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3"/>
  </p:sldMasterIdLst>
  <p:notesMasterIdLst>
    <p:notesMasterId r:id="rId5"/>
  </p:notesMasterIdLst>
  <p:sldIdLst>
    <p:sldId id="256" r:id="rId4"/>
    <p:sldId id="257" r:id="rId6"/>
    <p:sldId id="265" r:id="rId7"/>
    <p:sldId id="268" r:id="rId8"/>
    <p:sldId id="281" r:id="rId9"/>
    <p:sldId id="272" r:id="rId10"/>
    <p:sldId id="291" r:id="rId11"/>
    <p:sldId id="264" r:id="rId12"/>
    <p:sldId id="292" r:id="rId13"/>
    <p:sldId id="288" r:id="rId14"/>
    <p:sldId id="269" r:id="rId15"/>
    <p:sldId id="270" r:id="rId16"/>
    <p:sldId id="271" r:id="rId17"/>
    <p:sldId id="273" r:id="rId18"/>
    <p:sldId id="266" r:id="rId19"/>
    <p:sldId id="274" r:id="rId20"/>
    <p:sldId id="276" r:id="rId21"/>
    <p:sldId id="277" r:id="rId22"/>
    <p:sldId id="278" r:id="rId23"/>
    <p:sldId id="290" r:id="rId24"/>
    <p:sldId id="279" r:id="rId25"/>
    <p:sldId id="275" r:id="rId26"/>
    <p:sldId id="284" r:id="rId27"/>
    <p:sldId id="267" r:id="rId28"/>
    <p:sldId id="293" r:id="rId29"/>
    <p:sldId id="280" r:id="rId30"/>
    <p:sldId id="282" r:id="rId31"/>
    <p:sldId id="286" r:id="rId32"/>
    <p:sldId id="287" r:id="rId33"/>
    <p:sldId id="262" r:id="rId34"/>
    <p:sldId id="285" r:id="rId35"/>
    <p:sldId id="283" r:id="rId36"/>
    <p:sldId id="263" r:id="rId37"/>
    <p:sldId id="259" r:id="rId38"/>
    <p:sldId id="319" r:id="rId39"/>
  </p:sldIdLst>
  <p:sldSz cx="12192000" cy="6858000"/>
  <p:notesSz cx="6858000" cy="9144000"/>
  <p:embeddedFontLst>
    <p:embeddedFont>
      <p:font typeface="Wingdings 2" panose="05020102010507070707" pitchFamily="18" charset="2"/>
      <p:regular r:id="rId43"/>
    </p:embeddedFont>
    <p:embeddedFont>
      <p:font typeface="Calibri" panose="020F0502020204030204" pitchFamily="34" charset="0"/>
      <p:regular r:id="rId44"/>
    </p:embeddedFont>
    <p:embeddedFont>
      <p:font typeface="方正楷体繁体" panose="03000509000000000000" pitchFamily="2" charset="-122"/>
      <p:regular r:id="rId45"/>
    </p:embeddedFont>
    <p:embeddedFont>
      <p:font typeface="Dobkin" pitchFamily="2" charset="0"/>
      <p:regular r:id="rId46"/>
    </p:embeddedFont>
    <p:embeddedFont>
      <p:font typeface="EPSON 太行書体Ｂ" panose="03000709000000000000" pitchFamily="65" charset="-128"/>
      <p:regular r:id="rId47"/>
    </p:embeddedFont>
    <p:embeddedFont>
      <p:font typeface="腾祥铁山楷书繁" panose="01010104010101010101" pitchFamily="2" charset="-122"/>
      <p:regular r:id="rId48"/>
    </p:embeddedFont>
    <p:embeddedFont>
      <p:font typeface="方正粗倩简体" panose="03000509000000000000" pitchFamily="65" charset="-122"/>
      <p:regular r:id="rId49"/>
    </p:embeddedFont>
    <p:embeddedFont>
      <p:font typeface="Arial Unicode MS" panose="020B0604020202020204" pitchFamily="34" charset="-122"/>
      <p:regular r:id="rId50"/>
    </p:embeddedFont>
    <p:embeddedFont>
      <p:font typeface="LLPixel" panose="00000400000000000000" pitchFamily="2" charset="0"/>
      <p:regular r:id="rId51"/>
    </p:embeddedFont>
    <p:embeddedFont>
      <p:font typeface="方正粗倩繁体" panose="03000509000000000000" pitchFamily="65" charset="-122"/>
      <p:regular r:id="rId52"/>
    </p:embeddedFont>
    <p:embeddedFont>
      <p:font typeface="Calibri Light" panose="020F0302020204030204" pitchFamily="34" charset="0"/>
      <p:regular r:id="rId53"/>
      <p:italic r:id="rId54"/>
    </p:embeddedFont>
    <p:embeddedFont>
      <p:font typeface="新蒂下午茶基本版" panose="03000600000000000000" pitchFamily="66" charset="-122"/>
      <p:regular r:id="rId55"/>
    </p:embeddedFont>
    <p:embeddedFont>
      <p:font typeface="微软雅黑" panose="020B0503020204020204" charset="-122"/>
      <p:regular r:id="rId56"/>
    </p:embeddedFont>
    <p:embeddedFont>
      <p:font typeface="幼圆" panose="02010509060101010101" charset="-122"/>
      <p:regular r:id="rId57"/>
    </p:embeddedFont>
    <p:embeddedFont>
      <p:font typeface="华文中宋" panose="02010600040101010101" charset="-122"/>
      <p:regular r:id="rId58"/>
    </p:embeddedFont>
    <p:embeddedFont>
      <p:font typeface="华文行楷" panose="02010800040101010101" pitchFamily="2" charset="-122"/>
      <p:regular r:id="rId59"/>
    </p:embeddedFont>
    <p:embeddedFont>
      <p:font typeface="华文琥珀" panose="02010800040101010101" pitchFamily="2" charset="-122"/>
      <p:regular r:id="rId60"/>
    </p:embeddedFont>
    <p:embeddedFont>
      <p:font typeface="Microsoft YaHei UI" panose="020B0503020204020204" pitchFamily="34" charset="-122"/>
      <p:regular r:id="rId61"/>
    </p:embeddedFont>
    <p:embeddedFont>
      <p:font typeface="Calibri" panose="020F0502020204030204"/>
      <p:regular r:id="rId62"/>
      <p:bold r:id="rId63"/>
      <p:italic r:id="rId64"/>
      <p:boldItalic r:id="rId65"/>
    </p:embeddedFont>
    <p:embeddedFont>
      <p:font typeface="华文细黑" panose="02010600040101010101" pitchFamily="2" charset="-122"/>
      <p:regular r:id="rId66"/>
    </p:embeddedFont>
    <p:embeddedFont>
      <p:font typeface="经典隶书繁" panose="02010609000101010101" pitchFamily="49" charset="-122"/>
      <p:regular r:id="rId67"/>
    </p:embeddedFont>
  </p:embeddedFontLst>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B5E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1" autoAdjust="0"/>
    <p:restoredTop sz="94656" autoAdjust="0"/>
  </p:normalViewPr>
  <p:slideViewPr>
    <p:cSldViewPr snapToGrid="0" showGuides="1">
      <p:cViewPr varScale="1">
        <p:scale>
          <a:sx n="108" d="100"/>
          <a:sy n="108" d="100"/>
        </p:scale>
        <p:origin x="462" y="102"/>
      </p:cViewPr>
      <p:guideLst>
        <p:guide orient="horz" pos="3430"/>
        <p:guide pos="384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tags" Target="tags/tag220.xml"/><Relationship Id="rId67" Type="http://schemas.openxmlformats.org/officeDocument/2006/relationships/font" Target="fonts/font25.fntdata"/><Relationship Id="rId66" Type="http://schemas.openxmlformats.org/officeDocument/2006/relationships/font" Target="fonts/font24.fntdata"/><Relationship Id="rId65" Type="http://schemas.openxmlformats.org/officeDocument/2006/relationships/font" Target="fonts/font23.fntdata"/><Relationship Id="rId64" Type="http://schemas.openxmlformats.org/officeDocument/2006/relationships/font" Target="fonts/font22.fntdata"/><Relationship Id="rId63" Type="http://schemas.openxmlformats.org/officeDocument/2006/relationships/font" Target="fonts/font21.fntdata"/><Relationship Id="rId62" Type="http://schemas.openxmlformats.org/officeDocument/2006/relationships/font" Target="fonts/font20.fntdata"/><Relationship Id="rId61" Type="http://schemas.openxmlformats.org/officeDocument/2006/relationships/font" Target="fonts/font19.fntdata"/><Relationship Id="rId60" Type="http://schemas.openxmlformats.org/officeDocument/2006/relationships/font" Target="fonts/font18.fntdata"/><Relationship Id="rId6" Type="http://schemas.openxmlformats.org/officeDocument/2006/relationships/slide" Target="slides/slide2.xml"/><Relationship Id="rId59" Type="http://schemas.openxmlformats.org/officeDocument/2006/relationships/font" Target="fonts/font17.fntdata"/><Relationship Id="rId58" Type="http://schemas.openxmlformats.org/officeDocument/2006/relationships/font" Target="fonts/font16.fntdata"/><Relationship Id="rId57" Type="http://schemas.openxmlformats.org/officeDocument/2006/relationships/font" Target="fonts/font15.fntdata"/><Relationship Id="rId56" Type="http://schemas.openxmlformats.org/officeDocument/2006/relationships/font" Target="fonts/font14.fntdata"/><Relationship Id="rId55" Type="http://schemas.openxmlformats.org/officeDocument/2006/relationships/font" Target="fonts/font13.fntdata"/><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notesMaster" Target="notesMasters/notesMaster1.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chemeClr val="accent2">
            <a:alpha val="88000"/>
          </a:schemeClr>
        </a:solidFill>
        <a:ln>
          <a:noFill/>
        </a:ln>
        <a:effectLst/>
      </c:spPr>
      <c:txPr>
        <a:bodyPr rot="0" spcFirstLastPara="1" vertOverflow="ellipsis" vert="horz" wrap="square" anchor="ctr" anchorCtr="1"/>
        <a:lstStyle/>
        <a:p>
          <a:pPr>
            <a:defRPr lang="zh-CN" sz="2130" b="1" i="0" u="none" strike="noStrike" kern="1200" baseline="0">
              <a:solidFill>
                <a:schemeClr val="tx1">
                  <a:lumMod val="65000"/>
                  <a:lumOff val="35000"/>
                </a:schemeClr>
              </a:solidFill>
              <a:latin typeface="+mn-lt"/>
              <a:ea typeface="+mn-ea"/>
              <a:cs typeface="+mn-cs"/>
            </a:defRPr>
          </a:pPr>
        </a:p>
      </c:txPr>
    </c:title>
    <c:autoTitleDeleted val="0"/>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Lst>
        </c:ser>
        <c:ser>
          <c:idx val="1"/>
          <c:order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Lst>
        </c:ser>
        <c:ser>
          <c:idx val="2"/>
          <c:order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Lst>
        </c:ser>
        <c:dLbls>
          <c:showLegendKey val="0"/>
          <c:showVal val="1"/>
          <c:showCatName val="0"/>
          <c:showSerName val="0"/>
          <c:showPercent val="0"/>
          <c:showBubbleSize val="0"/>
        </c:dLbls>
        <c:gapWidth val="115"/>
        <c:overlap val="-20"/>
        <c:axId val="636722624"/>
        <c:axId val="636723016"/>
      </c:barChart>
      <c:catAx>
        <c:axId val="6367226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FFFF00"/>
                </a:solidFill>
                <a:latin typeface="方正粗倩简体" panose="03000509000000000000" pitchFamily="65" charset="-122"/>
                <a:ea typeface="方正粗倩简体" panose="03000509000000000000" pitchFamily="65" charset="-122"/>
                <a:cs typeface="+mn-cs"/>
              </a:defRPr>
            </a:pPr>
          </a:p>
        </c:txPr>
        <c:crossAx val="636723016"/>
        <c:crosses val="autoZero"/>
        <c:auto val="1"/>
        <c:lblAlgn val="ctr"/>
        <c:lblOffset val="100"/>
        <c:noMultiLvlLbl val="0"/>
      </c:catAx>
      <c:valAx>
        <c:axId val="636723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672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cmpd="sng">
      <a:solidFill>
        <a:srgbClr val="FFFF00">
          <a:alpha val="41000"/>
        </a:srgbClr>
      </a:solidFill>
      <a:prstDash val="lgDash"/>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6F7D9-F30C-4307-B12F-FC633205E5E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B3F6-FFAE-45E5-8A6A-3D65E31A08B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DAB026-2977-409C-93B9-896E431F7B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FBE9E-6CEE-4D07-9834-15139DE257F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2B3F6-FFAE-45E5-8A6A-3D65E31A08B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矩形 7"/>
          <p:cNvSpPr/>
          <p:nvPr/>
        </p:nvSpPr>
        <p:spPr>
          <a:xfrm>
            <a:off x="0" y="1"/>
            <a:ext cx="12196564" cy="6889570"/>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0" y="263187"/>
            <a:ext cx="12192000" cy="4677534"/>
            <a:chOff x="0" y="263187"/>
            <a:chExt cx="12192000" cy="4677534"/>
          </a:xfrm>
        </p:grpSpPr>
        <p:sp>
          <p:nvSpPr>
            <p:cNvPr id="9" name="Freeform 5"/>
            <p:cNvSpPr>
              <a:spLocks noEditPoints="1"/>
            </p:cNvSpPr>
            <p:nvPr userDrawn="1"/>
          </p:nvSpPr>
          <p:spPr bwMode="auto">
            <a:xfrm>
              <a:off x="0" y="263187"/>
              <a:ext cx="12192000" cy="2353917"/>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gs>
                </a:gsLst>
                <a:lin ang="5400000" scaled="1"/>
              </a:gradFill>
            </a:ln>
            <a:effectLst/>
          </p:spPr>
          <p:txBody>
            <a:bodyPr vert="horz" wrap="square" lIns="121920" tIns="60960" rIns="121920" bIns="60960" numCol="1" anchor="t" anchorCtr="0" compatLnSpc="1"/>
            <a:lstStyle/>
            <a:p>
              <a:endParaRPr lang="zh-CN" altLang="en-US" sz="2400"/>
            </a:p>
          </p:txBody>
        </p:sp>
        <p:sp>
          <p:nvSpPr>
            <p:cNvPr id="10" name="矩形 9"/>
            <p:cNvSpPr/>
            <p:nvPr userDrawn="1"/>
          </p:nvSpPr>
          <p:spPr>
            <a:xfrm>
              <a:off x="0" y="2626517"/>
              <a:ext cx="12192000" cy="1714585"/>
            </a:xfrm>
            <a:prstGeom prst="rect">
              <a:avLst/>
            </a:prstGeom>
            <a:solidFill>
              <a:srgbClr val="28A9D6"/>
            </a:solidFill>
            <a:ln>
              <a:noFill/>
            </a:ln>
            <a:effectLst/>
          </p:spPr>
          <p:txBody>
            <a:bodyPr vert="horz" wrap="square" lIns="121920" tIns="60960" rIns="121920" bIns="60960" numCol="1" anchor="t" anchorCtr="0" compatLnSpc="1"/>
            <a:lstStyle/>
            <a:p>
              <a:endParaRPr lang="zh-CN" altLang="en-US" sz="2400"/>
            </a:p>
          </p:txBody>
        </p:sp>
        <p:cxnSp>
          <p:nvCxnSpPr>
            <p:cNvPr id="11" name="直接连接符 10"/>
            <p:cNvCxnSpPr/>
            <p:nvPr userDrawn="1"/>
          </p:nvCxnSpPr>
          <p:spPr>
            <a:xfrm>
              <a:off x="0" y="4373612"/>
              <a:ext cx="12192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0" y="4795475"/>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0" y="4861761"/>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0" y="4928047"/>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72000" y="4795475"/>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7872000" y="4861761"/>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7872000" y="4928047"/>
              <a:ext cx="4320000" cy="12674"/>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E2C9-0500-49B2-85A2-CC58B5419A0D}" type="slidenum">
              <a:rPr lang="zh-CN" altLang="en-US" smtClean="0"/>
            </a:fld>
            <a:endParaRPr lang="zh-CN" altLang="en-US"/>
          </a:p>
        </p:txBody>
      </p:sp>
      <p:sp>
        <p:nvSpPr>
          <p:cNvPr id="2" name="Title 1"/>
          <p:cNvSpPr>
            <a:spLocks noGrp="1"/>
          </p:cNvSpPr>
          <p:nvPr>
            <p:ph type="ctrTitle"/>
          </p:nvPr>
        </p:nvSpPr>
        <p:spPr>
          <a:xfrm>
            <a:off x="1926865" y="2839350"/>
            <a:ext cx="8131535" cy="1314596"/>
          </a:xfrm>
        </p:spPr>
        <p:txBody>
          <a:bodyPr anchor="ctr">
            <a:normAutofit/>
          </a:bodyPr>
          <a:lstStyle>
            <a:lvl1pPr algn="ctr">
              <a:lnSpc>
                <a:spcPct val="100000"/>
              </a:lnSpc>
              <a:defRPr sz="4000" b="0" i="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320000" y="4688457"/>
            <a:ext cx="3547436" cy="423361"/>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flipH="1">
            <a:off x="76200" y="6479836"/>
            <a:ext cx="11974258"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sp>
        <p:nvSpPr>
          <p:cNvPr id="8"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3D5C49-E2BE-443A-BDF4-3D2E0F26C8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C8931-B744-4E63-AEBA-B3FE9A99789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2786743"/>
            <a:ext cx="10515600" cy="1070339"/>
          </a:xfrm>
        </p:spPr>
        <p:txBody>
          <a:bodyPr anchor="b"/>
          <a:lstStyle>
            <a:lvl1pPr>
              <a:defRPr sz="4800">
                <a:solidFill>
                  <a:schemeClr val="accent1">
                    <a:lumMod val="7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3884069"/>
            <a:ext cx="10515600" cy="61173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tx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28891C2-39F4-4886-9F1F-DF35EAD2E6F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BE2C9-0500-49B2-85A2-CC58B5419A0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image2.wdp"/><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矩形 11"/>
          <p:cNvSpPr/>
          <p:nvPr/>
        </p:nvSpPr>
        <p:spPr>
          <a:xfrm>
            <a:off x="-20893" y="-70120"/>
            <a:ext cx="12196564" cy="71077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p:cNvSpPr>
            <a:spLocks noGrp="1"/>
          </p:cNvSpPr>
          <p:nvPr>
            <p:ph type="body" idx="1"/>
          </p:nvPr>
        </p:nvSpPr>
        <p:spPr>
          <a:xfrm>
            <a:off x="647700" y="1116057"/>
            <a:ext cx="10787383" cy="5345069"/>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D28891C2-39F4-4886-9F1F-DF35EAD2E6FB}" type="datetimeFigureOut">
              <a:rPr lang="zh-CN" altLang="en-US" smtClean="0"/>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E76BE2C9-0500-49B2-85A2-CC58B5419A0D}" type="slidenum">
              <a:rPr lang="zh-CN" altLang="en-US" smtClean="0"/>
            </a:fld>
            <a:endParaRPr lang="zh-CN" altLang="en-US"/>
          </a:p>
        </p:txBody>
      </p:sp>
      <p:sp>
        <p:nvSpPr>
          <p:cNvPr id="2" name="Title Placeholder 1"/>
          <p:cNvSpPr>
            <a:spLocks noGrp="1"/>
          </p:cNvSpPr>
          <p:nvPr>
            <p:ph type="title"/>
          </p:nvPr>
        </p:nvSpPr>
        <p:spPr>
          <a:xfrm>
            <a:off x="647700" y="163355"/>
            <a:ext cx="10787383" cy="676051"/>
          </a:xfrm>
          <a:prstGeom prst="rect">
            <a:avLst/>
          </a:prstGeom>
        </p:spPr>
        <p:txBody>
          <a:bodyPr vert="horz" lIns="91440" tIns="45720" rIns="91440" bIns="45720" rtlCol="0" anchor="b">
            <a:noAutofit/>
          </a:bodyPr>
          <a:lstStyle/>
          <a:p>
            <a:r>
              <a:rPr lang="zh-CN" altLang="en-US" dirty="0"/>
              <a:t>单击此处编辑母版标题样式</a:t>
            </a:r>
            <a:endParaRPr lang="en-US" dirty="0"/>
          </a:p>
        </p:txBody>
      </p:sp>
      <p:sp>
        <p:nvSpPr>
          <p:cNvPr id="13" name="任意多边形 12" hidden="1"/>
          <p:cNvSpPr/>
          <p:nvPr userDrawn="1"/>
        </p:nvSpPr>
        <p:spPr>
          <a:xfrm>
            <a:off x="1" y="1"/>
            <a:ext cx="12192000" cy="6858000"/>
          </a:xfrm>
          <a:custGeom>
            <a:avLst/>
            <a:gdLst/>
            <a:ahLst/>
            <a:cxnLst/>
            <a:rect l="0" t="0" r="0" b="0"/>
            <a:pathLst>
              <a:path w="12192001" h="6858001">
                <a:moveTo>
                  <a:pt x="0" y="0"/>
                </a:moveTo>
                <a:lnTo>
                  <a:pt x="12192000" y="0"/>
                </a:lnTo>
                <a:lnTo>
                  <a:pt x="12192000" y="6858000"/>
                </a:lnTo>
                <a:lnTo>
                  <a:pt x="0" y="6858000"/>
                </a:lnTo>
                <a:close/>
              </a:path>
            </a:pathLst>
          </a:custGeom>
          <a:blipFill dpi="0" rotWithShape="1">
            <a:blip r:embed="rId12">
              <a:extLst>
                <a:ext uri="{BEBA8EAE-BF5A-486C-A8C5-ECC9F3942E4B}">
                  <a14:imgProps xmlns:a14="http://schemas.microsoft.com/office/drawing/2010/main">
                    <a14:imgLayer r:embed="rId13">
                      <a14:imgEffect>
                        <a14:colorTemperature colorTemp="4700"/>
                      </a14:imgEffect>
                      <a14:imgEffect>
                        <a14:saturation sat="20000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357505" indent="-357505" algn="l" defTabSz="914400" rtl="0" eaLnBrk="1" latinLnBrk="0" hangingPunct="1">
        <a:lnSpc>
          <a:spcPct val="90000"/>
        </a:lnSpc>
        <a:spcBef>
          <a:spcPts val="1800"/>
        </a:spcBef>
        <a:buClr>
          <a:schemeClr val="accent1"/>
        </a:buClr>
        <a:buSzPct val="60000"/>
        <a:buFont typeface="Wingdings 2" panose="05020102010507070707" pitchFamily="18" charset="2"/>
        <a:buChar char=""/>
        <a:defRPr sz="2400" kern="1200">
          <a:solidFill>
            <a:schemeClr val="accent1">
              <a:lumMod val="75000"/>
            </a:schemeClr>
          </a:solidFill>
          <a:latin typeface="+mn-lt"/>
          <a:ea typeface="+mn-ea"/>
          <a:cs typeface="+mn-cs"/>
        </a:defRPr>
      </a:lvl1pPr>
      <a:lvl2pPr marL="357505" indent="-357505" algn="l" defTabSz="914400" rtl="0" eaLnBrk="1" latinLnBrk="0" hangingPunct="1">
        <a:lnSpc>
          <a:spcPct val="130000"/>
        </a:lnSpc>
        <a:spcBef>
          <a:spcPts val="0"/>
        </a:spcBef>
        <a:buFont typeface="Calibri" panose="020F0502020204030204" pitchFamily="34" charset="0"/>
        <a:buChar char=" "/>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D5C49-E2BE-443A-BDF4-3D2E0F26C8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8931-B744-4E63-AEBA-B3FE9A9978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8" Type="http://schemas.openxmlformats.org/officeDocument/2006/relationships/notesSlide" Target="../notesSlides/notesSlide10.xml"/><Relationship Id="rId27" Type="http://schemas.openxmlformats.org/officeDocument/2006/relationships/slideLayout" Target="../slideLayouts/slideLayout2.xml"/><Relationship Id="rId26" Type="http://schemas.openxmlformats.org/officeDocument/2006/relationships/tags" Target="../tags/tag45.xml"/><Relationship Id="rId25" Type="http://schemas.openxmlformats.org/officeDocument/2006/relationships/image" Target="../media/image6.png"/><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14.png"/><Relationship Id="rId7" Type="http://schemas.openxmlformats.org/officeDocument/2006/relationships/image" Target="../media/image6.png"/><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1" Type="http://schemas.openxmlformats.org/officeDocument/2006/relationships/notesSlide" Target="../notesSlides/notesSlide18.xml"/><Relationship Id="rId10" Type="http://schemas.openxmlformats.org/officeDocument/2006/relationships/slideLayout" Target="../slideLayouts/slideLayout2.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15.png"/><Relationship Id="rId2" Type="http://schemas.openxmlformats.org/officeDocument/2006/relationships/tags" Target="../tags/tag54.xml"/><Relationship Id="rId18" Type="http://schemas.openxmlformats.org/officeDocument/2006/relationships/notesSlide" Target="../notesSlides/notesSlide19.xml"/><Relationship Id="rId17" Type="http://schemas.openxmlformats.org/officeDocument/2006/relationships/slideLayout" Target="../slideLayouts/slideLayout2.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image" Target="../media/image16.png"/><Relationship Id="rId12" Type="http://schemas.openxmlformats.org/officeDocument/2006/relationships/image" Target="../media/image6.png"/><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2.xml"/><Relationship Id="rId10" Type="http://schemas.openxmlformats.org/officeDocument/2006/relationships/notesSlide" Target="../notesSlides/notesSlide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1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7" Type="http://schemas.openxmlformats.org/officeDocument/2006/relationships/notesSlide" Target="../notesSlides/notesSlide21.xml"/><Relationship Id="rId16" Type="http://schemas.openxmlformats.org/officeDocument/2006/relationships/slideLayout" Target="../slideLayouts/slideLayout2.xml"/><Relationship Id="rId15" Type="http://schemas.openxmlformats.org/officeDocument/2006/relationships/tags" Target="../tags/tag79.xml"/><Relationship Id="rId14" Type="http://schemas.openxmlformats.org/officeDocument/2006/relationships/image" Target="../media/image18.png"/><Relationship Id="rId13" Type="http://schemas.openxmlformats.org/officeDocument/2006/relationships/image" Target="../media/image6.png"/><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23.xml"/><Relationship Id="rId16" Type="http://schemas.openxmlformats.org/officeDocument/2006/relationships/slideLayout" Target="../slideLayouts/slideLayout2.xml"/><Relationship Id="rId15" Type="http://schemas.openxmlformats.org/officeDocument/2006/relationships/tags" Target="../tags/tag92.xml"/><Relationship Id="rId14" Type="http://schemas.openxmlformats.org/officeDocument/2006/relationships/image" Target="../media/image19.png"/><Relationship Id="rId13" Type="http://schemas.openxmlformats.org/officeDocument/2006/relationships/image" Target="../media/image6.png"/><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97.xml"/><Relationship Id="rId6" Type="http://schemas.openxmlformats.org/officeDocument/2006/relationships/image" Target="../media/image6.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20.png"/><Relationship Id="rId2" Type="http://schemas.openxmlformats.org/officeDocument/2006/relationships/tags" Target="../tags/tag94.xml"/><Relationship Id="rId1" Type="http://schemas.openxmlformats.org/officeDocument/2006/relationships/tags" Target="../tags/tag93.xml"/></Relationships>
</file>

<file path=ppt/slides/_rels/slide2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21.png"/><Relationship Id="rId22" Type="http://schemas.openxmlformats.org/officeDocument/2006/relationships/notesSlide" Target="../notesSlides/notesSlide26.xml"/><Relationship Id="rId21" Type="http://schemas.openxmlformats.org/officeDocument/2006/relationships/slideLayout" Target="../slideLayouts/slideLayout2.xml"/><Relationship Id="rId20" Type="http://schemas.openxmlformats.org/officeDocument/2006/relationships/tags" Target="../tags/tag113.xml"/><Relationship Id="rId2" Type="http://schemas.openxmlformats.org/officeDocument/2006/relationships/tags" Target="../tags/tag99.xml"/><Relationship Id="rId19" Type="http://schemas.openxmlformats.org/officeDocument/2006/relationships/image" Target="../media/image6.png"/><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image" Target="../media/image23.png"/><Relationship Id="rId10" Type="http://schemas.openxmlformats.org/officeDocument/2006/relationships/tags" Target="../tags/tag105.xml"/><Relationship Id="rId1" Type="http://schemas.openxmlformats.org/officeDocument/2006/relationships/tags" Target="../tags/tag98.xml"/></Relationships>
</file>

<file path=ppt/slides/_rels/slide2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0" Type="http://schemas.openxmlformats.org/officeDocument/2006/relationships/notesSlide" Target="../notesSlides/notesSlide27.xml"/><Relationship Id="rId2" Type="http://schemas.openxmlformats.org/officeDocument/2006/relationships/tags" Target="../tags/tag115.xml"/><Relationship Id="rId19" Type="http://schemas.openxmlformats.org/officeDocument/2006/relationships/slideLayout" Target="../slideLayouts/slideLayout2.xml"/><Relationship Id="rId18" Type="http://schemas.openxmlformats.org/officeDocument/2006/relationships/tags" Target="../tags/tag130.xml"/><Relationship Id="rId17" Type="http://schemas.openxmlformats.org/officeDocument/2006/relationships/image" Target="../media/image6.png"/><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4.xml"/></Relationships>
</file>

<file path=ppt/slides/_rels/slide28.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9" Type="http://schemas.openxmlformats.org/officeDocument/2006/relationships/notesSlide" Target="../notesSlides/notesSlide28.xml"/><Relationship Id="rId28" Type="http://schemas.openxmlformats.org/officeDocument/2006/relationships/slideLayout" Target="../slideLayouts/slideLayout2.xml"/><Relationship Id="rId27" Type="http://schemas.openxmlformats.org/officeDocument/2006/relationships/tags" Target="../tags/tag156.xml"/><Relationship Id="rId26" Type="http://schemas.openxmlformats.org/officeDocument/2006/relationships/image" Target="../media/image6.png"/><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tags" Target="../tags/tag132.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29.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5" Type="http://schemas.openxmlformats.org/officeDocument/2006/relationships/notesSlide" Target="../notesSlides/notesSlide29.xml"/><Relationship Id="rId34" Type="http://schemas.openxmlformats.org/officeDocument/2006/relationships/slideLayout" Target="../slideLayouts/slideLayout2.xml"/><Relationship Id="rId33" Type="http://schemas.openxmlformats.org/officeDocument/2006/relationships/tags" Target="../tags/tag188.xml"/><Relationship Id="rId32" Type="http://schemas.openxmlformats.org/officeDocument/2006/relationships/image" Target="../media/image6.png"/><Relationship Id="rId31" Type="http://schemas.openxmlformats.org/officeDocument/2006/relationships/tags" Target="../tags/tag187.xml"/><Relationship Id="rId30" Type="http://schemas.openxmlformats.org/officeDocument/2006/relationships/tags" Target="../tags/tag186.xml"/><Relationship Id="rId3" Type="http://schemas.openxmlformats.org/officeDocument/2006/relationships/tags" Target="../tags/tag159.xml"/><Relationship Id="rId29" Type="http://schemas.openxmlformats.org/officeDocument/2006/relationships/tags" Target="../tags/tag185.xml"/><Relationship Id="rId28" Type="http://schemas.openxmlformats.org/officeDocument/2006/relationships/tags" Target="../tags/tag184.xml"/><Relationship Id="rId27" Type="http://schemas.openxmlformats.org/officeDocument/2006/relationships/tags" Target="../tags/tag183.xml"/><Relationship Id="rId26" Type="http://schemas.openxmlformats.org/officeDocument/2006/relationships/tags" Target="../tags/tag182.xml"/><Relationship Id="rId25" Type="http://schemas.openxmlformats.org/officeDocument/2006/relationships/tags" Target="../tags/tag181.xml"/><Relationship Id="rId24" Type="http://schemas.openxmlformats.org/officeDocument/2006/relationships/tags" Target="../tags/tag180.xml"/><Relationship Id="rId23" Type="http://schemas.openxmlformats.org/officeDocument/2006/relationships/tags" Target="../tags/tag179.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tags" Target="../tags/tag158.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7" Type="http://schemas.openxmlformats.org/officeDocument/2006/relationships/notesSlide" Target="../notesSlides/notesSlide31.xml"/><Relationship Id="rId16" Type="http://schemas.openxmlformats.org/officeDocument/2006/relationships/slideLayout" Target="../slideLayouts/slideLayout2.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image" Target="../media/image6.png"/><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32.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0" Type="http://schemas.openxmlformats.org/officeDocument/2006/relationships/notesSlide" Target="../notesSlides/notesSlide32.xml"/><Relationship Id="rId2" Type="http://schemas.openxmlformats.org/officeDocument/2006/relationships/tags" Target="../tags/tag204.xml"/><Relationship Id="rId19" Type="http://schemas.openxmlformats.org/officeDocument/2006/relationships/slideLayout" Target="../slideLayouts/slideLayout2.xml"/><Relationship Id="rId18" Type="http://schemas.openxmlformats.org/officeDocument/2006/relationships/tags" Target="../tags/tag219.xml"/><Relationship Id="rId17" Type="http://schemas.openxmlformats.org/officeDocument/2006/relationships/image" Target="../media/image6.png"/><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7.xml"/><Relationship Id="rId7" Type="http://schemas.openxmlformats.org/officeDocument/2006/relationships/image" Target="../media/image3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6" Type="http://schemas.openxmlformats.org/officeDocument/2006/relationships/notesSlide" Target="../notesSlides/notesSlide5.xml"/><Relationship Id="rId15" Type="http://schemas.openxmlformats.org/officeDocument/2006/relationships/slideLayout" Target="../slideLayouts/slideLayout2.xml"/><Relationship Id="rId14" Type="http://schemas.openxmlformats.org/officeDocument/2006/relationships/tags" Target="../tags/tag19.xml"/><Relationship Id="rId13" Type="http://schemas.openxmlformats.org/officeDocument/2006/relationships/image" Target="../media/image6.png"/><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0.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61000"/>
          </a:srgb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8044" y="1260122"/>
            <a:ext cx="2990850" cy="3276600"/>
          </a:xfrm>
          <a:prstGeom prst="rect">
            <a:avLst/>
          </a:prstGeom>
        </p:spPr>
      </p:pic>
      <p:sp>
        <p:nvSpPr>
          <p:cNvPr id="8" name="横卷形 7"/>
          <p:cNvSpPr/>
          <p:nvPr/>
        </p:nvSpPr>
        <p:spPr>
          <a:xfrm>
            <a:off x="4221992" y="2768408"/>
            <a:ext cx="7348906" cy="1226939"/>
          </a:xfrm>
          <a:prstGeom prst="horizontalScroll">
            <a:avLst/>
          </a:prstGeom>
          <a:noFill/>
          <a:ln>
            <a:noFill/>
          </a:ln>
        </p:spPr>
        <p:txBody>
          <a:bodyPr wrap="none" lIns="91440" tIns="45720" rIns="91440" bIns="45720">
            <a:spAutoFit/>
          </a:bodyPr>
          <a:lstStyle/>
          <a:p>
            <a:pPr algn="ctr"/>
            <a:r>
              <a:rPr lang="zh-CN" altLang="en-US" sz="5400" b="1" dirty="0">
                <a:ln w="22225">
                  <a:noFill/>
                  <a:prstDash val="solid"/>
                </a:ln>
                <a:solidFill>
                  <a:srgbClr val="FFFF00"/>
                </a:solidFill>
                <a:latin typeface="方正楷体繁体" panose="03000509000000000000" pitchFamily="2" charset="-122"/>
                <a:ea typeface="方正楷体繁体" panose="03000509000000000000" pitchFamily="2" charset="-122"/>
              </a:rPr>
              <a:t>校园社团文化主题模板</a:t>
            </a:r>
            <a:endParaRPr lang="zh-CN" altLang="en-US" sz="5400" b="1" dirty="0">
              <a:ln w="22225">
                <a:noFill/>
                <a:prstDash val="solid"/>
              </a:ln>
              <a:solidFill>
                <a:srgbClr val="FFFF00"/>
              </a:solidFill>
              <a:latin typeface="方正楷体繁体" panose="03000509000000000000" pitchFamily="2" charset="-122"/>
              <a:ea typeface="方正楷体繁体" panose="03000509000000000000" pitchFamily="2" charset="-122"/>
            </a:endParaRPr>
          </a:p>
        </p:txBody>
      </p:sp>
      <p:sp>
        <p:nvSpPr>
          <p:cNvPr id="9" name="流程图: 可选过程 8"/>
          <p:cNvSpPr/>
          <p:nvPr/>
        </p:nvSpPr>
        <p:spPr>
          <a:xfrm>
            <a:off x="4485890" y="4580252"/>
            <a:ext cx="3220220" cy="492478"/>
          </a:xfrm>
          <a:prstGeom prst="flowChartAlternateProcess">
            <a:avLst/>
          </a:prstGeom>
          <a:solidFill>
            <a:schemeClr val="accent6">
              <a:lumMod val="60000"/>
              <a:lumOff val="40000"/>
              <a:alpha val="60000"/>
            </a:schemeClr>
          </a:solidFill>
        </p:spPr>
        <p:txBody>
          <a:bodyPr wrap="square" lIns="91440" tIns="45720" rIns="91440" bIns="45720">
            <a:noAutofit/>
          </a:bodyPr>
          <a:lstStyle/>
          <a:p>
            <a:pPr algn="ctr"/>
            <a:r>
              <a:rPr lang="en-US" altLang="zh-CN" sz="2000" dirty="0" err="1">
                <a:ln w="0"/>
                <a:effectLst>
                  <a:outerShdw blurRad="38100" dist="19050" dir="2700000" algn="tl" rotWithShape="0">
                    <a:schemeClr val="dk1">
                      <a:alpha val="40000"/>
                    </a:schemeClr>
                  </a:outerShdw>
                </a:effectLst>
                <a:latin typeface="Dobkin" pitchFamily="2" charset="0"/>
                <a:ea typeface="EPSON 太行書体Ｂ" panose="03000709000000000000" pitchFamily="65" charset="-128"/>
              </a:rPr>
              <a:t>xxxxxxxxxxxxxxxxxxxxxxxxxxxx</a:t>
            </a:r>
            <a:endParaRPr lang="zh-CN" altLang="en-US" sz="2000" dirty="0">
              <a:ln w="0"/>
              <a:effectLst>
                <a:outerShdw blurRad="38100" dist="19050" dir="2700000" algn="tl" rotWithShape="0">
                  <a:schemeClr val="dk1">
                    <a:alpha val="40000"/>
                  </a:schemeClr>
                </a:outerShdw>
              </a:effectLst>
              <a:latin typeface="Dobkin" pitchFamily="2" charset="0"/>
              <a:ea typeface="EPSON 太行書体Ｂ" panose="03000709000000000000" pitchFamily="65"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par>
                          <p:cTn id="16" fill="hold">
                            <p:stCondLst>
                              <p:cond delay="1500"/>
                            </p:stCondLst>
                            <p:childTnLst>
                              <p:par>
                                <p:cTn id="17" presetID="5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MH_Other_1"/>
          <p:cNvCxnSpPr/>
          <p:nvPr>
            <p:custDataLst>
              <p:tags r:id="rId1"/>
            </p:custDataLst>
          </p:nvPr>
        </p:nvCxnSpPr>
        <p:spPr>
          <a:xfrm>
            <a:off x="3300579" y="3051249"/>
            <a:ext cx="0" cy="865438"/>
          </a:xfrm>
          <a:prstGeom prst="line">
            <a:avLst/>
          </a:prstGeom>
          <a:ln w="127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28" name="MH_Other_2"/>
          <p:cNvCxnSpPr/>
          <p:nvPr>
            <p:custDataLst>
              <p:tags r:id="rId2"/>
            </p:custDataLst>
          </p:nvPr>
        </p:nvCxnSpPr>
        <p:spPr>
          <a:xfrm>
            <a:off x="5193746" y="3051249"/>
            <a:ext cx="0" cy="865438"/>
          </a:xfrm>
          <a:prstGeom prst="line">
            <a:avLst/>
          </a:prstGeom>
          <a:ln w="127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29" name="MH_Other_3"/>
          <p:cNvCxnSpPr/>
          <p:nvPr>
            <p:custDataLst>
              <p:tags r:id="rId3"/>
            </p:custDataLst>
          </p:nvPr>
        </p:nvCxnSpPr>
        <p:spPr>
          <a:xfrm>
            <a:off x="7086911" y="3051249"/>
            <a:ext cx="0" cy="865438"/>
          </a:xfrm>
          <a:prstGeom prst="line">
            <a:avLst/>
          </a:prstGeom>
          <a:ln w="127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30" name="MH_Other_4"/>
          <p:cNvCxnSpPr/>
          <p:nvPr>
            <p:custDataLst>
              <p:tags r:id="rId4"/>
            </p:custDataLst>
          </p:nvPr>
        </p:nvCxnSpPr>
        <p:spPr>
          <a:xfrm>
            <a:off x="8980077" y="3051249"/>
            <a:ext cx="0" cy="865438"/>
          </a:xfrm>
          <a:prstGeom prst="line">
            <a:avLst/>
          </a:prstGeom>
          <a:ln w="12700">
            <a:solidFill>
              <a:srgbClr val="CDCDCD"/>
            </a:solidFill>
          </a:ln>
        </p:spPr>
        <p:style>
          <a:lnRef idx="1">
            <a:schemeClr val="accent1"/>
          </a:lnRef>
          <a:fillRef idx="0">
            <a:schemeClr val="accent1"/>
          </a:fillRef>
          <a:effectRef idx="0">
            <a:schemeClr val="accent1"/>
          </a:effectRef>
          <a:fontRef idx="minor">
            <a:schemeClr val="tx1"/>
          </a:fontRef>
        </p:style>
      </p:cxnSp>
      <p:sp>
        <p:nvSpPr>
          <p:cNvPr id="3" name="MH_SubTitle_1"/>
          <p:cNvSpPr/>
          <p:nvPr>
            <p:custDataLst>
              <p:tags r:id="rId5"/>
            </p:custDataLst>
          </p:nvPr>
        </p:nvSpPr>
        <p:spPr>
          <a:xfrm>
            <a:off x="2657396" y="2650172"/>
            <a:ext cx="1294802" cy="506109"/>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8" name="MH_Text_1"/>
          <p:cNvSpPr/>
          <p:nvPr>
            <p:custDataLst>
              <p:tags r:id="rId6"/>
            </p:custDataLst>
          </p:nvPr>
        </p:nvSpPr>
        <p:spPr>
          <a:xfrm>
            <a:off x="2643748" y="3916692"/>
            <a:ext cx="1308455" cy="1308453"/>
          </a:xfrm>
          <a:prstGeom prst="ellipse">
            <a:avLst/>
          </a:prstGeom>
          <a:solidFill>
            <a:srgbClr val="FFFFFF"/>
          </a:solidFill>
          <a:ln>
            <a:solidFill>
              <a:srgbClr val="D5D5D5"/>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rgbClr val="000000"/>
                </a:solidFill>
                <a:ea typeface="方正粗倩简体" panose="03000509000000000000" pitchFamily="65" charset="-122"/>
              </a:rPr>
              <a:t>75%</a:t>
            </a:r>
            <a:endParaRPr lang="zh-CN" altLang="en-US" sz="2400" dirty="0">
              <a:solidFill>
                <a:srgbClr val="000000"/>
              </a:solidFill>
              <a:ea typeface="方正粗倩简体" panose="03000509000000000000" pitchFamily="65" charset="-122"/>
            </a:endParaRPr>
          </a:p>
        </p:txBody>
      </p:sp>
      <p:sp>
        <p:nvSpPr>
          <p:cNvPr id="11" name="MH_Other_5"/>
          <p:cNvSpPr/>
          <p:nvPr>
            <p:custDataLst>
              <p:tags r:id="rId7"/>
            </p:custDataLst>
          </p:nvPr>
        </p:nvSpPr>
        <p:spPr>
          <a:xfrm>
            <a:off x="2810846" y="4083787"/>
            <a:ext cx="974257" cy="974256"/>
          </a:xfrm>
          <a:prstGeom prst="donut">
            <a:avLst>
              <a:gd name="adj" fmla="val 1244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2" name="MH_Other_6"/>
          <p:cNvSpPr/>
          <p:nvPr>
            <p:custDataLst>
              <p:tags r:id="rId8"/>
            </p:custDataLst>
          </p:nvPr>
        </p:nvSpPr>
        <p:spPr>
          <a:xfrm>
            <a:off x="2810845" y="4083784"/>
            <a:ext cx="974257" cy="974256"/>
          </a:xfrm>
          <a:prstGeom prst="blockArc">
            <a:avLst>
              <a:gd name="adj1" fmla="val 5189459"/>
              <a:gd name="adj2" fmla="val 21348146"/>
              <a:gd name="adj3" fmla="val 1187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02" name="MH_Other_7"/>
          <p:cNvSpPr/>
          <p:nvPr>
            <p:custDataLst>
              <p:tags r:id="rId9"/>
            </p:custDataLst>
          </p:nvPr>
        </p:nvSpPr>
        <p:spPr>
          <a:xfrm>
            <a:off x="3255762" y="3100448"/>
            <a:ext cx="88290" cy="8829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粗倩简体" panose="03000509000000000000" pitchFamily="65" charset="-122"/>
              <a:ea typeface="方正粗倩简体" panose="03000509000000000000" pitchFamily="65" charset="-122"/>
            </a:endParaRPr>
          </a:p>
        </p:txBody>
      </p:sp>
      <p:sp>
        <p:nvSpPr>
          <p:cNvPr id="106" name="MH_SubTitle_2"/>
          <p:cNvSpPr/>
          <p:nvPr>
            <p:custDataLst>
              <p:tags r:id="rId10"/>
            </p:custDataLst>
          </p:nvPr>
        </p:nvSpPr>
        <p:spPr>
          <a:xfrm>
            <a:off x="4550562" y="2650172"/>
            <a:ext cx="1294802" cy="506109"/>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107" name="MH_Text_2"/>
          <p:cNvSpPr/>
          <p:nvPr>
            <p:custDataLst>
              <p:tags r:id="rId11"/>
            </p:custDataLst>
          </p:nvPr>
        </p:nvSpPr>
        <p:spPr>
          <a:xfrm>
            <a:off x="4536914" y="3916692"/>
            <a:ext cx="1308455" cy="1308453"/>
          </a:xfrm>
          <a:prstGeom prst="ellipse">
            <a:avLst/>
          </a:prstGeom>
          <a:solidFill>
            <a:srgbClr val="FFFFFF"/>
          </a:solidFill>
          <a:ln>
            <a:solidFill>
              <a:srgbClr val="D5D5D5"/>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rgbClr val="000000"/>
                </a:solidFill>
                <a:ea typeface="方正粗倩简体" panose="03000509000000000000" pitchFamily="65" charset="-122"/>
              </a:rPr>
              <a:t>85%</a:t>
            </a:r>
            <a:endParaRPr lang="zh-CN" altLang="en-US" sz="2400" dirty="0">
              <a:solidFill>
                <a:srgbClr val="000000"/>
              </a:solidFill>
              <a:ea typeface="方正粗倩简体" panose="03000509000000000000" pitchFamily="65" charset="-122"/>
            </a:endParaRPr>
          </a:p>
        </p:txBody>
      </p:sp>
      <p:sp>
        <p:nvSpPr>
          <p:cNvPr id="108" name="MH_Other_8"/>
          <p:cNvSpPr/>
          <p:nvPr>
            <p:custDataLst>
              <p:tags r:id="rId12"/>
            </p:custDataLst>
          </p:nvPr>
        </p:nvSpPr>
        <p:spPr>
          <a:xfrm>
            <a:off x="4704012" y="4083787"/>
            <a:ext cx="974257" cy="974256"/>
          </a:xfrm>
          <a:prstGeom prst="donut">
            <a:avLst>
              <a:gd name="adj" fmla="val 1244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09" name="MH_Other_9"/>
          <p:cNvSpPr/>
          <p:nvPr>
            <p:custDataLst>
              <p:tags r:id="rId13"/>
            </p:custDataLst>
          </p:nvPr>
        </p:nvSpPr>
        <p:spPr>
          <a:xfrm>
            <a:off x="4704011" y="4083784"/>
            <a:ext cx="974257" cy="974256"/>
          </a:xfrm>
          <a:prstGeom prst="blockArc">
            <a:avLst>
              <a:gd name="adj1" fmla="val 2842692"/>
              <a:gd name="adj2" fmla="val 21348146"/>
              <a:gd name="adj3" fmla="val 1187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10" name="MH_Other_10"/>
          <p:cNvSpPr/>
          <p:nvPr>
            <p:custDataLst>
              <p:tags r:id="rId14"/>
            </p:custDataLst>
          </p:nvPr>
        </p:nvSpPr>
        <p:spPr>
          <a:xfrm>
            <a:off x="5148927" y="3100448"/>
            <a:ext cx="88290" cy="8829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粗倩简体" panose="03000509000000000000" pitchFamily="65" charset="-122"/>
              <a:ea typeface="方正粗倩简体" panose="03000509000000000000" pitchFamily="65" charset="-122"/>
            </a:endParaRPr>
          </a:p>
        </p:txBody>
      </p:sp>
      <p:sp>
        <p:nvSpPr>
          <p:cNvPr id="112" name="MH_SubTitle_3"/>
          <p:cNvSpPr/>
          <p:nvPr>
            <p:custDataLst>
              <p:tags r:id="rId15"/>
            </p:custDataLst>
          </p:nvPr>
        </p:nvSpPr>
        <p:spPr>
          <a:xfrm>
            <a:off x="6443729" y="2650172"/>
            <a:ext cx="1294802" cy="506109"/>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113" name="MH_Text_3"/>
          <p:cNvSpPr/>
          <p:nvPr>
            <p:custDataLst>
              <p:tags r:id="rId16"/>
            </p:custDataLst>
          </p:nvPr>
        </p:nvSpPr>
        <p:spPr>
          <a:xfrm>
            <a:off x="6430080" y="3916687"/>
            <a:ext cx="1308455" cy="1308454"/>
          </a:xfrm>
          <a:prstGeom prst="ellipse">
            <a:avLst/>
          </a:prstGeom>
          <a:solidFill>
            <a:srgbClr val="FFFFFF"/>
          </a:solidFill>
          <a:ln>
            <a:solidFill>
              <a:srgbClr val="D5D5D5"/>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rgbClr val="000000"/>
                </a:solidFill>
                <a:ea typeface="方正粗倩简体" panose="03000509000000000000" pitchFamily="65" charset="-122"/>
              </a:rPr>
              <a:t>65%</a:t>
            </a:r>
            <a:endParaRPr lang="zh-CN" altLang="en-US" sz="2400" dirty="0">
              <a:solidFill>
                <a:srgbClr val="000000"/>
              </a:solidFill>
              <a:ea typeface="方正粗倩简体" panose="03000509000000000000" pitchFamily="65" charset="-122"/>
            </a:endParaRPr>
          </a:p>
        </p:txBody>
      </p:sp>
      <p:sp>
        <p:nvSpPr>
          <p:cNvPr id="114" name="MH_Other_11"/>
          <p:cNvSpPr/>
          <p:nvPr>
            <p:custDataLst>
              <p:tags r:id="rId17"/>
            </p:custDataLst>
          </p:nvPr>
        </p:nvSpPr>
        <p:spPr>
          <a:xfrm>
            <a:off x="6597179" y="4083787"/>
            <a:ext cx="974257" cy="974256"/>
          </a:xfrm>
          <a:prstGeom prst="donut">
            <a:avLst>
              <a:gd name="adj" fmla="val 1244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15" name="MH_Other_12"/>
          <p:cNvSpPr/>
          <p:nvPr>
            <p:custDataLst>
              <p:tags r:id="rId18"/>
            </p:custDataLst>
          </p:nvPr>
        </p:nvSpPr>
        <p:spPr>
          <a:xfrm>
            <a:off x="6597178" y="4083784"/>
            <a:ext cx="974257" cy="974256"/>
          </a:xfrm>
          <a:prstGeom prst="blockArc">
            <a:avLst>
              <a:gd name="adj1" fmla="val 7437196"/>
              <a:gd name="adj2" fmla="val 21348146"/>
              <a:gd name="adj3" fmla="val 1187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16" name="MH_Other_13"/>
          <p:cNvSpPr/>
          <p:nvPr>
            <p:custDataLst>
              <p:tags r:id="rId19"/>
            </p:custDataLst>
          </p:nvPr>
        </p:nvSpPr>
        <p:spPr>
          <a:xfrm>
            <a:off x="7042093" y="3100448"/>
            <a:ext cx="88290" cy="8829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粗倩简体" panose="03000509000000000000" pitchFamily="65" charset="-122"/>
              <a:ea typeface="方正粗倩简体" panose="03000509000000000000" pitchFamily="65" charset="-122"/>
            </a:endParaRPr>
          </a:p>
        </p:txBody>
      </p:sp>
      <p:sp>
        <p:nvSpPr>
          <p:cNvPr id="118" name="MH_SubTitle_4"/>
          <p:cNvSpPr/>
          <p:nvPr>
            <p:custDataLst>
              <p:tags r:id="rId20"/>
            </p:custDataLst>
          </p:nvPr>
        </p:nvSpPr>
        <p:spPr>
          <a:xfrm>
            <a:off x="8336894" y="2650173"/>
            <a:ext cx="1294802" cy="506109"/>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119" name="MH_Text_4"/>
          <p:cNvSpPr/>
          <p:nvPr>
            <p:custDataLst>
              <p:tags r:id="rId21"/>
            </p:custDataLst>
          </p:nvPr>
        </p:nvSpPr>
        <p:spPr>
          <a:xfrm>
            <a:off x="8323246" y="3916688"/>
            <a:ext cx="1308455" cy="1308454"/>
          </a:xfrm>
          <a:prstGeom prst="ellipse">
            <a:avLst/>
          </a:prstGeom>
          <a:solidFill>
            <a:srgbClr val="FFFFFF"/>
          </a:solidFill>
          <a:ln>
            <a:solidFill>
              <a:srgbClr val="D5D5D5"/>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rgbClr val="000000"/>
                </a:solidFill>
                <a:ea typeface="方正粗倩简体" panose="03000509000000000000" pitchFamily="65" charset="-122"/>
              </a:rPr>
              <a:t>50%</a:t>
            </a:r>
            <a:endParaRPr lang="zh-CN" altLang="en-US" sz="2400" dirty="0">
              <a:solidFill>
                <a:srgbClr val="000000"/>
              </a:solidFill>
              <a:ea typeface="方正粗倩简体" panose="03000509000000000000" pitchFamily="65" charset="-122"/>
            </a:endParaRPr>
          </a:p>
        </p:txBody>
      </p:sp>
      <p:sp>
        <p:nvSpPr>
          <p:cNvPr id="120" name="MH_Other_14"/>
          <p:cNvSpPr/>
          <p:nvPr>
            <p:custDataLst>
              <p:tags r:id="rId22"/>
            </p:custDataLst>
          </p:nvPr>
        </p:nvSpPr>
        <p:spPr>
          <a:xfrm>
            <a:off x="8490347" y="4083789"/>
            <a:ext cx="974257" cy="974256"/>
          </a:xfrm>
          <a:prstGeom prst="donut">
            <a:avLst>
              <a:gd name="adj" fmla="val 1244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21" name="MH_Other_15"/>
          <p:cNvSpPr/>
          <p:nvPr>
            <p:custDataLst>
              <p:tags r:id="rId23"/>
            </p:custDataLst>
          </p:nvPr>
        </p:nvSpPr>
        <p:spPr>
          <a:xfrm>
            <a:off x="8490348" y="4083787"/>
            <a:ext cx="974257" cy="974256"/>
          </a:xfrm>
          <a:prstGeom prst="blockArc">
            <a:avLst>
              <a:gd name="adj1" fmla="val 10968157"/>
              <a:gd name="adj2" fmla="val 21348146"/>
              <a:gd name="adj3" fmla="val 118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F5F5F"/>
              </a:solidFill>
              <a:latin typeface="Impact" panose="020B0806030902050204" pitchFamily="34" charset="0"/>
              <a:ea typeface="方正粗倩简体" panose="03000509000000000000" pitchFamily="65" charset="-122"/>
            </a:endParaRPr>
          </a:p>
        </p:txBody>
      </p:sp>
      <p:sp>
        <p:nvSpPr>
          <p:cNvPr id="122" name="MH_Other_16"/>
          <p:cNvSpPr/>
          <p:nvPr>
            <p:custDataLst>
              <p:tags r:id="rId24"/>
            </p:custDataLst>
          </p:nvPr>
        </p:nvSpPr>
        <p:spPr>
          <a:xfrm>
            <a:off x="8935229" y="3100436"/>
            <a:ext cx="88290" cy="8829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粗倩简体" panose="03000509000000000000" pitchFamily="65" charset="-122"/>
              <a:ea typeface="方正粗倩简体" panose="03000509000000000000" pitchFamily="65" charset="-122"/>
            </a:endParaRPr>
          </a:p>
        </p:txBody>
      </p:sp>
      <p:pic>
        <p:nvPicPr>
          <p:cNvPr id="31" name="图片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32" name="矩形 31"/>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3" name="直接连接符 32"/>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ustDataLst>
      <p:tags r:id="rId2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par>
                          <p:cTn id="42" fill="hold">
                            <p:stCondLst>
                              <p:cond delay="8000"/>
                            </p:stCondLst>
                            <p:childTnLst>
                              <p:par>
                                <p:cTn id="43" presetID="21"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par>
                          <p:cTn id="46" fill="hold">
                            <p:stCondLst>
                              <p:cond delay="10000"/>
                            </p:stCondLst>
                            <p:childTnLst>
                              <p:par>
                                <p:cTn id="47" presetID="47" presetClass="entr" presetSubtype="0" restart="never" repeatDur="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11000"/>
                            </p:stCondLst>
                            <p:childTnLst>
                              <p:par>
                                <p:cTn id="53" presetID="10" presetClass="entr" presetSubtype="0" restart="never" repeatDur="0"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par>
                          <p:cTn id="56" fill="hold">
                            <p:stCondLst>
                              <p:cond delay="11500"/>
                            </p:stCondLst>
                            <p:childTnLst>
                              <p:par>
                                <p:cTn id="57" presetID="22" presetClass="entr" presetSubtype="1" restart="never" repeatDur="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up)">
                                      <p:cBhvr>
                                        <p:cTn id="59" dur="500"/>
                                        <p:tgtEl>
                                          <p:spTgt spid="107"/>
                                        </p:tgtEl>
                                      </p:cBhvr>
                                    </p:animEffect>
                                  </p:childTnLst>
                                </p:cTn>
                              </p:par>
                            </p:childTnLst>
                          </p:cTn>
                        </p:par>
                        <p:par>
                          <p:cTn id="60" fill="hold">
                            <p:stCondLst>
                              <p:cond delay="12000"/>
                            </p:stCondLst>
                            <p:childTnLst>
                              <p:par>
                                <p:cTn id="61" presetID="6" presetClass="entr" presetSubtype="16" restart="never" repeatDur="0"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circle(in)">
                                      <p:cBhvr>
                                        <p:cTn id="63" dur="2000"/>
                                        <p:tgtEl>
                                          <p:spTgt spid="108"/>
                                        </p:tgtEl>
                                      </p:cBhvr>
                                    </p:animEffect>
                                  </p:childTnLst>
                                </p:cTn>
                              </p:par>
                            </p:childTnLst>
                          </p:cTn>
                        </p:par>
                        <p:par>
                          <p:cTn id="64" fill="hold">
                            <p:stCondLst>
                              <p:cond delay="14000"/>
                            </p:stCondLst>
                            <p:childTnLst>
                              <p:par>
                                <p:cTn id="65" presetID="21" presetClass="entr" presetSubtype="1" restart="never" repeatDur="0"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wheel(1)">
                                      <p:cBhvr>
                                        <p:cTn id="67" dur="2000"/>
                                        <p:tgtEl>
                                          <p:spTgt spid="109"/>
                                        </p:tgtEl>
                                      </p:cBhvr>
                                    </p:animEffect>
                                  </p:childTnLst>
                                </p:cTn>
                              </p:par>
                            </p:childTnLst>
                          </p:cTn>
                        </p:par>
                        <p:par>
                          <p:cTn id="68" fill="hold">
                            <p:stCondLst>
                              <p:cond delay="16000"/>
                            </p:stCondLst>
                            <p:childTnLst>
                              <p:par>
                                <p:cTn id="69" presetID="21" presetClass="entr" presetSubtype="1" restart="never" repeatDur="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heel(1)">
                                      <p:cBhvr>
                                        <p:cTn id="71" dur="2000"/>
                                        <p:tgtEl>
                                          <p:spTgt spid="110"/>
                                        </p:tgtEl>
                                      </p:cBhvr>
                                    </p:animEffect>
                                  </p:childTnLst>
                                </p:cTn>
                              </p:par>
                            </p:childTnLst>
                          </p:cTn>
                        </p:par>
                        <p:par>
                          <p:cTn id="72" fill="hold">
                            <p:stCondLst>
                              <p:cond delay="18000"/>
                            </p:stCondLst>
                            <p:childTnLst>
                              <p:par>
                                <p:cTn id="73" presetID="47" presetClass="entr" presetSubtype="0" restart="never" repeatDur="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19000"/>
                            </p:stCondLst>
                            <p:childTnLst>
                              <p:par>
                                <p:cTn id="79" presetID="10" presetClass="entr" presetSubtype="0" restart="never" repeatDur="0" fill="hold" grpId="0"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childTnLst>
                                </p:cTn>
                              </p:par>
                            </p:childTnLst>
                          </p:cTn>
                        </p:par>
                        <p:par>
                          <p:cTn id="82" fill="hold">
                            <p:stCondLst>
                              <p:cond delay="19500"/>
                            </p:stCondLst>
                            <p:childTnLst>
                              <p:par>
                                <p:cTn id="83" presetID="22" presetClass="entr" presetSubtype="1" restart="never" repeatDur="0" fill="hold" grpId="0" nodeType="afterEffect">
                                  <p:stCondLst>
                                    <p:cond delay="0"/>
                                  </p:stCondLst>
                                  <p:childTnLst>
                                    <p:set>
                                      <p:cBhvr>
                                        <p:cTn id="84" dur="1" fill="hold">
                                          <p:stCondLst>
                                            <p:cond delay="0"/>
                                          </p:stCondLst>
                                        </p:cTn>
                                        <p:tgtEl>
                                          <p:spTgt spid="113"/>
                                        </p:tgtEl>
                                        <p:attrNameLst>
                                          <p:attrName>style.visibility</p:attrName>
                                        </p:attrNameLst>
                                      </p:cBhvr>
                                      <p:to>
                                        <p:strVal val="visible"/>
                                      </p:to>
                                    </p:set>
                                    <p:animEffect transition="in" filter="wipe(up)">
                                      <p:cBhvr>
                                        <p:cTn id="85" dur="500"/>
                                        <p:tgtEl>
                                          <p:spTgt spid="113"/>
                                        </p:tgtEl>
                                      </p:cBhvr>
                                    </p:animEffect>
                                  </p:childTnLst>
                                </p:cTn>
                              </p:par>
                            </p:childTnLst>
                          </p:cTn>
                        </p:par>
                        <p:par>
                          <p:cTn id="86" fill="hold">
                            <p:stCondLst>
                              <p:cond delay="20000"/>
                            </p:stCondLst>
                            <p:childTnLst>
                              <p:par>
                                <p:cTn id="87" presetID="6" presetClass="entr" presetSubtype="16" restart="never" repeatDur="0" fill="hold" grpId="0" nodeType="afterEffect">
                                  <p:stCondLst>
                                    <p:cond delay="0"/>
                                  </p:stCondLst>
                                  <p:childTnLst>
                                    <p:set>
                                      <p:cBhvr>
                                        <p:cTn id="88" dur="1" fill="hold">
                                          <p:stCondLst>
                                            <p:cond delay="0"/>
                                          </p:stCondLst>
                                        </p:cTn>
                                        <p:tgtEl>
                                          <p:spTgt spid="114"/>
                                        </p:tgtEl>
                                        <p:attrNameLst>
                                          <p:attrName>style.visibility</p:attrName>
                                        </p:attrNameLst>
                                      </p:cBhvr>
                                      <p:to>
                                        <p:strVal val="visible"/>
                                      </p:to>
                                    </p:set>
                                    <p:animEffect transition="in" filter="circle(in)">
                                      <p:cBhvr>
                                        <p:cTn id="89" dur="2000"/>
                                        <p:tgtEl>
                                          <p:spTgt spid="114"/>
                                        </p:tgtEl>
                                      </p:cBhvr>
                                    </p:animEffect>
                                  </p:childTnLst>
                                </p:cTn>
                              </p:par>
                            </p:childTnLst>
                          </p:cTn>
                        </p:par>
                        <p:par>
                          <p:cTn id="90" fill="hold">
                            <p:stCondLst>
                              <p:cond delay="22000"/>
                            </p:stCondLst>
                            <p:childTnLst>
                              <p:par>
                                <p:cTn id="91" presetID="21" presetClass="entr" presetSubtype="1" restart="never" repeatDur="0" fill="hold" grpId="0" nodeType="afterEffect">
                                  <p:stCondLst>
                                    <p:cond delay="0"/>
                                  </p:stCondLst>
                                  <p:childTnLst>
                                    <p:set>
                                      <p:cBhvr>
                                        <p:cTn id="92" dur="1" fill="hold">
                                          <p:stCondLst>
                                            <p:cond delay="0"/>
                                          </p:stCondLst>
                                        </p:cTn>
                                        <p:tgtEl>
                                          <p:spTgt spid="115"/>
                                        </p:tgtEl>
                                        <p:attrNameLst>
                                          <p:attrName>style.visibility</p:attrName>
                                        </p:attrNameLst>
                                      </p:cBhvr>
                                      <p:to>
                                        <p:strVal val="visible"/>
                                      </p:to>
                                    </p:set>
                                    <p:animEffect transition="in" filter="wheel(1)">
                                      <p:cBhvr>
                                        <p:cTn id="93" dur="2000"/>
                                        <p:tgtEl>
                                          <p:spTgt spid="115"/>
                                        </p:tgtEl>
                                      </p:cBhvr>
                                    </p:animEffect>
                                  </p:childTnLst>
                                </p:cTn>
                              </p:par>
                            </p:childTnLst>
                          </p:cTn>
                        </p:par>
                        <p:par>
                          <p:cTn id="94" fill="hold">
                            <p:stCondLst>
                              <p:cond delay="24000"/>
                            </p:stCondLst>
                            <p:childTnLst>
                              <p:par>
                                <p:cTn id="95" presetID="21" presetClass="entr" presetSubtype="1" restart="never" repeatDur="0" fill="hold" grpId="0" nodeType="after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heel(1)">
                                      <p:cBhvr>
                                        <p:cTn id="97" dur="2000"/>
                                        <p:tgtEl>
                                          <p:spTgt spid="116"/>
                                        </p:tgtEl>
                                      </p:cBhvr>
                                    </p:animEffect>
                                  </p:childTnLst>
                                </p:cTn>
                              </p:par>
                            </p:childTnLst>
                          </p:cTn>
                        </p:par>
                        <p:par>
                          <p:cTn id="98" fill="hold">
                            <p:stCondLst>
                              <p:cond delay="26000"/>
                            </p:stCondLst>
                            <p:childTnLst>
                              <p:par>
                                <p:cTn id="99" presetID="47" presetClass="entr" presetSubtype="0" restart="never" repeatDur="0"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27000"/>
                            </p:stCondLst>
                            <p:childTnLst>
                              <p:par>
                                <p:cTn id="105" presetID="10" presetClass="entr" presetSubtype="0" restart="never" repeatDur="0" fill="hold" grpId="0" nodeType="afterEffect">
                                  <p:stCondLst>
                                    <p:cond delay="0"/>
                                  </p:stCondLst>
                                  <p:childTnLst>
                                    <p:set>
                                      <p:cBhvr>
                                        <p:cTn id="106" dur="1" fill="hold">
                                          <p:stCondLst>
                                            <p:cond delay="0"/>
                                          </p:stCondLst>
                                        </p:cTn>
                                        <p:tgtEl>
                                          <p:spTgt spid="118"/>
                                        </p:tgtEl>
                                        <p:attrNameLst>
                                          <p:attrName>style.visibility</p:attrName>
                                        </p:attrNameLst>
                                      </p:cBhvr>
                                      <p:to>
                                        <p:strVal val="visible"/>
                                      </p:to>
                                    </p:set>
                                    <p:animEffect transition="in" filter="fade">
                                      <p:cBhvr>
                                        <p:cTn id="107" dur="500"/>
                                        <p:tgtEl>
                                          <p:spTgt spid="118"/>
                                        </p:tgtEl>
                                      </p:cBhvr>
                                    </p:animEffect>
                                  </p:childTnLst>
                                </p:cTn>
                              </p:par>
                            </p:childTnLst>
                          </p:cTn>
                        </p:par>
                        <p:par>
                          <p:cTn id="108" fill="hold">
                            <p:stCondLst>
                              <p:cond delay="27500"/>
                            </p:stCondLst>
                            <p:childTnLst>
                              <p:par>
                                <p:cTn id="109" presetID="22" presetClass="entr" presetSubtype="1" restart="never" repeatDur="0" fill="hold" grpId="0"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wipe(up)">
                                      <p:cBhvr>
                                        <p:cTn id="111" dur="500"/>
                                        <p:tgtEl>
                                          <p:spTgt spid="119"/>
                                        </p:tgtEl>
                                      </p:cBhvr>
                                    </p:animEffect>
                                  </p:childTnLst>
                                </p:cTn>
                              </p:par>
                            </p:childTnLst>
                          </p:cTn>
                        </p:par>
                        <p:par>
                          <p:cTn id="112" fill="hold">
                            <p:stCondLst>
                              <p:cond delay="28000"/>
                            </p:stCondLst>
                            <p:childTnLst>
                              <p:par>
                                <p:cTn id="113" presetID="6" presetClass="entr" presetSubtype="16" restart="never" repeatDur="0" fill="hold" grpId="0" nodeType="afterEffect">
                                  <p:stCondLst>
                                    <p:cond delay="0"/>
                                  </p:stCondLst>
                                  <p:childTnLst>
                                    <p:set>
                                      <p:cBhvr>
                                        <p:cTn id="114" dur="1" fill="hold">
                                          <p:stCondLst>
                                            <p:cond delay="0"/>
                                          </p:stCondLst>
                                        </p:cTn>
                                        <p:tgtEl>
                                          <p:spTgt spid="120"/>
                                        </p:tgtEl>
                                        <p:attrNameLst>
                                          <p:attrName>style.visibility</p:attrName>
                                        </p:attrNameLst>
                                      </p:cBhvr>
                                      <p:to>
                                        <p:strVal val="visible"/>
                                      </p:to>
                                    </p:set>
                                    <p:animEffect transition="in" filter="circle(in)">
                                      <p:cBhvr>
                                        <p:cTn id="115" dur="2000"/>
                                        <p:tgtEl>
                                          <p:spTgt spid="120"/>
                                        </p:tgtEl>
                                      </p:cBhvr>
                                    </p:animEffect>
                                  </p:childTnLst>
                                </p:cTn>
                              </p:par>
                            </p:childTnLst>
                          </p:cTn>
                        </p:par>
                        <p:par>
                          <p:cTn id="116" fill="hold">
                            <p:stCondLst>
                              <p:cond delay="30000"/>
                            </p:stCondLst>
                            <p:childTnLst>
                              <p:par>
                                <p:cTn id="117" presetID="21" presetClass="entr" presetSubtype="1" restart="never" repeatDur="0" fill="hold" grpId="0" nodeType="afterEffect">
                                  <p:stCondLst>
                                    <p:cond delay="0"/>
                                  </p:stCondLst>
                                  <p:childTnLst>
                                    <p:set>
                                      <p:cBhvr>
                                        <p:cTn id="118" dur="1" fill="hold">
                                          <p:stCondLst>
                                            <p:cond delay="0"/>
                                          </p:stCondLst>
                                        </p:cTn>
                                        <p:tgtEl>
                                          <p:spTgt spid="121"/>
                                        </p:tgtEl>
                                        <p:attrNameLst>
                                          <p:attrName>style.visibility</p:attrName>
                                        </p:attrNameLst>
                                      </p:cBhvr>
                                      <p:to>
                                        <p:strVal val="visible"/>
                                      </p:to>
                                    </p:set>
                                    <p:animEffect transition="in" filter="wheel(1)">
                                      <p:cBhvr>
                                        <p:cTn id="119" dur="2000"/>
                                        <p:tgtEl>
                                          <p:spTgt spid="121"/>
                                        </p:tgtEl>
                                      </p:cBhvr>
                                    </p:animEffect>
                                  </p:childTnLst>
                                </p:cTn>
                              </p:par>
                            </p:childTnLst>
                          </p:cTn>
                        </p:par>
                        <p:par>
                          <p:cTn id="120" fill="hold">
                            <p:stCondLst>
                              <p:cond delay="32000"/>
                            </p:stCondLst>
                            <p:childTnLst>
                              <p:par>
                                <p:cTn id="121" presetID="21" presetClass="entr" presetSubtype="1" restart="never" repeatDur="0" fill="hold" grpId="0" nodeType="after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wheel(1)">
                                      <p:cBhvr>
                                        <p:cTn id="123"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2" grpId="0" animBg="1"/>
      <p:bldP spid="102" grpId="0" animBg="1"/>
      <p:bldP spid="106" grpId="0" animBg="1"/>
      <p:bldP spid="107" grpId="0" animBg="1"/>
      <p:bldP spid="108" grpId="0" animBg="1"/>
      <p:bldP spid="109" grpId="0" animBg="1"/>
      <p:bldP spid="110" grpId="0" animBg="1"/>
      <p:bldP spid="112" grpId="0" animBg="1"/>
      <p:bldP spid="113" grpId="0" animBg="1"/>
      <p:bldP spid="114" grpId="0" animBg="1"/>
      <p:bldP spid="115" grpId="0" animBg="1"/>
      <p:bldP spid="116" grpId="0" animBg="1"/>
      <p:bldP spid="118" grpId="0" animBg="1"/>
      <p:bldP spid="119" grpId="0" animBg="1"/>
      <p:bldP spid="120" grpId="0" animBg="1"/>
      <p:bldP spid="121" grpId="0" animBg="1"/>
      <p:bldP spid="12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
          <p:cNvSpPr>
            <a:spLocks noChangeArrowheads="1"/>
          </p:cNvSpPr>
          <p:nvPr/>
        </p:nvSpPr>
        <p:spPr bwMode="auto">
          <a:xfrm>
            <a:off x="2028825" y="2478089"/>
            <a:ext cx="2497138" cy="638175"/>
          </a:xfrm>
          <a:prstGeom prst="roundRect">
            <a:avLst>
              <a:gd name="adj" fmla="val 50000"/>
            </a:avLst>
          </a:prstGeom>
          <a:noFill/>
          <a:ln w="22225" cap="rnd" algn="ctr">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accent1"/>
              </a:solidFill>
              <a:ea typeface="方正粗倩简体" panose="03000509000000000000" pitchFamily="65" charset="-122"/>
            </a:endParaRPr>
          </a:p>
        </p:txBody>
      </p:sp>
      <p:sp>
        <p:nvSpPr>
          <p:cNvPr id="3" name="AutoShape 31"/>
          <p:cNvSpPr>
            <a:spLocks noChangeArrowheads="1"/>
          </p:cNvSpPr>
          <p:nvPr/>
        </p:nvSpPr>
        <p:spPr bwMode="auto">
          <a:xfrm>
            <a:off x="3908425" y="2478089"/>
            <a:ext cx="2497138" cy="638175"/>
          </a:xfrm>
          <a:prstGeom prst="roundRect">
            <a:avLst>
              <a:gd name="adj" fmla="val 50000"/>
            </a:avLst>
          </a:prstGeom>
          <a:noFill/>
          <a:ln w="22225" cap="rnd" algn="ctr">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accent1"/>
              </a:solidFill>
              <a:ea typeface="方正粗倩简体" panose="03000509000000000000" pitchFamily="65" charset="-122"/>
            </a:endParaRPr>
          </a:p>
        </p:txBody>
      </p:sp>
      <p:sp>
        <p:nvSpPr>
          <p:cNvPr id="4" name="AutoShape 31"/>
          <p:cNvSpPr>
            <a:spLocks noChangeArrowheads="1"/>
          </p:cNvSpPr>
          <p:nvPr/>
        </p:nvSpPr>
        <p:spPr bwMode="auto">
          <a:xfrm>
            <a:off x="5786439" y="2478089"/>
            <a:ext cx="2497137" cy="638175"/>
          </a:xfrm>
          <a:prstGeom prst="roundRect">
            <a:avLst>
              <a:gd name="adj" fmla="val 50000"/>
            </a:avLst>
          </a:prstGeom>
          <a:noFill/>
          <a:ln w="22225" cap="rnd" algn="ctr">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accent1"/>
              </a:solidFill>
              <a:ea typeface="方正粗倩简体" panose="03000509000000000000" pitchFamily="65" charset="-122"/>
            </a:endParaRPr>
          </a:p>
        </p:txBody>
      </p:sp>
      <p:sp>
        <p:nvSpPr>
          <p:cNvPr id="5" name="AutoShape 31"/>
          <p:cNvSpPr>
            <a:spLocks noChangeArrowheads="1"/>
          </p:cNvSpPr>
          <p:nvPr/>
        </p:nvSpPr>
        <p:spPr bwMode="auto">
          <a:xfrm>
            <a:off x="7666039" y="2478089"/>
            <a:ext cx="2497137" cy="638175"/>
          </a:xfrm>
          <a:prstGeom prst="roundRect">
            <a:avLst>
              <a:gd name="adj" fmla="val 50000"/>
            </a:avLst>
          </a:prstGeom>
          <a:noFill/>
          <a:ln w="22225" cap="rnd" algn="ctr">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accent1"/>
              </a:solidFill>
              <a:ea typeface="方正粗倩简体" panose="03000509000000000000" pitchFamily="65" charset="-122"/>
            </a:endParaRPr>
          </a:p>
        </p:txBody>
      </p:sp>
      <p:sp>
        <p:nvSpPr>
          <p:cNvPr id="6" name="椭圆 5"/>
          <p:cNvSpPr/>
          <p:nvPr/>
        </p:nvSpPr>
        <p:spPr>
          <a:xfrm>
            <a:off x="3921126" y="2484439"/>
            <a:ext cx="625475" cy="625475"/>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FFFF00"/>
                </a:solidFill>
                <a:ea typeface="方正粗倩简体" panose="03000509000000000000" pitchFamily="65" charset="-122"/>
              </a:rPr>
              <a:t>&gt;</a:t>
            </a:r>
            <a:endParaRPr lang="zh-CN" altLang="en-US" sz="2800" b="1" dirty="0">
              <a:solidFill>
                <a:srgbClr val="FFFF00"/>
              </a:solidFill>
              <a:ea typeface="方正粗倩简体" panose="03000509000000000000" pitchFamily="65" charset="-122"/>
            </a:endParaRPr>
          </a:p>
        </p:txBody>
      </p:sp>
      <p:sp>
        <p:nvSpPr>
          <p:cNvPr id="7" name="椭圆 6"/>
          <p:cNvSpPr/>
          <p:nvPr/>
        </p:nvSpPr>
        <p:spPr>
          <a:xfrm>
            <a:off x="5791201" y="2484439"/>
            <a:ext cx="627063" cy="62547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chemeClr val="accent2"/>
                </a:solidFill>
                <a:ea typeface="方正粗倩简体" panose="03000509000000000000" pitchFamily="65" charset="-122"/>
              </a:rPr>
              <a:t>&gt;</a:t>
            </a:r>
            <a:endParaRPr lang="zh-CN" altLang="en-US" sz="3200" b="1" dirty="0">
              <a:solidFill>
                <a:schemeClr val="accent2"/>
              </a:solidFill>
              <a:ea typeface="方正粗倩简体" panose="03000509000000000000" pitchFamily="65" charset="-122"/>
            </a:endParaRPr>
          </a:p>
        </p:txBody>
      </p:sp>
      <p:sp>
        <p:nvSpPr>
          <p:cNvPr id="8" name="椭圆 7"/>
          <p:cNvSpPr/>
          <p:nvPr/>
        </p:nvSpPr>
        <p:spPr>
          <a:xfrm>
            <a:off x="7661276" y="2484439"/>
            <a:ext cx="627063" cy="625475"/>
          </a:xfrm>
          <a:prstGeom prst="ellipse">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ea typeface="方正粗倩简体" panose="03000509000000000000" pitchFamily="65" charset="-122"/>
              </a:rPr>
              <a:t>&gt;</a:t>
            </a:r>
            <a:endParaRPr lang="zh-CN" altLang="en-US" sz="2400" dirty="0">
              <a:solidFill>
                <a:schemeClr val="tx1"/>
              </a:solidFill>
              <a:ea typeface="方正粗倩简体" panose="03000509000000000000" pitchFamily="65" charset="-122"/>
            </a:endParaRPr>
          </a:p>
        </p:txBody>
      </p:sp>
      <p:sp>
        <p:nvSpPr>
          <p:cNvPr id="9" name="文本框 14"/>
          <p:cNvSpPr txBox="1">
            <a:spLocks noChangeArrowheads="1"/>
          </p:cNvSpPr>
          <p:nvPr/>
        </p:nvSpPr>
        <p:spPr bwMode="auto">
          <a:xfrm>
            <a:off x="2635251" y="2567137"/>
            <a:ext cx="1285875" cy="461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chemeClr val="accent1">
                    <a:lumMod val="50000"/>
                  </a:schemeClr>
                </a:solidFill>
                <a:latin typeface="华文行楷" panose="02010800040101010101" pitchFamily="2" charset="-122"/>
                <a:ea typeface="华文行楷" panose="02010800040101010101" pitchFamily="2" charset="-122"/>
              </a:rPr>
              <a:t>时间点</a:t>
            </a:r>
            <a:r>
              <a:rPr lang="en-US" altLang="zh-CN" sz="2400" dirty="0">
                <a:solidFill>
                  <a:schemeClr val="accent1">
                    <a:lumMod val="50000"/>
                  </a:schemeClr>
                </a:solidFill>
                <a:latin typeface="华文行楷" panose="02010800040101010101" pitchFamily="2" charset="-122"/>
                <a:ea typeface="华文行楷" panose="02010800040101010101" pitchFamily="2" charset="-122"/>
              </a:rPr>
              <a:t>1</a:t>
            </a:r>
            <a:endParaRPr lang="zh-CN" altLang="en-US" sz="2400"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0" name="文本框 16"/>
          <p:cNvSpPr txBox="1">
            <a:spLocks noChangeArrowheads="1"/>
          </p:cNvSpPr>
          <p:nvPr/>
        </p:nvSpPr>
        <p:spPr bwMode="auto">
          <a:xfrm>
            <a:off x="4513264" y="2567137"/>
            <a:ext cx="1285875" cy="461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FF0000"/>
                </a:solidFill>
                <a:latin typeface="华文行楷" panose="02010800040101010101" pitchFamily="2" charset="-122"/>
                <a:ea typeface="华文行楷" panose="02010800040101010101" pitchFamily="2" charset="-122"/>
              </a:rPr>
              <a:t>时间点</a:t>
            </a:r>
            <a:r>
              <a:rPr lang="en-US" altLang="zh-CN" sz="2400" dirty="0">
                <a:solidFill>
                  <a:srgbClr val="FF0000"/>
                </a:solidFill>
                <a:latin typeface="华文行楷" panose="02010800040101010101" pitchFamily="2" charset="-122"/>
                <a:ea typeface="华文行楷" panose="02010800040101010101" pitchFamily="2" charset="-122"/>
              </a:rPr>
              <a:t>2</a:t>
            </a:r>
            <a:endParaRPr lang="zh-CN" altLang="en-US" sz="2400" dirty="0">
              <a:solidFill>
                <a:srgbClr val="FF0000"/>
              </a:solidFill>
              <a:latin typeface="华文行楷" panose="02010800040101010101" pitchFamily="2" charset="-122"/>
              <a:ea typeface="华文行楷" panose="02010800040101010101" pitchFamily="2" charset="-122"/>
            </a:endParaRPr>
          </a:p>
        </p:txBody>
      </p:sp>
      <p:sp>
        <p:nvSpPr>
          <p:cNvPr id="11" name="文本框 10"/>
          <p:cNvSpPr txBox="1"/>
          <p:nvPr/>
        </p:nvSpPr>
        <p:spPr>
          <a:xfrm>
            <a:off x="6392864" y="2567137"/>
            <a:ext cx="1285875" cy="461665"/>
          </a:xfrm>
          <a:prstGeom prst="rect">
            <a:avLst/>
          </a:prstGeom>
          <a:noFill/>
          <a:ln>
            <a:noFill/>
          </a:ln>
        </p:spPr>
        <p:txBody>
          <a:bodyPr anchor="ctr">
            <a:spAutoFit/>
          </a:bodyPr>
          <a:lstStyle/>
          <a:p>
            <a:pPr algn="ctr">
              <a:defRPr/>
            </a:pPr>
            <a:r>
              <a:rPr lang="zh-CN" altLang="en-US" sz="2400" dirty="0">
                <a:solidFill>
                  <a:schemeClr val="accent3">
                    <a:lumMod val="50000"/>
                  </a:schemeClr>
                </a:solidFill>
                <a:latin typeface="华文行楷" panose="02010800040101010101" pitchFamily="2" charset="-122"/>
                <a:ea typeface="华文行楷" panose="02010800040101010101" pitchFamily="2" charset="-122"/>
              </a:rPr>
              <a:t>时间点</a:t>
            </a:r>
            <a:r>
              <a:rPr lang="en-US" altLang="zh-CN" sz="2400" dirty="0">
                <a:solidFill>
                  <a:schemeClr val="accent3">
                    <a:lumMod val="50000"/>
                  </a:schemeClr>
                </a:solidFill>
                <a:latin typeface="华文行楷" panose="02010800040101010101" pitchFamily="2" charset="-122"/>
                <a:ea typeface="华文行楷" panose="02010800040101010101" pitchFamily="2" charset="-122"/>
              </a:rPr>
              <a:t>3</a:t>
            </a:r>
            <a:endParaRPr lang="zh-CN" altLang="en-US" sz="2400" dirty="0">
              <a:solidFill>
                <a:schemeClr val="accent3">
                  <a:lumMod val="50000"/>
                </a:schemeClr>
              </a:solidFill>
              <a:latin typeface="华文行楷" panose="02010800040101010101" pitchFamily="2" charset="-122"/>
              <a:ea typeface="华文行楷" panose="02010800040101010101" pitchFamily="2" charset="-122"/>
            </a:endParaRPr>
          </a:p>
        </p:txBody>
      </p:sp>
      <p:sp>
        <p:nvSpPr>
          <p:cNvPr id="12" name="文本框 11"/>
          <p:cNvSpPr txBox="1"/>
          <p:nvPr/>
        </p:nvSpPr>
        <p:spPr>
          <a:xfrm>
            <a:off x="8474075" y="2567137"/>
            <a:ext cx="1285875" cy="461665"/>
          </a:xfrm>
          <a:prstGeom prst="rect">
            <a:avLst/>
          </a:prstGeom>
          <a:noFill/>
          <a:ln>
            <a:noFill/>
          </a:ln>
        </p:spPr>
        <p:txBody>
          <a:bodyPr anchor="ctr">
            <a:spAutoFit/>
          </a:bodyPr>
          <a:lstStyle/>
          <a:p>
            <a:pPr algn="ctr">
              <a:defRPr/>
            </a:pPr>
            <a:r>
              <a:rPr lang="zh-CN" altLang="en-US" sz="2400" dirty="0">
                <a:solidFill>
                  <a:srgbClr val="FFFF00"/>
                </a:solidFill>
                <a:latin typeface="华文行楷" panose="02010800040101010101" pitchFamily="2" charset="-122"/>
                <a:ea typeface="华文行楷" panose="02010800040101010101" pitchFamily="2" charset="-122"/>
              </a:rPr>
              <a:t>时间点</a:t>
            </a:r>
            <a:r>
              <a:rPr lang="en-US" altLang="zh-CN" sz="2400" dirty="0">
                <a:solidFill>
                  <a:srgbClr val="FFFF00"/>
                </a:solidFill>
                <a:latin typeface="华文行楷" panose="02010800040101010101" pitchFamily="2" charset="-122"/>
                <a:ea typeface="华文行楷" panose="02010800040101010101" pitchFamily="2" charset="-122"/>
              </a:rPr>
              <a:t>4</a:t>
            </a:r>
            <a:endParaRPr lang="zh-CN" altLang="en-US" sz="2400" dirty="0">
              <a:solidFill>
                <a:srgbClr val="FFFF00"/>
              </a:solidFill>
              <a:latin typeface="华文行楷" panose="02010800040101010101" pitchFamily="2" charset="-122"/>
              <a:ea typeface="华文行楷" panose="02010800040101010101" pitchFamily="2" charset="-122"/>
            </a:endParaRPr>
          </a:p>
        </p:txBody>
      </p:sp>
      <p:sp>
        <p:nvSpPr>
          <p:cNvPr id="13" name="文本框 20"/>
          <p:cNvSpPr txBox="1">
            <a:spLocks noChangeArrowheads="1"/>
          </p:cNvSpPr>
          <p:nvPr/>
        </p:nvSpPr>
        <p:spPr bwMode="auto">
          <a:xfrm>
            <a:off x="2359026" y="3433763"/>
            <a:ext cx="1763713" cy="1205436"/>
          </a:xfrm>
          <a:prstGeom prst="round2DiagRect">
            <a:avLst/>
          </a:prstGeom>
          <a:solidFill>
            <a:srgbClr val="FFFF00">
              <a:alpha val="20000"/>
            </a:srgbClr>
          </a:solidFill>
          <a:ln w="9525">
            <a:noFill/>
            <a:miter lim="800000"/>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zh-CN" altLang="en-US" dirty="0">
                <a:solidFill>
                  <a:schemeClr val="accent1">
                    <a:lumMod val="50000"/>
                  </a:schemeClr>
                </a:solidFill>
                <a:latin typeface="华文行楷" panose="02010800040101010101" pitchFamily="2" charset="-122"/>
                <a:ea typeface="华文行楷" panose="02010800040101010101" pitchFamily="2" charset="-122"/>
              </a:rPr>
              <a:t>请在此输入你的工作内容介绍文本</a:t>
            </a:r>
            <a:endParaRPr lang="zh-CN" altLang="en-US"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4" name="文本框 22"/>
          <p:cNvSpPr txBox="1">
            <a:spLocks noChangeArrowheads="1"/>
          </p:cNvSpPr>
          <p:nvPr/>
        </p:nvSpPr>
        <p:spPr bwMode="auto">
          <a:xfrm>
            <a:off x="4238626" y="3433763"/>
            <a:ext cx="1763713" cy="1205436"/>
          </a:xfrm>
          <a:prstGeom prst="round2DiagRect">
            <a:avLst/>
          </a:prstGeom>
          <a:solidFill>
            <a:srgbClr val="FFFF00">
              <a:alpha val="20000"/>
            </a:srgbClr>
          </a:solidFill>
          <a:ln w="9525">
            <a:noFill/>
            <a:miter lim="800000"/>
          </a:ln>
        </p:spPr>
        <p:txBody>
          <a:bodyPr>
            <a:spAutoFit/>
          </a:bodyPr>
          <a:lstStyle>
            <a:defPPr>
              <a:defRPr lang="zh-CN"/>
            </a:defPPr>
            <a:lvl1pPr algn="ctr">
              <a:lnSpc>
                <a:spcPct val="120000"/>
              </a:lnSpc>
              <a:defRPr>
                <a:solidFill>
                  <a:schemeClr val="accent1">
                    <a:lumMod val="50000"/>
                  </a:schemeClr>
                </a:solidFill>
                <a:latin typeface="华文行楷" panose="02010800040101010101" pitchFamily="2" charset="-122"/>
                <a:ea typeface="华文行楷" panose="0201080004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rgbClr val="FF0000"/>
                </a:solidFill>
              </a:rPr>
              <a:t>请在此输入你的工作内容介绍文本</a:t>
            </a:r>
            <a:endParaRPr lang="zh-CN" altLang="en-US" dirty="0">
              <a:solidFill>
                <a:srgbClr val="FF0000"/>
              </a:solidFill>
            </a:endParaRPr>
          </a:p>
        </p:txBody>
      </p:sp>
      <p:sp>
        <p:nvSpPr>
          <p:cNvPr id="15" name="文本框 14"/>
          <p:cNvSpPr txBox="1"/>
          <p:nvPr/>
        </p:nvSpPr>
        <p:spPr>
          <a:xfrm>
            <a:off x="6116638" y="3433763"/>
            <a:ext cx="1765300" cy="1205436"/>
          </a:xfrm>
          <a:prstGeom prst="round2DiagRect">
            <a:avLst/>
          </a:prstGeom>
          <a:solidFill>
            <a:srgbClr val="FFFF00">
              <a:alpha val="20000"/>
            </a:srgbClr>
          </a:solidFill>
          <a:ln w="9525">
            <a:noFill/>
            <a:miter lim="800000"/>
          </a:ln>
        </p:spPr>
        <p:txBody>
          <a:bodyPr>
            <a:spAutoFit/>
          </a:bodyPr>
          <a:lstStyle>
            <a:defPPr>
              <a:defRPr lang="zh-CN"/>
            </a:defPPr>
            <a:lvl1pPr algn="ctr">
              <a:lnSpc>
                <a:spcPct val="120000"/>
              </a:lnSpc>
              <a:defRPr>
                <a:solidFill>
                  <a:schemeClr val="accent1">
                    <a:lumMod val="50000"/>
                  </a:schemeClr>
                </a:solidFill>
                <a:latin typeface="华文行楷" panose="02010800040101010101" pitchFamily="2" charset="-122"/>
                <a:ea typeface="华文行楷" panose="0201080004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accent4">
                    <a:lumMod val="50000"/>
                  </a:schemeClr>
                </a:solidFill>
              </a:rPr>
              <a:t>请在此输入你的工作内容介绍文本</a:t>
            </a:r>
            <a:endParaRPr lang="zh-CN" altLang="en-US" dirty="0">
              <a:solidFill>
                <a:schemeClr val="accent4">
                  <a:lumMod val="50000"/>
                </a:schemeClr>
              </a:solidFill>
            </a:endParaRPr>
          </a:p>
        </p:txBody>
      </p:sp>
      <p:sp>
        <p:nvSpPr>
          <p:cNvPr id="16" name="文本框 15"/>
          <p:cNvSpPr txBox="1"/>
          <p:nvPr/>
        </p:nvSpPr>
        <p:spPr>
          <a:xfrm>
            <a:off x="7996238" y="3433763"/>
            <a:ext cx="1763712" cy="1205436"/>
          </a:xfrm>
          <a:prstGeom prst="round2DiagRect">
            <a:avLst/>
          </a:prstGeom>
          <a:solidFill>
            <a:srgbClr val="FFFF00">
              <a:alpha val="20000"/>
            </a:srgbClr>
          </a:solidFill>
          <a:ln w="9525">
            <a:noFill/>
            <a:miter lim="800000"/>
          </a:ln>
        </p:spPr>
        <p:txBody>
          <a:bodyPr>
            <a:spAutoFit/>
          </a:bodyPr>
          <a:lstStyle>
            <a:defPPr>
              <a:defRPr lang="zh-CN"/>
            </a:defPPr>
            <a:lvl1pPr algn="ctr">
              <a:lnSpc>
                <a:spcPct val="120000"/>
              </a:lnSpc>
              <a:defRPr>
                <a:solidFill>
                  <a:schemeClr val="accent1">
                    <a:lumMod val="50000"/>
                  </a:schemeClr>
                </a:solidFill>
                <a:latin typeface="华文行楷" panose="02010800040101010101" pitchFamily="2" charset="-122"/>
                <a:ea typeface="华文行楷" panose="0201080004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rgbClr val="FFFF00"/>
                </a:solidFill>
              </a:rPr>
              <a:t>请在此输入你的工作内容介绍文本</a:t>
            </a:r>
            <a:endParaRPr lang="zh-CN" altLang="en-US" dirty="0">
              <a:solidFill>
                <a:srgbClr val="FFFF00"/>
              </a:solidFill>
            </a:endParaRPr>
          </a:p>
        </p:txBody>
      </p:sp>
      <p:sp>
        <p:nvSpPr>
          <p:cNvPr id="17" name="KSO_Shape"/>
          <p:cNvSpPr/>
          <p:nvPr/>
        </p:nvSpPr>
        <p:spPr bwMode="auto">
          <a:xfrm>
            <a:off x="2642330" y="4827924"/>
            <a:ext cx="932003" cy="941004"/>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accent6">
              <a:lumMod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8" name="KSO_Shape"/>
          <p:cNvSpPr/>
          <p:nvPr/>
        </p:nvSpPr>
        <p:spPr bwMode="auto">
          <a:xfrm>
            <a:off x="4668265" y="4878400"/>
            <a:ext cx="800993" cy="903980"/>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2">
              <a:lumMod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9" name="KSO_Shape"/>
          <p:cNvSpPr/>
          <p:nvPr/>
        </p:nvSpPr>
        <p:spPr bwMode="auto">
          <a:xfrm>
            <a:off x="6391276" y="4910204"/>
            <a:ext cx="1283661" cy="90398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1">
              <a:lumMod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20" name="KSO_Shape"/>
          <p:cNvSpPr/>
          <p:nvPr/>
        </p:nvSpPr>
        <p:spPr bwMode="auto">
          <a:xfrm>
            <a:off x="8283576" y="4827923"/>
            <a:ext cx="1018076" cy="1053353"/>
          </a:xfrm>
          <a:custGeom>
            <a:avLst/>
            <a:gdLst>
              <a:gd name="T0" fmla="*/ 1177459 w 2025651"/>
              <a:gd name="T1" fmla="*/ 1606659 h 2209800"/>
              <a:gd name="T2" fmla="*/ 1266601 w 2025651"/>
              <a:gd name="T3" fmla="*/ 1297638 h 2209800"/>
              <a:gd name="T4" fmla="*/ 1524547 w 2025651"/>
              <a:gd name="T5" fmla="*/ 1518055 h 2209800"/>
              <a:gd name="T6" fmla="*/ 863445 w 2025651"/>
              <a:gd name="T7" fmla="*/ 1593533 h 2209800"/>
              <a:gd name="T8" fmla="*/ 804100 w 2025651"/>
              <a:gd name="T9" fmla="*/ 1369014 h 2209800"/>
              <a:gd name="T10" fmla="*/ 1247281 w 2025651"/>
              <a:gd name="T11" fmla="*/ 932996 h 2209800"/>
              <a:gd name="T12" fmla="*/ 1210605 w 2025651"/>
              <a:gd name="T13" fmla="*/ 1277467 h 2209800"/>
              <a:gd name="T14" fmla="*/ 1012715 w 2025651"/>
              <a:gd name="T15" fmla="*/ 1148427 h 2209800"/>
              <a:gd name="T16" fmla="*/ 1064719 w 2025651"/>
              <a:gd name="T17" fmla="*/ 892260 h 2209800"/>
              <a:gd name="T18" fmla="*/ 867456 w 2025651"/>
              <a:gd name="T19" fmla="*/ 855100 h 2209800"/>
              <a:gd name="T20" fmla="*/ 638859 w 2025651"/>
              <a:gd name="T21" fmla="*/ 1162816 h 2209800"/>
              <a:gd name="T22" fmla="*/ 696625 w 2025651"/>
              <a:gd name="T23" fmla="*/ 1553482 h 2209800"/>
              <a:gd name="T24" fmla="*/ 1004339 w 2025651"/>
              <a:gd name="T25" fmla="*/ 1782352 h 2209800"/>
              <a:gd name="T26" fmla="*/ 1394732 w 2025651"/>
              <a:gd name="T27" fmla="*/ 1724587 h 2209800"/>
              <a:gd name="T28" fmla="*/ 1623329 w 2025651"/>
              <a:gd name="T29" fmla="*/ 1416598 h 2209800"/>
              <a:gd name="T30" fmla="*/ 1565563 w 2025651"/>
              <a:gd name="T31" fmla="*/ 1026479 h 2209800"/>
              <a:gd name="T32" fmla="*/ 1258122 w 2025651"/>
              <a:gd name="T33" fmla="*/ 797335 h 2209800"/>
              <a:gd name="T34" fmla="*/ 473733 w 2025651"/>
              <a:gd name="T35" fmla="*/ 894573 h 2209800"/>
              <a:gd name="T36" fmla="*/ 614745 w 2025651"/>
              <a:gd name="T37" fmla="*/ 736583 h 2209800"/>
              <a:gd name="T38" fmla="*/ 491304 w 2025651"/>
              <a:gd name="T39" fmla="*/ 933341 h 2209800"/>
              <a:gd name="T40" fmla="*/ 203321 w 2025651"/>
              <a:gd name="T41" fmla="*/ 764260 h 2209800"/>
              <a:gd name="T42" fmla="*/ 1384055 w 2025651"/>
              <a:gd name="T43" fmla="*/ 729167 h 2209800"/>
              <a:gd name="T44" fmla="*/ 1703542 w 2025651"/>
              <a:gd name="T45" fmla="*/ 1064533 h 2209800"/>
              <a:gd name="T46" fmla="*/ 1691497 w 2025651"/>
              <a:gd name="T47" fmla="*/ 1542532 h 2209800"/>
              <a:gd name="T48" fmla="*/ 1356679 w 2025651"/>
              <a:gd name="T49" fmla="*/ 1862292 h 2209800"/>
              <a:gd name="T50" fmla="*/ 878132 w 2025651"/>
              <a:gd name="T51" fmla="*/ 1850521 h 2209800"/>
              <a:gd name="T52" fmla="*/ 558645 w 2025651"/>
              <a:gd name="T53" fmla="*/ 1515154 h 2209800"/>
              <a:gd name="T54" fmla="*/ 570691 w 2025651"/>
              <a:gd name="T55" fmla="*/ 1036882 h 2209800"/>
              <a:gd name="T56" fmla="*/ 905783 w 2025651"/>
              <a:gd name="T57" fmla="*/ 717669 h 2209800"/>
              <a:gd name="T58" fmla="*/ 1006033 w 2025651"/>
              <a:gd name="T59" fmla="*/ 634045 h 2209800"/>
              <a:gd name="T60" fmla="*/ 524184 w 2025651"/>
              <a:gd name="T61" fmla="*/ 443404 h 2209800"/>
              <a:gd name="T62" fmla="*/ 508876 w 2025651"/>
              <a:gd name="T63" fmla="*/ 687826 h 2209800"/>
              <a:gd name="T64" fmla="*/ 349513 w 2025651"/>
              <a:gd name="T65" fmla="*/ 579984 h 2209800"/>
              <a:gd name="T66" fmla="*/ 409923 w 2025651"/>
              <a:gd name="T67" fmla="*/ 410834 h 2209800"/>
              <a:gd name="T68" fmla="*/ 1112121 w 2025651"/>
              <a:gd name="T69" fmla="*/ 508041 h 2209800"/>
              <a:gd name="T70" fmla="*/ 1328618 w 2025651"/>
              <a:gd name="T71" fmla="*/ 403037 h 2209800"/>
              <a:gd name="T72" fmla="*/ 1255098 w 2025651"/>
              <a:gd name="T73" fmla="*/ 535908 h 2209800"/>
              <a:gd name="T74" fmla="*/ 914430 w 2025651"/>
              <a:gd name="T75" fmla="*/ 452727 h 2209800"/>
              <a:gd name="T76" fmla="*/ 528802 w 2025651"/>
              <a:gd name="T77" fmla="*/ 269596 h 2209800"/>
              <a:gd name="T78" fmla="*/ 798950 w 2025651"/>
              <a:gd name="T79" fmla="*/ 440009 h 2209800"/>
              <a:gd name="T80" fmla="*/ 808256 w 2025651"/>
              <a:gd name="T81" fmla="*/ 667047 h 2209800"/>
              <a:gd name="T82" fmla="*/ 676330 w 2025651"/>
              <a:gd name="T83" fmla="*/ 421683 h 2209800"/>
              <a:gd name="T84" fmla="*/ 406181 w 2025651"/>
              <a:gd name="T85" fmla="*/ 339895 h 2209800"/>
              <a:gd name="T86" fmla="*/ 160665 w 2025651"/>
              <a:gd name="T87" fmla="*/ 471466 h 2209800"/>
              <a:gd name="T88" fmla="*/ 78828 w 2025651"/>
              <a:gd name="T89" fmla="*/ 742270 h 2209800"/>
              <a:gd name="T90" fmla="*/ 210480 w 2025651"/>
              <a:gd name="T91" fmla="*/ 987359 h 2209800"/>
              <a:gd name="T92" fmla="*/ 502252 w 2025651"/>
              <a:gd name="T93" fmla="*/ 1066139 h 2209800"/>
              <a:gd name="T94" fmla="*/ 195974 w 2025651"/>
              <a:gd name="T95" fmla="*/ 1072157 h 2209800"/>
              <a:gd name="T96" fmla="*/ 9032 w 2025651"/>
              <a:gd name="T97" fmla="*/ 793968 h 2209800"/>
              <a:gd name="T98" fmla="*/ 75816 w 2025651"/>
              <a:gd name="T99" fmla="*/ 456969 h 2209800"/>
              <a:gd name="T100" fmla="*/ 354450 w 2025651"/>
              <a:gd name="T101" fmla="*/ 270416 h 2209800"/>
              <a:gd name="T102" fmla="*/ 1211388 w 2025651"/>
              <a:gd name="T103" fmla="*/ 169861 h 2209800"/>
              <a:gd name="T104" fmla="*/ 1143179 w 2025651"/>
              <a:gd name="T105" fmla="*/ 382925 h 2209800"/>
              <a:gd name="T106" fmla="*/ 1049666 w 2025651"/>
              <a:gd name="T107" fmla="*/ 206738 h 2209800"/>
              <a:gd name="T108" fmla="*/ 1141899 w 2025651"/>
              <a:gd name="T109" fmla="*/ 274 h 2209800"/>
              <a:gd name="T110" fmla="*/ 1411838 w 2025651"/>
              <a:gd name="T111" fmla="*/ 136090 h 2209800"/>
              <a:gd name="T112" fmla="*/ 1483221 w 2025651"/>
              <a:gd name="T113" fmla="*/ 412102 h 2209800"/>
              <a:gd name="T114" fmla="*/ 1270988 w 2025651"/>
              <a:gd name="T115" fmla="*/ 636636 h 2209800"/>
              <a:gd name="T116" fmla="*/ 1425240 w 2025651"/>
              <a:gd name="T117" fmla="*/ 378696 h 2209800"/>
              <a:gd name="T118" fmla="*/ 1162411 w 2025651"/>
              <a:gd name="T119" fmla="*/ 62979 h 2209800"/>
              <a:gd name="T120" fmla="*/ 840780 w 2025651"/>
              <a:gd name="T121" fmla="*/ 325574 h 2209800"/>
              <a:gd name="T122" fmla="*/ 854728 w 2025651"/>
              <a:gd name="T123" fmla="*/ 135268 h 2209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25651" h="2209800">
                <a:moveTo>
                  <a:pt x="1314437" y="1571625"/>
                </a:moveTo>
                <a:lnTo>
                  <a:pt x="1316672" y="1571625"/>
                </a:lnTo>
                <a:lnTo>
                  <a:pt x="1319547" y="1571625"/>
                </a:lnTo>
                <a:lnTo>
                  <a:pt x="1322101" y="1572262"/>
                </a:lnTo>
                <a:lnTo>
                  <a:pt x="1324656" y="1573536"/>
                </a:lnTo>
                <a:lnTo>
                  <a:pt x="1326572" y="1575448"/>
                </a:lnTo>
                <a:lnTo>
                  <a:pt x="1367769" y="1616539"/>
                </a:lnTo>
                <a:lnTo>
                  <a:pt x="1369685" y="1618769"/>
                </a:lnTo>
                <a:lnTo>
                  <a:pt x="1370962" y="1620999"/>
                </a:lnTo>
                <a:lnTo>
                  <a:pt x="1371601" y="1623865"/>
                </a:lnTo>
                <a:lnTo>
                  <a:pt x="1371601" y="1626095"/>
                </a:lnTo>
                <a:lnTo>
                  <a:pt x="1371601" y="1628962"/>
                </a:lnTo>
                <a:lnTo>
                  <a:pt x="1370962" y="1631510"/>
                </a:lnTo>
                <a:lnTo>
                  <a:pt x="1369685" y="1634059"/>
                </a:lnTo>
                <a:lnTo>
                  <a:pt x="1367769" y="1635970"/>
                </a:lnTo>
                <a:lnTo>
                  <a:pt x="1333279" y="1670372"/>
                </a:lnTo>
                <a:lnTo>
                  <a:pt x="1336153" y="1677061"/>
                </a:lnTo>
                <a:lnTo>
                  <a:pt x="1338708" y="1685025"/>
                </a:lnTo>
                <a:lnTo>
                  <a:pt x="1341582" y="1693625"/>
                </a:lnTo>
                <a:lnTo>
                  <a:pt x="1344456" y="1702863"/>
                </a:lnTo>
                <a:lnTo>
                  <a:pt x="1346691" y="1713056"/>
                </a:lnTo>
                <a:lnTo>
                  <a:pt x="1349566" y="1723568"/>
                </a:lnTo>
                <a:lnTo>
                  <a:pt x="1351801" y="1735036"/>
                </a:lnTo>
                <a:lnTo>
                  <a:pt x="1354356" y="1747459"/>
                </a:lnTo>
                <a:lnTo>
                  <a:pt x="1356272" y="1759882"/>
                </a:lnTo>
                <a:lnTo>
                  <a:pt x="1358188" y="1773579"/>
                </a:lnTo>
                <a:lnTo>
                  <a:pt x="1360104" y="1787276"/>
                </a:lnTo>
                <a:lnTo>
                  <a:pt x="1361701" y="1801929"/>
                </a:lnTo>
                <a:lnTo>
                  <a:pt x="1362978" y="1816582"/>
                </a:lnTo>
                <a:lnTo>
                  <a:pt x="1364256" y="1831871"/>
                </a:lnTo>
                <a:lnTo>
                  <a:pt x="1364895" y="1847798"/>
                </a:lnTo>
                <a:lnTo>
                  <a:pt x="1365853" y="1863725"/>
                </a:lnTo>
                <a:lnTo>
                  <a:pt x="1268131" y="1863725"/>
                </a:lnTo>
                <a:lnTo>
                  <a:pt x="1268769" y="1847798"/>
                </a:lnTo>
                <a:lnTo>
                  <a:pt x="1269408" y="1831871"/>
                </a:lnTo>
                <a:lnTo>
                  <a:pt x="1270686" y="1816582"/>
                </a:lnTo>
                <a:lnTo>
                  <a:pt x="1271963" y="1801929"/>
                </a:lnTo>
                <a:lnTo>
                  <a:pt x="1273560" y="1787276"/>
                </a:lnTo>
                <a:lnTo>
                  <a:pt x="1275476" y="1773579"/>
                </a:lnTo>
                <a:lnTo>
                  <a:pt x="1277392" y="1759882"/>
                </a:lnTo>
                <a:lnTo>
                  <a:pt x="1279308" y="1747459"/>
                </a:lnTo>
                <a:lnTo>
                  <a:pt x="1281863" y="1735036"/>
                </a:lnTo>
                <a:lnTo>
                  <a:pt x="1284098" y="1723568"/>
                </a:lnTo>
                <a:lnTo>
                  <a:pt x="1286973" y="1713056"/>
                </a:lnTo>
                <a:lnTo>
                  <a:pt x="1289208" y="1702863"/>
                </a:lnTo>
                <a:lnTo>
                  <a:pt x="1292082" y="1693625"/>
                </a:lnTo>
                <a:lnTo>
                  <a:pt x="1294956" y="1685025"/>
                </a:lnTo>
                <a:lnTo>
                  <a:pt x="1297511" y="1677061"/>
                </a:lnTo>
                <a:lnTo>
                  <a:pt x="1300385" y="1670372"/>
                </a:lnTo>
                <a:lnTo>
                  <a:pt x="1265895" y="1635970"/>
                </a:lnTo>
                <a:lnTo>
                  <a:pt x="1263979" y="1634059"/>
                </a:lnTo>
                <a:lnTo>
                  <a:pt x="1262702" y="1631510"/>
                </a:lnTo>
                <a:lnTo>
                  <a:pt x="1262063" y="1628962"/>
                </a:lnTo>
                <a:lnTo>
                  <a:pt x="1262063" y="1626095"/>
                </a:lnTo>
                <a:lnTo>
                  <a:pt x="1262063" y="1623865"/>
                </a:lnTo>
                <a:lnTo>
                  <a:pt x="1262702" y="1620999"/>
                </a:lnTo>
                <a:lnTo>
                  <a:pt x="1263979" y="1618769"/>
                </a:lnTo>
                <a:lnTo>
                  <a:pt x="1265895" y="1616539"/>
                </a:lnTo>
                <a:lnTo>
                  <a:pt x="1307092" y="1575448"/>
                </a:lnTo>
                <a:lnTo>
                  <a:pt x="1309008" y="1573536"/>
                </a:lnTo>
                <a:lnTo>
                  <a:pt x="1311563" y="1572262"/>
                </a:lnTo>
                <a:lnTo>
                  <a:pt x="1314437" y="1571625"/>
                </a:lnTo>
                <a:close/>
                <a:moveTo>
                  <a:pt x="1450874" y="1497012"/>
                </a:moveTo>
                <a:lnTo>
                  <a:pt x="1469258" y="1505260"/>
                </a:lnTo>
                <a:lnTo>
                  <a:pt x="1487325" y="1512556"/>
                </a:lnTo>
                <a:lnTo>
                  <a:pt x="1505075" y="1519852"/>
                </a:lnTo>
                <a:lnTo>
                  <a:pt x="1522191" y="1526514"/>
                </a:lnTo>
                <a:lnTo>
                  <a:pt x="1539625" y="1532224"/>
                </a:lnTo>
                <a:lnTo>
                  <a:pt x="1556424" y="1537934"/>
                </a:lnTo>
                <a:lnTo>
                  <a:pt x="1588755" y="1548085"/>
                </a:lnTo>
                <a:lnTo>
                  <a:pt x="1619817" y="1557919"/>
                </a:lnTo>
                <a:lnTo>
                  <a:pt x="1648661" y="1567436"/>
                </a:lnTo>
                <a:lnTo>
                  <a:pt x="1662608" y="1572512"/>
                </a:lnTo>
                <a:lnTo>
                  <a:pt x="1675604" y="1577587"/>
                </a:lnTo>
                <a:lnTo>
                  <a:pt x="1688599" y="1582663"/>
                </a:lnTo>
                <a:lnTo>
                  <a:pt x="1700644" y="1588056"/>
                </a:lnTo>
                <a:lnTo>
                  <a:pt x="1705082" y="1590911"/>
                </a:lnTo>
                <a:lnTo>
                  <a:pt x="1709202" y="1593766"/>
                </a:lnTo>
                <a:lnTo>
                  <a:pt x="1713640" y="1596938"/>
                </a:lnTo>
                <a:lnTo>
                  <a:pt x="1717443" y="1600428"/>
                </a:lnTo>
                <a:lnTo>
                  <a:pt x="1721564" y="1604234"/>
                </a:lnTo>
                <a:lnTo>
                  <a:pt x="1725050" y="1608676"/>
                </a:lnTo>
                <a:lnTo>
                  <a:pt x="1728220" y="1613434"/>
                </a:lnTo>
                <a:lnTo>
                  <a:pt x="1731707" y="1618192"/>
                </a:lnTo>
                <a:lnTo>
                  <a:pt x="1734559" y="1623268"/>
                </a:lnTo>
                <a:lnTo>
                  <a:pt x="1737412" y="1628344"/>
                </a:lnTo>
                <a:lnTo>
                  <a:pt x="1742801" y="1639447"/>
                </a:lnTo>
                <a:lnTo>
                  <a:pt x="1747238" y="1651184"/>
                </a:lnTo>
                <a:lnTo>
                  <a:pt x="1751676" y="1663238"/>
                </a:lnTo>
                <a:lnTo>
                  <a:pt x="1755162" y="1676245"/>
                </a:lnTo>
                <a:lnTo>
                  <a:pt x="1758332" y="1688934"/>
                </a:lnTo>
                <a:lnTo>
                  <a:pt x="1761185" y="1701940"/>
                </a:lnTo>
                <a:lnTo>
                  <a:pt x="1763404" y="1714312"/>
                </a:lnTo>
                <a:lnTo>
                  <a:pt x="1764988" y="1727001"/>
                </a:lnTo>
                <a:lnTo>
                  <a:pt x="1766573" y="1738738"/>
                </a:lnTo>
                <a:lnTo>
                  <a:pt x="1768475" y="1760944"/>
                </a:lnTo>
                <a:lnTo>
                  <a:pt x="1758332" y="1778074"/>
                </a:lnTo>
                <a:lnTo>
                  <a:pt x="1747238" y="1794887"/>
                </a:lnTo>
                <a:lnTo>
                  <a:pt x="1735510" y="1811700"/>
                </a:lnTo>
                <a:lnTo>
                  <a:pt x="1723466" y="1827244"/>
                </a:lnTo>
                <a:lnTo>
                  <a:pt x="1712055" y="1831368"/>
                </a:lnTo>
                <a:lnTo>
                  <a:pt x="1699376" y="1834858"/>
                </a:lnTo>
                <a:lnTo>
                  <a:pt x="1685747" y="1838347"/>
                </a:lnTo>
                <a:lnTo>
                  <a:pt x="1670849" y="1841519"/>
                </a:lnTo>
                <a:lnTo>
                  <a:pt x="1654367" y="1844692"/>
                </a:lnTo>
                <a:lnTo>
                  <a:pt x="1636934" y="1847864"/>
                </a:lnTo>
                <a:lnTo>
                  <a:pt x="1618233" y="1850402"/>
                </a:lnTo>
                <a:lnTo>
                  <a:pt x="1597947" y="1852940"/>
                </a:lnTo>
                <a:lnTo>
                  <a:pt x="1576710" y="1855160"/>
                </a:lnTo>
                <a:lnTo>
                  <a:pt x="1554205" y="1857698"/>
                </a:lnTo>
                <a:lnTo>
                  <a:pt x="1530116" y="1859284"/>
                </a:lnTo>
                <a:lnTo>
                  <a:pt x="1505075" y="1860870"/>
                </a:lnTo>
                <a:lnTo>
                  <a:pt x="1478133" y="1861822"/>
                </a:lnTo>
                <a:lnTo>
                  <a:pt x="1450240" y="1863091"/>
                </a:lnTo>
                <a:lnTo>
                  <a:pt x="1421396" y="1863408"/>
                </a:lnTo>
                <a:lnTo>
                  <a:pt x="1390650" y="1863725"/>
                </a:lnTo>
                <a:lnTo>
                  <a:pt x="1450874" y="1497012"/>
                </a:lnTo>
                <a:close/>
                <a:moveTo>
                  <a:pt x="1183056" y="1497012"/>
                </a:moveTo>
                <a:lnTo>
                  <a:pt x="1243013" y="1863725"/>
                </a:lnTo>
                <a:lnTo>
                  <a:pt x="1210021" y="1863408"/>
                </a:lnTo>
                <a:lnTo>
                  <a:pt x="1178614" y="1862774"/>
                </a:lnTo>
                <a:lnTo>
                  <a:pt x="1148794" y="1861822"/>
                </a:lnTo>
                <a:lnTo>
                  <a:pt x="1120560" y="1860236"/>
                </a:lnTo>
                <a:lnTo>
                  <a:pt x="1093595" y="1858650"/>
                </a:lnTo>
                <a:lnTo>
                  <a:pt x="1068534" y="1856429"/>
                </a:lnTo>
                <a:lnTo>
                  <a:pt x="1044424" y="1853891"/>
                </a:lnTo>
                <a:lnTo>
                  <a:pt x="1022535" y="1851353"/>
                </a:lnTo>
                <a:lnTo>
                  <a:pt x="1001597" y="1848498"/>
                </a:lnTo>
                <a:lnTo>
                  <a:pt x="982246" y="1845009"/>
                </a:lnTo>
                <a:lnTo>
                  <a:pt x="964798" y="1841837"/>
                </a:lnTo>
                <a:lnTo>
                  <a:pt x="948619" y="1838347"/>
                </a:lnTo>
                <a:lnTo>
                  <a:pt x="933709" y="1834223"/>
                </a:lnTo>
                <a:lnTo>
                  <a:pt x="920385" y="1830417"/>
                </a:lnTo>
                <a:lnTo>
                  <a:pt x="908330" y="1826610"/>
                </a:lnTo>
                <a:lnTo>
                  <a:pt x="897861" y="1822486"/>
                </a:lnTo>
                <a:lnTo>
                  <a:pt x="888662" y="1810431"/>
                </a:lnTo>
                <a:lnTo>
                  <a:pt x="880096" y="1798694"/>
                </a:lnTo>
                <a:lnTo>
                  <a:pt x="871848" y="1786005"/>
                </a:lnTo>
                <a:lnTo>
                  <a:pt x="863600" y="1773316"/>
                </a:lnTo>
                <a:lnTo>
                  <a:pt x="865186" y="1752062"/>
                </a:lnTo>
                <a:lnTo>
                  <a:pt x="866455" y="1740007"/>
                </a:lnTo>
                <a:lnTo>
                  <a:pt x="868041" y="1727001"/>
                </a:lnTo>
                <a:lnTo>
                  <a:pt x="869945" y="1713677"/>
                </a:lnTo>
                <a:lnTo>
                  <a:pt x="872800" y="1699719"/>
                </a:lnTo>
                <a:lnTo>
                  <a:pt x="875338" y="1685761"/>
                </a:lnTo>
                <a:lnTo>
                  <a:pt x="878827" y="1671804"/>
                </a:lnTo>
                <a:lnTo>
                  <a:pt x="883269" y="1658163"/>
                </a:lnTo>
                <a:lnTo>
                  <a:pt x="888027" y="1645157"/>
                </a:lnTo>
                <a:lnTo>
                  <a:pt x="890882" y="1638812"/>
                </a:lnTo>
                <a:lnTo>
                  <a:pt x="893420" y="1633102"/>
                </a:lnTo>
                <a:lnTo>
                  <a:pt x="896592" y="1627075"/>
                </a:lnTo>
                <a:lnTo>
                  <a:pt x="899765" y="1621365"/>
                </a:lnTo>
                <a:lnTo>
                  <a:pt x="903254" y="1615972"/>
                </a:lnTo>
                <a:lnTo>
                  <a:pt x="906744" y="1610896"/>
                </a:lnTo>
                <a:lnTo>
                  <a:pt x="910551" y="1606138"/>
                </a:lnTo>
                <a:lnTo>
                  <a:pt x="914675" y="1602014"/>
                </a:lnTo>
                <a:lnTo>
                  <a:pt x="919116" y="1597573"/>
                </a:lnTo>
                <a:lnTo>
                  <a:pt x="923557" y="1594083"/>
                </a:lnTo>
                <a:lnTo>
                  <a:pt x="927999" y="1590911"/>
                </a:lnTo>
                <a:lnTo>
                  <a:pt x="932757" y="1588056"/>
                </a:lnTo>
                <a:lnTo>
                  <a:pt x="945129" y="1582663"/>
                </a:lnTo>
                <a:lnTo>
                  <a:pt x="957502" y="1577587"/>
                </a:lnTo>
                <a:lnTo>
                  <a:pt x="971143" y="1572512"/>
                </a:lnTo>
                <a:lnTo>
                  <a:pt x="984784" y="1567436"/>
                </a:lnTo>
                <a:lnTo>
                  <a:pt x="1013969" y="1557919"/>
                </a:lnTo>
                <a:lnTo>
                  <a:pt x="1045058" y="1548085"/>
                </a:lnTo>
                <a:lnTo>
                  <a:pt x="1077099" y="1537934"/>
                </a:lnTo>
                <a:lnTo>
                  <a:pt x="1094230" y="1532224"/>
                </a:lnTo>
                <a:lnTo>
                  <a:pt x="1111361" y="1526514"/>
                </a:lnTo>
                <a:lnTo>
                  <a:pt x="1128808" y="1519852"/>
                </a:lnTo>
                <a:lnTo>
                  <a:pt x="1146256" y="1512556"/>
                </a:lnTo>
                <a:lnTo>
                  <a:pt x="1164339" y="1505260"/>
                </a:lnTo>
                <a:lnTo>
                  <a:pt x="1183056" y="1497012"/>
                </a:lnTo>
                <a:close/>
                <a:moveTo>
                  <a:pt x="1315720" y="1011237"/>
                </a:moveTo>
                <a:lnTo>
                  <a:pt x="1324927" y="1011871"/>
                </a:lnTo>
                <a:lnTo>
                  <a:pt x="1333183" y="1012506"/>
                </a:lnTo>
                <a:lnTo>
                  <a:pt x="1341755" y="1013774"/>
                </a:lnTo>
                <a:lnTo>
                  <a:pt x="1350010" y="1015360"/>
                </a:lnTo>
                <a:lnTo>
                  <a:pt x="1358265" y="1017580"/>
                </a:lnTo>
                <a:lnTo>
                  <a:pt x="1366520" y="1020117"/>
                </a:lnTo>
                <a:lnTo>
                  <a:pt x="1374457" y="1023288"/>
                </a:lnTo>
                <a:lnTo>
                  <a:pt x="1381760" y="1026777"/>
                </a:lnTo>
                <a:lnTo>
                  <a:pt x="1389380" y="1030582"/>
                </a:lnTo>
                <a:lnTo>
                  <a:pt x="1396683" y="1035022"/>
                </a:lnTo>
                <a:lnTo>
                  <a:pt x="1403985" y="1039779"/>
                </a:lnTo>
                <a:lnTo>
                  <a:pt x="1410970" y="1044853"/>
                </a:lnTo>
                <a:lnTo>
                  <a:pt x="1417637" y="1050244"/>
                </a:lnTo>
                <a:lnTo>
                  <a:pt x="1423987" y="1055636"/>
                </a:lnTo>
                <a:lnTo>
                  <a:pt x="1430020" y="1061978"/>
                </a:lnTo>
                <a:lnTo>
                  <a:pt x="1435735" y="1068321"/>
                </a:lnTo>
                <a:lnTo>
                  <a:pt x="1441767" y="1074981"/>
                </a:lnTo>
                <a:lnTo>
                  <a:pt x="1446847" y="1082275"/>
                </a:lnTo>
                <a:lnTo>
                  <a:pt x="1451927" y="1089569"/>
                </a:lnTo>
                <a:lnTo>
                  <a:pt x="1456690" y="1097497"/>
                </a:lnTo>
                <a:lnTo>
                  <a:pt x="1460817" y="1105426"/>
                </a:lnTo>
                <a:lnTo>
                  <a:pt x="1465263" y="1113037"/>
                </a:lnTo>
                <a:lnTo>
                  <a:pt x="1468755" y="1121916"/>
                </a:lnTo>
                <a:lnTo>
                  <a:pt x="1472247" y="1130479"/>
                </a:lnTo>
                <a:lnTo>
                  <a:pt x="1475423" y="1139042"/>
                </a:lnTo>
                <a:lnTo>
                  <a:pt x="1477963" y="1148238"/>
                </a:lnTo>
                <a:lnTo>
                  <a:pt x="1480185" y="1157752"/>
                </a:lnTo>
                <a:lnTo>
                  <a:pt x="1482090" y="1166949"/>
                </a:lnTo>
                <a:lnTo>
                  <a:pt x="1483677" y="1176463"/>
                </a:lnTo>
                <a:lnTo>
                  <a:pt x="1484947" y="1186294"/>
                </a:lnTo>
                <a:lnTo>
                  <a:pt x="1485265" y="1196125"/>
                </a:lnTo>
                <a:lnTo>
                  <a:pt x="1485900" y="1205957"/>
                </a:lnTo>
                <a:lnTo>
                  <a:pt x="1485265" y="1218008"/>
                </a:lnTo>
                <a:lnTo>
                  <a:pt x="1484630" y="1230693"/>
                </a:lnTo>
                <a:lnTo>
                  <a:pt x="1483043" y="1243378"/>
                </a:lnTo>
                <a:lnTo>
                  <a:pt x="1481137" y="1256063"/>
                </a:lnTo>
                <a:lnTo>
                  <a:pt x="1478280" y="1268749"/>
                </a:lnTo>
                <a:lnTo>
                  <a:pt x="1475105" y="1281434"/>
                </a:lnTo>
                <a:lnTo>
                  <a:pt x="1471295" y="1294437"/>
                </a:lnTo>
                <a:lnTo>
                  <a:pt x="1466850" y="1307122"/>
                </a:lnTo>
                <a:lnTo>
                  <a:pt x="1462087" y="1320124"/>
                </a:lnTo>
                <a:lnTo>
                  <a:pt x="1457007" y="1332175"/>
                </a:lnTo>
                <a:lnTo>
                  <a:pt x="1451610" y="1344226"/>
                </a:lnTo>
                <a:lnTo>
                  <a:pt x="1445260" y="1356277"/>
                </a:lnTo>
                <a:lnTo>
                  <a:pt x="1438910" y="1368011"/>
                </a:lnTo>
                <a:lnTo>
                  <a:pt x="1432243" y="1379111"/>
                </a:lnTo>
                <a:lnTo>
                  <a:pt x="1424623" y="1389576"/>
                </a:lnTo>
                <a:lnTo>
                  <a:pt x="1417320" y="1399407"/>
                </a:lnTo>
                <a:lnTo>
                  <a:pt x="1417320" y="1467908"/>
                </a:lnTo>
                <a:lnTo>
                  <a:pt x="1404303" y="1481862"/>
                </a:lnTo>
                <a:lnTo>
                  <a:pt x="1390650" y="1496450"/>
                </a:lnTo>
                <a:lnTo>
                  <a:pt x="1374457" y="1513575"/>
                </a:lnTo>
                <a:lnTo>
                  <a:pt x="1365567" y="1521821"/>
                </a:lnTo>
                <a:lnTo>
                  <a:pt x="1356995" y="1530066"/>
                </a:lnTo>
                <a:lnTo>
                  <a:pt x="1348740" y="1537677"/>
                </a:lnTo>
                <a:lnTo>
                  <a:pt x="1340485" y="1544971"/>
                </a:lnTo>
                <a:lnTo>
                  <a:pt x="1333183" y="1550363"/>
                </a:lnTo>
                <a:lnTo>
                  <a:pt x="1326197" y="1555120"/>
                </a:lnTo>
                <a:lnTo>
                  <a:pt x="1323340" y="1556705"/>
                </a:lnTo>
                <a:lnTo>
                  <a:pt x="1320483" y="1557974"/>
                </a:lnTo>
                <a:lnTo>
                  <a:pt x="1317943" y="1558608"/>
                </a:lnTo>
                <a:lnTo>
                  <a:pt x="1315720" y="1558925"/>
                </a:lnTo>
                <a:lnTo>
                  <a:pt x="1313815" y="1558608"/>
                </a:lnTo>
                <a:lnTo>
                  <a:pt x="1311275" y="1557974"/>
                </a:lnTo>
                <a:lnTo>
                  <a:pt x="1308735" y="1556705"/>
                </a:lnTo>
                <a:lnTo>
                  <a:pt x="1305560" y="1555120"/>
                </a:lnTo>
                <a:lnTo>
                  <a:pt x="1298893" y="1550363"/>
                </a:lnTo>
                <a:lnTo>
                  <a:pt x="1291273" y="1544971"/>
                </a:lnTo>
                <a:lnTo>
                  <a:pt x="1283017" y="1537677"/>
                </a:lnTo>
                <a:lnTo>
                  <a:pt x="1274763" y="1530066"/>
                </a:lnTo>
                <a:lnTo>
                  <a:pt x="1266190" y="1521821"/>
                </a:lnTo>
                <a:lnTo>
                  <a:pt x="1257617" y="1513575"/>
                </a:lnTo>
                <a:lnTo>
                  <a:pt x="1241425" y="1496450"/>
                </a:lnTo>
                <a:lnTo>
                  <a:pt x="1227455" y="1481862"/>
                </a:lnTo>
                <a:lnTo>
                  <a:pt x="1214437" y="1467908"/>
                </a:lnTo>
                <a:lnTo>
                  <a:pt x="1214437" y="1399407"/>
                </a:lnTo>
                <a:lnTo>
                  <a:pt x="1207135" y="1389576"/>
                </a:lnTo>
                <a:lnTo>
                  <a:pt x="1199515" y="1379111"/>
                </a:lnTo>
                <a:lnTo>
                  <a:pt x="1192847" y="1368011"/>
                </a:lnTo>
                <a:lnTo>
                  <a:pt x="1186180" y="1356277"/>
                </a:lnTo>
                <a:lnTo>
                  <a:pt x="1180465" y="1344226"/>
                </a:lnTo>
                <a:lnTo>
                  <a:pt x="1174750" y="1332175"/>
                </a:lnTo>
                <a:lnTo>
                  <a:pt x="1169670" y="1320124"/>
                </a:lnTo>
                <a:lnTo>
                  <a:pt x="1164907" y="1307122"/>
                </a:lnTo>
                <a:lnTo>
                  <a:pt x="1160780" y="1294437"/>
                </a:lnTo>
                <a:lnTo>
                  <a:pt x="1156653" y="1281434"/>
                </a:lnTo>
                <a:lnTo>
                  <a:pt x="1153477" y="1268749"/>
                </a:lnTo>
                <a:lnTo>
                  <a:pt x="1150937" y="1256063"/>
                </a:lnTo>
                <a:lnTo>
                  <a:pt x="1148715" y="1243378"/>
                </a:lnTo>
                <a:lnTo>
                  <a:pt x="1147127" y="1230693"/>
                </a:lnTo>
                <a:lnTo>
                  <a:pt x="1146493" y="1218008"/>
                </a:lnTo>
                <a:lnTo>
                  <a:pt x="1146175" y="1205957"/>
                </a:lnTo>
                <a:lnTo>
                  <a:pt x="1146493" y="1196125"/>
                </a:lnTo>
                <a:lnTo>
                  <a:pt x="1146810" y="1186294"/>
                </a:lnTo>
                <a:lnTo>
                  <a:pt x="1148080" y="1176463"/>
                </a:lnTo>
                <a:lnTo>
                  <a:pt x="1149667" y="1166949"/>
                </a:lnTo>
                <a:lnTo>
                  <a:pt x="1151573" y="1157752"/>
                </a:lnTo>
                <a:lnTo>
                  <a:pt x="1153477" y="1148238"/>
                </a:lnTo>
                <a:lnTo>
                  <a:pt x="1156335" y="1139042"/>
                </a:lnTo>
                <a:lnTo>
                  <a:pt x="1159510" y="1130479"/>
                </a:lnTo>
                <a:lnTo>
                  <a:pt x="1163003" y="1121916"/>
                </a:lnTo>
                <a:lnTo>
                  <a:pt x="1166495" y="1113037"/>
                </a:lnTo>
                <a:lnTo>
                  <a:pt x="1170940" y="1105426"/>
                </a:lnTo>
                <a:lnTo>
                  <a:pt x="1175067" y="1097497"/>
                </a:lnTo>
                <a:lnTo>
                  <a:pt x="1179830" y="1089569"/>
                </a:lnTo>
                <a:lnTo>
                  <a:pt x="1184910" y="1082275"/>
                </a:lnTo>
                <a:lnTo>
                  <a:pt x="1190307" y="1074981"/>
                </a:lnTo>
                <a:lnTo>
                  <a:pt x="1195705" y="1068321"/>
                </a:lnTo>
                <a:lnTo>
                  <a:pt x="1201420" y="1061978"/>
                </a:lnTo>
                <a:lnTo>
                  <a:pt x="1207770" y="1055636"/>
                </a:lnTo>
                <a:lnTo>
                  <a:pt x="1214120" y="1050244"/>
                </a:lnTo>
                <a:lnTo>
                  <a:pt x="1220787" y="1044853"/>
                </a:lnTo>
                <a:lnTo>
                  <a:pt x="1228090" y="1039779"/>
                </a:lnTo>
                <a:lnTo>
                  <a:pt x="1235075" y="1035022"/>
                </a:lnTo>
                <a:lnTo>
                  <a:pt x="1242060" y="1030582"/>
                </a:lnTo>
                <a:lnTo>
                  <a:pt x="1249997" y="1026777"/>
                </a:lnTo>
                <a:lnTo>
                  <a:pt x="1257617" y="1023288"/>
                </a:lnTo>
                <a:lnTo>
                  <a:pt x="1265237" y="1020117"/>
                </a:lnTo>
                <a:lnTo>
                  <a:pt x="1273493" y="1017580"/>
                </a:lnTo>
                <a:lnTo>
                  <a:pt x="1281430" y="1015360"/>
                </a:lnTo>
                <a:lnTo>
                  <a:pt x="1290003" y="1013774"/>
                </a:lnTo>
                <a:lnTo>
                  <a:pt x="1298257" y="1012506"/>
                </a:lnTo>
                <a:lnTo>
                  <a:pt x="1307147" y="1011871"/>
                </a:lnTo>
                <a:lnTo>
                  <a:pt x="1315720" y="1011237"/>
                </a:lnTo>
                <a:close/>
                <a:moveTo>
                  <a:pt x="1296826" y="906490"/>
                </a:moveTo>
                <a:lnTo>
                  <a:pt x="1281900" y="907125"/>
                </a:lnTo>
                <a:lnTo>
                  <a:pt x="1266974" y="908078"/>
                </a:lnTo>
                <a:lnTo>
                  <a:pt x="1252049" y="909665"/>
                </a:lnTo>
                <a:lnTo>
                  <a:pt x="1237123" y="910936"/>
                </a:lnTo>
                <a:lnTo>
                  <a:pt x="1222515" y="913159"/>
                </a:lnTo>
                <a:lnTo>
                  <a:pt x="1207906" y="915382"/>
                </a:lnTo>
                <a:lnTo>
                  <a:pt x="1193298" y="918240"/>
                </a:lnTo>
                <a:lnTo>
                  <a:pt x="1179325" y="921416"/>
                </a:lnTo>
                <a:lnTo>
                  <a:pt x="1165034" y="924909"/>
                </a:lnTo>
                <a:lnTo>
                  <a:pt x="1150744" y="928720"/>
                </a:lnTo>
                <a:lnTo>
                  <a:pt x="1137088" y="932848"/>
                </a:lnTo>
                <a:lnTo>
                  <a:pt x="1123432" y="937612"/>
                </a:lnTo>
                <a:lnTo>
                  <a:pt x="1109459" y="942058"/>
                </a:lnTo>
                <a:lnTo>
                  <a:pt x="1096121" y="947456"/>
                </a:lnTo>
                <a:lnTo>
                  <a:pt x="1082783" y="952855"/>
                </a:lnTo>
                <a:lnTo>
                  <a:pt x="1069763" y="958571"/>
                </a:lnTo>
                <a:lnTo>
                  <a:pt x="1056743" y="964605"/>
                </a:lnTo>
                <a:lnTo>
                  <a:pt x="1043722" y="970957"/>
                </a:lnTo>
                <a:lnTo>
                  <a:pt x="1031019" y="977626"/>
                </a:lnTo>
                <a:lnTo>
                  <a:pt x="1018634" y="984612"/>
                </a:lnTo>
                <a:lnTo>
                  <a:pt x="1006249" y="991916"/>
                </a:lnTo>
                <a:lnTo>
                  <a:pt x="994499" y="999220"/>
                </a:lnTo>
                <a:lnTo>
                  <a:pt x="982749" y="1007160"/>
                </a:lnTo>
                <a:lnTo>
                  <a:pt x="970999" y="1015417"/>
                </a:lnTo>
                <a:lnTo>
                  <a:pt x="959566" y="1023673"/>
                </a:lnTo>
                <a:lnTo>
                  <a:pt x="948133" y="1032248"/>
                </a:lnTo>
                <a:lnTo>
                  <a:pt x="937018" y="1041457"/>
                </a:lnTo>
                <a:lnTo>
                  <a:pt x="926539" y="1050349"/>
                </a:lnTo>
                <a:lnTo>
                  <a:pt x="915741" y="1059876"/>
                </a:lnTo>
                <a:lnTo>
                  <a:pt x="905261" y="1069404"/>
                </a:lnTo>
                <a:lnTo>
                  <a:pt x="895417" y="1079248"/>
                </a:lnTo>
                <a:lnTo>
                  <a:pt x="885572" y="1089410"/>
                </a:lnTo>
                <a:lnTo>
                  <a:pt x="875727" y="1099573"/>
                </a:lnTo>
                <a:lnTo>
                  <a:pt x="866200" y="1110370"/>
                </a:lnTo>
                <a:lnTo>
                  <a:pt x="857308" y="1121485"/>
                </a:lnTo>
                <a:lnTo>
                  <a:pt x="848099" y="1132283"/>
                </a:lnTo>
                <a:lnTo>
                  <a:pt x="839524" y="1143398"/>
                </a:lnTo>
                <a:lnTo>
                  <a:pt x="831267" y="1154830"/>
                </a:lnTo>
                <a:lnTo>
                  <a:pt x="823328" y="1166580"/>
                </a:lnTo>
                <a:lnTo>
                  <a:pt x="815389" y="1178330"/>
                </a:lnTo>
                <a:lnTo>
                  <a:pt x="808085" y="1190716"/>
                </a:lnTo>
                <a:lnTo>
                  <a:pt x="800463" y="1202783"/>
                </a:lnTo>
                <a:lnTo>
                  <a:pt x="793794" y="1215486"/>
                </a:lnTo>
                <a:lnTo>
                  <a:pt x="787125" y="1227871"/>
                </a:lnTo>
                <a:lnTo>
                  <a:pt x="780456" y="1240574"/>
                </a:lnTo>
                <a:lnTo>
                  <a:pt x="774422" y="1253595"/>
                </a:lnTo>
                <a:lnTo>
                  <a:pt x="768706" y="1266933"/>
                </a:lnTo>
                <a:lnTo>
                  <a:pt x="763307" y="1279953"/>
                </a:lnTo>
                <a:lnTo>
                  <a:pt x="757909" y="1293926"/>
                </a:lnTo>
                <a:lnTo>
                  <a:pt x="753145" y="1307264"/>
                </a:lnTo>
                <a:lnTo>
                  <a:pt x="749017" y="1320920"/>
                </a:lnTo>
                <a:lnTo>
                  <a:pt x="744571" y="1335210"/>
                </a:lnTo>
                <a:lnTo>
                  <a:pt x="741077" y="1348866"/>
                </a:lnTo>
                <a:lnTo>
                  <a:pt x="737584" y="1363157"/>
                </a:lnTo>
                <a:lnTo>
                  <a:pt x="734408" y="1377765"/>
                </a:lnTo>
                <a:lnTo>
                  <a:pt x="731550" y="1391738"/>
                </a:lnTo>
                <a:lnTo>
                  <a:pt x="729327" y="1406346"/>
                </a:lnTo>
                <a:lnTo>
                  <a:pt x="726787" y="1421272"/>
                </a:lnTo>
                <a:lnTo>
                  <a:pt x="725199" y="1435880"/>
                </a:lnTo>
                <a:lnTo>
                  <a:pt x="723928" y="1450806"/>
                </a:lnTo>
                <a:lnTo>
                  <a:pt x="722976" y="1465732"/>
                </a:lnTo>
                <a:lnTo>
                  <a:pt x="722658" y="1481293"/>
                </a:lnTo>
                <a:lnTo>
                  <a:pt x="722023" y="1496219"/>
                </a:lnTo>
                <a:lnTo>
                  <a:pt x="722658" y="1511462"/>
                </a:lnTo>
                <a:lnTo>
                  <a:pt x="722976" y="1526388"/>
                </a:lnTo>
                <a:lnTo>
                  <a:pt x="723928" y="1541314"/>
                </a:lnTo>
                <a:lnTo>
                  <a:pt x="725199" y="1556240"/>
                </a:lnTo>
                <a:lnTo>
                  <a:pt x="726787" y="1571483"/>
                </a:lnTo>
                <a:lnTo>
                  <a:pt x="729327" y="1585774"/>
                </a:lnTo>
                <a:lnTo>
                  <a:pt x="731550" y="1600382"/>
                </a:lnTo>
                <a:lnTo>
                  <a:pt x="734408" y="1614990"/>
                </a:lnTo>
                <a:lnTo>
                  <a:pt x="737584" y="1629281"/>
                </a:lnTo>
                <a:lnTo>
                  <a:pt x="741077" y="1643254"/>
                </a:lnTo>
                <a:lnTo>
                  <a:pt x="744571" y="1657545"/>
                </a:lnTo>
                <a:lnTo>
                  <a:pt x="749017" y="1671200"/>
                </a:lnTo>
                <a:lnTo>
                  <a:pt x="753145" y="1685173"/>
                </a:lnTo>
                <a:lnTo>
                  <a:pt x="757909" y="1698829"/>
                </a:lnTo>
                <a:lnTo>
                  <a:pt x="763307" y="1712167"/>
                </a:lnTo>
                <a:lnTo>
                  <a:pt x="768706" y="1725822"/>
                </a:lnTo>
                <a:lnTo>
                  <a:pt x="774422" y="1738525"/>
                </a:lnTo>
                <a:lnTo>
                  <a:pt x="780456" y="1751546"/>
                </a:lnTo>
                <a:lnTo>
                  <a:pt x="787125" y="1764566"/>
                </a:lnTo>
                <a:lnTo>
                  <a:pt x="793794" y="1777269"/>
                </a:lnTo>
                <a:lnTo>
                  <a:pt x="800463" y="1789337"/>
                </a:lnTo>
                <a:lnTo>
                  <a:pt x="808085" y="1802039"/>
                </a:lnTo>
                <a:lnTo>
                  <a:pt x="815389" y="1813789"/>
                </a:lnTo>
                <a:lnTo>
                  <a:pt x="823328" y="1825540"/>
                </a:lnTo>
                <a:lnTo>
                  <a:pt x="831267" y="1837607"/>
                </a:lnTo>
                <a:lnTo>
                  <a:pt x="839524" y="1849040"/>
                </a:lnTo>
                <a:lnTo>
                  <a:pt x="848099" y="1860472"/>
                </a:lnTo>
                <a:lnTo>
                  <a:pt x="857308" y="1871270"/>
                </a:lnTo>
                <a:lnTo>
                  <a:pt x="866200" y="1882067"/>
                </a:lnTo>
                <a:lnTo>
                  <a:pt x="875727" y="1892547"/>
                </a:lnTo>
                <a:lnTo>
                  <a:pt x="885572" y="1902709"/>
                </a:lnTo>
                <a:lnTo>
                  <a:pt x="895417" y="1913189"/>
                </a:lnTo>
                <a:lnTo>
                  <a:pt x="905261" y="1923034"/>
                </a:lnTo>
                <a:lnTo>
                  <a:pt x="915741" y="1932878"/>
                </a:lnTo>
                <a:lnTo>
                  <a:pt x="926539" y="1942088"/>
                </a:lnTo>
                <a:lnTo>
                  <a:pt x="937018" y="1951298"/>
                </a:lnTo>
                <a:lnTo>
                  <a:pt x="948133" y="1960190"/>
                </a:lnTo>
                <a:lnTo>
                  <a:pt x="959566" y="1968446"/>
                </a:lnTo>
                <a:lnTo>
                  <a:pt x="970999" y="1977338"/>
                </a:lnTo>
                <a:lnTo>
                  <a:pt x="982749" y="1985278"/>
                </a:lnTo>
                <a:lnTo>
                  <a:pt x="994499" y="1992899"/>
                </a:lnTo>
                <a:lnTo>
                  <a:pt x="1006249" y="2000521"/>
                </a:lnTo>
                <a:lnTo>
                  <a:pt x="1018634" y="2007825"/>
                </a:lnTo>
                <a:lnTo>
                  <a:pt x="1031019" y="2014494"/>
                </a:lnTo>
                <a:lnTo>
                  <a:pt x="1043722" y="2021481"/>
                </a:lnTo>
                <a:lnTo>
                  <a:pt x="1056743" y="2028150"/>
                </a:lnTo>
                <a:lnTo>
                  <a:pt x="1069763" y="2033866"/>
                </a:lnTo>
                <a:lnTo>
                  <a:pt x="1082783" y="2039900"/>
                </a:lnTo>
                <a:lnTo>
                  <a:pt x="1096121" y="2044981"/>
                </a:lnTo>
                <a:lnTo>
                  <a:pt x="1109459" y="2050062"/>
                </a:lnTo>
                <a:lnTo>
                  <a:pt x="1123432" y="2055143"/>
                </a:lnTo>
                <a:lnTo>
                  <a:pt x="1137088" y="2059589"/>
                </a:lnTo>
                <a:lnTo>
                  <a:pt x="1150744" y="2063718"/>
                </a:lnTo>
                <a:lnTo>
                  <a:pt x="1165034" y="2067528"/>
                </a:lnTo>
                <a:lnTo>
                  <a:pt x="1179325" y="2071022"/>
                </a:lnTo>
                <a:lnTo>
                  <a:pt x="1193298" y="2074197"/>
                </a:lnTo>
                <a:lnTo>
                  <a:pt x="1207906" y="2076738"/>
                </a:lnTo>
                <a:lnTo>
                  <a:pt x="1222515" y="2079279"/>
                </a:lnTo>
                <a:lnTo>
                  <a:pt x="1237123" y="2081184"/>
                </a:lnTo>
                <a:lnTo>
                  <a:pt x="1252049" y="2083089"/>
                </a:lnTo>
                <a:lnTo>
                  <a:pt x="1266974" y="2084360"/>
                </a:lnTo>
                <a:lnTo>
                  <a:pt x="1281900" y="2085630"/>
                </a:lnTo>
                <a:lnTo>
                  <a:pt x="1296826" y="2085948"/>
                </a:lnTo>
                <a:lnTo>
                  <a:pt x="1312387" y="2085948"/>
                </a:lnTo>
                <a:lnTo>
                  <a:pt x="1327313" y="2085948"/>
                </a:lnTo>
                <a:lnTo>
                  <a:pt x="1342556" y="2085630"/>
                </a:lnTo>
                <a:lnTo>
                  <a:pt x="1357482" y="2084360"/>
                </a:lnTo>
                <a:lnTo>
                  <a:pt x="1372408" y="2083089"/>
                </a:lnTo>
                <a:lnTo>
                  <a:pt x="1387016" y="2081184"/>
                </a:lnTo>
                <a:lnTo>
                  <a:pt x="1401942" y="2079279"/>
                </a:lnTo>
                <a:lnTo>
                  <a:pt x="1416550" y="2076738"/>
                </a:lnTo>
                <a:lnTo>
                  <a:pt x="1430841" y="2074197"/>
                </a:lnTo>
                <a:lnTo>
                  <a:pt x="1445449" y="2071022"/>
                </a:lnTo>
                <a:lnTo>
                  <a:pt x="1459422" y="2067528"/>
                </a:lnTo>
                <a:lnTo>
                  <a:pt x="1473395" y="2063718"/>
                </a:lnTo>
                <a:lnTo>
                  <a:pt x="1487369" y="2059589"/>
                </a:lnTo>
                <a:lnTo>
                  <a:pt x="1501342" y="2055143"/>
                </a:lnTo>
                <a:lnTo>
                  <a:pt x="1514680" y="2050062"/>
                </a:lnTo>
                <a:lnTo>
                  <a:pt x="1528018" y="2044981"/>
                </a:lnTo>
                <a:lnTo>
                  <a:pt x="1541356" y="2039900"/>
                </a:lnTo>
                <a:lnTo>
                  <a:pt x="1554694" y="2033866"/>
                </a:lnTo>
                <a:lnTo>
                  <a:pt x="1567714" y="2028150"/>
                </a:lnTo>
                <a:lnTo>
                  <a:pt x="1580417" y="2021481"/>
                </a:lnTo>
                <a:lnTo>
                  <a:pt x="1593120" y="2014494"/>
                </a:lnTo>
                <a:lnTo>
                  <a:pt x="1605505" y="2007825"/>
                </a:lnTo>
                <a:lnTo>
                  <a:pt x="1617890" y="2000521"/>
                </a:lnTo>
                <a:lnTo>
                  <a:pt x="1629958" y="1992899"/>
                </a:lnTo>
                <a:lnTo>
                  <a:pt x="1641708" y="1985278"/>
                </a:lnTo>
                <a:lnTo>
                  <a:pt x="1653141" y="1977338"/>
                </a:lnTo>
                <a:lnTo>
                  <a:pt x="1664573" y="1968446"/>
                </a:lnTo>
                <a:lnTo>
                  <a:pt x="1676006" y="1960190"/>
                </a:lnTo>
                <a:lnTo>
                  <a:pt x="1687121" y="1951298"/>
                </a:lnTo>
                <a:lnTo>
                  <a:pt x="1698235" y="1942088"/>
                </a:lnTo>
                <a:lnTo>
                  <a:pt x="1708398" y="1932878"/>
                </a:lnTo>
                <a:lnTo>
                  <a:pt x="1718878" y="1923034"/>
                </a:lnTo>
                <a:lnTo>
                  <a:pt x="1728722" y="1913189"/>
                </a:lnTo>
                <a:lnTo>
                  <a:pt x="1738885" y="1902709"/>
                </a:lnTo>
                <a:lnTo>
                  <a:pt x="1748412" y="1892547"/>
                </a:lnTo>
                <a:lnTo>
                  <a:pt x="1757939" y="1882067"/>
                </a:lnTo>
                <a:lnTo>
                  <a:pt x="1766831" y="1871270"/>
                </a:lnTo>
                <a:lnTo>
                  <a:pt x="1776040" y="1860472"/>
                </a:lnTo>
                <a:lnTo>
                  <a:pt x="1784615" y="1849040"/>
                </a:lnTo>
                <a:lnTo>
                  <a:pt x="1792872" y="1837607"/>
                </a:lnTo>
                <a:lnTo>
                  <a:pt x="1800811" y="1825540"/>
                </a:lnTo>
                <a:lnTo>
                  <a:pt x="1808750" y="1813789"/>
                </a:lnTo>
                <a:lnTo>
                  <a:pt x="1816054" y="1802039"/>
                </a:lnTo>
                <a:lnTo>
                  <a:pt x="1823676" y="1789337"/>
                </a:lnTo>
                <a:lnTo>
                  <a:pt x="1830663" y="1777269"/>
                </a:lnTo>
                <a:lnTo>
                  <a:pt x="1837331" y="1764566"/>
                </a:lnTo>
                <a:lnTo>
                  <a:pt x="1843683" y="1751546"/>
                </a:lnTo>
                <a:lnTo>
                  <a:pt x="1849717" y="1738525"/>
                </a:lnTo>
                <a:lnTo>
                  <a:pt x="1855433" y="1725822"/>
                </a:lnTo>
                <a:lnTo>
                  <a:pt x="1861149" y="1712167"/>
                </a:lnTo>
                <a:lnTo>
                  <a:pt x="1866231" y="1698829"/>
                </a:lnTo>
                <a:lnTo>
                  <a:pt x="1870994" y="1685173"/>
                </a:lnTo>
                <a:lnTo>
                  <a:pt x="1875123" y="1671200"/>
                </a:lnTo>
                <a:lnTo>
                  <a:pt x="1879569" y="1657545"/>
                </a:lnTo>
                <a:lnTo>
                  <a:pt x="1883062" y="1643254"/>
                </a:lnTo>
                <a:lnTo>
                  <a:pt x="1886555" y="1629281"/>
                </a:lnTo>
                <a:lnTo>
                  <a:pt x="1889731" y="1614990"/>
                </a:lnTo>
                <a:lnTo>
                  <a:pt x="1892589" y="1600382"/>
                </a:lnTo>
                <a:lnTo>
                  <a:pt x="1894812" y="1585774"/>
                </a:lnTo>
                <a:lnTo>
                  <a:pt x="1897352" y="1571483"/>
                </a:lnTo>
                <a:lnTo>
                  <a:pt x="1898940" y="1556240"/>
                </a:lnTo>
                <a:lnTo>
                  <a:pt x="1899893" y="1541314"/>
                </a:lnTo>
                <a:lnTo>
                  <a:pt x="1901163" y="1526388"/>
                </a:lnTo>
                <a:lnTo>
                  <a:pt x="1901481" y="1511462"/>
                </a:lnTo>
                <a:lnTo>
                  <a:pt x="1902116" y="1496219"/>
                </a:lnTo>
                <a:lnTo>
                  <a:pt x="1901481" y="1481293"/>
                </a:lnTo>
                <a:lnTo>
                  <a:pt x="1901163" y="1465732"/>
                </a:lnTo>
                <a:lnTo>
                  <a:pt x="1899893" y="1450806"/>
                </a:lnTo>
                <a:lnTo>
                  <a:pt x="1898940" y="1435880"/>
                </a:lnTo>
                <a:lnTo>
                  <a:pt x="1897352" y="1421272"/>
                </a:lnTo>
                <a:lnTo>
                  <a:pt x="1894812" y="1406346"/>
                </a:lnTo>
                <a:lnTo>
                  <a:pt x="1892589" y="1391738"/>
                </a:lnTo>
                <a:lnTo>
                  <a:pt x="1889731" y="1377765"/>
                </a:lnTo>
                <a:lnTo>
                  <a:pt x="1886555" y="1363157"/>
                </a:lnTo>
                <a:lnTo>
                  <a:pt x="1883062" y="1348866"/>
                </a:lnTo>
                <a:lnTo>
                  <a:pt x="1879569" y="1335210"/>
                </a:lnTo>
                <a:lnTo>
                  <a:pt x="1875123" y="1320920"/>
                </a:lnTo>
                <a:lnTo>
                  <a:pt x="1870994" y="1307264"/>
                </a:lnTo>
                <a:lnTo>
                  <a:pt x="1866231" y="1293926"/>
                </a:lnTo>
                <a:lnTo>
                  <a:pt x="1861149" y="1279953"/>
                </a:lnTo>
                <a:lnTo>
                  <a:pt x="1855433" y="1266933"/>
                </a:lnTo>
                <a:lnTo>
                  <a:pt x="1849717" y="1253595"/>
                </a:lnTo>
                <a:lnTo>
                  <a:pt x="1843683" y="1240574"/>
                </a:lnTo>
                <a:lnTo>
                  <a:pt x="1837331" y="1227871"/>
                </a:lnTo>
                <a:lnTo>
                  <a:pt x="1830663" y="1215486"/>
                </a:lnTo>
                <a:lnTo>
                  <a:pt x="1823676" y="1202783"/>
                </a:lnTo>
                <a:lnTo>
                  <a:pt x="1816054" y="1190716"/>
                </a:lnTo>
                <a:lnTo>
                  <a:pt x="1808750" y="1178330"/>
                </a:lnTo>
                <a:lnTo>
                  <a:pt x="1800811" y="1166580"/>
                </a:lnTo>
                <a:lnTo>
                  <a:pt x="1792872" y="1154830"/>
                </a:lnTo>
                <a:lnTo>
                  <a:pt x="1784615" y="1143398"/>
                </a:lnTo>
                <a:lnTo>
                  <a:pt x="1776040" y="1132283"/>
                </a:lnTo>
                <a:lnTo>
                  <a:pt x="1766831" y="1121485"/>
                </a:lnTo>
                <a:lnTo>
                  <a:pt x="1757939" y="1110370"/>
                </a:lnTo>
                <a:lnTo>
                  <a:pt x="1748412" y="1099573"/>
                </a:lnTo>
                <a:lnTo>
                  <a:pt x="1738885" y="1089410"/>
                </a:lnTo>
                <a:lnTo>
                  <a:pt x="1728722" y="1079248"/>
                </a:lnTo>
                <a:lnTo>
                  <a:pt x="1718878" y="1069404"/>
                </a:lnTo>
                <a:lnTo>
                  <a:pt x="1708398" y="1059876"/>
                </a:lnTo>
                <a:lnTo>
                  <a:pt x="1698235" y="1050349"/>
                </a:lnTo>
                <a:lnTo>
                  <a:pt x="1687121" y="1041457"/>
                </a:lnTo>
                <a:lnTo>
                  <a:pt x="1676006" y="1032248"/>
                </a:lnTo>
                <a:lnTo>
                  <a:pt x="1664573" y="1023673"/>
                </a:lnTo>
                <a:lnTo>
                  <a:pt x="1653141" y="1015417"/>
                </a:lnTo>
                <a:lnTo>
                  <a:pt x="1641708" y="1007160"/>
                </a:lnTo>
                <a:lnTo>
                  <a:pt x="1629958" y="999220"/>
                </a:lnTo>
                <a:lnTo>
                  <a:pt x="1617890" y="991916"/>
                </a:lnTo>
                <a:lnTo>
                  <a:pt x="1605505" y="984612"/>
                </a:lnTo>
                <a:lnTo>
                  <a:pt x="1593120" y="977626"/>
                </a:lnTo>
                <a:lnTo>
                  <a:pt x="1580417" y="970957"/>
                </a:lnTo>
                <a:lnTo>
                  <a:pt x="1567714" y="964605"/>
                </a:lnTo>
                <a:lnTo>
                  <a:pt x="1554694" y="958571"/>
                </a:lnTo>
                <a:lnTo>
                  <a:pt x="1541356" y="952855"/>
                </a:lnTo>
                <a:lnTo>
                  <a:pt x="1528018" y="947456"/>
                </a:lnTo>
                <a:lnTo>
                  <a:pt x="1514680" y="942058"/>
                </a:lnTo>
                <a:lnTo>
                  <a:pt x="1501342" y="937612"/>
                </a:lnTo>
                <a:lnTo>
                  <a:pt x="1487369" y="932848"/>
                </a:lnTo>
                <a:lnTo>
                  <a:pt x="1473395" y="928720"/>
                </a:lnTo>
                <a:lnTo>
                  <a:pt x="1459422" y="924909"/>
                </a:lnTo>
                <a:lnTo>
                  <a:pt x="1445449" y="921416"/>
                </a:lnTo>
                <a:lnTo>
                  <a:pt x="1430841" y="918240"/>
                </a:lnTo>
                <a:lnTo>
                  <a:pt x="1416550" y="915382"/>
                </a:lnTo>
                <a:lnTo>
                  <a:pt x="1401942" y="913159"/>
                </a:lnTo>
                <a:lnTo>
                  <a:pt x="1387016" y="910936"/>
                </a:lnTo>
                <a:lnTo>
                  <a:pt x="1372408" y="909665"/>
                </a:lnTo>
                <a:lnTo>
                  <a:pt x="1357482" y="908078"/>
                </a:lnTo>
                <a:lnTo>
                  <a:pt x="1342556" y="907125"/>
                </a:lnTo>
                <a:lnTo>
                  <a:pt x="1327313" y="906490"/>
                </a:lnTo>
                <a:lnTo>
                  <a:pt x="1312387" y="906490"/>
                </a:lnTo>
                <a:lnTo>
                  <a:pt x="1296826" y="906490"/>
                </a:lnTo>
                <a:close/>
                <a:moveTo>
                  <a:pt x="517525" y="871537"/>
                </a:moveTo>
                <a:lnTo>
                  <a:pt x="519446" y="871856"/>
                </a:lnTo>
                <a:lnTo>
                  <a:pt x="521046" y="872175"/>
                </a:lnTo>
                <a:lnTo>
                  <a:pt x="522966" y="873451"/>
                </a:lnTo>
                <a:lnTo>
                  <a:pt x="524567" y="874408"/>
                </a:lnTo>
                <a:lnTo>
                  <a:pt x="554332" y="903750"/>
                </a:lnTo>
                <a:lnTo>
                  <a:pt x="555612" y="905345"/>
                </a:lnTo>
                <a:lnTo>
                  <a:pt x="556253" y="907258"/>
                </a:lnTo>
                <a:lnTo>
                  <a:pt x="557213" y="909491"/>
                </a:lnTo>
                <a:lnTo>
                  <a:pt x="557213" y="910767"/>
                </a:lnTo>
                <a:lnTo>
                  <a:pt x="557213" y="912999"/>
                </a:lnTo>
                <a:lnTo>
                  <a:pt x="556253" y="914913"/>
                </a:lnTo>
                <a:lnTo>
                  <a:pt x="555612" y="916508"/>
                </a:lnTo>
                <a:lnTo>
                  <a:pt x="554332" y="918102"/>
                </a:lnTo>
                <a:lnTo>
                  <a:pt x="529367" y="942980"/>
                </a:lnTo>
                <a:lnTo>
                  <a:pt x="533208" y="953505"/>
                </a:lnTo>
                <a:lnTo>
                  <a:pt x="537369" y="966262"/>
                </a:lnTo>
                <a:lnTo>
                  <a:pt x="540890" y="981252"/>
                </a:lnTo>
                <a:lnTo>
                  <a:pt x="544410" y="998794"/>
                </a:lnTo>
                <a:lnTo>
                  <a:pt x="547291" y="1017293"/>
                </a:lnTo>
                <a:lnTo>
                  <a:pt x="549531" y="1037705"/>
                </a:lnTo>
                <a:lnTo>
                  <a:pt x="551452" y="1059711"/>
                </a:lnTo>
                <a:lnTo>
                  <a:pt x="552732" y="1082675"/>
                </a:lnTo>
                <a:lnTo>
                  <a:pt x="481999" y="1082675"/>
                </a:lnTo>
                <a:lnTo>
                  <a:pt x="483279" y="1059711"/>
                </a:lnTo>
                <a:lnTo>
                  <a:pt x="484879" y="1037705"/>
                </a:lnTo>
                <a:lnTo>
                  <a:pt x="487120" y="1017293"/>
                </a:lnTo>
                <a:lnTo>
                  <a:pt x="490320" y="998794"/>
                </a:lnTo>
                <a:lnTo>
                  <a:pt x="493521" y="981252"/>
                </a:lnTo>
                <a:lnTo>
                  <a:pt x="497682" y="966262"/>
                </a:lnTo>
                <a:lnTo>
                  <a:pt x="501202" y="953505"/>
                </a:lnTo>
                <a:lnTo>
                  <a:pt x="505363" y="942980"/>
                </a:lnTo>
                <a:lnTo>
                  <a:pt x="480398" y="918102"/>
                </a:lnTo>
                <a:lnTo>
                  <a:pt x="479438" y="916508"/>
                </a:lnTo>
                <a:lnTo>
                  <a:pt x="478158" y="914913"/>
                </a:lnTo>
                <a:lnTo>
                  <a:pt x="477838" y="912999"/>
                </a:lnTo>
                <a:lnTo>
                  <a:pt x="477838" y="910767"/>
                </a:lnTo>
                <a:lnTo>
                  <a:pt x="477838" y="909491"/>
                </a:lnTo>
                <a:lnTo>
                  <a:pt x="478478" y="907258"/>
                </a:lnTo>
                <a:lnTo>
                  <a:pt x="479438" y="905345"/>
                </a:lnTo>
                <a:lnTo>
                  <a:pt x="480398" y="903750"/>
                </a:lnTo>
                <a:lnTo>
                  <a:pt x="510164" y="874408"/>
                </a:lnTo>
                <a:lnTo>
                  <a:pt x="511764" y="873451"/>
                </a:lnTo>
                <a:lnTo>
                  <a:pt x="513364" y="872175"/>
                </a:lnTo>
                <a:lnTo>
                  <a:pt x="515285" y="871856"/>
                </a:lnTo>
                <a:lnTo>
                  <a:pt x="517525" y="871537"/>
                </a:lnTo>
                <a:close/>
                <a:moveTo>
                  <a:pt x="613411" y="817562"/>
                </a:moveTo>
                <a:lnTo>
                  <a:pt x="626428" y="823602"/>
                </a:lnTo>
                <a:lnTo>
                  <a:pt x="639446" y="828688"/>
                </a:lnTo>
                <a:lnTo>
                  <a:pt x="652463" y="833774"/>
                </a:lnTo>
                <a:lnTo>
                  <a:pt x="665163" y="838542"/>
                </a:lnTo>
                <a:lnTo>
                  <a:pt x="689611" y="846807"/>
                </a:lnTo>
                <a:lnTo>
                  <a:pt x="713105" y="854436"/>
                </a:lnTo>
                <a:lnTo>
                  <a:pt x="735648" y="861430"/>
                </a:lnTo>
                <a:lnTo>
                  <a:pt x="756285" y="868423"/>
                </a:lnTo>
                <a:lnTo>
                  <a:pt x="766128" y="872238"/>
                </a:lnTo>
                <a:lnTo>
                  <a:pt x="775971" y="875734"/>
                </a:lnTo>
                <a:lnTo>
                  <a:pt x="785178" y="879549"/>
                </a:lnTo>
                <a:lnTo>
                  <a:pt x="793751" y="883364"/>
                </a:lnTo>
                <a:lnTo>
                  <a:pt x="796925" y="884953"/>
                </a:lnTo>
                <a:lnTo>
                  <a:pt x="799783" y="887178"/>
                </a:lnTo>
                <a:lnTo>
                  <a:pt x="802323" y="889085"/>
                </a:lnTo>
                <a:lnTo>
                  <a:pt x="804863" y="891946"/>
                </a:lnTo>
                <a:lnTo>
                  <a:pt x="809625" y="897032"/>
                </a:lnTo>
                <a:lnTo>
                  <a:pt x="814388" y="902754"/>
                </a:lnTo>
                <a:lnTo>
                  <a:pt x="802958" y="912291"/>
                </a:lnTo>
                <a:lnTo>
                  <a:pt x="791845" y="922145"/>
                </a:lnTo>
                <a:lnTo>
                  <a:pt x="781051" y="932317"/>
                </a:lnTo>
                <a:lnTo>
                  <a:pt x="770573" y="942489"/>
                </a:lnTo>
                <a:lnTo>
                  <a:pt x="760095" y="952980"/>
                </a:lnTo>
                <a:lnTo>
                  <a:pt x="749618" y="963470"/>
                </a:lnTo>
                <a:lnTo>
                  <a:pt x="739775" y="974278"/>
                </a:lnTo>
                <a:lnTo>
                  <a:pt x="729933" y="985086"/>
                </a:lnTo>
                <a:lnTo>
                  <a:pt x="720725" y="996529"/>
                </a:lnTo>
                <a:lnTo>
                  <a:pt x="711201" y="1007973"/>
                </a:lnTo>
                <a:lnTo>
                  <a:pt x="701676" y="1019417"/>
                </a:lnTo>
                <a:lnTo>
                  <a:pt x="693103" y="1031178"/>
                </a:lnTo>
                <a:lnTo>
                  <a:pt x="683896" y="1043258"/>
                </a:lnTo>
                <a:lnTo>
                  <a:pt x="675641" y="1055337"/>
                </a:lnTo>
                <a:lnTo>
                  <a:pt x="667386" y="1067417"/>
                </a:lnTo>
                <a:lnTo>
                  <a:pt x="659131" y="1079814"/>
                </a:lnTo>
                <a:lnTo>
                  <a:pt x="638811" y="1081086"/>
                </a:lnTo>
                <a:lnTo>
                  <a:pt x="617221" y="1081721"/>
                </a:lnTo>
                <a:lnTo>
                  <a:pt x="594360" y="1082039"/>
                </a:lnTo>
                <a:lnTo>
                  <a:pt x="569913" y="1082675"/>
                </a:lnTo>
                <a:lnTo>
                  <a:pt x="613411" y="817562"/>
                </a:lnTo>
                <a:close/>
                <a:moveTo>
                  <a:pt x="421057" y="817562"/>
                </a:moveTo>
                <a:lnTo>
                  <a:pt x="465138" y="1082675"/>
                </a:lnTo>
                <a:lnTo>
                  <a:pt x="428034" y="1082039"/>
                </a:lnTo>
                <a:lnTo>
                  <a:pt x="394101" y="1081086"/>
                </a:lnTo>
                <a:lnTo>
                  <a:pt x="363022" y="1079496"/>
                </a:lnTo>
                <a:lnTo>
                  <a:pt x="334480" y="1076953"/>
                </a:lnTo>
                <a:lnTo>
                  <a:pt x="308793" y="1073774"/>
                </a:lnTo>
                <a:lnTo>
                  <a:pt x="285642" y="1070596"/>
                </a:lnTo>
                <a:lnTo>
                  <a:pt x="265029" y="1066781"/>
                </a:lnTo>
                <a:lnTo>
                  <a:pt x="246635" y="1062966"/>
                </a:lnTo>
                <a:lnTo>
                  <a:pt x="239341" y="1054066"/>
                </a:lnTo>
                <a:lnTo>
                  <a:pt x="231730" y="1045483"/>
                </a:lnTo>
                <a:lnTo>
                  <a:pt x="224753" y="1036264"/>
                </a:lnTo>
                <a:lnTo>
                  <a:pt x="218094" y="1027046"/>
                </a:lnTo>
                <a:lnTo>
                  <a:pt x="211434" y="1017509"/>
                </a:lnTo>
                <a:lnTo>
                  <a:pt x="205409" y="1007973"/>
                </a:lnTo>
                <a:lnTo>
                  <a:pt x="199700" y="997801"/>
                </a:lnTo>
                <a:lnTo>
                  <a:pt x="193675" y="987947"/>
                </a:lnTo>
                <a:lnTo>
                  <a:pt x="196212" y="973006"/>
                </a:lnTo>
                <a:lnTo>
                  <a:pt x="198749" y="957112"/>
                </a:lnTo>
                <a:lnTo>
                  <a:pt x="200652" y="949483"/>
                </a:lnTo>
                <a:lnTo>
                  <a:pt x="202872" y="941536"/>
                </a:lnTo>
                <a:lnTo>
                  <a:pt x="205091" y="933907"/>
                </a:lnTo>
                <a:lnTo>
                  <a:pt x="207946" y="926595"/>
                </a:lnTo>
                <a:lnTo>
                  <a:pt x="211117" y="919284"/>
                </a:lnTo>
                <a:lnTo>
                  <a:pt x="214288" y="912609"/>
                </a:lnTo>
                <a:lnTo>
                  <a:pt x="217777" y="906251"/>
                </a:lnTo>
                <a:lnTo>
                  <a:pt x="221582" y="900529"/>
                </a:lnTo>
                <a:lnTo>
                  <a:pt x="226022" y="895443"/>
                </a:lnTo>
                <a:lnTo>
                  <a:pt x="230779" y="890675"/>
                </a:lnTo>
                <a:lnTo>
                  <a:pt x="235853" y="886542"/>
                </a:lnTo>
                <a:lnTo>
                  <a:pt x="241244" y="883364"/>
                </a:lnTo>
                <a:lnTo>
                  <a:pt x="249807" y="879549"/>
                </a:lnTo>
                <a:lnTo>
                  <a:pt x="259003" y="875734"/>
                </a:lnTo>
                <a:lnTo>
                  <a:pt x="268517" y="872238"/>
                </a:lnTo>
                <a:lnTo>
                  <a:pt x="278666" y="868423"/>
                </a:lnTo>
                <a:lnTo>
                  <a:pt x="299596" y="861430"/>
                </a:lnTo>
                <a:lnTo>
                  <a:pt x="321478" y="854436"/>
                </a:lnTo>
                <a:lnTo>
                  <a:pt x="344946" y="846807"/>
                </a:lnTo>
                <a:lnTo>
                  <a:pt x="369365" y="838542"/>
                </a:lnTo>
                <a:lnTo>
                  <a:pt x="382050" y="833774"/>
                </a:lnTo>
                <a:lnTo>
                  <a:pt x="395052" y="828688"/>
                </a:lnTo>
                <a:lnTo>
                  <a:pt x="408054" y="823602"/>
                </a:lnTo>
                <a:lnTo>
                  <a:pt x="421057" y="817562"/>
                </a:lnTo>
                <a:close/>
                <a:moveTo>
                  <a:pt x="1293650" y="782637"/>
                </a:moveTo>
                <a:lnTo>
                  <a:pt x="1312387" y="782637"/>
                </a:lnTo>
                <a:lnTo>
                  <a:pt x="1330489" y="782637"/>
                </a:lnTo>
                <a:lnTo>
                  <a:pt x="1348908" y="783590"/>
                </a:lnTo>
                <a:lnTo>
                  <a:pt x="1367009" y="784860"/>
                </a:lnTo>
                <a:lnTo>
                  <a:pt x="1385111" y="786130"/>
                </a:lnTo>
                <a:lnTo>
                  <a:pt x="1402895" y="788353"/>
                </a:lnTo>
                <a:lnTo>
                  <a:pt x="1420679" y="790894"/>
                </a:lnTo>
                <a:lnTo>
                  <a:pt x="1438145" y="793752"/>
                </a:lnTo>
                <a:lnTo>
                  <a:pt x="1455611" y="797245"/>
                </a:lnTo>
                <a:lnTo>
                  <a:pt x="1472760" y="800739"/>
                </a:lnTo>
                <a:lnTo>
                  <a:pt x="1490227" y="805185"/>
                </a:lnTo>
                <a:lnTo>
                  <a:pt x="1507058" y="809948"/>
                </a:lnTo>
                <a:lnTo>
                  <a:pt x="1524207" y="814712"/>
                </a:lnTo>
                <a:lnTo>
                  <a:pt x="1540720" y="820110"/>
                </a:lnTo>
                <a:lnTo>
                  <a:pt x="1557234" y="826144"/>
                </a:lnTo>
                <a:lnTo>
                  <a:pt x="1573748" y="832496"/>
                </a:lnTo>
                <a:lnTo>
                  <a:pt x="1589309" y="839165"/>
                </a:lnTo>
                <a:lnTo>
                  <a:pt x="1605505" y="845834"/>
                </a:lnTo>
                <a:lnTo>
                  <a:pt x="1621383" y="853138"/>
                </a:lnTo>
                <a:lnTo>
                  <a:pt x="1636627" y="860760"/>
                </a:lnTo>
                <a:lnTo>
                  <a:pt x="1651870" y="869016"/>
                </a:lnTo>
                <a:lnTo>
                  <a:pt x="1667114" y="877273"/>
                </a:lnTo>
                <a:lnTo>
                  <a:pt x="1682039" y="886165"/>
                </a:lnTo>
                <a:lnTo>
                  <a:pt x="1696648" y="895375"/>
                </a:lnTo>
                <a:lnTo>
                  <a:pt x="1710621" y="904902"/>
                </a:lnTo>
                <a:lnTo>
                  <a:pt x="1724911" y="914747"/>
                </a:lnTo>
                <a:lnTo>
                  <a:pt x="1738567" y="924591"/>
                </a:lnTo>
                <a:lnTo>
                  <a:pt x="1752540" y="935071"/>
                </a:lnTo>
                <a:lnTo>
                  <a:pt x="1765878" y="945869"/>
                </a:lnTo>
                <a:lnTo>
                  <a:pt x="1778899" y="956666"/>
                </a:lnTo>
                <a:lnTo>
                  <a:pt x="1791284" y="968098"/>
                </a:lnTo>
                <a:lnTo>
                  <a:pt x="1803987" y="979849"/>
                </a:lnTo>
                <a:lnTo>
                  <a:pt x="1816054" y="991916"/>
                </a:lnTo>
                <a:lnTo>
                  <a:pt x="1828439" y="1003984"/>
                </a:lnTo>
                <a:lnTo>
                  <a:pt x="1839872" y="1016687"/>
                </a:lnTo>
                <a:lnTo>
                  <a:pt x="1851305" y="1029707"/>
                </a:lnTo>
                <a:lnTo>
                  <a:pt x="1862102" y="1042728"/>
                </a:lnTo>
                <a:lnTo>
                  <a:pt x="1873217" y="1056066"/>
                </a:lnTo>
                <a:lnTo>
                  <a:pt x="1883379" y="1069721"/>
                </a:lnTo>
                <a:lnTo>
                  <a:pt x="1893859" y="1083377"/>
                </a:lnTo>
                <a:lnTo>
                  <a:pt x="1903704" y="1097667"/>
                </a:lnTo>
                <a:lnTo>
                  <a:pt x="1912913" y="1111958"/>
                </a:lnTo>
                <a:lnTo>
                  <a:pt x="1922123" y="1126566"/>
                </a:lnTo>
                <a:lnTo>
                  <a:pt x="1930697" y="1141492"/>
                </a:lnTo>
                <a:lnTo>
                  <a:pt x="1939272" y="1156418"/>
                </a:lnTo>
                <a:lnTo>
                  <a:pt x="1947211" y="1171661"/>
                </a:lnTo>
                <a:lnTo>
                  <a:pt x="1955150" y="1187222"/>
                </a:lnTo>
                <a:lnTo>
                  <a:pt x="1962137" y="1202783"/>
                </a:lnTo>
                <a:lnTo>
                  <a:pt x="1969441" y="1218662"/>
                </a:lnTo>
                <a:lnTo>
                  <a:pt x="1976110" y="1234858"/>
                </a:lnTo>
                <a:lnTo>
                  <a:pt x="1982461" y="1251372"/>
                </a:lnTo>
                <a:lnTo>
                  <a:pt x="1987860" y="1267885"/>
                </a:lnTo>
                <a:lnTo>
                  <a:pt x="1993259" y="1284399"/>
                </a:lnTo>
                <a:lnTo>
                  <a:pt x="1998340" y="1301230"/>
                </a:lnTo>
                <a:lnTo>
                  <a:pt x="2003103" y="1318061"/>
                </a:lnTo>
                <a:lnTo>
                  <a:pt x="2007232" y="1335210"/>
                </a:lnTo>
                <a:lnTo>
                  <a:pt x="2011043" y="1352359"/>
                </a:lnTo>
                <a:lnTo>
                  <a:pt x="2014219" y="1370143"/>
                </a:lnTo>
                <a:lnTo>
                  <a:pt x="2017394" y="1387927"/>
                </a:lnTo>
                <a:lnTo>
                  <a:pt x="2019617" y="1405711"/>
                </a:lnTo>
                <a:lnTo>
                  <a:pt x="2021840" y="1423177"/>
                </a:lnTo>
                <a:lnTo>
                  <a:pt x="2023428" y="1441279"/>
                </a:lnTo>
                <a:lnTo>
                  <a:pt x="2024381" y="1459380"/>
                </a:lnTo>
                <a:lnTo>
                  <a:pt x="2025333" y="1478117"/>
                </a:lnTo>
                <a:lnTo>
                  <a:pt x="2025651" y="1496219"/>
                </a:lnTo>
                <a:lnTo>
                  <a:pt x="2025333" y="1514638"/>
                </a:lnTo>
                <a:lnTo>
                  <a:pt x="2024381" y="1532739"/>
                </a:lnTo>
                <a:lnTo>
                  <a:pt x="2023428" y="1550841"/>
                </a:lnTo>
                <a:lnTo>
                  <a:pt x="2021840" y="1568942"/>
                </a:lnTo>
                <a:lnTo>
                  <a:pt x="2019617" y="1587044"/>
                </a:lnTo>
                <a:lnTo>
                  <a:pt x="2017394" y="1604828"/>
                </a:lnTo>
                <a:lnTo>
                  <a:pt x="2014219" y="1622612"/>
                </a:lnTo>
                <a:lnTo>
                  <a:pt x="2011043" y="1639761"/>
                </a:lnTo>
                <a:lnTo>
                  <a:pt x="2007232" y="1657227"/>
                </a:lnTo>
                <a:lnTo>
                  <a:pt x="2003103" y="1674376"/>
                </a:lnTo>
                <a:lnTo>
                  <a:pt x="1998340" y="1691525"/>
                </a:lnTo>
                <a:lnTo>
                  <a:pt x="1993259" y="1708356"/>
                </a:lnTo>
                <a:lnTo>
                  <a:pt x="1987860" y="1724870"/>
                </a:lnTo>
                <a:lnTo>
                  <a:pt x="1982461" y="1741383"/>
                </a:lnTo>
                <a:lnTo>
                  <a:pt x="1976110" y="1757579"/>
                </a:lnTo>
                <a:lnTo>
                  <a:pt x="1969441" y="1773776"/>
                </a:lnTo>
                <a:lnTo>
                  <a:pt x="1962137" y="1789337"/>
                </a:lnTo>
                <a:lnTo>
                  <a:pt x="1955150" y="1805215"/>
                </a:lnTo>
                <a:lnTo>
                  <a:pt x="1947211" y="1821094"/>
                </a:lnTo>
                <a:lnTo>
                  <a:pt x="1939272" y="1836019"/>
                </a:lnTo>
                <a:lnTo>
                  <a:pt x="1930697" y="1851263"/>
                </a:lnTo>
                <a:lnTo>
                  <a:pt x="1922123" y="1865871"/>
                </a:lnTo>
                <a:lnTo>
                  <a:pt x="1912913" y="1880479"/>
                </a:lnTo>
                <a:lnTo>
                  <a:pt x="1903704" y="1895088"/>
                </a:lnTo>
                <a:lnTo>
                  <a:pt x="1893859" y="1909061"/>
                </a:lnTo>
                <a:lnTo>
                  <a:pt x="1883379" y="1923034"/>
                </a:lnTo>
                <a:lnTo>
                  <a:pt x="1873217" y="1936372"/>
                </a:lnTo>
                <a:lnTo>
                  <a:pt x="1862102" y="1949710"/>
                </a:lnTo>
                <a:lnTo>
                  <a:pt x="1851305" y="1963048"/>
                </a:lnTo>
                <a:lnTo>
                  <a:pt x="1839872" y="1975751"/>
                </a:lnTo>
                <a:lnTo>
                  <a:pt x="1828439" y="1988136"/>
                </a:lnTo>
                <a:lnTo>
                  <a:pt x="1816054" y="2000521"/>
                </a:lnTo>
                <a:lnTo>
                  <a:pt x="1803987" y="2012589"/>
                </a:lnTo>
                <a:lnTo>
                  <a:pt x="1791284" y="2024021"/>
                </a:lnTo>
                <a:lnTo>
                  <a:pt x="1778899" y="2035454"/>
                </a:lnTo>
                <a:lnTo>
                  <a:pt x="1765878" y="2046569"/>
                </a:lnTo>
                <a:lnTo>
                  <a:pt x="1752540" y="2057684"/>
                </a:lnTo>
                <a:lnTo>
                  <a:pt x="1738567" y="2067846"/>
                </a:lnTo>
                <a:lnTo>
                  <a:pt x="1724911" y="2078008"/>
                </a:lnTo>
                <a:lnTo>
                  <a:pt x="1710621" y="2087853"/>
                </a:lnTo>
                <a:lnTo>
                  <a:pt x="1696648" y="2097380"/>
                </a:lnTo>
                <a:lnTo>
                  <a:pt x="1682039" y="2106272"/>
                </a:lnTo>
                <a:lnTo>
                  <a:pt x="1667114" y="2115164"/>
                </a:lnTo>
                <a:lnTo>
                  <a:pt x="1651870" y="2123739"/>
                </a:lnTo>
                <a:lnTo>
                  <a:pt x="1636627" y="2131678"/>
                </a:lnTo>
                <a:lnTo>
                  <a:pt x="1621383" y="2139299"/>
                </a:lnTo>
                <a:lnTo>
                  <a:pt x="1605505" y="2146604"/>
                </a:lnTo>
                <a:lnTo>
                  <a:pt x="1589309" y="2153590"/>
                </a:lnTo>
                <a:lnTo>
                  <a:pt x="1573748" y="2160259"/>
                </a:lnTo>
                <a:lnTo>
                  <a:pt x="1557234" y="2166293"/>
                </a:lnTo>
                <a:lnTo>
                  <a:pt x="1540720" y="2172009"/>
                </a:lnTo>
                <a:lnTo>
                  <a:pt x="1524207" y="2177726"/>
                </a:lnTo>
                <a:lnTo>
                  <a:pt x="1507058" y="2182807"/>
                </a:lnTo>
                <a:lnTo>
                  <a:pt x="1490227" y="2186935"/>
                </a:lnTo>
                <a:lnTo>
                  <a:pt x="1472760" y="2191381"/>
                </a:lnTo>
                <a:lnTo>
                  <a:pt x="1455611" y="2195510"/>
                </a:lnTo>
                <a:lnTo>
                  <a:pt x="1438145" y="2198368"/>
                </a:lnTo>
                <a:lnTo>
                  <a:pt x="1420679" y="2201543"/>
                </a:lnTo>
                <a:lnTo>
                  <a:pt x="1402895" y="2204084"/>
                </a:lnTo>
                <a:lnTo>
                  <a:pt x="1385111" y="2205989"/>
                </a:lnTo>
                <a:lnTo>
                  <a:pt x="1367009" y="2207577"/>
                </a:lnTo>
                <a:lnTo>
                  <a:pt x="1348908" y="2208847"/>
                </a:lnTo>
                <a:lnTo>
                  <a:pt x="1330489" y="2209483"/>
                </a:lnTo>
                <a:lnTo>
                  <a:pt x="1312387" y="2209800"/>
                </a:lnTo>
                <a:lnTo>
                  <a:pt x="1293650" y="2209483"/>
                </a:lnTo>
                <a:lnTo>
                  <a:pt x="1275549" y="2208847"/>
                </a:lnTo>
                <a:lnTo>
                  <a:pt x="1257130" y="2207577"/>
                </a:lnTo>
                <a:lnTo>
                  <a:pt x="1239346" y="2205989"/>
                </a:lnTo>
                <a:lnTo>
                  <a:pt x="1221244" y="2204084"/>
                </a:lnTo>
                <a:lnTo>
                  <a:pt x="1203460" y="2201543"/>
                </a:lnTo>
                <a:lnTo>
                  <a:pt x="1185994" y="2198368"/>
                </a:lnTo>
                <a:lnTo>
                  <a:pt x="1168527" y="2195510"/>
                </a:lnTo>
                <a:lnTo>
                  <a:pt x="1151379" y="2191381"/>
                </a:lnTo>
                <a:lnTo>
                  <a:pt x="1133912" y="2186935"/>
                </a:lnTo>
                <a:lnTo>
                  <a:pt x="1117081" y="2182807"/>
                </a:lnTo>
                <a:lnTo>
                  <a:pt x="1099932" y="2177726"/>
                </a:lnTo>
                <a:lnTo>
                  <a:pt x="1083419" y="2172009"/>
                </a:lnTo>
                <a:lnTo>
                  <a:pt x="1066905" y="2166293"/>
                </a:lnTo>
                <a:lnTo>
                  <a:pt x="1050709" y="2160259"/>
                </a:lnTo>
                <a:lnTo>
                  <a:pt x="1034830" y="2153590"/>
                </a:lnTo>
                <a:lnTo>
                  <a:pt x="1018634" y="2146604"/>
                </a:lnTo>
                <a:lnTo>
                  <a:pt x="1003073" y="2139299"/>
                </a:lnTo>
                <a:lnTo>
                  <a:pt x="987512" y="2131678"/>
                </a:lnTo>
                <a:lnTo>
                  <a:pt x="971951" y="2123739"/>
                </a:lnTo>
                <a:lnTo>
                  <a:pt x="957025" y="2115164"/>
                </a:lnTo>
                <a:lnTo>
                  <a:pt x="942735" y="2106272"/>
                </a:lnTo>
                <a:lnTo>
                  <a:pt x="928126" y="2097380"/>
                </a:lnTo>
                <a:lnTo>
                  <a:pt x="913518" y="2087853"/>
                </a:lnTo>
                <a:lnTo>
                  <a:pt x="899227" y="2078008"/>
                </a:lnTo>
                <a:lnTo>
                  <a:pt x="885572" y="2067846"/>
                </a:lnTo>
                <a:lnTo>
                  <a:pt x="871599" y="2057684"/>
                </a:lnTo>
                <a:lnTo>
                  <a:pt x="858261" y="2046569"/>
                </a:lnTo>
                <a:lnTo>
                  <a:pt x="845240" y="2035454"/>
                </a:lnTo>
                <a:lnTo>
                  <a:pt x="832855" y="2024021"/>
                </a:lnTo>
                <a:lnTo>
                  <a:pt x="820152" y="2012589"/>
                </a:lnTo>
                <a:lnTo>
                  <a:pt x="808085" y="2000521"/>
                </a:lnTo>
                <a:lnTo>
                  <a:pt x="795699" y="1988136"/>
                </a:lnTo>
                <a:lnTo>
                  <a:pt x="784267" y="1975751"/>
                </a:lnTo>
                <a:lnTo>
                  <a:pt x="772834" y="1963048"/>
                </a:lnTo>
                <a:lnTo>
                  <a:pt x="761719" y="1949710"/>
                </a:lnTo>
                <a:lnTo>
                  <a:pt x="750922" y="1936372"/>
                </a:lnTo>
                <a:lnTo>
                  <a:pt x="740760" y="1923034"/>
                </a:lnTo>
                <a:lnTo>
                  <a:pt x="730280" y="1909061"/>
                </a:lnTo>
                <a:lnTo>
                  <a:pt x="720435" y="1895088"/>
                </a:lnTo>
                <a:lnTo>
                  <a:pt x="711226" y="1880479"/>
                </a:lnTo>
                <a:lnTo>
                  <a:pt x="702016" y="1865871"/>
                </a:lnTo>
                <a:lnTo>
                  <a:pt x="693442" y="1851263"/>
                </a:lnTo>
                <a:lnTo>
                  <a:pt x="684867" y="1836019"/>
                </a:lnTo>
                <a:lnTo>
                  <a:pt x="676928" y="1821094"/>
                </a:lnTo>
                <a:lnTo>
                  <a:pt x="668989" y="1805215"/>
                </a:lnTo>
                <a:lnTo>
                  <a:pt x="662002" y="1789337"/>
                </a:lnTo>
                <a:lnTo>
                  <a:pt x="654698" y="1773776"/>
                </a:lnTo>
                <a:lnTo>
                  <a:pt x="648029" y="1757579"/>
                </a:lnTo>
                <a:lnTo>
                  <a:pt x="641678" y="1741383"/>
                </a:lnTo>
                <a:lnTo>
                  <a:pt x="636279" y="1724870"/>
                </a:lnTo>
                <a:lnTo>
                  <a:pt x="630880" y="1708356"/>
                </a:lnTo>
                <a:lnTo>
                  <a:pt x="625799" y="1691525"/>
                </a:lnTo>
                <a:lnTo>
                  <a:pt x="621036" y="1674376"/>
                </a:lnTo>
                <a:lnTo>
                  <a:pt x="616907" y="1657227"/>
                </a:lnTo>
                <a:lnTo>
                  <a:pt x="613097" y="1639761"/>
                </a:lnTo>
                <a:lnTo>
                  <a:pt x="609921" y="1622612"/>
                </a:lnTo>
                <a:lnTo>
                  <a:pt x="606745" y="1604828"/>
                </a:lnTo>
                <a:lnTo>
                  <a:pt x="604522" y="1587044"/>
                </a:lnTo>
                <a:lnTo>
                  <a:pt x="602299" y="1568942"/>
                </a:lnTo>
                <a:lnTo>
                  <a:pt x="600711" y="1550841"/>
                </a:lnTo>
                <a:lnTo>
                  <a:pt x="599759" y="1532739"/>
                </a:lnTo>
                <a:lnTo>
                  <a:pt x="598806" y="1514638"/>
                </a:lnTo>
                <a:lnTo>
                  <a:pt x="598488" y="1496219"/>
                </a:lnTo>
                <a:lnTo>
                  <a:pt x="598806" y="1478117"/>
                </a:lnTo>
                <a:lnTo>
                  <a:pt x="599759" y="1459380"/>
                </a:lnTo>
                <a:lnTo>
                  <a:pt x="600711" y="1441279"/>
                </a:lnTo>
                <a:lnTo>
                  <a:pt x="602299" y="1423177"/>
                </a:lnTo>
                <a:lnTo>
                  <a:pt x="604522" y="1405711"/>
                </a:lnTo>
                <a:lnTo>
                  <a:pt x="606745" y="1387927"/>
                </a:lnTo>
                <a:lnTo>
                  <a:pt x="609921" y="1370143"/>
                </a:lnTo>
                <a:lnTo>
                  <a:pt x="613097" y="1352359"/>
                </a:lnTo>
                <a:lnTo>
                  <a:pt x="616907" y="1335210"/>
                </a:lnTo>
                <a:lnTo>
                  <a:pt x="621036" y="1318061"/>
                </a:lnTo>
                <a:lnTo>
                  <a:pt x="625799" y="1301230"/>
                </a:lnTo>
                <a:lnTo>
                  <a:pt x="630880" y="1284399"/>
                </a:lnTo>
                <a:lnTo>
                  <a:pt x="636279" y="1267885"/>
                </a:lnTo>
                <a:lnTo>
                  <a:pt x="641678" y="1251372"/>
                </a:lnTo>
                <a:lnTo>
                  <a:pt x="648029" y="1234858"/>
                </a:lnTo>
                <a:lnTo>
                  <a:pt x="654698" y="1218662"/>
                </a:lnTo>
                <a:lnTo>
                  <a:pt x="662002" y="1202783"/>
                </a:lnTo>
                <a:lnTo>
                  <a:pt x="668989" y="1187222"/>
                </a:lnTo>
                <a:lnTo>
                  <a:pt x="676928" y="1171661"/>
                </a:lnTo>
                <a:lnTo>
                  <a:pt x="684867" y="1156418"/>
                </a:lnTo>
                <a:lnTo>
                  <a:pt x="693442" y="1141492"/>
                </a:lnTo>
                <a:lnTo>
                  <a:pt x="702016" y="1126566"/>
                </a:lnTo>
                <a:lnTo>
                  <a:pt x="711226" y="1111958"/>
                </a:lnTo>
                <a:lnTo>
                  <a:pt x="720435" y="1097667"/>
                </a:lnTo>
                <a:lnTo>
                  <a:pt x="730280" y="1083377"/>
                </a:lnTo>
                <a:lnTo>
                  <a:pt x="740760" y="1069721"/>
                </a:lnTo>
                <a:lnTo>
                  <a:pt x="750922" y="1056066"/>
                </a:lnTo>
                <a:lnTo>
                  <a:pt x="761719" y="1042728"/>
                </a:lnTo>
                <a:lnTo>
                  <a:pt x="772834" y="1029707"/>
                </a:lnTo>
                <a:lnTo>
                  <a:pt x="784267" y="1016687"/>
                </a:lnTo>
                <a:lnTo>
                  <a:pt x="795699" y="1003984"/>
                </a:lnTo>
                <a:lnTo>
                  <a:pt x="808085" y="991916"/>
                </a:lnTo>
                <a:lnTo>
                  <a:pt x="820152" y="979849"/>
                </a:lnTo>
                <a:lnTo>
                  <a:pt x="832855" y="968098"/>
                </a:lnTo>
                <a:lnTo>
                  <a:pt x="845240" y="956666"/>
                </a:lnTo>
                <a:lnTo>
                  <a:pt x="858261" y="945869"/>
                </a:lnTo>
                <a:lnTo>
                  <a:pt x="871599" y="935071"/>
                </a:lnTo>
                <a:lnTo>
                  <a:pt x="885572" y="924591"/>
                </a:lnTo>
                <a:lnTo>
                  <a:pt x="899227" y="914747"/>
                </a:lnTo>
                <a:lnTo>
                  <a:pt x="913518" y="904902"/>
                </a:lnTo>
                <a:lnTo>
                  <a:pt x="928126" y="895375"/>
                </a:lnTo>
                <a:lnTo>
                  <a:pt x="942735" y="886165"/>
                </a:lnTo>
                <a:lnTo>
                  <a:pt x="957025" y="877273"/>
                </a:lnTo>
                <a:lnTo>
                  <a:pt x="971951" y="869016"/>
                </a:lnTo>
                <a:lnTo>
                  <a:pt x="987512" y="860760"/>
                </a:lnTo>
                <a:lnTo>
                  <a:pt x="1003073" y="853138"/>
                </a:lnTo>
                <a:lnTo>
                  <a:pt x="1018634" y="845834"/>
                </a:lnTo>
                <a:lnTo>
                  <a:pt x="1034830" y="839165"/>
                </a:lnTo>
                <a:lnTo>
                  <a:pt x="1050709" y="832496"/>
                </a:lnTo>
                <a:lnTo>
                  <a:pt x="1066905" y="826144"/>
                </a:lnTo>
                <a:lnTo>
                  <a:pt x="1083419" y="820110"/>
                </a:lnTo>
                <a:lnTo>
                  <a:pt x="1099932" y="814712"/>
                </a:lnTo>
                <a:lnTo>
                  <a:pt x="1117081" y="809948"/>
                </a:lnTo>
                <a:lnTo>
                  <a:pt x="1133912" y="805185"/>
                </a:lnTo>
                <a:lnTo>
                  <a:pt x="1151379" y="800739"/>
                </a:lnTo>
                <a:lnTo>
                  <a:pt x="1168527" y="797245"/>
                </a:lnTo>
                <a:lnTo>
                  <a:pt x="1185994" y="793752"/>
                </a:lnTo>
                <a:lnTo>
                  <a:pt x="1203460" y="790894"/>
                </a:lnTo>
                <a:lnTo>
                  <a:pt x="1221244" y="788353"/>
                </a:lnTo>
                <a:lnTo>
                  <a:pt x="1239346" y="786130"/>
                </a:lnTo>
                <a:lnTo>
                  <a:pt x="1257130" y="784860"/>
                </a:lnTo>
                <a:lnTo>
                  <a:pt x="1275549" y="783590"/>
                </a:lnTo>
                <a:lnTo>
                  <a:pt x="1293650" y="782637"/>
                </a:lnTo>
                <a:close/>
                <a:moveTo>
                  <a:pt x="1063625" y="644525"/>
                </a:moveTo>
                <a:lnTo>
                  <a:pt x="1070325" y="651450"/>
                </a:lnTo>
                <a:lnTo>
                  <a:pt x="1077663" y="658060"/>
                </a:lnTo>
                <a:lnTo>
                  <a:pt x="1084683" y="664670"/>
                </a:lnTo>
                <a:lnTo>
                  <a:pt x="1092340" y="671280"/>
                </a:lnTo>
                <a:lnTo>
                  <a:pt x="1099678" y="677575"/>
                </a:lnTo>
                <a:lnTo>
                  <a:pt x="1107655" y="683556"/>
                </a:lnTo>
                <a:lnTo>
                  <a:pt x="1115631" y="689221"/>
                </a:lnTo>
                <a:lnTo>
                  <a:pt x="1123608" y="694887"/>
                </a:lnTo>
                <a:lnTo>
                  <a:pt x="1131903" y="700238"/>
                </a:lnTo>
                <a:lnTo>
                  <a:pt x="1140518" y="705274"/>
                </a:lnTo>
                <a:lnTo>
                  <a:pt x="1148813" y="710311"/>
                </a:lnTo>
                <a:lnTo>
                  <a:pt x="1157428" y="714717"/>
                </a:lnTo>
                <a:lnTo>
                  <a:pt x="1166680" y="719439"/>
                </a:lnTo>
                <a:lnTo>
                  <a:pt x="1175614" y="723216"/>
                </a:lnTo>
                <a:lnTo>
                  <a:pt x="1184866" y="727308"/>
                </a:lnTo>
                <a:lnTo>
                  <a:pt x="1193800" y="730770"/>
                </a:lnTo>
                <a:lnTo>
                  <a:pt x="1166999" y="735492"/>
                </a:lnTo>
                <a:lnTo>
                  <a:pt x="1140199" y="740843"/>
                </a:lnTo>
                <a:lnTo>
                  <a:pt x="1126479" y="743676"/>
                </a:lnTo>
                <a:lnTo>
                  <a:pt x="1113079" y="747138"/>
                </a:lnTo>
                <a:lnTo>
                  <a:pt x="1099997" y="750600"/>
                </a:lnTo>
                <a:lnTo>
                  <a:pt x="1086916" y="754063"/>
                </a:lnTo>
                <a:lnTo>
                  <a:pt x="1085640" y="739898"/>
                </a:lnTo>
                <a:lnTo>
                  <a:pt x="1083406" y="726049"/>
                </a:lnTo>
                <a:lnTo>
                  <a:pt x="1081173" y="711884"/>
                </a:lnTo>
                <a:lnTo>
                  <a:pt x="1078302" y="698350"/>
                </a:lnTo>
                <a:lnTo>
                  <a:pt x="1075111" y="684500"/>
                </a:lnTo>
                <a:lnTo>
                  <a:pt x="1071601" y="670965"/>
                </a:lnTo>
                <a:lnTo>
                  <a:pt x="1068092" y="657745"/>
                </a:lnTo>
                <a:lnTo>
                  <a:pt x="1063625" y="644525"/>
                </a:lnTo>
                <a:close/>
                <a:moveTo>
                  <a:pt x="511342" y="468312"/>
                </a:moveTo>
                <a:lnTo>
                  <a:pt x="517684" y="468312"/>
                </a:lnTo>
                <a:lnTo>
                  <a:pt x="523708" y="468312"/>
                </a:lnTo>
                <a:lnTo>
                  <a:pt x="530050" y="469264"/>
                </a:lnTo>
                <a:lnTo>
                  <a:pt x="536075" y="469899"/>
                </a:lnTo>
                <a:lnTo>
                  <a:pt x="542417" y="471169"/>
                </a:lnTo>
                <a:lnTo>
                  <a:pt x="548124" y="472757"/>
                </a:lnTo>
                <a:lnTo>
                  <a:pt x="553832" y="474662"/>
                </a:lnTo>
                <a:lnTo>
                  <a:pt x="559539" y="476567"/>
                </a:lnTo>
                <a:lnTo>
                  <a:pt x="565247" y="479424"/>
                </a:lnTo>
                <a:lnTo>
                  <a:pt x="570638" y="482282"/>
                </a:lnTo>
                <a:lnTo>
                  <a:pt x="575711" y="485457"/>
                </a:lnTo>
                <a:lnTo>
                  <a:pt x="580784" y="488632"/>
                </a:lnTo>
                <a:lnTo>
                  <a:pt x="585858" y="492442"/>
                </a:lnTo>
                <a:lnTo>
                  <a:pt x="590614" y="496252"/>
                </a:lnTo>
                <a:lnTo>
                  <a:pt x="595370" y="500379"/>
                </a:lnTo>
                <a:lnTo>
                  <a:pt x="599810" y="504507"/>
                </a:lnTo>
                <a:lnTo>
                  <a:pt x="603932" y="509269"/>
                </a:lnTo>
                <a:lnTo>
                  <a:pt x="608054" y="514349"/>
                </a:lnTo>
                <a:lnTo>
                  <a:pt x="611859" y="519429"/>
                </a:lnTo>
                <a:lnTo>
                  <a:pt x="615347" y="524827"/>
                </a:lnTo>
                <a:lnTo>
                  <a:pt x="618835" y="530224"/>
                </a:lnTo>
                <a:lnTo>
                  <a:pt x="622006" y="536257"/>
                </a:lnTo>
                <a:lnTo>
                  <a:pt x="624860" y="541972"/>
                </a:lnTo>
                <a:lnTo>
                  <a:pt x="627714" y="548004"/>
                </a:lnTo>
                <a:lnTo>
                  <a:pt x="629934" y="554354"/>
                </a:lnTo>
                <a:lnTo>
                  <a:pt x="632470" y="560387"/>
                </a:lnTo>
                <a:lnTo>
                  <a:pt x="634373" y="567054"/>
                </a:lnTo>
                <a:lnTo>
                  <a:pt x="635958" y="574040"/>
                </a:lnTo>
                <a:lnTo>
                  <a:pt x="637544" y="580707"/>
                </a:lnTo>
                <a:lnTo>
                  <a:pt x="638178" y="587375"/>
                </a:lnTo>
                <a:lnTo>
                  <a:pt x="639129" y="594360"/>
                </a:lnTo>
                <a:lnTo>
                  <a:pt x="639763" y="601345"/>
                </a:lnTo>
                <a:lnTo>
                  <a:pt x="639763" y="608965"/>
                </a:lnTo>
                <a:lnTo>
                  <a:pt x="639446" y="617537"/>
                </a:lnTo>
                <a:lnTo>
                  <a:pt x="639129" y="626745"/>
                </a:lnTo>
                <a:lnTo>
                  <a:pt x="637861" y="635635"/>
                </a:lnTo>
                <a:lnTo>
                  <a:pt x="636275" y="644842"/>
                </a:lnTo>
                <a:lnTo>
                  <a:pt x="634373" y="654050"/>
                </a:lnTo>
                <a:lnTo>
                  <a:pt x="631836" y="663257"/>
                </a:lnTo>
                <a:lnTo>
                  <a:pt x="629299" y="672782"/>
                </a:lnTo>
                <a:lnTo>
                  <a:pt x="626446" y="681672"/>
                </a:lnTo>
                <a:lnTo>
                  <a:pt x="622958" y="691197"/>
                </a:lnTo>
                <a:lnTo>
                  <a:pt x="619470" y="699770"/>
                </a:lnTo>
                <a:lnTo>
                  <a:pt x="615030" y="708977"/>
                </a:lnTo>
                <a:lnTo>
                  <a:pt x="610591" y="717550"/>
                </a:lnTo>
                <a:lnTo>
                  <a:pt x="606152" y="725805"/>
                </a:lnTo>
                <a:lnTo>
                  <a:pt x="601396" y="733742"/>
                </a:lnTo>
                <a:lnTo>
                  <a:pt x="595687" y="741045"/>
                </a:lnTo>
                <a:lnTo>
                  <a:pt x="590297" y="748665"/>
                </a:lnTo>
                <a:lnTo>
                  <a:pt x="590297" y="797878"/>
                </a:lnTo>
                <a:lnTo>
                  <a:pt x="581101" y="808038"/>
                </a:lnTo>
                <a:lnTo>
                  <a:pt x="571272" y="818833"/>
                </a:lnTo>
                <a:lnTo>
                  <a:pt x="559539" y="830580"/>
                </a:lnTo>
                <a:lnTo>
                  <a:pt x="547490" y="842645"/>
                </a:lnTo>
                <a:lnTo>
                  <a:pt x="541148" y="848360"/>
                </a:lnTo>
                <a:lnTo>
                  <a:pt x="535124" y="853440"/>
                </a:lnTo>
                <a:lnTo>
                  <a:pt x="529733" y="857568"/>
                </a:lnTo>
                <a:lnTo>
                  <a:pt x="524977" y="860743"/>
                </a:lnTo>
                <a:lnTo>
                  <a:pt x="520855" y="862965"/>
                </a:lnTo>
                <a:lnTo>
                  <a:pt x="519269" y="863600"/>
                </a:lnTo>
                <a:lnTo>
                  <a:pt x="517684" y="863600"/>
                </a:lnTo>
                <a:lnTo>
                  <a:pt x="516098" y="863600"/>
                </a:lnTo>
                <a:lnTo>
                  <a:pt x="513879" y="862965"/>
                </a:lnTo>
                <a:lnTo>
                  <a:pt x="510074" y="860743"/>
                </a:lnTo>
                <a:lnTo>
                  <a:pt x="505000" y="857568"/>
                </a:lnTo>
                <a:lnTo>
                  <a:pt x="499927" y="853440"/>
                </a:lnTo>
                <a:lnTo>
                  <a:pt x="493902" y="848360"/>
                </a:lnTo>
                <a:lnTo>
                  <a:pt x="487560" y="842645"/>
                </a:lnTo>
                <a:lnTo>
                  <a:pt x="475194" y="830580"/>
                </a:lnTo>
                <a:lnTo>
                  <a:pt x="463779" y="818833"/>
                </a:lnTo>
                <a:lnTo>
                  <a:pt x="453949" y="808038"/>
                </a:lnTo>
                <a:lnTo>
                  <a:pt x="444436" y="797878"/>
                </a:lnTo>
                <a:lnTo>
                  <a:pt x="444436" y="748665"/>
                </a:lnTo>
                <a:lnTo>
                  <a:pt x="439046" y="741045"/>
                </a:lnTo>
                <a:lnTo>
                  <a:pt x="433973" y="733742"/>
                </a:lnTo>
                <a:lnTo>
                  <a:pt x="428582" y="725805"/>
                </a:lnTo>
                <a:lnTo>
                  <a:pt x="424143" y="717550"/>
                </a:lnTo>
                <a:lnTo>
                  <a:pt x="419704" y="708977"/>
                </a:lnTo>
                <a:lnTo>
                  <a:pt x="415898" y="699770"/>
                </a:lnTo>
                <a:lnTo>
                  <a:pt x="411776" y="691197"/>
                </a:lnTo>
                <a:lnTo>
                  <a:pt x="408605" y="681672"/>
                </a:lnTo>
                <a:lnTo>
                  <a:pt x="405435" y="672782"/>
                </a:lnTo>
                <a:lnTo>
                  <a:pt x="402898" y="663257"/>
                </a:lnTo>
                <a:lnTo>
                  <a:pt x="400361" y="654050"/>
                </a:lnTo>
                <a:lnTo>
                  <a:pt x="398459" y="644842"/>
                </a:lnTo>
                <a:lnTo>
                  <a:pt x="397190" y="635635"/>
                </a:lnTo>
                <a:lnTo>
                  <a:pt x="396239" y="626745"/>
                </a:lnTo>
                <a:lnTo>
                  <a:pt x="395288" y="617537"/>
                </a:lnTo>
                <a:lnTo>
                  <a:pt x="395288" y="608965"/>
                </a:lnTo>
                <a:lnTo>
                  <a:pt x="395288" y="601345"/>
                </a:lnTo>
                <a:lnTo>
                  <a:pt x="395605" y="594360"/>
                </a:lnTo>
                <a:lnTo>
                  <a:pt x="396556" y="587375"/>
                </a:lnTo>
                <a:lnTo>
                  <a:pt x="397824" y="580707"/>
                </a:lnTo>
                <a:lnTo>
                  <a:pt x="398776" y="574040"/>
                </a:lnTo>
                <a:lnTo>
                  <a:pt x="400678" y="567054"/>
                </a:lnTo>
                <a:lnTo>
                  <a:pt x="402898" y="560387"/>
                </a:lnTo>
                <a:lnTo>
                  <a:pt x="404800" y="554354"/>
                </a:lnTo>
                <a:lnTo>
                  <a:pt x="407020" y="548004"/>
                </a:lnTo>
                <a:lnTo>
                  <a:pt x="409874" y="541972"/>
                </a:lnTo>
                <a:lnTo>
                  <a:pt x="413045" y="536257"/>
                </a:lnTo>
                <a:lnTo>
                  <a:pt x="416216" y="530224"/>
                </a:lnTo>
                <a:lnTo>
                  <a:pt x="419386" y="524827"/>
                </a:lnTo>
                <a:lnTo>
                  <a:pt x="423192" y="519429"/>
                </a:lnTo>
                <a:lnTo>
                  <a:pt x="426679" y="514349"/>
                </a:lnTo>
                <a:lnTo>
                  <a:pt x="431119" y="509269"/>
                </a:lnTo>
                <a:lnTo>
                  <a:pt x="435558" y="504507"/>
                </a:lnTo>
                <a:lnTo>
                  <a:pt x="439680" y="500379"/>
                </a:lnTo>
                <a:lnTo>
                  <a:pt x="444436" y="496252"/>
                </a:lnTo>
                <a:lnTo>
                  <a:pt x="449193" y="492442"/>
                </a:lnTo>
                <a:lnTo>
                  <a:pt x="453949" y="488632"/>
                </a:lnTo>
                <a:lnTo>
                  <a:pt x="459340" y="485457"/>
                </a:lnTo>
                <a:lnTo>
                  <a:pt x="464413" y="482282"/>
                </a:lnTo>
                <a:lnTo>
                  <a:pt x="470121" y="479424"/>
                </a:lnTo>
                <a:lnTo>
                  <a:pt x="475511" y="476567"/>
                </a:lnTo>
                <a:lnTo>
                  <a:pt x="480902" y="474662"/>
                </a:lnTo>
                <a:lnTo>
                  <a:pt x="486926" y="472757"/>
                </a:lnTo>
                <a:lnTo>
                  <a:pt x="492951" y="471169"/>
                </a:lnTo>
                <a:lnTo>
                  <a:pt x="498976" y="469899"/>
                </a:lnTo>
                <a:lnTo>
                  <a:pt x="505000" y="469264"/>
                </a:lnTo>
                <a:lnTo>
                  <a:pt x="511342" y="468312"/>
                </a:lnTo>
                <a:close/>
                <a:moveTo>
                  <a:pt x="1316038" y="455612"/>
                </a:moveTo>
                <a:lnTo>
                  <a:pt x="1317642" y="456252"/>
                </a:lnTo>
                <a:lnTo>
                  <a:pt x="1319245" y="456572"/>
                </a:lnTo>
                <a:lnTo>
                  <a:pt x="1320849" y="457211"/>
                </a:lnTo>
                <a:lnTo>
                  <a:pt x="1321811" y="458171"/>
                </a:lnTo>
                <a:lnTo>
                  <a:pt x="1345864" y="481843"/>
                </a:lnTo>
                <a:lnTo>
                  <a:pt x="1346505" y="483123"/>
                </a:lnTo>
                <a:lnTo>
                  <a:pt x="1347467" y="484722"/>
                </a:lnTo>
                <a:lnTo>
                  <a:pt x="1347788" y="486322"/>
                </a:lnTo>
                <a:lnTo>
                  <a:pt x="1347788" y="487921"/>
                </a:lnTo>
                <a:lnTo>
                  <a:pt x="1347788" y="488881"/>
                </a:lnTo>
                <a:lnTo>
                  <a:pt x="1347467" y="490480"/>
                </a:lnTo>
                <a:lnTo>
                  <a:pt x="1346505" y="492080"/>
                </a:lnTo>
                <a:lnTo>
                  <a:pt x="1345864" y="493359"/>
                </a:lnTo>
                <a:lnTo>
                  <a:pt x="1325980" y="513193"/>
                </a:lnTo>
                <a:lnTo>
                  <a:pt x="1329187" y="521510"/>
                </a:lnTo>
                <a:lnTo>
                  <a:pt x="1331753" y="531746"/>
                </a:lnTo>
                <a:lnTo>
                  <a:pt x="1334960" y="544222"/>
                </a:lnTo>
                <a:lnTo>
                  <a:pt x="1337846" y="557978"/>
                </a:lnTo>
                <a:lnTo>
                  <a:pt x="1340091" y="573012"/>
                </a:lnTo>
                <a:lnTo>
                  <a:pt x="1342336" y="589327"/>
                </a:lnTo>
                <a:lnTo>
                  <a:pt x="1343298" y="606921"/>
                </a:lnTo>
                <a:lnTo>
                  <a:pt x="1344260" y="625475"/>
                </a:lnTo>
                <a:lnTo>
                  <a:pt x="1287816" y="625475"/>
                </a:lnTo>
                <a:lnTo>
                  <a:pt x="1288457" y="606921"/>
                </a:lnTo>
                <a:lnTo>
                  <a:pt x="1290061" y="589327"/>
                </a:lnTo>
                <a:lnTo>
                  <a:pt x="1291985" y="573012"/>
                </a:lnTo>
                <a:lnTo>
                  <a:pt x="1294551" y="557978"/>
                </a:lnTo>
                <a:lnTo>
                  <a:pt x="1297116" y="544222"/>
                </a:lnTo>
                <a:lnTo>
                  <a:pt x="1300003" y="531746"/>
                </a:lnTo>
                <a:lnTo>
                  <a:pt x="1303210" y="521510"/>
                </a:lnTo>
                <a:lnTo>
                  <a:pt x="1306417" y="513193"/>
                </a:lnTo>
                <a:lnTo>
                  <a:pt x="1286533" y="493359"/>
                </a:lnTo>
                <a:lnTo>
                  <a:pt x="1285250" y="492080"/>
                </a:lnTo>
                <a:lnTo>
                  <a:pt x="1284929" y="490480"/>
                </a:lnTo>
                <a:lnTo>
                  <a:pt x="1284288" y="488881"/>
                </a:lnTo>
                <a:lnTo>
                  <a:pt x="1284288" y="487921"/>
                </a:lnTo>
                <a:lnTo>
                  <a:pt x="1284288" y="486322"/>
                </a:lnTo>
                <a:lnTo>
                  <a:pt x="1284929" y="484722"/>
                </a:lnTo>
                <a:lnTo>
                  <a:pt x="1285250" y="483123"/>
                </a:lnTo>
                <a:lnTo>
                  <a:pt x="1286533" y="481843"/>
                </a:lnTo>
                <a:lnTo>
                  <a:pt x="1310265" y="458171"/>
                </a:lnTo>
                <a:lnTo>
                  <a:pt x="1311548" y="457211"/>
                </a:lnTo>
                <a:lnTo>
                  <a:pt x="1313152" y="456572"/>
                </a:lnTo>
                <a:lnTo>
                  <a:pt x="1314434" y="456252"/>
                </a:lnTo>
                <a:lnTo>
                  <a:pt x="1316038" y="455612"/>
                </a:lnTo>
                <a:close/>
                <a:moveTo>
                  <a:pt x="1393774" y="412750"/>
                </a:moveTo>
                <a:lnTo>
                  <a:pt x="1404237" y="417527"/>
                </a:lnTo>
                <a:lnTo>
                  <a:pt x="1414699" y="421666"/>
                </a:lnTo>
                <a:lnTo>
                  <a:pt x="1434990" y="429628"/>
                </a:lnTo>
                <a:lnTo>
                  <a:pt x="1454646" y="436315"/>
                </a:lnTo>
                <a:lnTo>
                  <a:pt x="1473035" y="442366"/>
                </a:lnTo>
                <a:lnTo>
                  <a:pt x="1491106" y="448098"/>
                </a:lnTo>
                <a:lnTo>
                  <a:pt x="1507592" y="453830"/>
                </a:lnTo>
                <a:lnTo>
                  <a:pt x="1523444" y="459244"/>
                </a:lnTo>
                <a:lnTo>
                  <a:pt x="1531053" y="462428"/>
                </a:lnTo>
                <a:lnTo>
                  <a:pt x="1537711" y="465613"/>
                </a:lnTo>
                <a:lnTo>
                  <a:pt x="1541198" y="467523"/>
                </a:lnTo>
                <a:lnTo>
                  <a:pt x="1544369" y="469753"/>
                </a:lnTo>
                <a:lnTo>
                  <a:pt x="1546905" y="472300"/>
                </a:lnTo>
                <a:lnTo>
                  <a:pt x="1550075" y="475485"/>
                </a:lnTo>
                <a:lnTo>
                  <a:pt x="1552612" y="478669"/>
                </a:lnTo>
                <a:lnTo>
                  <a:pt x="1554831" y="481854"/>
                </a:lnTo>
                <a:lnTo>
                  <a:pt x="1557367" y="485675"/>
                </a:lnTo>
                <a:lnTo>
                  <a:pt x="1559587" y="489178"/>
                </a:lnTo>
                <a:lnTo>
                  <a:pt x="1563074" y="497458"/>
                </a:lnTo>
                <a:lnTo>
                  <a:pt x="1566562" y="506693"/>
                </a:lnTo>
                <a:lnTo>
                  <a:pt x="1569415" y="515609"/>
                </a:lnTo>
                <a:lnTo>
                  <a:pt x="1571951" y="525163"/>
                </a:lnTo>
                <a:lnTo>
                  <a:pt x="1573536" y="534716"/>
                </a:lnTo>
                <a:lnTo>
                  <a:pt x="1574805" y="544270"/>
                </a:lnTo>
                <a:lnTo>
                  <a:pt x="1576073" y="552868"/>
                </a:lnTo>
                <a:lnTo>
                  <a:pt x="1577024" y="561148"/>
                </a:lnTo>
                <a:lnTo>
                  <a:pt x="1577975" y="575478"/>
                </a:lnTo>
                <a:lnTo>
                  <a:pt x="1577975" y="584713"/>
                </a:lnTo>
                <a:lnTo>
                  <a:pt x="1577975" y="586624"/>
                </a:lnTo>
                <a:lnTo>
                  <a:pt x="1577341" y="588216"/>
                </a:lnTo>
                <a:lnTo>
                  <a:pt x="1576073" y="589808"/>
                </a:lnTo>
                <a:lnTo>
                  <a:pt x="1574805" y="592038"/>
                </a:lnTo>
                <a:lnTo>
                  <a:pt x="1572902" y="593630"/>
                </a:lnTo>
                <a:lnTo>
                  <a:pt x="1570683" y="595541"/>
                </a:lnTo>
                <a:lnTo>
                  <a:pt x="1564659" y="598725"/>
                </a:lnTo>
                <a:lnTo>
                  <a:pt x="1557367" y="602228"/>
                </a:lnTo>
                <a:lnTo>
                  <a:pt x="1547856" y="605731"/>
                </a:lnTo>
                <a:lnTo>
                  <a:pt x="1536760" y="608915"/>
                </a:lnTo>
                <a:lnTo>
                  <a:pt x="1524395" y="611781"/>
                </a:lnTo>
                <a:lnTo>
                  <a:pt x="1509811" y="614648"/>
                </a:lnTo>
                <a:lnTo>
                  <a:pt x="1493642" y="617195"/>
                </a:lnTo>
                <a:lnTo>
                  <a:pt x="1475571" y="619424"/>
                </a:lnTo>
                <a:lnTo>
                  <a:pt x="1455914" y="621653"/>
                </a:lnTo>
                <a:lnTo>
                  <a:pt x="1434356" y="623246"/>
                </a:lnTo>
                <a:lnTo>
                  <a:pt x="1411212" y="624201"/>
                </a:lnTo>
                <a:lnTo>
                  <a:pt x="1385848" y="625156"/>
                </a:lnTo>
                <a:lnTo>
                  <a:pt x="1358900" y="625475"/>
                </a:lnTo>
                <a:lnTo>
                  <a:pt x="1393774" y="412750"/>
                </a:lnTo>
                <a:close/>
                <a:moveTo>
                  <a:pt x="1238401" y="412750"/>
                </a:moveTo>
                <a:lnTo>
                  <a:pt x="1273175" y="625475"/>
                </a:lnTo>
                <a:lnTo>
                  <a:pt x="1246304" y="625156"/>
                </a:lnTo>
                <a:lnTo>
                  <a:pt x="1221014" y="624201"/>
                </a:lnTo>
                <a:lnTo>
                  <a:pt x="1197937" y="623246"/>
                </a:lnTo>
                <a:lnTo>
                  <a:pt x="1176441" y="621653"/>
                </a:lnTo>
                <a:lnTo>
                  <a:pt x="1156525" y="619424"/>
                </a:lnTo>
                <a:lnTo>
                  <a:pt x="1138822" y="617195"/>
                </a:lnTo>
                <a:lnTo>
                  <a:pt x="1122383" y="614648"/>
                </a:lnTo>
                <a:lnTo>
                  <a:pt x="1107841" y="611781"/>
                </a:lnTo>
                <a:lnTo>
                  <a:pt x="1095196" y="608915"/>
                </a:lnTo>
                <a:lnTo>
                  <a:pt x="1084448" y="605731"/>
                </a:lnTo>
                <a:lnTo>
                  <a:pt x="1075280" y="602228"/>
                </a:lnTo>
                <a:lnTo>
                  <a:pt x="1067377" y="598725"/>
                </a:lnTo>
                <a:lnTo>
                  <a:pt x="1061687" y="595541"/>
                </a:lnTo>
                <a:lnTo>
                  <a:pt x="1059158" y="593630"/>
                </a:lnTo>
                <a:lnTo>
                  <a:pt x="1057577" y="592038"/>
                </a:lnTo>
                <a:lnTo>
                  <a:pt x="1055997" y="589808"/>
                </a:lnTo>
                <a:lnTo>
                  <a:pt x="1055048" y="588216"/>
                </a:lnTo>
                <a:lnTo>
                  <a:pt x="1054416" y="586624"/>
                </a:lnTo>
                <a:lnTo>
                  <a:pt x="1054100" y="584713"/>
                </a:lnTo>
                <a:lnTo>
                  <a:pt x="1054416" y="575478"/>
                </a:lnTo>
                <a:lnTo>
                  <a:pt x="1055365" y="561148"/>
                </a:lnTo>
                <a:lnTo>
                  <a:pt x="1055997" y="552868"/>
                </a:lnTo>
                <a:lnTo>
                  <a:pt x="1057261" y="544270"/>
                </a:lnTo>
                <a:lnTo>
                  <a:pt x="1058842" y="534716"/>
                </a:lnTo>
                <a:lnTo>
                  <a:pt x="1060739" y="525163"/>
                </a:lnTo>
                <a:lnTo>
                  <a:pt x="1063268" y="515609"/>
                </a:lnTo>
                <a:lnTo>
                  <a:pt x="1065797" y="506693"/>
                </a:lnTo>
                <a:lnTo>
                  <a:pt x="1068958" y="497458"/>
                </a:lnTo>
                <a:lnTo>
                  <a:pt x="1073068" y="489178"/>
                </a:lnTo>
                <a:lnTo>
                  <a:pt x="1074964" y="485675"/>
                </a:lnTo>
                <a:lnTo>
                  <a:pt x="1077177" y="481854"/>
                </a:lnTo>
                <a:lnTo>
                  <a:pt x="1079706" y="478669"/>
                </a:lnTo>
                <a:lnTo>
                  <a:pt x="1082235" y="475485"/>
                </a:lnTo>
                <a:lnTo>
                  <a:pt x="1085080" y="472300"/>
                </a:lnTo>
                <a:lnTo>
                  <a:pt x="1088242" y="469753"/>
                </a:lnTo>
                <a:lnTo>
                  <a:pt x="1091403" y="467523"/>
                </a:lnTo>
                <a:lnTo>
                  <a:pt x="1094564" y="465613"/>
                </a:lnTo>
                <a:lnTo>
                  <a:pt x="1101519" y="462428"/>
                </a:lnTo>
                <a:lnTo>
                  <a:pt x="1108474" y="459244"/>
                </a:lnTo>
                <a:lnTo>
                  <a:pt x="1124280" y="453830"/>
                </a:lnTo>
                <a:lnTo>
                  <a:pt x="1141035" y="448098"/>
                </a:lnTo>
                <a:lnTo>
                  <a:pt x="1158738" y="442366"/>
                </a:lnTo>
                <a:lnTo>
                  <a:pt x="1177705" y="436315"/>
                </a:lnTo>
                <a:lnTo>
                  <a:pt x="1197305" y="429628"/>
                </a:lnTo>
                <a:lnTo>
                  <a:pt x="1217537" y="421666"/>
                </a:lnTo>
                <a:lnTo>
                  <a:pt x="1227653" y="417527"/>
                </a:lnTo>
                <a:lnTo>
                  <a:pt x="1238401" y="412750"/>
                </a:lnTo>
                <a:close/>
                <a:moveTo>
                  <a:pt x="501333" y="303212"/>
                </a:moveTo>
                <a:lnTo>
                  <a:pt x="514668" y="303212"/>
                </a:lnTo>
                <a:lnTo>
                  <a:pt x="527050" y="303212"/>
                </a:lnTo>
                <a:lnTo>
                  <a:pt x="539750" y="303846"/>
                </a:lnTo>
                <a:lnTo>
                  <a:pt x="552450" y="304481"/>
                </a:lnTo>
                <a:lnTo>
                  <a:pt x="564515" y="305433"/>
                </a:lnTo>
                <a:lnTo>
                  <a:pt x="576898" y="307020"/>
                </a:lnTo>
                <a:lnTo>
                  <a:pt x="588963" y="308606"/>
                </a:lnTo>
                <a:lnTo>
                  <a:pt x="601028" y="310510"/>
                </a:lnTo>
                <a:lnTo>
                  <a:pt x="613411" y="312731"/>
                </a:lnTo>
                <a:lnTo>
                  <a:pt x="625158" y="314952"/>
                </a:lnTo>
                <a:lnTo>
                  <a:pt x="636906" y="317808"/>
                </a:lnTo>
                <a:lnTo>
                  <a:pt x="648653" y="320981"/>
                </a:lnTo>
                <a:lnTo>
                  <a:pt x="660083" y="324154"/>
                </a:lnTo>
                <a:lnTo>
                  <a:pt x="671513" y="327644"/>
                </a:lnTo>
                <a:lnTo>
                  <a:pt x="682943" y="331452"/>
                </a:lnTo>
                <a:lnTo>
                  <a:pt x="694373" y="335577"/>
                </a:lnTo>
                <a:lnTo>
                  <a:pt x="705486" y="339702"/>
                </a:lnTo>
                <a:lnTo>
                  <a:pt x="716598" y="344461"/>
                </a:lnTo>
                <a:lnTo>
                  <a:pt x="727393" y="349221"/>
                </a:lnTo>
                <a:lnTo>
                  <a:pt x="738188" y="354298"/>
                </a:lnTo>
                <a:lnTo>
                  <a:pt x="748665" y="359692"/>
                </a:lnTo>
                <a:lnTo>
                  <a:pt x="759460" y="365403"/>
                </a:lnTo>
                <a:lnTo>
                  <a:pt x="769620" y="370798"/>
                </a:lnTo>
                <a:lnTo>
                  <a:pt x="779780" y="377144"/>
                </a:lnTo>
                <a:lnTo>
                  <a:pt x="789623" y="383173"/>
                </a:lnTo>
                <a:lnTo>
                  <a:pt x="799465" y="389836"/>
                </a:lnTo>
                <a:lnTo>
                  <a:pt x="809308" y="396499"/>
                </a:lnTo>
                <a:lnTo>
                  <a:pt x="818833" y="403163"/>
                </a:lnTo>
                <a:lnTo>
                  <a:pt x="828358" y="410143"/>
                </a:lnTo>
                <a:lnTo>
                  <a:pt x="837248" y="417759"/>
                </a:lnTo>
                <a:lnTo>
                  <a:pt x="846455" y="425057"/>
                </a:lnTo>
                <a:lnTo>
                  <a:pt x="855345" y="432672"/>
                </a:lnTo>
                <a:lnTo>
                  <a:pt x="864235" y="440605"/>
                </a:lnTo>
                <a:lnTo>
                  <a:pt x="872808" y="448854"/>
                </a:lnTo>
                <a:lnTo>
                  <a:pt x="881063" y="457104"/>
                </a:lnTo>
                <a:lnTo>
                  <a:pt x="889000" y="465672"/>
                </a:lnTo>
                <a:lnTo>
                  <a:pt x="897255" y="474239"/>
                </a:lnTo>
                <a:lnTo>
                  <a:pt x="904558" y="482806"/>
                </a:lnTo>
                <a:lnTo>
                  <a:pt x="912178" y="492008"/>
                </a:lnTo>
                <a:lnTo>
                  <a:pt x="919480" y="500892"/>
                </a:lnTo>
                <a:lnTo>
                  <a:pt x="926783" y="510411"/>
                </a:lnTo>
                <a:lnTo>
                  <a:pt x="933768" y="519931"/>
                </a:lnTo>
                <a:lnTo>
                  <a:pt x="940435" y="529767"/>
                </a:lnTo>
                <a:lnTo>
                  <a:pt x="946785" y="539603"/>
                </a:lnTo>
                <a:lnTo>
                  <a:pt x="953135" y="549440"/>
                </a:lnTo>
                <a:lnTo>
                  <a:pt x="959485" y="559594"/>
                </a:lnTo>
                <a:lnTo>
                  <a:pt x="965201" y="569747"/>
                </a:lnTo>
                <a:lnTo>
                  <a:pt x="970915" y="580218"/>
                </a:lnTo>
                <a:lnTo>
                  <a:pt x="975995" y="590689"/>
                </a:lnTo>
                <a:lnTo>
                  <a:pt x="981075" y="601795"/>
                </a:lnTo>
                <a:lnTo>
                  <a:pt x="986155" y="612266"/>
                </a:lnTo>
                <a:lnTo>
                  <a:pt x="990918" y="623372"/>
                </a:lnTo>
                <a:lnTo>
                  <a:pt x="995045" y="634477"/>
                </a:lnTo>
                <a:lnTo>
                  <a:pt x="999173" y="645900"/>
                </a:lnTo>
                <a:lnTo>
                  <a:pt x="1002983" y="657323"/>
                </a:lnTo>
                <a:lnTo>
                  <a:pt x="1006475" y="668746"/>
                </a:lnTo>
                <a:lnTo>
                  <a:pt x="1010285" y="680169"/>
                </a:lnTo>
                <a:lnTo>
                  <a:pt x="1013143" y="691909"/>
                </a:lnTo>
                <a:lnTo>
                  <a:pt x="1016001" y="703650"/>
                </a:lnTo>
                <a:lnTo>
                  <a:pt x="1018541" y="715390"/>
                </a:lnTo>
                <a:lnTo>
                  <a:pt x="1020763" y="727130"/>
                </a:lnTo>
                <a:lnTo>
                  <a:pt x="1022668" y="739505"/>
                </a:lnTo>
                <a:lnTo>
                  <a:pt x="1024255" y="751563"/>
                </a:lnTo>
                <a:lnTo>
                  <a:pt x="1025843" y="763937"/>
                </a:lnTo>
                <a:lnTo>
                  <a:pt x="1027113" y="776312"/>
                </a:lnTo>
                <a:lnTo>
                  <a:pt x="1004571" y="785514"/>
                </a:lnTo>
                <a:lnTo>
                  <a:pt x="982663" y="795351"/>
                </a:lnTo>
                <a:lnTo>
                  <a:pt x="961073" y="805505"/>
                </a:lnTo>
                <a:lnTo>
                  <a:pt x="940118" y="816928"/>
                </a:lnTo>
                <a:lnTo>
                  <a:pt x="939800" y="805822"/>
                </a:lnTo>
                <a:lnTo>
                  <a:pt x="939165" y="795034"/>
                </a:lnTo>
                <a:lnTo>
                  <a:pt x="938530" y="784245"/>
                </a:lnTo>
                <a:lnTo>
                  <a:pt x="937578" y="773774"/>
                </a:lnTo>
                <a:lnTo>
                  <a:pt x="936625" y="762668"/>
                </a:lnTo>
                <a:lnTo>
                  <a:pt x="935038" y="752515"/>
                </a:lnTo>
                <a:lnTo>
                  <a:pt x="933133" y="741726"/>
                </a:lnTo>
                <a:lnTo>
                  <a:pt x="930910" y="731255"/>
                </a:lnTo>
                <a:lnTo>
                  <a:pt x="929005" y="720784"/>
                </a:lnTo>
                <a:lnTo>
                  <a:pt x="926148" y="710630"/>
                </a:lnTo>
                <a:lnTo>
                  <a:pt x="923608" y="700794"/>
                </a:lnTo>
                <a:lnTo>
                  <a:pt x="920750" y="690640"/>
                </a:lnTo>
                <a:lnTo>
                  <a:pt x="917258" y="680804"/>
                </a:lnTo>
                <a:lnTo>
                  <a:pt x="913765" y="670967"/>
                </a:lnTo>
                <a:lnTo>
                  <a:pt x="910273" y="661131"/>
                </a:lnTo>
                <a:lnTo>
                  <a:pt x="906145" y="651612"/>
                </a:lnTo>
                <a:lnTo>
                  <a:pt x="902018" y="642410"/>
                </a:lnTo>
                <a:lnTo>
                  <a:pt x="897573" y="632891"/>
                </a:lnTo>
                <a:lnTo>
                  <a:pt x="893128" y="623689"/>
                </a:lnTo>
                <a:lnTo>
                  <a:pt x="888048" y="614805"/>
                </a:lnTo>
                <a:lnTo>
                  <a:pt x="883285" y="605603"/>
                </a:lnTo>
                <a:lnTo>
                  <a:pt x="877888" y="597035"/>
                </a:lnTo>
                <a:lnTo>
                  <a:pt x="872808" y="588468"/>
                </a:lnTo>
                <a:lnTo>
                  <a:pt x="866775" y="579584"/>
                </a:lnTo>
                <a:lnTo>
                  <a:pt x="861060" y="571017"/>
                </a:lnTo>
                <a:lnTo>
                  <a:pt x="855028" y="563084"/>
                </a:lnTo>
                <a:lnTo>
                  <a:pt x="848678" y="554834"/>
                </a:lnTo>
                <a:lnTo>
                  <a:pt x="842328" y="546901"/>
                </a:lnTo>
                <a:lnTo>
                  <a:pt x="835660" y="539286"/>
                </a:lnTo>
                <a:lnTo>
                  <a:pt x="828993" y="531671"/>
                </a:lnTo>
                <a:lnTo>
                  <a:pt x="822008" y="524373"/>
                </a:lnTo>
                <a:lnTo>
                  <a:pt x="815023" y="516758"/>
                </a:lnTo>
                <a:lnTo>
                  <a:pt x="807720" y="509777"/>
                </a:lnTo>
                <a:lnTo>
                  <a:pt x="800418" y="502479"/>
                </a:lnTo>
                <a:lnTo>
                  <a:pt x="792480" y="495815"/>
                </a:lnTo>
                <a:lnTo>
                  <a:pt x="784543" y="489152"/>
                </a:lnTo>
                <a:lnTo>
                  <a:pt x="776605" y="482806"/>
                </a:lnTo>
                <a:lnTo>
                  <a:pt x="768985" y="476777"/>
                </a:lnTo>
                <a:lnTo>
                  <a:pt x="760730" y="470748"/>
                </a:lnTo>
                <a:lnTo>
                  <a:pt x="751840" y="464720"/>
                </a:lnTo>
                <a:lnTo>
                  <a:pt x="743585" y="459326"/>
                </a:lnTo>
                <a:lnTo>
                  <a:pt x="735013" y="453931"/>
                </a:lnTo>
                <a:lnTo>
                  <a:pt x="725805" y="448854"/>
                </a:lnTo>
                <a:lnTo>
                  <a:pt x="716915" y="443460"/>
                </a:lnTo>
                <a:lnTo>
                  <a:pt x="707708" y="439018"/>
                </a:lnTo>
                <a:lnTo>
                  <a:pt x="698818" y="434258"/>
                </a:lnTo>
                <a:lnTo>
                  <a:pt x="689293" y="429816"/>
                </a:lnTo>
                <a:lnTo>
                  <a:pt x="679768" y="426009"/>
                </a:lnTo>
                <a:lnTo>
                  <a:pt x="670561" y="421884"/>
                </a:lnTo>
                <a:lnTo>
                  <a:pt x="660718" y="418076"/>
                </a:lnTo>
                <a:lnTo>
                  <a:pt x="650876" y="414903"/>
                </a:lnTo>
                <a:lnTo>
                  <a:pt x="641033" y="411413"/>
                </a:lnTo>
                <a:lnTo>
                  <a:pt x="630556" y="408557"/>
                </a:lnTo>
                <a:lnTo>
                  <a:pt x="620713" y="405701"/>
                </a:lnTo>
                <a:lnTo>
                  <a:pt x="610553" y="403163"/>
                </a:lnTo>
                <a:lnTo>
                  <a:pt x="600076" y="401259"/>
                </a:lnTo>
                <a:lnTo>
                  <a:pt x="589915" y="399038"/>
                </a:lnTo>
                <a:lnTo>
                  <a:pt x="579120" y="397134"/>
                </a:lnTo>
                <a:lnTo>
                  <a:pt x="568643" y="395547"/>
                </a:lnTo>
                <a:lnTo>
                  <a:pt x="557848" y="394278"/>
                </a:lnTo>
                <a:lnTo>
                  <a:pt x="547370" y="393644"/>
                </a:lnTo>
                <a:lnTo>
                  <a:pt x="536575" y="393009"/>
                </a:lnTo>
                <a:lnTo>
                  <a:pt x="525463" y="392374"/>
                </a:lnTo>
                <a:lnTo>
                  <a:pt x="514668" y="392374"/>
                </a:lnTo>
                <a:lnTo>
                  <a:pt x="503555" y="392374"/>
                </a:lnTo>
                <a:lnTo>
                  <a:pt x="493078" y="393009"/>
                </a:lnTo>
                <a:lnTo>
                  <a:pt x="481965" y="393644"/>
                </a:lnTo>
                <a:lnTo>
                  <a:pt x="471170" y="394278"/>
                </a:lnTo>
                <a:lnTo>
                  <a:pt x="460692" y="395547"/>
                </a:lnTo>
                <a:lnTo>
                  <a:pt x="449897" y="397134"/>
                </a:lnTo>
                <a:lnTo>
                  <a:pt x="439420" y="399038"/>
                </a:lnTo>
                <a:lnTo>
                  <a:pt x="429260" y="401259"/>
                </a:lnTo>
                <a:lnTo>
                  <a:pt x="418465" y="403163"/>
                </a:lnTo>
                <a:lnTo>
                  <a:pt x="408305" y="405701"/>
                </a:lnTo>
                <a:lnTo>
                  <a:pt x="398462" y="408557"/>
                </a:lnTo>
                <a:lnTo>
                  <a:pt x="388302" y="411413"/>
                </a:lnTo>
                <a:lnTo>
                  <a:pt x="378460" y="414903"/>
                </a:lnTo>
                <a:lnTo>
                  <a:pt x="368617" y="418076"/>
                </a:lnTo>
                <a:lnTo>
                  <a:pt x="358775" y="421884"/>
                </a:lnTo>
                <a:lnTo>
                  <a:pt x="349250" y="426009"/>
                </a:lnTo>
                <a:lnTo>
                  <a:pt x="339725" y="429816"/>
                </a:lnTo>
                <a:lnTo>
                  <a:pt x="330517" y="434576"/>
                </a:lnTo>
                <a:lnTo>
                  <a:pt x="320992" y="439018"/>
                </a:lnTo>
                <a:lnTo>
                  <a:pt x="311785" y="443460"/>
                </a:lnTo>
                <a:lnTo>
                  <a:pt x="303212" y="448854"/>
                </a:lnTo>
                <a:lnTo>
                  <a:pt x="294005" y="453931"/>
                </a:lnTo>
                <a:lnTo>
                  <a:pt x="285432" y="459326"/>
                </a:lnTo>
                <a:lnTo>
                  <a:pt x="276860" y="465354"/>
                </a:lnTo>
                <a:lnTo>
                  <a:pt x="268605" y="470748"/>
                </a:lnTo>
                <a:lnTo>
                  <a:pt x="260350" y="477095"/>
                </a:lnTo>
                <a:lnTo>
                  <a:pt x="252095" y="483441"/>
                </a:lnTo>
                <a:lnTo>
                  <a:pt x="244157" y="489469"/>
                </a:lnTo>
                <a:lnTo>
                  <a:pt x="236220" y="496450"/>
                </a:lnTo>
                <a:lnTo>
                  <a:pt x="228917" y="503113"/>
                </a:lnTo>
                <a:lnTo>
                  <a:pt x="221297" y="510094"/>
                </a:lnTo>
                <a:lnTo>
                  <a:pt x="213995" y="517075"/>
                </a:lnTo>
                <a:lnTo>
                  <a:pt x="206692" y="524373"/>
                </a:lnTo>
                <a:lnTo>
                  <a:pt x="199707" y="531671"/>
                </a:lnTo>
                <a:lnTo>
                  <a:pt x="193040" y="539603"/>
                </a:lnTo>
                <a:lnTo>
                  <a:pt x="186372" y="546901"/>
                </a:lnTo>
                <a:lnTo>
                  <a:pt x="180022" y="555469"/>
                </a:lnTo>
                <a:lnTo>
                  <a:pt x="173672" y="563084"/>
                </a:lnTo>
                <a:lnTo>
                  <a:pt x="167957" y="571334"/>
                </a:lnTo>
                <a:lnTo>
                  <a:pt x="161925" y="580218"/>
                </a:lnTo>
                <a:lnTo>
                  <a:pt x="156527" y="588468"/>
                </a:lnTo>
                <a:lnTo>
                  <a:pt x="150812" y="597353"/>
                </a:lnTo>
                <a:lnTo>
                  <a:pt x="145732" y="605920"/>
                </a:lnTo>
                <a:lnTo>
                  <a:pt x="140652" y="615122"/>
                </a:lnTo>
                <a:lnTo>
                  <a:pt x="135890" y="624006"/>
                </a:lnTo>
                <a:lnTo>
                  <a:pt x="131127" y="633208"/>
                </a:lnTo>
                <a:lnTo>
                  <a:pt x="127000" y="642727"/>
                </a:lnTo>
                <a:lnTo>
                  <a:pt x="122555" y="651929"/>
                </a:lnTo>
                <a:lnTo>
                  <a:pt x="118745" y="661766"/>
                </a:lnTo>
                <a:lnTo>
                  <a:pt x="114935" y="671285"/>
                </a:lnTo>
                <a:lnTo>
                  <a:pt x="111442" y="681121"/>
                </a:lnTo>
                <a:lnTo>
                  <a:pt x="108267" y="691275"/>
                </a:lnTo>
                <a:lnTo>
                  <a:pt x="105092" y="701111"/>
                </a:lnTo>
                <a:lnTo>
                  <a:pt x="102552" y="711582"/>
                </a:lnTo>
                <a:lnTo>
                  <a:pt x="100012" y="721736"/>
                </a:lnTo>
                <a:lnTo>
                  <a:pt x="97790" y="731890"/>
                </a:lnTo>
                <a:lnTo>
                  <a:pt x="95885" y="742043"/>
                </a:lnTo>
                <a:lnTo>
                  <a:pt x="94297" y="752832"/>
                </a:lnTo>
                <a:lnTo>
                  <a:pt x="92710" y="763303"/>
                </a:lnTo>
                <a:lnTo>
                  <a:pt x="91440" y="774091"/>
                </a:lnTo>
                <a:lnTo>
                  <a:pt x="90170" y="785197"/>
                </a:lnTo>
                <a:lnTo>
                  <a:pt x="89852" y="795668"/>
                </a:lnTo>
                <a:lnTo>
                  <a:pt x="89535" y="806774"/>
                </a:lnTo>
                <a:lnTo>
                  <a:pt x="89217" y="817562"/>
                </a:lnTo>
                <a:lnTo>
                  <a:pt x="89535" y="828350"/>
                </a:lnTo>
                <a:lnTo>
                  <a:pt x="89852" y="839456"/>
                </a:lnTo>
                <a:lnTo>
                  <a:pt x="90170" y="850244"/>
                </a:lnTo>
                <a:lnTo>
                  <a:pt x="91440" y="861033"/>
                </a:lnTo>
                <a:lnTo>
                  <a:pt x="92710" y="871504"/>
                </a:lnTo>
                <a:lnTo>
                  <a:pt x="94297" y="882292"/>
                </a:lnTo>
                <a:lnTo>
                  <a:pt x="95885" y="892763"/>
                </a:lnTo>
                <a:lnTo>
                  <a:pt x="97790" y="902917"/>
                </a:lnTo>
                <a:lnTo>
                  <a:pt x="100012" y="913388"/>
                </a:lnTo>
                <a:lnTo>
                  <a:pt x="102552" y="923542"/>
                </a:lnTo>
                <a:lnTo>
                  <a:pt x="105092" y="933695"/>
                </a:lnTo>
                <a:lnTo>
                  <a:pt x="108267" y="943532"/>
                </a:lnTo>
                <a:lnTo>
                  <a:pt x="111442" y="953686"/>
                </a:lnTo>
                <a:lnTo>
                  <a:pt x="114935" y="963522"/>
                </a:lnTo>
                <a:lnTo>
                  <a:pt x="118745" y="973041"/>
                </a:lnTo>
                <a:lnTo>
                  <a:pt x="122555" y="982878"/>
                </a:lnTo>
                <a:lnTo>
                  <a:pt x="127000" y="992397"/>
                </a:lnTo>
                <a:lnTo>
                  <a:pt x="131127" y="1001916"/>
                </a:lnTo>
                <a:lnTo>
                  <a:pt x="135890" y="1010800"/>
                </a:lnTo>
                <a:lnTo>
                  <a:pt x="140652" y="1020002"/>
                </a:lnTo>
                <a:lnTo>
                  <a:pt x="145732" y="1028887"/>
                </a:lnTo>
                <a:lnTo>
                  <a:pt x="150812" y="1037454"/>
                </a:lnTo>
                <a:lnTo>
                  <a:pt x="156527" y="1046656"/>
                </a:lnTo>
                <a:lnTo>
                  <a:pt x="161925" y="1054906"/>
                </a:lnTo>
                <a:lnTo>
                  <a:pt x="167957" y="1063473"/>
                </a:lnTo>
                <a:lnTo>
                  <a:pt x="173672" y="1071723"/>
                </a:lnTo>
                <a:lnTo>
                  <a:pt x="180022" y="1079655"/>
                </a:lnTo>
                <a:lnTo>
                  <a:pt x="186372" y="1087905"/>
                </a:lnTo>
                <a:lnTo>
                  <a:pt x="193040" y="1095521"/>
                </a:lnTo>
                <a:lnTo>
                  <a:pt x="199707" y="1103136"/>
                </a:lnTo>
                <a:lnTo>
                  <a:pt x="206692" y="1110751"/>
                </a:lnTo>
                <a:lnTo>
                  <a:pt x="213995" y="1117732"/>
                </a:lnTo>
                <a:lnTo>
                  <a:pt x="221297" y="1125030"/>
                </a:lnTo>
                <a:lnTo>
                  <a:pt x="228917" y="1132011"/>
                </a:lnTo>
                <a:lnTo>
                  <a:pt x="236220" y="1138674"/>
                </a:lnTo>
                <a:lnTo>
                  <a:pt x="244157" y="1145337"/>
                </a:lnTo>
                <a:lnTo>
                  <a:pt x="252095" y="1151683"/>
                </a:lnTo>
                <a:lnTo>
                  <a:pt x="260350" y="1158029"/>
                </a:lnTo>
                <a:lnTo>
                  <a:pt x="268605" y="1164376"/>
                </a:lnTo>
                <a:lnTo>
                  <a:pt x="276860" y="1169770"/>
                </a:lnTo>
                <a:lnTo>
                  <a:pt x="285432" y="1175799"/>
                </a:lnTo>
                <a:lnTo>
                  <a:pt x="294005" y="1181193"/>
                </a:lnTo>
                <a:lnTo>
                  <a:pt x="303212" y="1186270"/>
                </a:lnTo>
                <a:lnTo>
                  <a:pt x="311785" y="1191346"/>
                </a:lnTo>
                <a:lnTo>
                  <a:pt x="320992" y="1196106"/>
                </a:lnTo>
                <a:lnTo>
                  <a:pt x="330517" y="1200866"/>
                </a:lnTo>
                <a:lnTo>
                  <a:pt x="339725" y="1205308"/>
                </a:lnTo>
                <a:lnTo>
                  <a:pt x="349250" y="1209115"/>
                </a:lnTo>
                <a:lnTo>
                  <a:pt x="358775" y="1212923"/>
                </a:lnTo>
                <a:lnTo>
                  <a:pt x="368617" y="1217048"/>
                </a:lnTo>
                <a:lnTo>
                  <a:pt x="378460" y="1220221"/>
                </a:lnTo>
                <a:lnTo>
                  <a:pt x="388302" y="1223711"/>
                </a:lnTo>
                <a:lnTo>
                  <a:pt x="398462" y="1226567"/>
                </a:lnTo>
                <a:lnTo>
                  <a:pt x="408305" y="1229106"/>
                </a:lnTo>
                <a:lnTo>
                  <a:pt x="418465" y="1231961"/>
                </a:lnTo>
                <a:lnTo>
                  <a:pt x="429260" y="1233865"/>
                </a:lnTo>
                <a:lnTo>
                  <a:pt x="439420" y="1235769"/>
                </a:lnTo>
                <a:lnTo>
                  <a:pt x="449897" y="1237673"/>
                </a:lnTo>
                <a:lnTo>
                  <a:pt x="460692" y="1239259"/>
                </a:lnTo>
                <a:lnTo>
                  <a:pt x="471170" y="1240529"/>
                </a:lnTo>
                <a:lnTo>
                  <a:pt x="481965" y="1241480"/>
                </a:lnTo>
                <a:lnTo>
                  <a:pt x="493078" y="1242115"/>
                </a:lnTo>
                <a:lnTo>
                  <a:pt x="503555" y="1242432"/>
                </a:lnTo>
                <a:lnTo>
                  <a:pt x="514668" y="1242432"/>
                </a:lnTo>
                <a:lnTo>
                  <a:pt x="531813" y="1242115"/>
                </a:lnTo>
                <a:lnTo>
                  <a:pt x="548958" y="1240846"/>
                </a:lnTo>
                <a:lnTo>
                  <a:pt x="566103" y="1238942"/>
                </a:lnTo>
                <a:lnTo>
                  <a:pt x="582613" y="1236721"/>
                </a:lnTo>
                <a:lnTo>
                  <a:pt x="574675" y="1259567"/>
                </a:lnTo>
                <a:lnTo>
                  <a:pt x="567690" y="1282730"/>
                </a:lnTo>
                <a:lnTo>
                  <a:pt x="561340" y="1305893"/>
                </a:lnTo>
                <a:lnTo>
                  <a:pt x="558165" y="1317633"/>
                </a:lnTo>
                <a:lnTo>
                  <a:pt x="555625" y="1329374"/>
                </a:lnTo>
                <a:lnTo>
                  <a:pt x="534988" y="1330960"/>
                </a:lnTo>
                <a:lnTo>
                  <a:pt x="524828" y="1331595"/>
                </a:lnTo>
                <a:lnTo>
                  <a:pt x="514668" y="1331912"/>
                </a:lnTo>
                <a:lnTo>
                  <a:pt x="501333" y="1331595"/>
                </a:lnTo>
                <a:lnTo>
                  <a:pt x="488315" y="1330960"/>
                </a:lnTo>
                <a:lnTo>
                  <a:pt x="475297" y="1330326"/>
                </a:lnTo>
                <a:lnTo>
                  <a:pt x="462280" y="1329056"/>
                </a:lnTo>
                <a:lnTo>
                  <a:pt x="449262" y="1327470"/>
                </a:lnTo>
                <a:lnTo>
                  <a:pt x="436245" y="1325883"/>
                </a:lnTo>
                <a:lnTo>
                  <a:pt x="423545" y="1323662"/>
                </a:lnTo>
                <a:lnTo>
                  <a:pt x="411162" y="1321124"/>
                </a:lnTo>
                <a:lnTo>
                  <a:pt x="398462" y="1318585"/>
                </a:lnTo>
                <a:lnTo>
                  <a:pt x="386397" y="1315730"/>
                </a:lnTo>
                <a:lnTo>
                  <a:pt x="374015" y="1312239"/>
                </a:lnTo>
                <a:lnTo>
                  <a:pt x="361950" y="1308749"/>
                </a:lnTo>
                <a:lnTo>
                  <a:pt x="349567" y="1304624"/>
                </a:lnTo>
                <a:lnTo>
                  <a:pt x="337820" y="1300499"/>
                </a:lnTo>
                <a:lnTo>
                  <a:pt x="326072" y="1296057"/>
                </a:lnTo>
                <a:lnTo>
                  <a:pt x="314642" y="1291297"/>
                </a:lnTo>
                <a:lnTo>
                  <a:pt x="303212" y="1286220"/>
                </a:lnTo>
                <a:lnTo>
                  <a:pt x="291782" y="1281143"/>
                </a:lnTo>
                <a:lnTo>
                  <a:pt x="280352" y="1275432"/>
                </a:lnTo>
                <a:lnTo>
                  <a:pt x="269240" y="1269721"/>
                </a:lnTo>
                <a:lnTo>
                  <a:pt x="258762" y="1263374"/>
                </a:lnTo>
                <a:lnTo>
                  <a:pt x="247967" y="1257028"/>
                </a:lnTo>
                <a:lnTo>
                  <a:pt x="237490" y="1250365"/>
                </a:lnTo>
                <a:lnTo>
                  <a:pt x="227330" y="1243702"/>
                </a:lnTo>
                <a:lnTo>
                  <a:pt x="217170" y="1236721"/>
                </a:lnTo>
                <a:lnTo>
                  <a:pt x="206692" y="1229423"/>
                </a:lnTo>
                <a:lnTo>
                  <a:pt x="196850" y="1222125"/>
                </a:lnTo>
                <a:lnTo>
                  <a:pt x="187642" y="1214192"/>
                </a:lnTo>
                <a:lnTo>
                  <a:pt x="178117" y="1206260"/>
                </a:lnTo>
                <a:lnTo>
                  <a:pt x="168592" y="1198010"/>
                </a:lnTo>
                <a:lnTo>
                  <a:pt x="159702" y="1189443"/>
                </a:lnTo>
                <a:lnTo>
                  <a:pt x="150812" y="1180875"/>
                </a:lnTo>
                <a:lnTo>
                  <a:pt x="142240" y="1171991"/>
                </a:lnTo>
                <a:lnTo>
                  <a:pt x="133985" y="1163106"/>
                </a:lnTo>
                <a:lnTo>
                  <a:pt x="125730" y="1153587"/>
                </a:lnTo>
                <a:lnTo>
                  <a:pt x="117792" y="1144703"/>
                </a:lnTo>
                <a:lnTo>
                  <a:pt x="109855" y="1134866"/>
                </a:lnTo>
                <a:lnTo>
                  <a:pt x="102552" y="1125030"/>
                </a:lnTo>
                <a:lnTo>
                  <a:pt x="94932" y="1115193"/>
                </a:lnTo>
                <a:lnTo>
                  <a:pt x="87947" y="1104722"/>
                </a:lnTo>
                <a:lnTo>
                  <a:pt x="81280" y="1094569"/>
                </a:lnTo>
                <a:lnTo>
                  <a:pt x="74612" y="1084098"/>
                </a:lnTo>
                <a:lnTo>
                  <a:pt x="68262" y="1073309"/>
                </a:lnTo>
                <a:lnTo>
                  <a:pt x="62230" y="1062521"/>
                </a:lnTo>
                <a:lnTo>
                  <a:pt x="56515" y="1051415"/>
                </a:lnTo>
                <a:lnTo>
                  <a:pt x="50800" y="1040310"/>
                </a:lnTo>
                <a:lnTo>
                  <a:pt x="45402" y="1028887"/>
                </a:lnTo>
                <a:lnTo>
                  <a:pt x="40322" y="1017464"/>
                </a:lnTo>
                <a:lnTo>
                  <a:pt x="35560" y="1005724"/>
                </a:lnTo>
                <a:lnTo>
                  <a:pt x="31115" y="993983"/>
                </a:lnTo>
                <a:lnTo>
                  <a:pt x="26987" y="982243"/>
                </a:lnTo>
                <a:lnTo>
                  <a:pt x="22860" y="970185"/>
                </a:lnTo>
                <a:lnTo>
                  <a:pt x="19367" y="958128"/>
                </a:lnTo>
                <a:lnTo>
                  <a:pt x="16192" y="946070"/>
                </a:lnTo>
                <a:lnTo>
                  <a:pt x="13017" y="933378"/>
                </a:lnTo>
                <a:lnTo>
                  <a:pt x="10477" y="921003"/>
                </a:lnTo>
                <a:lnTo>
                  <a:pt x="7937" y="908628"/>
                </a:lnTo>
                <a:lnTo>
                  <a:pt x="6032" y="895619"/>
                </a:lnTo>
                <a:lnTo>
                  <a:pt x="4127" y="882927"/>
                </a:lnTo>
                <a:lnTo>
                  <a:pt x="2540" y="869917"/>
                </a:lnTo>
                <a:lnTo>
                  <a:pt x="1270" y="856908"/>
                </a:lnTo>
                <a:lnTo>
                  <a:pt x="635" y="843898"/>
                </a:lnTo>
                <a:lnTo>
                  <a:pt x="0" y="830572"/>
                </a:lnTo>
                <a:lnTo>
                  <a:pt x="0" y="817562"/>
                </a:lnTo>
                <a:lnTo>
                  <a:pt x="0" y="804235"/>
                </a:lnTo>
                <a:lnTo>
                  <a:pt x="635" y="790909"/>
                </a:lnTo>
                <a:lnTo>
                  <a:pt x="1270" y="777899"/>
                </a:lnTo>
                <a:lnTo>
                  <a:pt x="2540" y="764889"/>
                </a:lnTo>
                <a:lnTo>
                  <a:pt x="4127" y="751880"/>
                </a:lnTo>
                <a:lnTo>
                  <a:pt x="6032" y="739505"/>
                </a:lnTo>
                <a:lnTo>
                  <a:pt x="7937" y="726496"/>
                </a:lnTo>
                <a:lnTo>
                  <a:pt x="10477" y="713803"/>
                </a:lnTo>
                <a:lnTo>
                  <a:pt x="13017" y="701746"/>
                </a:lnTo>
                <a:lnTo>
                  <a:pt x="16192" y="689054"/>
                </a:lnTo>
                <a:lnTo>
                  <a:pt x="19367" y="676996"/>
                </a:lnTo>
                <a:lnTo>
                  <a:pt x="22860" y="664621"/>
                </a:lnTo>
                <a:lnTo>
                  <a:pt x="26987" y="652881"/>
                </a:lnTo>
                <a:lnTo>
                  <a:pt x="31115" y="640823"/>
                </a:lnTo>
                <a:lnTo>
                  <a:pt x="35560" y="629401"/>
                </a:lnTo>
                <a:lnTo>
                  <a:pt x="40322" y="617343"/>
                </a:lnTo>
                <a:lnTo>
                  <a:pt x="45402" y="605920"/>
                </a:lnTo>
                <a:lnTo>
                  <a:pt x="50800" y="594497"/>
                </a:lnTo>
                <a:lnTo>
                  <a:pt x="56515" y="583709"/>
                </a:lnTo>
                <a:lnTo>
                  <a:pt x="62230" y="572603"/>
                </a:lnTo>
                <a:lnTo>
                  <a:pt x="68262" y="561497"/>
                </a:lnTo>
                <a:lnTo>
                  <a:pt x="74612" y="551026"/>
                </a:lnTo>
                <a:lnTo>
                  <a:pt x="81280" y="540238"/>
                </a:lnTo>
                <a:lnTo>
                  <a:pt x="87947" y="530084"/>
                </a:lnTo>
                <a:lnTo>
                  <a:pt x="94932" y="519931"/>
                </a:lnTo>
                <a:lnTo>
                  <a:pt x="102552" y="510094"/>
                </a:lnTo>
                <a:lnTo>
                  <a:pt x="109855" y="500258"/>
                </a:lnTo>
                <a:lnTo>
                  <a:pt x="117792" y="490421"/>
                </a:lnTo>
                <a:lnTo>
                  <a:pt x="125730" y="480902"/>
                </a:lnTo>
                <a:lnTo>
                  <a:pt x="133985" y="472018"/>
                </a:lnTo>
                <a:lnTo>
                  <a:pt x="142240" y="462816"/>
                </a:lnTo>
                <a:lnTo>
                  <a:pt x="150812" y="453931"/>
                </a:lnTo>
                <a:lnTo>
                  <a:pt x="159702" y="445681"/>
                </a:lnTo>
                <a:lnTo>
                  <a:pt x="168592" y="436797"/>
                </a:lnTo>
                <a:lnTo>
                  <a:pt x="178117" y="428547"/>
                </a:lnTo>
                <a:lnTo>
                  <a:pt x="187642" y="420932"/>
                </a:lnTo>
                <a:lnTo>
                  <a:pt x="196850" y="412999"/>
                </a:lnTo>
                <a:lnTo>
                  <a:pt x="206692" y="405384"/>
                </a:lnTo>
                <a:lnTo>
                  <a:pt x="217170" y="398403"/>
                </a:lnTo>
                <a:lnTo>
                  <a:pt x="227330" y="391422"/>
                </a:lnTo>
                <a:lnTo>
                  <a:pt x="237490" y="384124"/>
                </a:lnTo>
                <a:lnTo>
                  <a:pt x="247967" y="377778"/>
                </a:lnTo>
                <a:lnTo>
                  <a:pt x="258762" y="371750"/>
                </a:lnTo>
                <a:lnTo>
                  <a:pt x="269240" y="365403"/>
                </a:lnTo>
                <a:lnTo>
                  <a:pt x="280352" y="359375"/>
                </a:lnTo>
                <a:lnTo>
                  <a:pt x="291782" y="353981"/>
                </a:lnTo>
                <a:lnTo>
                  <a:pt x="303212" y="348904"/>
                </a:lnTo>
                <a:lnTo>
                  <a:pt x="314642" y="343827"/>
                </a:lnTo>
                <a:lnTo>
                  <a:pt x="326072" y="339067"/>
                </a:lnTo>
                <a:lnTo>
                  <a:pt x="337820" y="334308"/>
                </a:lnTo>
                <a:lnTo>
                  <a:pt x="349567" y="330183"/>
                </a:lnTo>
                <a:lnTo>
                  <a:pt x="361950" y="326375"/>
                </a:lnTo>
                <a:lnTo>
                  <a:pt x="374015" y="322885"/>
                </a:lnTo>
                <a:lnTo>
                  <a:pt x="386397" y="319394"/>
                </a:lnTo>
                <a:lnTo>
                  <a:pt x="398462" y="316539"/>
                </a:lnTo>
                <a:lnTo>
                  <a:pt x="411162" y="313683"/>
                </a:lnTo>
                <a:lnTo>
                  <a:pt x="423545" y="311144"/>
                </a:lnTo>
                <a:lnTo>
                  <a:pt x="436245" y="308923"/>
                </a:lnTo>
                <a:lnTo>
                  <a:pt x="449262" y="307337"/>
                </a:lnTo>
                <a:lnTo>
                  <a:pt x="462280" y="306068"/>
                </a:lnTo>
                <a:lnTo>
                  <a:pt x="475297" y="304798"/>
                </a:lnTo>
                <a:lnTo>
                  <a:pt x="488315" y="303846"/>
                </a:lnTo>
                <a:lnTo>
                  <a:pt x="501333" y="303212"/>
                </a:lnTo>
                <a:close/>
                <a:moveTo>
                  <a:pt x="1311093" y="133350"/>
                </a:moveTo>
                <a:lnTo>
                  <a:pt x="1316198" y="133350"/>
                </a:lnTo>
                <a:lnTo>
                  <a:pt x="1321302" y="133350"/>
                </a:lnTo>
                <a:lnTo>
                  <a:pt x="1326407" y="133984"/>
                </a:lnTo>
                <a:lnTo>
                  <a:pt x="1331193" y="134617"/>
                </a:lnTo>
                <a:lnTo>
                  <a:pt x="1335978" y="135251"/>
                </a:lnTo>
                <a:lnTo>
                  <a:pt x="1340764" y="136835"/>
                </a:lnTo>
                <a:lnTo>
                  <a:pt x="1345231" y="138103"/>
                </a:lnTo>
                <a:lnTo>
                  <a:pt x="1350016" y="140004"/>
                </a:lnTo>
                <a:lnTo>
                  <a:pt x="1354483" y="142222"/>
                </a:lnTo>
                <a:lnTo>
                  <a:pt x="1358949" y="144440"/>
                </a:lnTo>
                <a:lnTo>
                  <a:pt x="1363097" y="146658"/>
                </a:lnTo>
                <a:lnTo>
                  <a:pt x="1367245" y="149510"/>
                </a:lnTo>
                <a:lnTo>
                  <a:pt x="1371392" y="152362"/>
                </a:lnTo>
                <a:lnTo>
                  <a:pt x="1374902" y="155530"/>
                </a:lnTo>
                <a:lnTo>
                  <a:pt x="1379049" y="159016"/>
                </a:lnTo>
                <a:lnTo>
                  <a:pt x="1382559" y="162501"/>
                </a:lnTo>
                <a:lnTo>
                  <a:pt x="1385749" y="165987"/>
                </a:lnTo>
                <a:lnTo>
                  <a:pt x="1389259" y="170106"/>
                </a:lnTo>
                <a:lnTo>
                  <a:pt x="1392130" y="174225"/>
                </a:lnTo>
                <a:lnTo>
                  <a:pt x="1395320" y="178345"/>
                </a:lnTo>
                <a:lnTo>
                  <a:pt x="1397873" y="182781"/>
                </a:lnTo>
                <a:lnTo>
                  <a:pt x="1400425" y="187217"/>
                </a:lnTo>
                <a:lnTo>
                  <a:pt x="1402658" y="191970"/>
                </a:lnTo>
                <a:lnTo>
                  <a:pt x="1405211" y="197039"/>
                </a:lnTo>
                <a:lnTo>
                  <a:pt x="1407125" y="201792"/>
                </a:lnTo>
                <a:lnTo>
                  <a:pt x="1408720" y="206862"/>
                </a:lnTo>
                <a:lnTo>
                  <a:pt x="1410315" y="211932"/>
                </a:lnTo>
                <a:lnTo>
                  <a:pt x="1411911" y="217636"/>
                </a:lnTo>
                <a:lnTo>
                  <a:pt x="1412549" y="223022"/>
                </a:lnTo>
                <a:lnTo>
                  <a:pt x="1413506" y="228409"/>
                </a:lnTo>
                <a:lnTo>
                  <a:pt x="1414144" y="234112"/>
                </a:lnTo>
                <a:lnTo>
                  <a:pt x="1414463" y="239816"/>
                </a:lnTo>
                <a:lnTo>
                  <a:pt x="1414463" y="245520"/>
                </a:lnTo>
                <a:lnTo>
                  <a:pt x="1414463" y="252491"/>
                </a:lnTo>
                <a:lnTo>
                  <a:pt x="1414144" y="259778"/>
                </a:lnTo>
                <a:lnTo>
                  <a:pt x="1412868" y="267066"/>
                </a:lnTo>
                <a:lnTo>
                  <a:pt x="1411911" y="274354"/>
                </a:lnTo>
                <a:lnTo>
                  <a:pt x="1410315" y="281959"/>
                </a:lnTo>
                <a:lnTo>
                  <a:pt x="1408720" y="288930"/>
                </a:lnTo>
                <a:lnTo>
                  <a:pt x="1406168" y="296535"/>
                </a:lnTo>
                <a:lnTo>
                  <a:pt x="1403935" y="303822"/>
                </a:lnTo>
                <a:lnTo>
                  <a:pt x="1401063" y="311427"/>
                </a:lnTo>
                <a:lnTo>
                  <a:pt x="1397873" y="318398"/>
                </a:lnTo>
                <a:lnTo>
                  <a:pt x="1394682" y="325686"/>
                </a:lnTo>
                <a:lnTo>
                  <a:pt x="1391173" y="332340"/>
                </a:lnTo>
                <a:lnTo>
                  <a:pt x="1387663" y="338994"/>
                </a:lnTo>
                <a:lnTo>
                  <a:pt x="1383835" y="345332"/>
                </a:lnTo>
                <a:lnTo>
                  <a:pt x="1379368" y="351352"/>
                </a:lnTo>
                <a:lnTo>
                  <a:pt x="1374902" y="357372"/>
                </a:lnTo>
                <a:lnTo>
                  <a:pt x="1374902" y="396664"/>
                </a:lnTo>
                <a:lnTo>
                  <a:pt x="1367564" y="404902"/>
                </a:lnTo>
                <a:lnTo>
                  <a:pt x="1359587" y="413140"/>
                </a:lnTo>
                <a:lnTo>
                  <a:pt x="1350016" y="422963"/>
                </a:lnTo>
                <a:lnTo>
                  <a:pt x="1340126" y="432469"/>
                </a:lnTo>
                <a:lnTo>
                  <a:pt x="1330235" y="441024"/>
                </a:lnTo>
                <a:lnTo>
                  <a:pt x="1326088" y="444193"/>
                </a:lnTo>
                <a:lnTo>
                  <a:pt x="1321940" y="447045"/>
                </a:lnTo>
                <a:lnTo>
                  <a:pt x="1318750" y="448629"/>
                </a:lnTo>
                <a:lnTo>
                  <a:pt x="1317155" y="448946"/>
                </a:lnTo>
                <a:lnTo>
                  <a:pt x="1316198" y="449263"/>
                </a:lnTo>
                <a:lnTo>
                  <a:pt x="1314921" y="448946"/>
                </a:lnTo>
                <a:lnTo>
                  <a:pt x="1313326" y="448629"/>
                </a:lnTo>
                <a:lnTo>
                  <a:pt x="1310136" y="447045"/>
                </a:lnTo>
                <a:lnTo>
                  <a:pt x="1306307" y="444193"/>
                </a:lnTo>
                <a:lnTo>
                  <a:pt x="1301841" y="441024"/>
                </a:lnTo>
                <a:lnTo>
                  <a:pt x="1292269" y="432469"/>
                </a:lnTo>
                <a:lnTo>
                  <a:pt x="1282060" y="422963"/>
                </a:lnTo>
                <a:lnTo>
                  <a:pt x="1273127" y="413140"/>
                </a:lnTo>
                <a:lnTo>
                  <a:pt x="1265151" y="404902"/>
                </a:lnTo>
                <a:lnTo>
                  <a:pt x="1257493" y="396664"/>
                </a:lnTo>
                <a:lnTo>
                  <a:pt x="1257493" y="357372"/>
                </a:lnTo>
                <a:lnTo>
                  <a:pt x="1252708" y="351352"/>
                </a:lnTo>
                <a:lnTo>
                  <a:pt x="1248879" y="345332"/>
                </a:lnTo>
                <a:lnTo>
                  <a:pt x="1245051" y="338994"/>
                </a:lnTo>
                <a:lnTo>
                  <a:pt x="1240903" y="332340"/>
                </a:lnTo>
                <a:lnTo>
                  <a:pt x="1237394" y="325686"/>
                </a:lnTo>
                <a:lnTo>
                  <a:pt x="1234203" y="318398"/>
                </a:lnTo>
                <a:lnTo>
                  <a:pt x="1231013" y="311427"/>
                </a:lnTo>
                <a:lnTo>
                  <a:pt x="1228460" y="303822"/>
                </a:lnTo>
                <a:lnTo>
                  <a:pt x="1225908" y="296535"/>
                </a:lnTo>
                <a:lnTo>
                  <a:pt x="1223994" y="288930"/>
                </a:lnTo>
                <a:lnTo>
                  <a:pt x="1222080" y="281959"/>
                </a:lnTo>
                <a:lnTo>
                  <a:pt x="1220484" y="274354"/>
                </a:lnTo>
                <a:lnTo>
                  <a:pt x="1219208" y="267066"/>
                </a:lnTo>
                <a:lnTo>
                  <a:pt x="1218570" y="259778"/>
                </a:lnTo>
                <a:lnTo>
                  <a:pt x="1217932" y="252491"/>
                </a:lnTo>
                <a:lnTo>
                  <a:pt x="1217613" y="245520"/>
                </a:lnTo>
                <a:lnTo>
                  <a:pt x="1217613" y="239816"/>
                </a:lnTo>
                <a:lnTo>
                  <a:pt x="1217932" y="234112"/>
                </a:lnTo>
                <a:lnTo>
                  <a:pt x="1218889" y="228409"/>
                </a:lnTo>
                <a:lnTo>
                  <a:pt x="1219527" y="223022"/>
                </a:lnTo>
                <a:lnTo>
                  <a:pt x="1220803" y="217636"/>
                </a:lnTo>
                <a:lnTo>
                  <a:pt x="1222080" y="211932"/>
                </a:lnTo>
                <a:lnTo>
                  <a:pt x="1223675" y="206862"/>
                </a:lnTo>
                <a:lnTo>
                  <a:pt x="1225589" y="201792"/>
                </a:lnTo>
                <a:lnTo>
                  <a:pt x="1227503" y="197039"/>
                </a:lnTo>
                <a:lnTo>
                  <a:pt x="1229418" y="191970"/>
                </a:lnTo>
                <a:lnTo>
                  <a:pt x="1231970" y="187217"/>
                </a:lnTo>
                <a:lnTo>
                  <a:pt x="1234522" y="182781"/>
                </a:lnTo>
                <a:lnTo>
                  <a:pt x="1237394" y="178345"/>
                </a:lnTo>
                <a:lnTo>
                  <a:pt x="1240265" y="174225"/>
                </a:lnTo>
                <a:lnTo>
                  <a:pt x="1243456" y="170106"/>
                </a:lnTo>
                <a:lnTo>
                  <a:pt x="1246646" y="165987"/>
                </a:lnTo>
                <a:lnTo>
                  <a:pt x="1250155" y="162501"/>
                </a:lnTo>
                <a:lnTo>
                  <a:pt x="1253665" y="159016"/>
                </a:lnTo>
                <a:lnTo>
                  <a:pt x="1257174" y="155530"/>
                </a:lnTo>
                <a:lnTo>
                  <a:pt x="1261003" y="152362"/>
                </a:lnTo>
                <a:lnTo>
                  <a:pt x="1265151" y="149510"/>
                </a:lnTo>
                <a:lnTo>
                  <a:pt x="1268979" y="146658"/>
                </a:lnTo>
                <a:lnTo>
                  <a:pt x="1273446" y="144440"/>
                </a:lnTo>
                <a:lnTo>
                  <a:pt x="1277912" y="142222"/>
                </a:lnTo>
                <a:lnTo>
                  <a:pt x="1282060" y="140004"/>
                </a:lnTo>
                <a:lnTo>
                  <a:pt x="1286845" y="138103"/>
                </a:lnTo>
                <a:lnTo>
                  <a:pt x="1291631" y="136835"/>
                </a:lnTo>
                <a:lnTo>
                  <a:pt x="1296417" y="135251"/>
                </a:lnTo>
                <a:lnTo>
                  <a:pt x="1301202" y="134617"/>
                </a:lnTo>
                <a:lnTo>
                  <a:pt x="1306307" y="133984"/>
                </a:lnTo>
                <a:lnTo>
                  <a:pt x="1311093" y="133350"/>
                </a:lnTo>
                <a:close/>
                <a:moveTo>
                  <a:pt x="1313816" y="0"/>
                </a:moveTo>
                <a:lnTo>
                  <a:pt x="1324603" y="318"/>
                </a:lnTo>
                <a:lnTo>
                  <a:pt x="1335072" y="635"/>
                </a:lnTo>
                <a:lnTo>
                  <a:pt x="1345224" y="953"/>
                </a:lnTo>
                <a:lnTo>
                  <a:pt x="1356011" y="2223"/>
                </a:lnTo>
                <a:lnTo>
                  <a:pt x="1366163" y="3494"/>
                </a:lnTo>
                <a:lnTo>
                  <a:pt x="1376315" y="5082"/>
                </a:lnTo>
                <a:lnTo>
                  <a:pt x="1386785" y="6670"/>
                </a:lnTo>
                <a:lnTo>
                  <a:pt x="1396937" y="8576"/>
                </a:lnTo>
                <a:lnTo>
                  <a:pt x="1406772" y="10482"/>
                </a:lnTo>
                <a:lnTo>
                  <a:pt x="1416607" y="13023"/>
                </a:lnTo>
                <a:lnTo>
                  <a:pt x="1426442" y="15564"/>
                </a:lnTo>
                <a:lnTo>
                  <a:pt x="1436276" y="18740"/>
                </a:lnTo>
                <a:lnTo>
                  <a:pt x="1445794" y="21917"/>
                </a:lnTo>
                <a:lnTo>
                  <a:pt x="1455629" y="25093"/>
                </a:lnTo>
                <a:lnTo>
                  <a:pt x="1464512" y="28587"/>
                </a:lnTo>
                <a:lnTo>
                  <a:pt x="1474030" y="32716"/>
                </a:lnTo>
                <a:lnTo>
                  <a:pt x="1482913" y="36528"/>
                </a:lnTo>
                <a:lnTo>
                  <a:pt x="1492113" y="40975"/>
                </a:lnTo>
                <a:lnTo>
                  <a:pt x="1500996" y="45104"/>
                </a:lnTo>
                <a:lnTo>
                  <a:pt x="1510197" y="49868"/>
                </a:lnTo>
                <a:lnTo>
                  <a:pt x="1518763" y="54633"/>
                </a:lnTo>
                <a:lnTo>
                  <a:pt x="1527011" y="59715"/>
                </a:lnTo>
                <a:lnTo>
                  <a:pt x="1535895" y="65432"/>
                </a:lnTo>
                <a:lnTo>
                  <a:pt x="1544143" y="70514"/>
                </a:lnTo>
                <a:lnTo>
                  <a:pt x="1552392" y="76232"/>
                </a:lnTo>
                <a:lnTo>
                  <a:pt x="1560006" y="82267"/>
                </a:lnTo>
                <a:lnTo>
                  <a:pt x="1567937" y="87984"/>
                </a:lnTo>
                <a:lnTo>
                  <a:pt x="1575869" y="94337"/>
                </a:lnTo>
                <a:lnTo>
                  <a:pt x="1590780" y="107360"/>
                </a:lnTo>
                <a:lnTo>
                  <a:pt x="1605056" y="120701"/>
                </a:lnTo>
                <a:lnTo>
                  <a:pt x="1618698" y="135312"/>
                </a:lnTo>
                <a:lnTo>
                  <a:pt x="1631705" y="150240"/>
                </a:lnTo>
                <a:lnTo>
                  <a:pt x="1637733" y="157864"/>
                </a:lnTo>
                <a:lnTo>
                  <a:pt x="1643761" y="165805"/>
                </a:lnTo>
                <a:lnTo>
                  <a:pt x="1649789" y="174063"/>
                </a:lnTo>
                <a:lnTo>
                  <a:pt x="1655182" y="181686"/>
                </a:lnTo>
                <a:lnTo>
                  <a:pt x="1660893" y="190262"/>
                </a:lnTo>
                <a:lnTo>
                  <a:pt x="1665969" y="198838"/>
                </a:lnTo>
                <a:lnTo>
                  <a:pt x="1671045" y="207097"/>
                </a:lnTo>
                <a:lnTo>
                  <a:pt x="1675804" y="215991"/>
                </a:lnTo>
                <a:lnTo>
                  <a:pt x="1680563" y="224884"/>
                </a:lnTo>
                <a:lnTo>
                  <a:pt x="1685322" y="233778"/>
                </a:lnTo>
                <a:lnTo>
                  <a:pt x="1689129" y="242989"/>
                </a:lnTo>
                <a:lnTo>
                  <a:pt x="1693570" y="251883"/>
                </a:lnTo>
                <a:lnTo>
                  <a:pt x="1697060" y="261412"/>
                </a:lnTo>
                <a:lnTo>
                  <a:pt x="1700550" y="270941"/>
                </a:lnTo>
                <a:lnTo>
                  <a:pt x="1704040" y="280153"/>
                </a:lnTo>
                <a:lnTo>
                  <a:pt x="1707212" y="289682"/>
                </a:lnTo>
                <a:lnTo>
                  <a:pt x="1710067" y="299528"/>
                </a:lnTo>
                <a:lnTo>
                  <a:pt x="1712606" y="309375"/>
                </a:lnTo>
                <a:lnTo>
                  <a:pt x="1715144" y="319221"/>
                </a:lnTo>
                <a:lnTo>
                  <a:pt x="1717364" y="329068"/>
                </a:lnTo>
                <a:lnTo>
                  <a:pt x="1719268" y="339232"/>
                </a:lnTo>
                <a:lnTo>
                  <a:pt x="1720854" y="349714"/>
                </a:lnTo>
                <a:lnTo>
                  <a:pt x="1722440" y="359879"/>
                </a:lnTo>
                <a:lnTo>
                  <a:pt x="1723709" y="370043"/>
                </a:lnTo>
                <a:lnTo>
                  <a:pt x="1724661" y="380842"/>
                </a:lnTo>
                <a:lnTo>
                  <a:pt x="1725296" y="391007"/>
                </a:lnTo>
                <a:lnTo>
                  <a:pt x="1725613" y="401489"/>
                </a:lnTo>
                <a:lnTo>
                  <a:pt x="1725613" y="412288"/>
                </a:lnTo>
                <a:lnTo>
                  <a:pt x="1725613" y="425629"/>
                </a:lnTo>
                <a:lnTo>
                  <a:pt x="1724979" y="438969"/>
                </a:lnTo>
                <a:lnTo>
                  <a:pt x="1723709" y="451992"/>
                </a:lnTo>
                <a:lnTo>
                  <a:pt x="1722440" y="465015"/>
                </a:lnTo>
                <a:lnTo>
                  <a:pt x="1720537" y="478038"/>
                </a:lnTo>
                <a:lnTo>
                  <a:pt x="1718316" y="490426"/>
                </a:lnTo>
                <a:lnTo>
                  <a:pt x="1715461" y="503449"/>
                </a:lnTo>
                <a:lnTo>
                  <a:pt x="1712606" y="515837"/>
                </a:lnTo>
                <a:lnTo>
                  <a:pt x="1709116" y="528224"/>
                </a:lnTo>
                <a:lnTo>
                  <a:pt x="1705309" y="540612"/>
                </a:lnTo>
                <a:lnTo>
                  <a:pt x="1701184" y="552364"/>
                </a:lnTo>
                <a:lnTo>
                  <a:pt x="1696743" y="564117"/>
                </a:lnTo>
                <a:lnTo>
                  <a:pt x="1691984" y="575869"/>
                </a:lnTo>
                <a:lnTo>
                  <a:pt x="1686908" y="587304"/>
                </a:lnTo>
                <a:lnTo>
                  <a:pt x="1681197" y="598739"/>
                </a:lnTo>
                <a:lnTo>
                  <a:pt x="1675487" y="609856"/>
                </a:lnTo>
                <a:lnTo>
                  <a:pt x="1669142" y="620973"/>
                </a:lnTo>
                <a:lnTo>
                  <a:pt x="1662479" y="631455"/>
                </a:lnTo>
                <a:lnTo>
                  <a:pt x="1655817" y="641937"/>
                </a:lnTo>
                <a:lnTo>
                  <a:pt x="1648520" y="652101"/>
                </a:lnTo>
                <a:lnTo>
                  <a:pt x="1641223" y="662266"/>
                </a:lnTo>
                <a:lnTo>
                  <a:pt x="1633292" y="672112"/>
                </a:lnTo>
                <a:lnTo>
                  <a:pt x="1625360" y="681641"/>
                </a:lnTo>
                <a:lnTo>
                  <a:pt x="1617112" y="690853"/>
                </a:lnTo>
                <a:lnTo>
                  <a:pt x="1608546" y="700064"/>
                </a:lnTo>
                <a:lnTo>
                  <a:pt x="1599980" y="708640"/>
                </a:lnTo>
                <a:lnTo>
                  <a:pt x="1590462" y="717534"/>
                </a:lnTo>
                <a:lnTo>
                  <a:pt x="1581262" y="725157"/>
                </a:lnTo>
                <a:lnTo>
                  <a:pt x="1571427" y="733416"/>
                </a:lnTo>
                <a:lnTo>
                  <a:pt x="1561592" y="741039"/>
                </a:lnTo>
                <a:lnTo>
                  <a:pt x="1551757" y="748344"/>
                </a:lnTo>
                <a:lnTo>
                  <a:pt x="1541605" y="755650"/>
                </a:lnTo>
                <a:lnTo>
                  <a:pt x="1528280" y="751521"/>
                </a:lnTo>
                <a:lnTo>
                  <a:pt x="1514956" y="748027"/>
                </a:lnTo>
                <a:lnTo>
                  <a:pt x="1501631" y="744533"/>
                </a:lnTo>
                <a:lnTo>
                  <a:pt x="1487672" y="741356"/>
                </a:lnTo>
                <a:lnTo>
                  <a:pt x="1474347" y="738498"/>
                </a:lnTo>
                <a:lnTo>
                  <a:pt x="1460705" y="735957"/>
                </a:lnTo>
                <a:lnTo>
                  <a:pt x="1432787" y="731192"/>
                </a:lnTo>
                <a:lnTo>
                  <a:pt x="1444842" y="726428"/>
                </a:lnTo>
                <a:lnTo>
                  <a:pt x="1456581" y="721345"/>
                </a:lnTo>
                <a:lnTo>
                  <a:pt x="1468002" y="715946"/>
                </a:lnTo>
                <a:lnTo>
                  <a:pt x="1479423" y="709593"/>
                </a:lnTo>
                <a:lnTo>
                  <a:pt x="1490527" y="703240"/>
                </a:lnTo>
                <a:lnTo>
                  <a:pt x="1500996" y="696570"/>
                </a:lnTo>
                <a:lnTo>
                  <a:pt x="1511783" y="688947"/>
                </a:lnTo>
                <a:lnTo>
                  <a:pt x="1521935" y="681641"/>
                </a:lnTo>
                <a:lnTo>
                  <a:pt x="1531770" y="673700"/>
                </a:lnTo>
                <a:lnTo>
                  <a:pt x="1541288" y="665442"/>
                </a:lnTo>
                <a:lnTo>
                  <a:pt x="1550805" y="656231"/>
                </a:lnTo>
                <a:lnTo>
                  <a:pt x="1559689" y="647654"/>
                </a:lnTo>
                <a:lnTo>
                  <a:pt x="1568255" y="638125"/>
                </a:lnTo>
                <a:lnTo>
                  <a:pt x="1576503" y="628279"/>
                </a:lnTo>
                <a:lnTo>
                  <a:pt x="1584435" y="618432"/>
                </a:lnTo>
                <a:lnTo>
                  <a:pt x="1592049" y="608268"/>
                </a:lnTo>
                <a:lnTo>
                  <a:pt x="1599028" y="597786"/>
                </a:lnTo>
                <a:lnTo>
                  <a:pt x="1605691" y="586986"/>
                </a:lnTo>
                <a:lnTo>
                  <a:pt x="1612353" y="575869"/>
                </a:lnTo>
                <a:lnTo>
                  <a:pt x="1618381" y="564752"/>
                </a:lnTo>
                <a:lnTo>
                  <a:pt x="1623774" y="553317"/>
                </a:lnTo>
                <a:lnTo>
                  <a:pt x="1628850" y="541247"/>
                </a:lnTo>
                <a:lnTo>
                  <a:pt x="1633609" y="529177"/>
                </a:lnTo>
                <a:lnTo>
                  <a:pt x="1638051" y="517107"/>
                </a:lnTo>
                <a:lnTo>
                  <a:pt x="1641540" y="504402"/>
                </a:lnTo>
                <a:lnTo>
                  <a:pt x="1645030" y="491696"/>
                </a:lnTo>
                <a:lnTo>
                  <a:pt x="1647885" y="478673"/>
                </a:lnTo>
                <a:lnTo>
                  <a:pt x="1650106" y="465651"/>
                </a:lnTo>
                <a:lnTo>
                  <a:pt x="1651693" y="452628"/>
                </a:lnTo>
                <a:lnTo>
                  <a:pt x="1653279" y="439287"/>
                </a:lnTo>
                <a:lnTo>
                  <a:pt x="1654231" y="425946"/>
                </a:lnTo>
                <a:lnTo>
                  <a:pt x="1654231" y="412288"/>
                </a:lnTo>
                <a:lnTo>
                  <a:pt x="1653596" y="394818"/>
                </a:lnTo>
                <a:lnTo>
                  <a:pt x="1652644" y="377666"/>
                </a:lnTo>
                <a:lnTo>
                  <a:pt x="1650106" y="360514"/>
                </a:lnTo>
                <a:lnTo>
                  <a:pt x="1647568" y="343679"/>
                </a:lnTo>
                <a:lnTo>
                  <a:pt x="1643444" y="327162"/>
                </a:lnTo>
                <a:lnTo>
                  <a:pt x="1638685" y="310963"/>
                </a:lnTo>
                <a:lnTo>
                  <a:pt x="1633609" y="295399"/>
                </a:lnTo>
                <a:lnTo>
                  <a:pt x="1627264" y="279835"/>
                </a:lnTo>
                <a:lnTo>
                  <a:pt x="1620602" y="264589"/>
                </a:lnTo>
                <a:lnTo>
                  <a:pt x="1613305" y="249977"/>
                </a:lnTo>
                <a:lnTo>
                  <a:pt x="1605056" y="235684"/>
                </a:lnTo>
                <a:lnTo>
                  <a:pt x="1595856" y="222026"/>
                </a:lnTo>
                <a:lnTo>
                  <a:pt x="1586338" y="208685"/>
                </a:lnTo>
                <a:lnTo>
                  <a:pt x="1576503" y="195662"/>
                </a:lnTo>
                <a:lnTo>
                  <a:pt x="1565717" y="183274"/>
                </a:lnTo>
                <a:lnTo>
                  <a:pt x="1554613" y="171522"/>
                </a:lnTo>
                <a:lnTo>
                  <a:pt x="1542874" y="160087"/>
                </a:lnTo>
                <a:lnTo>
                  <a:pt x="1530184" y="149605"/>
                </a:lnTo>
                <a:lnTo>
                  <a:pt x="1517176" y="139441"/>
                </a:lnTo>
                <a:lnTo>
                  <a:pt x="1503852" y="129912"/>
                </a:lnTo>
                <a:lnTo>
                  <a:pt x="1490210" y="120701"/>
                </a:lnTo>
                <a:lnTo>
                  <a:pt x="1475933" y="112442"/>
                </a:lnTo>
                <a:lnTo>
                  <a:pt x="1461340" y="105137"/>
                </a:lnTo>
                <a:lnTo>
                  <a:pt x="1446111" y="98466"/>
                </a:lnTo>
                <a:lnTo>
                  <a:pt x="1430883" y="92114"/>
                </a:lnTo>
                <a:lnTo>
                  <a:pt x="1415020" y="87031"/>
                </a:lnTo>
                <a:lnTo>
                  <a:pt x="1398840" y="82267"/>
                </a:lnTo>
                <a:lnTo>
                  <a:pt x="1382343" y="78138"/>
                </a:lnTo>
                <a:lnTo>
                  <a:pt x="1365529" y="75597"/>
                </a:lnTo>
                <a:lnTo>
                  <a:pt x="1348397" y="73056"/>
                </a:lnTo>
                <a:lnTo>
                  <a:pt x="1331265" y="72103"/>
                </a:lnTo>
                <a:lnTo>
                  <a:pt x="1313816" y="71467"/>
                </a:lnTo>
                <a:lnTo>
                  <a:pt x="1296367" y="72103"/>
                </a:lnTo>
                <a:lnTo>
                  <a:pt x="1278918" y="73056"/>
                </a:lnTo>
                <a:lnTo>
                  <a:pt x="1262103" y="75597"/>
                </a:lnTo>
                <a:lnTo>
                  <a:pt x="1245606" y="78138"/>
                </a:lnTo>
                <a:lnTo>
                  <a:pt x="1229109" y="82267"/>
                </a:lnTo>
                <a:lnTo>
                  <a:pt x="1212929" y="87031"/>
                </a:lnTo>
                <a:lnTo>
                  <a:pt x="1197066" y="92114"/>
                </a:lnTo>
                <a:lnTo>
                  <a:pt x="1181521" y="98466"/>
                </a:lnTo>
                <a:lnTo>
                  <a:pt x="1166292" y="105137"/>
                </a:lnTo>
                <a:lnTo>
                  <a:pt x="1152016" y="112442"/>
                </a:lnTo>
                <a:lnTo>
                  <a:pt x="1137422" y="120701"/>
                </a:lnTo>
                <a:lnTo>
                  <a:pt x="1123463" y="129912"/>
                </a:lnTo>
                <a:lnTo>
                  <a:pt x="1110138" y="139441"/>
                </a:lnTo>
                <a:lnTo>
                  <a:pt x="1097448" y="149605"/>
                </a:lnTo>
                <a:lnTo>
                  <a:pt x="1085075" y="160087"/>
                </a:lnTo>
                <a:lnTo>
                  <a:pt x="1073337" y="171522"/>
                </a:lnTo>
                <a:lnTo>
                  <a:pt x="1062233" y="183274"/>
                </a:lnTo>
                <a:lnTo>
                  <a:pt x="1051129" y="195662"/>
                </a:lnTo>
                <a:lnTo>
                  <a:pt x="1041294" y="208685"/>
                </a:lnTo>
                <a:lnTo>
                  <a:pt x="1031459" y="222026"/>
                </a:lnTo>
                <a:lnTo>
                  <a:pt x="1022893" y="235684"/>
                </a:lnTo>
                <a:lnTo>
                  <a:pt x="1014645" y="249977"/>
                </a:lnTo>
                <a:lnTo>
                  <a:pt x="1007030" y="264589"/>
                </a:lnTo>
                <a:lnTo>
                  <a:pt x="1000368" y="279835"/>
                </a:lnTo>
                <a:lnTo>
                  <a:pt x="994023" y="295399"/>
                </a:lnTo>
                <a:lnTo>
                  <a:pt x="988630" y="310963"/>
                </a:lnTo>
                <a:lnTo>
                  <a:pt x="984188" y="327162"/>
                </a:lnTo>
                <a:lnTo>
                  <a:pt x="980381" y="343679"/>
                </a:lnTo>
                <a:lnTo>
                  <a:pt x="977208" y="360514"/>
                </a:lnTo>
                <a:lnTo>
                  <a:pt x="975305" y="377666"/>
                </a:lnTo>
                <a:lnTo>
                  <a:pt x="974036" y="394818"/>
                </a:lnTo>
                <a:lnTo>
                  <a:pt x="973401" y="412288"/>
                </a:lnTo>
                <a:lnTo>
                  <a:pt x="974036" y="428805"/>
                </a:lnTo>
                <a:lnTo>
                  <a:pt x="975305" y="445322"/>
                </a:lnTo>
                <a:lnTo>
                  <a:pt x="977208" y="461521"/>
                </a:lnTo>
                <a:lnTo>
                  <a:pt x="980064" y="477721"/>
                </a:lnTo>
                <a:lnTo>
                  <a:pt x="971498" y="466286"/>
                </a:lnTo>
                <a:lnTo>
                  <a:pt x="962297" y="454851"/>
                </a:lnTo>
                <a:lnTo>
                  <a:pt x="953414" y="443734"/>
                </a:lnTo>
                <a:lnTo>
                  <a:pt x="943897" y="432617"/>
                </a:lnTo>
                <a:lnTo>
                  <a:pt x="934062" y="422452"/>
                </a:lnTo>
                <a:lnTo>
                  <a:pt x="923910" y="411653"/>
                </a:lnTo>
                <a:lnTo>
                  <a:pt x="913440" y="402124"/>
                </a:lnTo>
                <a:lnTo>
                  <a:pt x="903288" y="392277"/>
                </a:lnTo>
                <a:lnTo>
                  <a:pt x="903605" y="381795"/>
                </a:lnTo>
                <a:lnTo>
                  <a:pt x="904557" y="371631"/>
                </a:lnTo>
                <a:lnTo>
                  <a:pt x="905826" y="361784"/>
                </a:lnTo>
                <a:lnTo>
                  <a:pt x="907095" y="351620"/>
                </a:lnTo>
                <a:lnTo>
                  <a:pt x="908681" y="341773"/>
                </a:lnTo>
                <a:lnTo>
                  <a:pt x="910268" y="331927"/>
                </a:lnTo>
                <a:lnTo>
                  <a:pt x="912806" y="322398"/>
                </a:lnTo>
                <a:lnTo>
                  <a:pt x="914709" y="312551"/>
                </a:lnTo>
                <a:lnTo>
                  <a:pt x="917564" y="303022"/>
                </a:lnTo>
                <a:lnTo>
                  <a:pt x="920103" y="293811"/>
                </a:lnTo>
                <a:lnTo>
                  <a:pt x="926130" y="274753"/>
                </a:lnTo>
                <a:lnTo>
                  <a:pt x="933110" y="256648"/>
                </a:lnTo>
                <a:lnTo>
                  <a:pt x="941041" y="238860"/>
                </a:lnTo>
                <a:lnTo>
                  <a:pt x="949290" y="221708"/>
                </a:lnTo>
                <a:lnTo>
                  <a:pt x="958808" y="204556"/>
                </a:lnTo>
                <a:lnTo>
                  <a:pt x="968960" y="188039"/>
                </a:lnTo>
                <a:lnTo>
                  <a:pt x="979746" y="172475"/>
                </a:lnTo>
                <a:lnTo>
                  <a:pt x="991485" y="156911"/>
                </a:lnTo>
                <a:lnTo>
                  <a:pt x="1003541" y="141982"/>
                </a:lnTo>
                <a:lnTo>
                  <a:pt x="1016548" y="128006"/>
                </a:lnTo>
                <a:lnTo>
                  <a:pt x="1029873" y="114348"/>
                </a:lnTo>
                <a:lnTo>
                  <a:pt x="1044149" y="101643"/>
                </a:lnTo>
                <a:lnTo>
                  <a:pt x="1059060" y="89255"/>
                </a:lnTo>
                <a:lnTo>
                  <a:pt x="1073971" y="77502"/>
                </a:lnTo>
                <a:lnTo>
                  <a:pt x="1090151" y="66385"/>
                </a:lnTo>
                <a:lnTo>
                  <a:pt x="1106331" y="56539"/>
                </a:lnTo>
                <a:lnTo>
                  <a:pt x="1123146" y="47010"/>
                </a:lnTo>
                <a:lnTo>
                  <a:pt x="1140595" y="38434"/>
                </a:lnTo>
                <a:lnTo>
                  <a:pt x="1158044" y="30493"/>
                </a:lnTo>
                <a:lnTo>
                  <a:pt x="1176762" y="23505"/>
                </a:lnTo>
                <a:lnTo>
                  <a:pt x="1185645" y="20328"/>
                </a:lnTo>
                <a:lnTo>
                  <a:pt x="1195163" y="17787"/>
                </a:lnTo>
                <a:lnTo>
                  <a:pt x="1204680" y="14929"/>
                </a:lnTo>
                <a:lnTo>
                  <a:pt x="1213881" y="12388"/>
                </a:lnTo>
                <a:lnTo>
                  <a:pt x="1223716" y="10164"/>
                </a:lnTo>
                <a:lnTo>
                  <a:pt x="1233233" y="8258"/>
                </a:lnTo>
                <a:lnTo>
                  <a:pt x="1243068" y="6353"/>
                </a:lnTo>
                <a:lnTo>
                  <a:pt x="1252903" y="4764"/>
                </a:lnTo>
                <a:lnTo>
                  <a:pt x="1263055" y="3176"/>
                </a:lnTo>
                <a:lnTo>
                  <a:pt x="1272890" y="2223"/>
                </a:lnTo>
                <a:lnTo>
                  <a:pt x="1283359" y="953"/>
                </a:lnTo>
                <a:lnTo>
                  <a:pt x="1293512" y="635"/>
                </a:lnTo>
                <a:lnTo>
                  <a:pt x="1303664" y="318"/>
                </a:lnTo>
                <a:lnTo>
                  <a:pt x="1313816" y="0"/>
                </a:lnTo>
                <a:close/>
              </a:path>
            </a:pathLst>
          </a:custGeom>
          <a:solidFill>
            <a:srgbClr val="FF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22" name="矩形 21"/>
          <p:cNvSpPr/>
          <p:nvPr/>
        </p:nvSpPr>
        <p:spPr>
          <a:xfrm>
            <a:off x="1747080" y="932842"/>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3" name="直接连接符 22"/>
          <p:cNvCxnSpPr/>
          <p:nvPr/>
        </p:nvCxnSpPr>
        <p:spPr>
          <a:xfrm>
            <a:off x="1747080" y="1734157"/>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1200"/>
                                        <p:tgtEl>
                                          <p:spTgt spid="2"/>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600"/>
                                        <p:tgtEl>
                                          <p:spTgt spid="9"/>
                                        </p:tgtEl>
                                      </p:cBhvr>
                                    </p:animEffect>
                                    <p:anim calcmode="lin" valueType="num">
                                      <p:cBhvr>
                                        <p:cTn id="28" dur="600" fill="hold"/>
                                        <p:tgtEl>
                                          <p:spTgt spid="9"/>
                                        </p:tgtEl>
                                        <p:attrNameLst>
                                          <p:attrName>ppt_x</p:attrName>
                                        </p:attrNameLst>
                                      </p:cBhvr>
                                      <p:tavLst>
                                        <p:tav tm="0">
                                          <p:val>
                                            <p:strVal val="#ppt_x"/>
                                          </p:val>
                                        </p:tav>
                                        <p:tav tm="100000">
                                          <p:val>
                                            <p:strVal val="#ppt_x"/>
                                          </p:val>
                                        </p:tav>
                                      </p:tavLst>
                                    </p:anim>
                                    <p:anim calcmode="lin" valueType="num">
                                      <p:cBhvr>
                                        <p:cTn id="29" dur="6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1200"/>
                                        <p:tgtEl>
                                          <p:spTgt spid="3"/>
                                        </p:tgtEl>
                                      </p:cBhvr>
                                    </p:animEffect>
                                  </p:childTnLst>
                                </p:cTn>
                              </p:par>
                            </p:childTnLst>
                          </p:cTn>
                        </p:par>
                        <p:par>
                          <p:cTn id="34" fill="hold">
                            <p:stCondLst>
                              <p:cond delay="6000"/>
                            </p:stCondLst>
                            <p:childTnLst>
                              <p:par>
                                <p:cTn id="35" presetID="6" presetClass="entr" presetSubtype="32" fill="hold" grpId="0" nodeType="after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circle(out)">
                                      <p:cBhvr>
                                        <p:cTn id="37" dur="1200"/>
                                        <p:tgtEl>
                                          <p:spTgt spid="6">
                                            <p:bg/>
                                          </p:spTgt>
                                        </p:tgtEl>
                                      </p:cBhvr>
                                    </p:animEffect>
                                  </p:childTnLst>
                                </p:cTn>
                              </p:par>
                            </p:childTnLst>
                          </p:cTn>
                        </p:par>
                        <p:par>
                          <p:cTn id="38" fill="hold">
                            <p:stCondLst>
                              <p:cond delay="7500"/>
                            </p:stCondLst>
                            <p:childTnLst>
                              <p:par>
                                <p:cTn id="39" presetID="22" presetClass="entr" presetSubtype="8" fill="hold" grpId="0"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300"/>
                                        <p:tgtEl>
                                          <p:spTgt spid="6">
                                            <p:txEl>
                                              <p:pRg st="0" end="0"/>
                                            </p:txEl>
                                          </p:spTgt>
                                        </p:tgtEl>
                                      </p:cBhvr>
                                    </p:animEffect>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600"/>
                                        <p:tgtEl>
                                          <p:spTgt spid="10"/>
                                        </p:tgtEl>
                                      </p:cBhvr>
                                    </p:animEffect>
                                    <p:anim calcmode="lin" valueType="num">
                                      <p:cBhvr>
                                        <p:cTn id="46" dur="600" fill="hold"/>
                                        <p:tgtEl>
                                          <p:spTgt spid="10"/>
                                        </p:tgtEl>
                                        <p:attrNameLst>
                                          <p:attrName>ppt_x</p:attrName>
                                        </p:attrNameLst>
                                      </p:cBhvr>
                                      <p:tavLst>
                                        <p:tav tm="0">
                                          <p:val>
                                            <p:strVal val="#ppt_x"/>
                                          </p:val>
                                        </p:tav>
                                        <p:tav tm="100000">
                                          <p:val>
                                            <p:strVal val="#ppt_x"/>
                                          </p:val>
                                        </p:tav>
                                      </p:tavLst>
                                    </p:anim>
                                    <p:anim calcmode="lin" valueType="num">
                                      <p:cBhvr>
                                        <p:cTn id="47" dur="6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1"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1200"/>
                                        <p:tgtEl>
                                          <p:spTgt spid="4"/>
                                        </p:tgtEl>
                                      </p:cBhvr>
                                    </p:animEffect>
                                  </p:childTnLst>
                                </p:cTn>
                              </p:par>
                            </p:childTnLst>
                          </p:cTn>
                        </p:par>
                        <p:par>
                          <p:cTn id="52" fill="hold">
                            <p:stCondLst>
                              <p:cond delay="10500"/>
                            </p:stCondLst>
                            <p:childTnLst>
                              <p:par>
                                <p:cTn id="53" presetID="6" presetClass="entr" presetSubtype="32" fill="hold" grpId="0" nodeType="afterEffect">
                                  <p:stCondLst>
                                    <p:cond delay="0"/>
                                  </p:stCondLst>
                                  <p:childTnLst>
                                    <p:set>
                                      <p:cBhvr>
                                        <p:cTn id="54" dur="1" fill="hold">
                                          <p:stCondLst>
                                            <p:cond delay="0"/>
                                          </p:stCondLst>
                                        </p:cTn>
                                        <p:tgtEl>
                                          <p:spTgt spid="7">
                                            <p:bg/>
                                          </p:spTgt>
                                        </p:tgtEl>
                                        <p:attrNameLst>
                                          <p:attrName>style.visibility</p:attrName>
                                        </p:attrNameLst>
                                      </p:cBhvr>
                                      <p:to>
                                        <p:strVal val="visible"/>
                                      </p:to>
                                    </p:set>
                                    <p:animEffect transition="in" filter="circle(out)">
                                      <p:cBhvr>
                                        <p:cTn id="55" dur="1200"/>
                                        <p:tgtEl>
                                          <p:spTgt spid="7">
                                            <p:bg/>
                                          </p:spTgt>
                                        </p:tgtEl>
                                      </p:cBhvr>
                                    </p:animEffect>
                                  </p:childTnLst>
                                </p:cTn>
                              </p:par>
                            </p:childTnLst>
                          </p:cTn>
                        </p:par>
                        <p:par>
                          <p:cTn id="56" fill="hold">
                            <p:stCondLst>
                              <p:cond delay="12000"/>
                            </p:stCondLst>
                            <p:childTnLst>
                              <p:par>
                                <p:cTn id="57" presetID="22" presetClass="entr" presetSubtype="8" fill="hold" grpId="0" nodeType="after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left)">
                                      <p:cBhvr>
                                        <p:cTn id="59" dur="300"/>
                                        <p:tgtEl>
                                          <p:spTgt spid="7">
                                            <p:txEl>
                                              <p:pRg st="0" end="0"/>
                                            </p:txEl>
                                          </p:spTgt>
                                        </p:tgtEl>
                                      </p:cBhvr>
                                    </p:animEffect>
                                  </p:childTnLst>
                                </p:cTn>
                              </p:par>
                            </p:childTnLst>
                          </p:cTn>
                        </p:par>
                        <p:par>
                          <p:cTn id="60" fill="hold">
                            <p:stCondLst>
                              <p:cond delay="12500"/>
                            </p:stCondLst>
                            <p:childTnLst>
                              <p:par>
                                <p:cTn id="61" presetID="42"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600"/>
                                        <p:tgtEl>
                                          <p:spTgt spid="11"/>
                                        </p:tgtEl>
                                      </p:cBhvr>
                                    </p:animEffect>
                                    <p:anim calcmode="lin" valueType="num">
                                      <p:cBhvr>
                                        <p:cTn id="64" dur="600" fill="hold"/>
                                        <p:tgtEl>
                                          <p:spTgt spid="11"/>
                                        </p:tgtEl>
                                        <p:attrNameLst>
                                          <p:attrName>ppt_x</p:attrName>
                                        </p:attrNameLst>
                                      </p:cBhvr>
                                      <p:tavLst>
                                        <p:tav tm="0">
                                          <p:val>
                                            <p:strVal val="#ppt_x"/>
                                          </p:val>
                                        </p:tav>
                                        <p:tav tm="100000">
                                          <p:val>
                                            <p:strVal val="#ppt_x"/>
                                          </p:val>
                                        </p:tav>
                                      </p:tavLst>
                                    </p:anim>
                                    <p:anim calcmode="lin" valueType="num">
                                      <p:cBhvr>
                                        <p:cTn id="65" dur="600" fill="hold"/>
                                        <p:tgtEl>
                                          <p:spTgt spid="11"/>
                                        </p:tgtEl>
                                        <p:attrNameLst>
                                          <p:attrName>ppt_y</p:attrName>
                                        </p:attrNameLst>
                                      </p:cBhvr>
                                      <p:tavLst>
                                        <p:tav tm="0">
                                          <p:val>
                                            <p:strVal val="#ppt_y+.1"/>
                                          </p:val>
                                        </p:tav>
                                        <p:tav tm="100000">
                                          <p:val>
                                            <p:strVal val="#ppt_y"/>
                                          </p:val>
                                        </p:tav>
                                      </p:tavLst>
                                    </p:anim>
                                  </p:childTnLst>
                                </p:cTn>
                              </p:par>
                            </p:childTnLst>
                          </p:cTn>
                        </p:par>
                        <p:par>
                          <p:cTn id="66" fill="hold">
                            <p:stCondLst>
                              <p:cond delay="13500"/>
                            </p:stCondLst>
                            <p:childTnLst>
                              <p:par>
                                <p:cTn id="67" presetID="21" presetClass="entr" presetSubtype="1"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heel(1)">
                                      <p:cBhvr>
                                        <p:cTn id="69" dur="1200"/>
                                        <p:tgtEl>
                                          <p:spTgt spid="5"/>
                                        </p:tgtEl>
                                      </p:cBhvr>
                                    </p:animEffect>
                                  </p:childTnLst>
                                </p:cTn>
                              </p:par>
                            </p:childTnLst>
                          </p:cTn>
                        </p:par>
                        <p:par>
                          <p:cTn id="70" fill="hold">
                            <p:stCondLst>
                              <p:cond delay="15000"/>
                            </p:stCondLst>
                            <p:childTnLst>
                              <p:par>
                                <p:cTn id="71" presetID="6" presetClass="entr" presetSubtype="32" fill="hold" grpId="0" nodeType="afterEffect">
                                  <p:stCondLst>
                                    <p:cond delay="0"/>
                                  </p:stCondLst>
                                  <p:childTnLst>
                                    <p:set>
                                      <p:cBhvr>
                                        <p:cTn id="72" dur="1" fill="hold">
                                          <p:stCondLst>
                                            <p:cond delay="0"/>
                                          </p:stCondLst>
                                        </p:cTn>
                                        <p:tgtEl>
                                          <p:spTgt spid="8">
                                            <p:bg/>
                                          </p:spTgt>
                                        </p:tgtEl>
                                        <p:attrNameLst>
                                          <p:attrName>style.visibility</p:attrName>
                                        </p:attrNameLst>
                                      </p:cBhvr>
                                      <p:to>
                                        <p:strVal val="visible"/>
                                      </p:to>
                                    </p:set>
                                    <p:animEffect transition="in" filter="circle(out)">
                                      <p:cBhvr>
                                        <p:cTn id="73" dur="1200"/>
                                        <p:tgtEl>
                                          <p:spTgt spid="8">
                                            <p:bg/>
                                          </p:spTgt>
                                        </p:tgtEl>
                                      </p:cBhvr>
                                    </p:animEffect>
                                  </p:childTnLst>
                                </p:cTn>
                              </p:par>
                            </p:childTnLst>
                          </p:cTn>
                        </p:par>
                        <p:par>
                          <p:cTn id="74" fill="hold">
                            <p:stCondLst>
                              <p:cond delay="16500"/>
                            </p:stCondLst>
                            <p:childTnLst>
                              <p:par>
                                <p:cTn id="75" presetID="22" presetClass="entr" presetSubtype="8" fill="hold" grpId="0" nodeType="after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wipe(left)">
                                      <p:cBhvr>
                                        <p:cTn id="77" dur="300"/>
                                        <p:tgtEl>
                                          <p:spTgt spid="8">
                                            <p:txEl>
                                              <p:pRg st="0" end="0"/>
                                            </p:txEl>
                                          </p:spTgt>
                                        </p:tgtEl>
                                      </p:cBhvr>
                                    </p:animEffect>
                                  </p:childTnLst>
                                </p:cTn>
                              </p:par>
                              <p:par>
                                <p:cTn id="78" presetID="42" presetClass="entr" presetSubtype="0" fill="hold" nodeType="withEffect">
                                  <p:stCondLst>
                                    <p:cond delay="0"/>
                                  </p:stCondLst>
                                  <p:childTnLst>
                                    <p:set>
                                      <p:cBhvr>
                                        <p:cTn id="79" dur="1" fill="hold">
                                          <p:stCondLst>
                                            <p:cond delay="0"/>
                                          </p:stCondLst>
                                        </p:cTn>
                                        <p:tgtEl>
                                          <p:spTgt spid="12">
                                            <p:txEl>
                                              <p:pRg st="0" end="0"/>
                                            </p:txEl>
                                          </p:spTgt>
                                        </p:tgtEl>
                                        <p:attrNameLst>
                                          <p:attrName>style.visibility</p:attrName>
                                        </p:attrNameLst>
                                      </p:cBhvr>
                                      <p:to>
                                        <p:strVal val="visible"/>
                                      </p:to>
                                    </p:set>
                                    <p:animEffect transition="in" filter="fade">
                                      <p:cBhvr>
                                        <p:cTn id="80" dur="600"/>
                                        <p:tgtEl>
                                          <p:spTgt spid="12">
                                            <p:txEl>
                                              <p:pRg st="0" end="0"/>
                                            </p:txEl>
                                          </p:spTgt>
                                        </p:tgtEl>
                                      </p:cBhvr>
                                    </p:animEffect>
                                    <p:anim calcmode="lin" valueType="num">
                                      <p:cBhvr>
                                        <p:cTn id="81" dur="6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82" dur="600" fill="hold"/>
                                        <p:tgtEl>
                                          <p:spTgt spid="12">
                                            <p:txEl>
                                              <p:pRg st="0" end="0"/>
                                            </p:txEl>
                                          </p:spTgt>
                                        </p:tgtEl>
                                        <p:attrNameLst>
                                          <p:attrName>ppt_y</p:attrName>
                                        </p:attrNameLst>
                                      </p:cBhvr>
                                      <p:tavLst>
                                        <p:tav tm="0">
                                          <p:val>
                                            <p:strVal val="#ppt_y+.1"/>
                                          </p:val>
                                        </p:tav>
                                        <p:tav tm="100000">
                                          <p:val>
                                            <p:strVal val="#ppt_y"/>
                                          </p:val>
                                        </p:tav>
                                      </p:tavLst>
                                    </p:anim>
                                  </p:childTnLst>
                                </p:cTn>
                              </p:par>
                              <p:par>
                                <p:cTn id="83" presetID="1" presetClass="entr" presetSubtype="0" fill="hold" grpId="1"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0" presetClass="path" presetSubtype="0" accel="50000" decel="50000" fill="hold" grpId="0" nodeType="withEffect">
                                  <p:stCondLst>
                                    <p:cond delay="0"/>
                                  </p:stCondLst>
                                  <p:childTnLst>
                                    <p:animMotion origin="layout" path="M 0.21914 0.39769 C 0.17969 0.38149 0.14023 0.36551 0.1082 0.33936 C 0.07617 0.31343 0.04453 0.28056 0.02682 0.24144 C 0.00898 0.20232 0.00508 0.15371 0.0013 0.10533 " pathEditMode="relative" rAng="0" ptsTypes="AAAA">
                                      <p:cBhvr>
                                        <p:cTn id="86" dur="2000" fill="hold"/>
                                        <p:tgtEl>
                                          <p:spTgt spid="17"/>
                                        </p:tgtEl>
                                        <p:attrNameLst>
                                          <p:attrName>ppt_x</p:attrName>
                                          <p:attrName>ppt_y</p:attrName>
                                        </p:attrNameLst>
                                      </p:cBhvr>
                                      <p:rCtr x="-10898" y="-14630"/>
                                    </p:animMotion>
                                  </p:childTnLst>
                                </p:cTn>
                              </p:par>
                              <p:par>
                                <p:cTn id="87" presetID="64" presetClass="path" presetSubtype="0" accel="50000" decel="50000" fill="hold" grpId="2" nodeType="withEffect">
                                  <p:stCondLst>
                                    <p:cond delay="1900"/>
                                  </p:stCondLst>
                                  <p:childTnLst>
                                    <p:animMotion origin="layout" path="M 0.0013 0.10533 L 2.08333E-6 -3.7037E-6 " pathEditMode="relative" rAng="0" ptsTypes="AA">
                                      <p:cBhvr>
                                        <p:cTn id="88" dur="2000" fill="hold"/>
                                        <p:tgtEl>
                                          <p:spTgt spid="17"/>
                                        </p:tgtEl>
                                        <p:attrNameLst>
                                          <p:attrName>ppt_x</p:attrName>
                                          <p:attrName>ppt_y</p:attrName>
                                        </p:attrNameLst>
                                      </p:cBhvr>
                                      <p:rCtr x="-65" y="-5278"/>
                                    </p:animMotion>
                                  </p:childTnLst>
                                </p:cTn>
                              </p:par>
                              <p:par>
                                <p:cTn id="89" presetID="42" presetClass="entr" presetSubtype="0" fill="hold" grpId="0" nodeType="withEffect">
                                  <p:stCondLst>
                                    <p:cond delay="390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par>
                                <p:cTn id="94" presetID="1" presetClass="entr" presetSubtype="0" fill="hold" grpId="1" nodeType="withEffect">
                                  <p:stCondLst>
                                    <p:cond delay="400"/>
                                  </p:stCondLst>
                                  <p:childTnLst>
                                    <p:set>
                                      <p:cBhvr>
                                        <p:cTn id="95" dur="1" fill="hold">
                                          <p:stCondLst>
                                            <p:cond delay="0"/>
                                          </p:stCondLst>
                                        </p:cTn>
                                        <p:tgtEl>
                                          <p:spTgt spid="18"/>
                                        </p:tgtEl>
                                        <p:attrNameLst>
                                          <p:attrName>style.visibility</p:attrName>
                                        </p:attrNameLst>
                                      </p:cBhvr>
                                      <p:to>
                                        <p:strVal val="visible"/>
                                      </p:to>
                                    </p:set>
                                  </p:childTnLst>
                                </p:cTn>
                              </p:par>
                              <p:par>
                                <p:cTn id="96" presetID="0" presetClass="path" presetSubtype="0" accel="50000" decel="50000" fill="hold" grpId="0" nodeType="withEffect">
                                  <p:stCondLst>
                                    <p:cond delay="400"/>
                                  </p:stCondLst>
                                  <p:childTnLst>
                                    <p:animMotion origin="layout" path="M 0.05885 0.39861 C 0.04739 0.38658 0.03606 0.375 0.02656 0.32523 C 0.01718 0.27593 0.00963 0.18889 0.00221 0.10232 " pathEditMode="relative" rAng="0" ptsTypes="AAA">
                                      <p:cBhvr>
                                        <p:cTn id="97" dur="2000" fill="hold"/>
                                        <p:tgtEl>
                                          <p:spTgt spid="18"/>
                                        </p:tgtEl>
                                        <p:attrNameLst>
                                          <p:attrName>ppt_x</p:attrName>
                                          <p:attrName>ppt_y</p:attrName>
                                        </p:attrNameLst>
                                      </p:cBhvr>
                                      <p:rCtr x="-2839" y="-14815"/>
                                    </p:animMotion>
                                  </p:childTnLst>
                                </p:cTn>
                              </p:par>
                              <p:par>
                                <p:cTn id="98" presetID="64" presetClass="path" presetSubtype="0" accel="50000" decel="50000" fill="hold" grpId="2" nodeType="withEffect">
                                  <p:stCondLst>
                                    <p:cond delay="2300"/>
                                  </p:stCondLst>
                                  <p:childTnLst>
                                    <p:animMotion origin="layout" path="M 0.00221 0.10232 L 4.79167E-6 -3.33333E-6 " pathEditMode="relative" rAng="0" ptsTypes="AA">
                                      <p:cBhvr>
                                        <p:cTn id="99" dur="2000" fill="hold"/>
                                        <p:tgtEl>
                                          <p:spTgt spid="18"/>
                                        </p:tgtEl>
                                        <p:attrNameLst>
                                          <p:attrName>ppt_x</p:attrName>
                                          <p:attrName>ppt_y</p:attrName>
                                        </p:attrNameLst>
                                      </p:cBhvr>
                                      <p:rCtr x="-117" y="-5116"/>
                                    </p:animMotion>
                                  </p:childTnLst>
                                </p:cTn>
                              </p:par>
                              <p:par>
                                <p:cTn id="100" presetID="42" presetClass="entr" presetSubtype="0" fill="hold" grpId="0" nodeType="withEffect">
                                  <p:stCondLst>
                                    <p:cond delay="43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par>
                                <p:cTn id="105" presetID="1" presetClass="entr" presetSubtype="0" fill="hold" grpId="1" nodeType="withEffect">
                                  <p:stCondLst>
                                    <p:cond delay="600"/>
                                  </p:stCondLst>
                                  <p:childTnLst>
                                    <p:set>
                                      <p:cBhvr>
                                        <p:cTn id="106" dur="1" fill="hold">
                                          <p:stCondLst>
                                            <p:cond delay="0"/>
                                          </p:stCondLst>
                                        </p:cTn>
                                        <p:tgtEl>
                                          <p:spTgt spid="19"/>
                                        </p:tgtEl>
                                        <p:attrNameLst>
                                          <p:attrName>style.visibility</p:attrName>
                                        </p:attrNameLst>
                                      </p:cBhvr>
                                      <p:to>
                                        <p:strVal val="visible"/>
                                      </p:to>
                                    </p:set>
                                  </p:childTnLst>
                                </p:cTn>
                              </p:par>
                              <p:par>
                                <p:cTn id="107" presetID="0" presetClass="path" presetSubtype="0" accel="50000" decel="50000" fill="hold" grpId="0" nodeType="withEffect">
                                  <p:stCondLst>
                                    <p:cond delay="600"/>
                                  </p:stCondLst>
                                  <p:childTnLst>
                                    <p:animMotion origin="layout" path="M -0.09856 0.40533 C -0.07109 0.38773 -0.04362 0.37037 -0.02682 0.32014 C -0.01002 0.26968 -0.00403 0.18635 0.00196 0.10324 " pathEditMode="relative" rAng="0" ptsTypes="AAA">
                                      <p:cBhvr>
                                        <p:cTn id="108" dur="2000" fill="hold"/>
                                        <p:tgtEl>
                                          <p:spTgt spid="19"/>
                                        </p:tgtEl>
                                        <p:attrNameLst>
                                          <p:attrName>ppt_x</p:attrName>
                                          <p:attrName>ppt_y</p:attrName>
                                        </p:attrNameLst>
                                      </p:cBhvr>
                                      <p:rCtr x="5026" y="-15116"/>
                                    </p:animMotion>
                                  </p:childTnLst>
                                </p:cTn>
                              </p:par>
                              <p:par>
                                <p:cTn id="109" presetID="64" presetClass="path" presetSubtype="0" accel="50000" decel="50000" fill="hold" grpId="2" nodeType="withEffect">
                                  <p:stCondLst>
                                    <p:cond delay="2500"/>
                                  </p:stCondLst>
                                  <p:childTnLst>
                                    <p:animMotion origin="layout" path="M 0.00196 0.10324 L -2.91667E-6 -2.96296E-6 " pathEditMode="relative" rAng="0" ptsTypes="AA">
                                      <p:cBhvr>
                                        <p:cTn id="110" dur="2000" fill="hold"/>
                                        <p:tgtEl>
                                          <p:spTgt spid="19"/>
                                        </p:tgtEl>
                                        <p:attrNameLst>
                                          <p:attrName>ppt_x</p:attrName>
                                          <p:attrName>ppt_y</p:attrName>
                                        </p:attrNameLst>
                                      </p:cBhvr>
                                      <p:rCtr x="-104" y="-5162"/>
                                    </p:animMotion>
                                  </p:childTnLst>
                                </p:cTn>
                              </p:par>
                              <p:par>
                                <p:cTn id="111" presetID="42" presetClass="entr" presetSubtype="0" fill="hold" grpId="0" nodeType="withEffect">
                                  <p:stCondLst>
                                    <p:cond delay="450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par>
                                <p:cTn id="116" presetID="1" presetClass="entr" presetSubtype="0" fill="hold" grpId="1" nodeType="withEffect">
                                  <p:stCondLst>
                                    <p:cond delay="1000"/>
                                  </p:stCondLst>
                                  <p:childTnLst>
                                    <p:set>
                                      <p:cBhvr>
                                        <p:cTn id="117" dur="1" fill="hold">
                                          <p:stCondLst>
                                            <p:cond delay="0"/>
                                          </p:stCondLst>
                                        </p:cTn>
                                        <p:tgtEl>
                                          <p:spTgt spid="20"/>
                                        </p:tgtEl>
                                        <p:attrNameLst>
                                          <p:attrName>style.visibility</p:attrName>
                                        </p:attrNameLst>
                                      </p:cBhvr>
                                      <p:to>
                                        <p:strVal val="visible"/>
                                      </p:to>
                                    </p:set>
                                  </p:childTnLst>
                                </p:cTn>
                              </p:par>
                              <p:par>
                                <p:cTn id="118" presetID="0" presetClass="path" presetSubtype="0" accel="50000" decel="50000" fill="hold" grpId="0" nodeType="withEffect">
                                  <p:stCondLst>
                                    <p:cond delay="1000"/>
                                  </p:stCondLst>
                                  <p:childTnLst>
                                    <p:animMotion origin="layout" path="M -0.24908 0.39861 C -0.19987 0.39791 -0.15065 0.39745 -0.1151 0.36875 C -0.07968 0.33981 -0.0526 0.2669 -0.03619 0.22546 C -0.01966 0.18402 -0.01614 0.1206 -0.01614 0.12083 " pathEditMode="relative" rAng="0" ptsTypes="AAAA">
                                      <p:cBhvr>
                                        <p:cTn id="119" dur="2000" fill="hold"/>
                                        <p:tgtEl>
                                          <p:spTgt spid="20"/>
                                        </p:tgtEl>
                                        <p:attrNameLst>
                                          <p:attrName>ppt_x</p:attrName>
                                          <p:attrName>ppt_y</p:attrName>
                                        </p:attrNameLst>
                                      </p:cBhvr>
                                      <p:rCtr x="11641" y="-13912"/>
                                    </p:animMotion>
                                  </p:childTnLst>
                                </p:cTn>
                              </p:par>
                              <p:par>
                                <p:cTn id="120" presetID="64" presetClass="path" presetSubtype="0" accel="50000" decel="50000" fill="hold" grpId="2" nodeType="withEffect">
                                  <p:stCondLst>
                                    <p:cond delay="3000"/>
                                  </p:stCondLst>
                                  <p:childTnLst>
                                    <p:animMotion origin="layout" path="M -0.01614 0.12083 L -3.75E-6 2.96296E-6 " pathEditMode="relative" rAng="0" ptsTypes="AA">
                                      <p:cBhvr>
                                        <p:cTn id="121" dur="2000" fill="hold"/>
                                        <p:tgtEl>
                                          <p:spTgt spid="20"/>
                                        </p:tgtEl>
                                        <p:attrNameLst>
                                          <p:attrName>ppt_x</p:attrName>
                                          <p:attrName>ppt_y</p:attrName>
                                        </p:attrNameLst>
                                      </p:cBhvr>
                                      <p:rCtr x="807" y="-6042"/>
                                    </p:animMotion>
                                  </p:childTnLst>
                                </p:cTn>
                              </p:par>
                              <p:par>
                                <p:cTn id="122" presetID="2" presetClass="entr" presetSubtype="4" fill="hold" grpId="0" nodeType="withEffect">
                                  <p:stCondLst>
                                    <p:cond delay="5000"/>
                                  </p:stCondLst>
                                  <p:childTnLst>
                                    <p:set>
                                      <p:cBhvr>
                                        <p:cTn id="123" dur="1" fill="hold">
                                          <p:stCondLst>
                                            <p:cond delay="0"/>
                                          </p:stCondLst>
                                        </p:cTn>
                                        <p:tgtEl>
                                          <p:spTgt spid="16"/>
                                        </p:tgtEl>
                                        <p:attrNameLst>
                                          <p:attrName>style.visibility</p:attrName>
                                        </p:attrNameLst>
                                      </p:cBhvr>
                                      <p:to>
                                        <p:strVal val="visible"/>
                                      </p:to>
                                    </p:set>
                                    <p:anim calcmode="lin" valueType="num">
                                      <p:cBhvr additive="base">
                                        <p:cTn id="124" dur="500" fill="hold"/>
                                        <p:tgtEl>
                                          <p:spTgt spid="16"/>
                                        </p:tgtEl>
                                        <p:attrNameLst>
                                          <p:attrName>ppt_x</p:attrName>
                                        </p:attrNameLst>
                                      </p:cBhvr>
                                      <p:tavLst>
                                        <p:tav tm="0">
                                          <p:val>
                                            <p:strVal val="#ppt_x"/>
                                          </p:val>
                                        </p:tav>
                                        <p:tav tm="100000">
                                          <p:val>
                                            <p:strVal val="#ppt_x"/>
                                          </p:val>
                                        </p:tav>
                                      </p:tavLst>
                                    </p:anim>
                                    <p:anim calcmode="lin" valueType="num">
                                      <p:cBhvr additive="base">
                                        <p:cTn id="1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build="p"/>
      <p:bldP spid="7" grpId="0" animBg="1" build="p"/>
      <p:bldP spid="8" grpId="0" animBg="1" build="p"/>
      <p:bldP spid="9" grpId="0"/>
      <p:bldP spid="10" grpId="0"/>
      <p:bldP spid="11" grpId="0"/>
      <p:bldP spid="13" grpId="0" animBg="1"/>
      <p:bldP spid="14" grpId="0" animBg="1"/>
      <p:bldP spid="15" grpId="0" animBg="1"/>
      <p:bldP spid="16" grpId="0"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p:nvPr/>
        </p:nvSpPr>
        <p:spPr bwMode="auto">
          <a:xfrm>
            <a:off x="2849564" y="2093914"/>
            <a:ext cx="3502025" cy="750887"/>
          </a:xfrm>
          <a:custGeom>
            <a:avLst/>
            <a:gdLst>
              <a:gd name="T0" fmla="*/ 0 w 3571875"/>
              <a:gd name="T1" fmla="*/ 0 h 1143000"/>
              <a:gd name="T2" fmla="*/ 3288323 w 3571875"/>
              <a:gd name="T3" fmla="*/ 0 h 1143000"/>
              <a:gd name="T4" fmla="*/ 3503185 w 3571875"/>
              <a:gd name="T5" fmla="*/ 750401 h 1143000"/>
              <a:gd name="T6" fmla="*/ 0 w 3571875"/>
              <a:gd name="T7" fmla="*/ 612827 h 1143000"/>
              <a:gd name="T8" fmla="*/ 0 w 3571875"/>
              <a:gd name="T9" fmla="*/ 0 h 114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1875" h="1143000">
                <a:moveTo>
                  <a:pt x="0" y="0"/>
                </a:moveTo>
                <a:lnTo>
                  <a:pt x="3352800" y="0"/>
                </a:lnTo>
                <a:lnTo>
                  <a:pt x="3571875" y="1143000"/>
                </a:lnTo>
                <a:lnTo>
                  <a:pt x="0" y="933450"/>
                </a:lnTo>
                <a:lnTo>
                  <a:pt x="0" y="0"/>
                </a:lnTo>
                <a:close/>
              </a:path>
            </a:pathLst>
          </a:custGeom>
          <a:gradFill rotWithShape="1">
            <a:gsLst>
              <a:gs pos="0">
                <a:schemeClr val="accent6">
                  <a:lumMod val="75000"/>
                  <a:alpha val="70000"/>
                </a:schemeClr>
              </a:gs>
              <a:gs pos="100000">
                <a:schemeClr val="accent2">
                  <a:lumMod val="75000"/>
                  <a:alpha val="49000"/>
                </a:schemeClr>
              </a:gs>
            </a:gsLst>
            <a:lin ang="13500000" scaled="1"/>
          </a:gradFill>
          <a:ln>
            <a:noFill/>
          </a:ln>
        </p:spPr>
        <p:txBody>
          <a:bodyPr anchor="ctr"/>
          <a:lstStyle/>
          <a:p>
            <a:pPr>
              <a:defRPr/>
            </a:pPr>
            <a:endParaRPr lang="zh-CN" altLang="en-US">
              <a:latin typeface="+mj-lt"/>
              <a:ea typeface="方正粗倩简体" panose="03000509000000000000" pitchFamily="65" charset="-122"/>
            </a:endParaRPr>
          </a:p>
        </p:txBody>
      </p:sp>
      <p:sp>
        <p:nvSpPr>
          <p:cNvPr id="3" name="矩形 2"/>
          <p:cNvSpPr>
            <a:spLocks noChangeArrowheads="1"/>
          </p:cNvSpPr>
          <p:nvPr/>
        </p:nvSpPr>
        <p:spPr bwMode="auto">
          <a:xfrm>
            <a:off x="2244725" y="2093914"/>
            <a:ext cx="603250" cy="612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defRPr/>
            </a:pPr>
            <a:r>
              <a:rPr lang="en-US" altLang="zh-CN" sz="2400" b="1" dirty="0">
                <a:solidFill>
                  <a:srgbClr val="FFFFFF"/>
                </a:solidFill>
                <a:latin typeface="+mn-lt"/>
                <a:ea typeface="方正粗倩简体" panose="03000509000000000000" pitchFamily="65" charset="-122"/>
              </a:rPr>
              <a:t>01</a:t>
            </a:r>
            <a:endParaRPr lang="zh-CN" altLang="en-US" sz="2400" b="1" dirty="0">
              <a:solidFill>
                <a:srgbClr val="FFFFFF"/>
              </a:solidFill>
              <a:latin typeface="+mn-lt"/>
              <a:ea typeface="方正粗倩简体" panose="03000509000000000000" pitchFamily="65" charset="-122"/>
            </a:endParaRPr>
          </a:p>
        </p:txBody>
      </p:sp>
      <p:sp>
        <p:nvSpPr>
          <p:cNvPr id="4" name="矩形 3"/>
          <p:cNvSpPr>
            <a:spLocks noChangeArrowheads="1"/>
          </p:cNvSpPr>
          <p:nvPr/>
        </p:nvSpPr>
        <p:spPr bwMode="auto">
          <a:xfrm>
            <a:off x="2847975" y="2093914"/>
            <a:ext cx="3289300" cy="612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defRPr/>
            </a:pPr>
            <a:r>
              <a:rPr lang="zh-CN" altLang="en-US" sz="2400" dirty="0">
                <a:solidFill>
                  <a:srgbClr val="FFFFFF"/>
                </a:solidFill>
                <a:latin typeface="方正粗倩繁体" panose="03000509000000000000" pitchFamily="65" charset="-122"/>
                <a:ea typeface="方正粗倩繁体" panose="03000509000000000000" pitchFamily="65" charset="-122"/>
              </a:rPr>
              <a:t>请在此输入你的标题</a:t>
            </a:r>
            <a:endParaRPr lang="da-DK" altLang="zh-CN" sz="2400" dirty="0">
              <a:solidFill>
                <a:srgbClr val="FFFFFF"/>
              </a:solidFill>
              <a:latin typeface="方正粗倩繁体" panose="03000509000000000000" pitchFamily="65" charset="-122"/>
              <a:ea typeface="方正粗倩繁体" panose="03000509000000000000" pitchFamily="65" charset="-122"/>
            </a:endParaRPr>
          </a:p>
        </p:txBody>
      </p:sp>
      <p:sp>
        <p:nvSpPr>
          <p:cNvPr id="5" name="矩形 6"/>
          <p:cNvSpPr/>
          <p:nvPr/>
        </p:nvSpPr>
        <p:spPr bwMode="auto">
          <a:xfrm>
            <a:off x="2849564" y="3011489"/>
            <a:ext cx="3502025" cy="750887"/>
          </a:xfrm>
          <a:custGeom>
            <a:avLst/>
            <a:gdLst>
              <a:gd name="T0" fmla="*/ 0 w 3571875"/>
              <a:gd name="T1" fmla="*/ 0 h 1143000"/>
              <a:gd name="T2" fmla="*/ 3288323 w 3571875"/>
              <a:gd name="T3" fmla="*/ 0 h 1143000"/>
              <a:gd name="T4" fmla="*/ 3503185 w 3571875"/>
              <a:gd name="T5" fmla="*/ 750401 h 1143000"/>
              <a:gd name="T6" fmla="*/ 0 w 3571875"/>
              <a:gd name="T7" fmla="*/ 612827 h 1143000"/>
              <a:gd name="T8" fmla="*/ 0 w 3571875"/>
              <a:gd name="T9" fmla="*/ 0 h 114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1875" h="1143000">
                <a:moveTo>
                  <a:pt x="0" y="0"/>
                </a:moveTo>
                <a:lnTo>
                  <a:pt x="3352800" y="0"/>
                </a:lnTo>
                <a:lnTo>
                  <a:pt x="3571875" y="1143000"/>
                </a:lnTo>
                <a:lnTo>
                  <a:pt x="0" y="933450"/>
                </a:lnTo>
                <a:lnTo>
                  <a:pt x="0" y="0"/>
                </a:lnTo>
                <a:close/>
              </a:path>
            </a:pathLst>
          </a:custGeom>
          <a:gradFill rotWithShape="1">
            <a:gsLst>
              <a:gs pos="0">
                <a:schemeClr val="accent6">
                  <a:lumMod val="75000"/>
                  <a:alpha val="70000"/>
                </a:schemeClr>
              </a:gs>
              <a:gs pos="100000">
                <a:schemeClr val="accent2">
                  <a:lumMod val="75000"/>
                  <a:alpha val="49000"/>
                </a:schemeClr>
              </a:gs>
            </a:gsLst>
            <a:lin ang="13500000" scaled="1"/>
          </a:gradFill>
          <a:ln>
            <a:noFill/>
          </a:ln>
        </p:spPr>
        <p:txBody>
          <a:bodyPr anchor="ctr"/>
          <a:lstStyle/>
          <a:p>
            <a:endParaRPr lang="zh-CN" altLang="en-US">
              <a:latin typeface="+mj-lt"/>
              <a:ea typeface="方正粗倩简体" panose="03000509000000000000" pitchFamily="65" charset="-122"/>
            </a:endParaRPr>
          </a:p>
        </p:txBody>
      </p:sp>
      <p:sp>
        <p:nvSpPr>
          <p:cNvPr id="6" name="矩形 12"/>
          <p:cNvSpPr>
            <a:spLocks noChangeArrowheads="1"/>
          </p:cNvSpPr>
          <p:nvPr/>
        </p:nvSpPr>
        <p:spPr bwMode="auto">
          <a:xfrm>
            <a:off x="2244725" y="3011489"/>
            <a:ext cx="603250" cy="6127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defRPr/>
            </a:pPr>
            <a:r>
              <a:rPr lang="en-US" altLang="zh-CN" sz="2400" b="1" dirty="0">
                <a:solidFill>
                  <a:srgbClr val="FFFFFF"/>
                </a:solidFill>
                <a:latin typeface="+mn-lt"/>
                <a:ea typeface="方正粗倩简体" panose="03000509000000000000" pitchFamily="65" charset="-122"/>
              </a:rPr>
              <a:t>02</a:t>
            </a:r>
            <a:endParaRPr lang="zh-CN" altLang="en-US" sz="2400" b="1" dirty="0">
              <a:solidFill>
                <a:srgbClr val="FFFFFF"/>
              </a:solidFill>
              <a:latin typeface="+mn-lt"/>
              <a:ea typeface="方正粗倩简体" panose="03000509000000000000" pitchFamily="65" charset="-122"/>
            </a:endParaRPr>
          </a:p>
        </p:txBody>
      </p:sp>
      <p:sp>
        <p:nvSpPr>
          <p:cNvPr id="7" name="矩形 13"/>
          <p:cNvSpPr>
            <a:spLocks noChangeArrowheads="1"/>
          </p:cNvSpPr>
          <p:nvPr/>
        </p:nvSpPr>
        <p:spPr bwMode="auto">
          <a:xfrm>
            <a:off x="2847975" y="3011489"/>
            <a:ext cx="3289300" cy="6127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2400" dirty="0">
                <a:solidFill>
                  <a:srgbClr val="FFFFFF"/>
                </a:solidFill>
                <a:latin typeface="方正粗倩繁体" panose="03000509000000000000" pitchFamily="65" charset="-122"/>
                <a:ea typeface="方正粗倩繁体" panose="03000509000000000000" pitchFamily="65" charset="-122"/>
              </a:rPr>
              <a:t>请在此输入你的标题</a:t>
            </a:r>
            <a:endParaRPr lang="da-DK" altLang="zh-CN" sz="2400" dirty="0">
              <a:solidFill>
                <a:srgbClr val="FFFFFF"/>
              </a:solidFill>
              <a:latin typeface="方正粗倩繁体" panose="03000509000000000000" pitchFamily="65" charset="-122"/>
              <a:ea typeface="方正粗倩繁体" panose="03000509000000000000" pitchFamily="65" charset="-122"/>
            </a:endParaRPr>
          </a:p>
        </p:txBody>
      </p:sp>
      <p:sp>
        <p:nvSpPr>
          <p:cNvPr id="8" name="矩形 6"/>
          <p:cNvSpPr/>
          <p:nvPr/>
        </p:nvSpPr>
        <p:spPr bwMode="auto">
          <a:xfrm>
            <a:off x="2849564" y="3927475"/>
            <a:ext cx="3502025" cy="750888"/>
          </a:xfrm>
          <a:custGeom>
            <a:avLst/>
            <a:gdLst>
              <a:gd name="T0" fmla="*/ 0 w 3571875"/>
              <a:gd name="T1" fmla="*/ 0 h 1143000"/>
              <a:gd name="T2" fmla="*/ 3288323 w 3571875"/>
              <a:gd name="T3" fmla="*/ 0 h 1143000"/>
              <a:gd name="T4" fmla="*/ 3503185 w 3571875"/>
              <a:gd name="T5" fmla="*/ 750401 h 1143000"/>
              <a:gd name="T6" fmla="*/ 0 w 3571875"/>
              <a:gd name="T7" fmla="*/ 612827 h 1143000"/>
              <a:gd name="T8" fmla="*/ 0 w 3571875"/>
              <a:gd name="T9" fmla="*/ 0 h 114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1875" h="1143000">
                <a:moveTo>
                  <a:pt x="0" y="0"/>
                </a:moveTo>
                <a:lnTo>
                  <a:pt x="3352800" y="0"/>
                </a:lnTo>
                <a:lnTo>
                  <a:pt x="3571875" y="1143000"/>
                </a:lnTo>
                <a:lnTo>
                  <a:pt x="0" y="933450"/>
                </a:lnTo>
                <a:lnTo>
                  <a:pt x="0" y="0"/>
                </a:lnTo>
                <a:close/>
              </a:path>
            </a:pathLst>
          </a:custGeom>
          <a:gradFill rotWithShape="1">
            <a:gsLst>
              <a:gs pos="0">
                <a:schemeClr val="accent6">
                  <a:lumMod val="75000"/>
                  <a:alpha val="70000"/>
                </a:schemeClr>
              </a:gs>
              <a:gs pos="100000">
                <a:schemeClr val="accent2">
                  <a:lumMod val="75000"/>
                  <a:alpha val="49000"/>
                </a:schemeClr>
              </a:gs>
            </a:gsLst>
            <a:lin ang="13500000" scaled="1"/>
          </a:gradFill>
          <a:ln>
            <a:noFill/>
          </a:ln>
        </p:spPr>
        <p:txBody>
          <a:bodyPr anchor="ctr"/>
          <a:lstStyle/>
          <a:p>
            <a:endParaRPr lang="zh-CN" altLang="en-US">
              <a:latin typeface="+mj-lt"/>
              <a:ea typeface="方正粗倩简体" panose="03000509000000000000" pitchFamily="65" charset="-122"/>
            </a:endParaRPr>
          </a:p>
        </p:txBody>
      </p:sp>
      <p:sp>
        <p:nvSpPr>
          <p:cNvPr id="9" name="矩形 8"/>
          <p:cNvSpPr/>
          <p:nvPr/>
        </p:nvSpPr>
        <p:spPr bwMode="auto">
          <a:xfrm>
            <a:off x="2244725" y="3927476"/>
            <a:ext cx="603250" cy="612775"/>
          </a:xfrm>
          <a:prstGeom prst="rect">
            <a:avLst/>
          </a:prstGeom>
          <a:solidFill>
            <a:schemeClr val="accent3"/>
          </a:solidFill>
        </p:spPr>
        <p:txBody>
          <a:bodyPr anchor="ctr"/>
          <a:lstStyle/>
          <a:p>
            <a:pPr algn="ctr">
              <a:lnSpc>
                <a:spcPct val="130000"/>
              </a:lnSpc>
              <a:defRPr/>
            </a:pPr>
            <a:r>
              <a:rPr lang="en-US" altLang="zh-CN" sz="2400" b="1" dirty="0">
                <a:solidFill>
                  <a:srgbClr val="FFFFFF"/>
                </a:solidFill>
                <a:ea typeface="方正粗倩简体" panose="03000509000000000000" pitchFamily="65" charset="-122"/>
              </a:rPr>
              <a:t>03</a:t>
            </a:r>
            <a:endParaRPr lang="zh-CN" altLang="en-US" sz="2400" b="1" dirty="0" err="1">
              <a:solidFill>
                <a:srgbClr val="FFFFFF"/>
              </a:solidFill>
              <a:ea typeface="方正粗倩简体" panose="03000509000000000000" pitchFamily="65" charset="-122"/>
            </a:endParaRPr>
          </a:p>
        </p:txBody>
      </p:sp>
      <p:sp>
        <p:nvSpPr>
          <p:cNvPr id="10" name="矩形 9"/>
          <p:cNvSpPr/>
          <p:nvPr/>
        </p:nvSpPr>
        <p:spPr bwMode="auto">
          <a:xfrm>
            <a:off x="2847975" y="3927476"/>
            <a:ext cx="3289300" cy="612775"/>
          </a:xfrm>
          <a:prstGeom prst="rect">
            <a:avLst/>
          </a:prstGeom>
          <a:solidFill>
            <a:schemeClr val="accent3"/>
          </a:solidFill>
        </p:spPr>
        <p:txBody>
          <a:bodyPr anchor="ctr">
            <a:normAutofit/>
          </a:bodyPr>
          <a:lstStyle/>
          <a:p>
            <a:pPr algn="just">
              <a:lnSpc>
                <a:spcPct val="130000"/>
              </a:lnSpc>
              <a:defRPr/>
            </a:pPr>
            <a:r>
              <a:rPr lang="zh-CN" altLang="en-US" sz="2400" dirty="0">
                <a:solidFill>
                  <a:srgbClr val="FFFFFF"/>
                </a:solidFill>
                <a:latin typeface="方正粗倩繁体" panose="03000509000000000000" pitchFamily="65" charset="-122"/>
                <a:ea typeface="方正粗倩繁体" panose="03000509000000000000" pitchFamily="65" charset="-122"/>
              </a:rPr>
              <a:t>请在此输入你的标题</a:t>
            </a:r>
            <a:endParaRPr lang="da-DK" altLang="zh-CN" sz="2400" dirty="0">
              <a:solidFill>
                <a:srgbClr val="FFFFFF"/>
              </a:solidFill>
              <a:latin typeface="方正粗倩繁体" panose="03000509000000000000" pitchFamily="65" charset="-122"/>
              <a:ea typeface="方正粗倩繁体" panose="03000509000000000000" pitchFamily="65" charset="-122"/>
            </a:endParaRPr>
          </a:p>
        </p:txBody>
      </p:sp>
      <p:sp>
        <p:nvSpPr>
          <p:cNvPr id="11" name="矩形 6"/>
          <p:cNvSpPr/>
          <p:nvPr/>
        </p:nvSpPr>
        <p:spPr bwMode="auto">
          <a:xfrm>
            <a:off x="2849564" y="4845050"/>
            <a:ext cx="3502025" cy="750888"/>
          </a:xfrm>
          <a:custGeom>
            <a:avLst/>
            <a:gdLst>
              <a:gd name="T0" fmla="*/ 0 w 3571875"/>
              <a:gd name="T1" fmla="*/ 0 h 1143000"/>
              <a:gd name="T2" fmla="*/ 3288323 w 3571875"/>
              <a:gd name="T3" fmla="*/ 0 h 1143000"/>
              <a:gd name="T4" fmla="*/ 3503185 w 3571875"/>
              <a:gd name="T5" fmla="*/ 750401 h 1143000"/>
              <a:gd name="T6" fmla="*/ 0 w 3571875"/>
              <a:gd name="T7" fmla="*/ 612827 h 1143000"/>
              <a:gd name="T8" fmla="*/ 0 w 3571875"/>
              <a:gd name="T9" fmla="*/ 0 h 114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1875" h="1143000">
                <a:moveTo>
                  <a:pt x="0" y="0"/>
                </a:moveTo>
                <a:lnTo>
                  <a:pt x="3352800" y="0"/>
                </a:lnTo>
                <a:lnTo>
                  <a:pt x="3571875" y="1143000"/>
                </a:lnTo>
                <a:lnTo>
                  <a:pt x="0" y="933450"/>
                </a:lnTo>
                <a:lnTo>
                  <a:pt x="0" y="0"/>
                </a:lnTo>
                <a:close/>
              </a:path>
            </a:pathLst>
          </a:custGeom>
          <a:gradFill rotWithShape="1">
            <a:gsLst>
              <a:gs pos="0">
                <a:schemeClr val="accent6">
                  <a:lumMod val="75000"/>
                  <a:alpha val="70000"/>
                </a:schemeClr>
              </a:gs>
              <a:gs pos="100000">
                <a:schemeClr val="accent2">
                  <a:lumMod val="75000"/>
                  <a:alpha val="49000"/>
                </a:schemeClr>
              </a:gs>
            </a:gsLst>
            <a:lin ang="13500000" scaled="1"/>
          </a:gradFill>
          <a:ln>
            <a:noFill/>
          </a:ln>
        </p:spPr>
        <p:txBody>
          <a:bodyPr anchor="ctr"/>
          <a:lstStyle/>
          <a:p>
            <a:endParaRPr lang="zh-CN" altLang="en-US">
              <a:latin typeface="+mj-lt"/>
              <a:ea typeface="方正粗倩简体" panose="03000509000000000000" pitchFamily="65" charset="-122"/>
            </a:endParaRPr>
          </a:p>
        </p:txBody>
      </p:sp>
      <p:sp>
        <p:nvSpPr>
          <p:cNvPr id="12" name="矩形 11"/>
          <p:cNvSpPr/>
          <p:nvPr/>
        </p:nvSpPr>
        <p:spPr bwMode="auto">
          <a:xfrm>
            <a:off x="2244725" y="4845051"/>
            <a:ext cx="603250" cy="612775"/>
          </a:xfrm>
          <a:prstGeom prst="rect">
            <a:avLst/>
          </a:prstGeom>
          <a:solidFill>
            <a:schemeClr val="accent4"/>
          </a:solidFill>
        </p:spPr>
        <p:txBody>
          <a:bodyPr anchor="ctr"/>
          <a:lstStyle/>
          <a:p>
            <a:pPr algn="ctr">
              <a:lnSpc>
                <a:spcPct val="130000"/>
              </a:lnSpc>
              <a:defRPr/>
            </a:pPr>
            <a:r>
              <a:rPr lang="en-US" altLang="zh-CN" sz="2400" b="1" dirty="0">
                <a:solidFill>
                  <a:srgbClr val="FFFFFF"/>
                </a:solidFill>
                <a:ea typeface="方正粗倩简体" panose="03000509000000000000" pitchFamily="65" charset="-122"/>
              </a:rPr>
              <a:t>04</a:t>
            </a:r>
            <a:endParaRPr lang="zh-CN" altLang="en-US" sz="2400" b="1" dirty="0" err="1">
              <a:solidFill>
                <a:srgbClr val="FFFFFF"/>
              </a:solidFill>
              <a:ea typeface="方正粗倩简体" panose="03000509000000000000" pitchFamily="65" charset="-122"/>
            </a:endParaRPr>
          </a:p>
        </p:txBody>
      </p:sp>
      <p:sp>
        <p:nvSpPr>
          <p:cNvPr id="13" name="矩形 12"/>
          <p:cNvSpPr/>
          <p:nvPr/>
        </p:nvSpPr>
        <p:spPr bwMode="auto">
          <a:xfrm>
            <a:off x="2847975" y="4845051"/>
            <a:ext cx="3289300" cy="612775"/>
          </a:xfrm>
          <a:prstGeom prst="rect">
            <a:avLst/>
          </a:prstGeom>
          <a:solidFill>
            <a:schemeClr val="accent4"/>
          </a:solidFill>
        </p:spPr>
        <p:txBody>
          <a:bodyPr anchor="ctr">
            <a:normAutofit/>
          </a:bodyPr>
          <a:lstStyle/>
          <a:p>
            <a:pPr algn="just">
              <a:lnSpc>
                <a:spcPct val="130000"/>
              </a:lnSpc>
              <a:defRPr/>
            </a:pPr>
            <a:r>
              <a:rPr lang="zh-CN" altLang="en-US" sz="2400" dirty="0">
                <a:solidFill>
                  <a:srgbClr val="FFFFFF"/>
                </a:solidFill>
                <a:latin typeface="方正粗倩繁体" panose="03000509000000000000" pitchFamily="65" charset="-122"/>
                <a:ea typeface="方正粗倩繁体" panose="03000509000000000000" pitchFamily="65" charset="-122"/>
              </a:rPr>
              <a:t>请在此输入你的标题</a:t>
            </a:r>
            <a:endParaRPr lang="da-DK" altLang="zh-CN" sz="2400" dirty="0">
              <a:solidFill>
                <a:srgbClr val="FFFFFF"/>
              </a:solidFill>
              <a:latin typeface="方正粗倩繁体" panose="03000509000000000000" pitchFamily="65" charset="-122"/>
              <a:ea typeface="方正粗倩繁体" panose="03000509000000000000" pitchFamily="65" charset="-122"/>
            </a:endParaRPr>
          </a:p>
        </p:txBody>
      </p:sp>
      <p:sp>
        <p:nvSpPr>
          <p:cNvPr id="14" name="矩形 13"/>
          <p:cNvSpPr/>
          <p:nvPr/>
        </p:nvSpPr>
        <p:spPr>
          <a:xfrm>
            <a:off x="6699150" y="1954752"/>
            <a:ext cx="45719" cy="3780192"/>
          </a:xfrm>
          <a:prstGeom prst="rect">
            <a:avLst/>
          </a:prstGeom>
          <a:gradFill>
            <a:gsLst>
              <a:gs pos="25000">
                <a:srgbClr val="FF0000"/>
              </a:gs>
              <a:gs pos="15000">
                <a:srgbClr val="FFFFFF">
                  <a:alpha val="43000"/>
                </a:srgbClr>
              </a:gs>
              <a:gs pos="75000">
                <a:srgbClr val="FFC000"/>
              </a:gs>
              <a:gs pos="85000">
                <a:srgbClr val="FFFFFF">
                  <a:alpha val="3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lt"/>
              <a:ea typeface="方正粗倩简体" panose="03000509000000000000" pitchFamily="65" charset="-122"/>
            </a:endParaRPr>
          </a:p>
        </p:txBody>
      </p:sp>
      <p:sp>
        <p:nvSpPr>
          <p:cNvPr id="15" name="文本框 14"/>
          <p:cNvSpPr txBox="1"/>
          <p:nvPr/>
        </p:nvSpPr>
        <p:spPr>
          <a:xfrm>
            <a:off x="7092430" y="2111378"/>
            <a:ext cx="3528593" cy="3859518"/>
          </a:xfrm>
          <a:prstGeom prst="rect">
            <a:avLst/>
          </a:prstGeom>
          <a:noFill/>
        </p:spPr>
        <p:txBody>
          <a:bodyPr wrap="square" rtlCol="0">
            <a:spAutoFit/>
          </a:bodyPr>
          <a:lstStyle/>
          <a:p>
            <a:pPr>
              <a:lnSpc>
                <a:spcPct val="170000"/>
              </a:lnSpc>
            </a:pPr>
            <a:r>
              <a:rPr lang="zh-CN" altLang="en-US" dirty="0">
                <a:solidFill>
                  <a:schemeClr val="tx1">
                    <a:lumMod val="90000"/>
                  </a:schemeClr>
                </a:solidFill>
                <a:latin typeface="方正粗倩繁体" panose="03000509000000000000" pitchFamily="65" charset="-122"/>
                <a:ea typeface="方正粗倩繁体" panose="03000509000000000000" pitchFamily="65" charset="-122"/>
              </a:rPr>
              <a:t>请在此输入你的文本内容请在此输入你的文本内容请在此输入你的文本内容请在此输入你的文本内容请在此输入你的文本内容请在此输入你的文本内容请在此输入你的文本内容请在此输入你的文本内容请在此输入你的文本内容</a:t>
            </a:r>
            <a:endParaRPr lang="zh-CN" altLang="en-US" dirty="0">
              <a:solidFill>
                <a:schemeClr val="tx1">
                  <a:lumMod val="90000"/>
                </a:schemeClr>
              </a:solidFill>
              <a:latin typeface="方正粗倩繁体" panose="03000509000000000000" pitchFamily="65" charset="-122"/>
              <a:ea typeface="方正粗倩繁体" panose="03000509000000000000" pitchFamily="65"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7" name="矩形 16"/>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8" name="直接连接符 17"/>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4500"/>
                            </p:stCondLst>
                            <p:childTnLst>
                              <p:par>
                                <p:cTn id="39" presetID="5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Scale>
                                      <p:cBhvr>
                                        <p:cTn id="4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7"/>
                                        </p:tgtEl>
                                        <p:attrNameLst>
                                          <p:attrName>ppt_x</p:attrName>
                                          <p:attrName>ppt_y</p:attrName>
                                        </p:attrNameLst>
                                      </p:cBhvr>
                                    </p:animMotion>
                                    <p:animEffect transition="in" filter="fade">
                                      <p:cBhvr>
                                        <p:cTn id="43" dur="1000"/>
                                        <p:tgtEl>
                                          <p:spTgt spid="7"/>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500"/>
                            </p:stCondLst>
                            <p:childTnLst>
                              <p:par>
                                <p:cTn id="53" presetID="5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Scale>
                                      <p:cBhvr>
                                        <p:cTn id="5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0"/>
                                        </p:tgtEl>
                                        <p:attrNameLst>
                                          <p:attrName>ppt_x</p:attrName>
                                          <p:attrName>ppt_y</p:attrName>
                                        </p:attrNameLst>
                                      </p:cBhvr>
                                    </p:animMotion>
                                    <p:animEffect transition="in" filter="fade">
                                      <p:cBhvr>
                                        <p:cTn id="57" dur="1000"/>
                                        <p:tgtEl>
                                          <p:spTgt spid="1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8500"/>
                            </p:stCondLst>
                            <p:childTnLst>
                              <p:par>
                                <p:cTn id="67" presetID="52"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Scale>
                                      <p:cBhvr>
                                        <p:cTn id="6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3"/>
                                        </p:tgtEl>
                                        <p:attrNameLst>
                                          <p:attrName>ppt_x</p:attrName>
                                          <p:attrName>ppt_y</p:attrName>
                                        </p:attrNameLst>
                                      </p:cBhvr>
                                    </p:animMotion>
                                    <p:animEffect transition="in" filter="fade">
                                      <p:cBhvr>
                                        <p:cTn id="71" dur="1000"/>
                                        <p:tgtEl>
                                          <p:spTgt spid="13"/>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par>
                          <p:cTn id="76" fill="hold">
                            <p:stCondLst>
                              <p:cond delay="10000"/>
                            </p:stCondLst>
                            <p:childTnLst>
                              <p:par>
                                <p:cTn id="77" presetID="22" presetClass="entr" presetSubtype="4"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886979" y="2054247"/>
            <a:ext cx="688975" cy="688975"/>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dirty="0">
                <a:solidFill>
                  <a:srgbClr val="FFFFFF"/>
                </a:solidFill>
                <a:ea typeface="方正粗倩简体" panose="03000509000000000000" pitchFamily="65" charset="-122"/>
              </a:rPr>
              <a:t>01</a:t>
            </a:r>
            <a:endParaRPr lang="zh-CN" altLang="en-US" dirty="0">
              <a:solidFill>
                <a:srgbClr val="FFFFFF"/>
              </a:solidFill>
              <a:ea typeface="方正粗倩简体" panose="03000509000000000000" pitchFamily="65" charset="-122"/>
            </a:endParaRPr>
          </a:p>
        </p:txBody>
      </p:sp>
      <p:sp>
        <p:nvSpPr>
          <p:cNvPr id="3" name="椭圆 2"/>
          <p:cNvSpPr/>
          <p:nvPr/>
        </p:nvSpPr>
        <p:spPr>
          <a:xfrm>
            <a:off x="1788554" y="2252684"/>
            <a:ext cx="288925" cy="290512"/>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4" name="椭圆 3"/>
          <p:cNvSpPr/>
          <p:nvPr/>
        </p:nvSpPr>
        <p:spPr>
          <a:xfrm>
            <a:off x="1813954" y="2101872"/>
            <a:ext cx="168275" cy="168275"/>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5" name="文本框 6"/>
          <p:cNvSpPr txBox="1">
            <a:spLocks noChangeArrowheads="1"/>
          </p:cNvSpPr>
          <p:nvPr/>
        </p:nvSpPr>
        <p:spPr bwMode="auto">
          <a:xfrm>
            <a:off x="2723590" y="1898102"/>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solidFill>
                  <a:srgbClr val="FFC000"/>
                </a:solidFill>
                <a:latin typeface="华文琥珀" panose="02010800040101010101" pitchFamily="2" charset="-122"/>
                <a:ea typeface="华文琥珀" panose="02010800040101010101" pitchFamily="2" charset="-122"/>
              </a:rPr>
              <a:t>你的标题</a:t>
            </a:r>
            <a:endParaRPr lang="zh-CN" altLang="en-US" dirty="0">
              <a:solidFill>
                <a:srgbClr val="FFC000"/>
              </a:solidFill>
              <a:latin typeface="华文琥珀" panose="02010800040101010101" pitchFamily="2" charset="-122"/>
              <a:ea typeface="华文琥珀" panose="02010800040101010101" pitchFamily="2" charset="-122"/>
            </a:endParaRPr>
          </a:p>
        </p:txBody>
      </p:sp>
      <p:sp>
        <p:nvSpPr>
          <p:cNvPr id="6" name="文本框 5"/>
          <p:cNvSpPr txBox="1"/>
          <p:nvPr/>
        </p:nvSpPr>
        <p:spPr>
          <a:xfrm>
            <a:off x="2687872" y="2359841"/>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
        <p:nvSpPr>
          <p:cNvPr id="7" name="椭圆 6"/>
          <p:cNvSpPr/>
          <p:nvPr/>
        </p:nvSpPr>
        <p:spPr>
          <a:xfrm>
            <a:off x="1886979" y="3425847"/>
            <a:ext cx="688975" cy="688975"/>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ea typeface="方正粗倩简体" panose="03000509000000000000" pitchFamily="65" charset="-122"/>
              </a:rPr>
              <a:t>03</a:t>
            </a:r>
            <a:endParaRPr lang="zh-CN" altLang="en-US">
              <a:solidFill>
                <a:srgbClr val="FFFFFF"/>
              </a:solidFill>
              <a:ea typeface="方正粗倩简体" panose="03000509000000000000" pitchFamily="65" charset="-122"/>
            </a:endParaRPr>
          </a:p>
        </p:txBody>
      </p:sp>
      <p:sp>
        <p:nvSpPr>
          <p:cNvPr id="8" name="椭圆 7"/>
          <p:cNvSpPr/>
          <p:nvPr/>
        </p:nvSpPr>
        <p:spPr>
          <a:xfrm>
            <a:off x="1788554" y="3624284"/>
            <a:ext cx="288925" cy="290512"/>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9" name="椭圆 8"/>
          <p:cNvSpPr/>
          <p:nvPr/>
        </p:nvSpPr>
        <p:spPr>
          <a:xfrm>
            <a:off x="1813954" y="3473472"/>
            <a:ext cx="168275" cy="168275"/>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11" name="椭圆 10"/>
          <p:cNvSpPr/>
          <p:nvPr/>
        </p:nvSpPr>
        <p:spPr>
          <a:xfrm>
            <a:off x="1886979" y="5045098"/>
            <a:ext cx="688975" cy="688975"/>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ea typeface="方正粗倩简体" panose="03000509000000000000" pitchFamily="65" charset="-122"/>
              </a:rPr>
              <a:t>05</a:t>
            </a:r>
            <a:endParaRPr lang="zh-CN" altLang="en-US">
              <a:solidFill>
                <a:srgbClr val="FFFFFF"/>
              </a:solidFill>
              <a:ea typeface="方正粗倩简体" panose="03000509000000000000" pitchFamily="65" charset="-122"/>
            </a:endParaRPr>
          </a:p>
        </p:txBody>
      </p:sp>
      <p:sp>
        <p:nvSpPr>
          <p:cNvPr id="12" name="椭圆 11"/>
          <p:cNvSpPr/>
          <p:nvPr/>
        </p:nvSpPr>
        <p:spPr>
          <a:xfrm>
            <a:off x="1788554" y="5243535"/>
            <a:ext cx="288925" cy="290512"/>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13" name="椭圆 12"/>
          <p:cNvSpPr/>
          <p:nvPr/>
        </p:nvSpPr>
        <p:spPr>
          <a:xfrm>
            <a:off x="1813954" y="5092723"/>
            <a:ext cx="168275" cy="168275"/>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15" name="椭圆 14"/>
          <p:cNvSpPr/>
          <p:nvPr/>
        </p:nvSpPr>
        <p:spPr>
          <a:xfrm>
            <a:off x="6266543" y="2054247"/>
            <a:ext cx="688975" cy="688975"/>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ea typeface="方正粗倩简体" panose="03000509000000000000" pitchFamily="65" charset="-122"/>
              </a:rPr>
              <a:t>02</a:t>
            </a:r>
            <a:endParaRPr lang="zh-CN" altLang="en-US">
              <a:solidFill>
                <a:srgbClr val="FFFFFF"/>
              </a:solidFill>
              <a:ea typeface="方正粗倩简体" panose="03000509000000000000" pitchFamily="65" charset="-122"/>
            </a:endParaRPr>
          </a:p>
        </p:txBody>
      </p:sp>
      <p:sp>
        <p:nvSpPr>
          <p:cNvPr id="16" name="椭圆 15"/>
          <p:cNvSpPr/>
          <p:nvPr/>
        </p:nvSpPr>
        <p:spPr>
          <a:xfrm>
            <a:off x="6168118" y="2252684"/>
            <a:ext cx="290513" cy="290512"/>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17" name="椭圆 16"/>
          <p:cNvSpPr/>
          <p:nvPr/>
        </p:nvSpPr>
        <p:spPr>
          <a:xfrm>
            <a:off x="6193518" y="2101872"/>
            <a:ext cx="168275" cy="168275"/>
          </a:xfrm>
          <a:prstGeom prst="ellipse">
            <a:avLst/>
          </a:prstGeom>
          <a:solidFill>
            <a:schemeClr val="accent1"/>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19" name="椭圆 18"/>
          <p:cNvSpPr/>
          <p:nvPr/>
        </p:nvSpPr>
        <p:spPr>
          <a:xfrm>
            <a:off x="6350708" y="3612455"/>
            <a:ext cx="688975" cy="688975"/>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ea typeface="方正粗倩简体" panose="03000509000000000000" pitchFamily="65" charset="-122"/>
              </a:rPr>
              <a:t>04</a:t>
            </a:r>
            <a:endParaRPr lang="zh-CN" altLang="en-US">
              <a:solidFill>
                <a:srgbClr val="FFFFFF"/>
              </a:solidFill>
              <a:ea typeface="方正粗倩简体" panose="03000509000000000000" pitchFamily="65" charset="-122"/>
            </a:endParaRPr>
          </a:p>
        </p:txBody>
      </p:sp>
      <p:sp>
        <p:nvSpPr>
          <p:cNvPr id="20" name="椭圆 19"/>
          <p:cNvSpPr/>
          <p:nvPr/>
        </p:nvSpPr>
        <p:spPr>
          <a:xfrm>
            <a:off x="6252283" y="3810892"/>
            <a:ext cx="290513" cy="290512"/>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21" name="椭圆 20"/>
          <p:cNvSpPr/>
          <p:nvPr/>
        </p:nvSpPr>
        <p:spPr>
          <a:xfrm>
            <a:off x="6277683" y="3660080"/>
            <a:ext cx="168275" cy="168275"/>
          </a:xfrm>
          <a:prstGeom prst="ellipse">
            <a:avLst/>
          </a:prstGeom>
          <a:solidFill>
            <a:schemeClr val="accent2"/>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23" name="椭圆 22"/>
          <p:cNvSpPr/>
          <p:nvPr/>
        </p:nvSpPr>
        <p:spPr>
          <a:xfrm>
            <a:off x="6350708" y="5170136"/>
            <a:ext cx="688975" cy="688975"/>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normAutofit/>
          </a:bodyPr>
          <a:lstStyle/>
          <a:p>
            <a:pPr algn="ctr">
              <a:defRPr/>
            </a:pPr>
            <a:r>
              <a:rPr lang="en-US" altLang="zh-CN">
                <a:solidFill>
                  <a:srgbClr val="FFFFFF"/>
                </a:solidFill>
                <a:ea typeface="方正粗倩简体" panose="03000509000000000000" pitchFamily="65" charset="-122"/>
              </a:rPr>
              <a:t>06</a:t>
            </a:r>
            <a:endParaRPr lang="zh-CN" altLang="en-US">
              <a:solidFill>
                <a:srgbClr val="FFFFFF"/>
              </a:solidFill>
              <a:ea typeface="方正粗倩简体" panose="03000509000000000000" pitchFamily="65" charset="-122"/>
            </a:endParaRPr>
          </a:p>
        </p:txBody>
      </p:sp>
      <p:sp>
        <p:nvSpPr>
          <p:cNvPr id="24" name="椭圆 23"/>
          <p:cNvSpPr/>
          <p:nvPr/>
        </p:nvSpPr>
        <p:spPr>
          <a:xfrm>
            <a:off x="6252283" y="5368573"/>
            <a:ext cx="290513" cy="290512"/>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sp>
        <p:nvSpPr>
          <p:cNvPr id="25" name="椭圆 24"/>
          <p:cNvSpPr/>
          <p:nvPr/>
        </p:nvSpPr>
        <p:spPr>
          <a:xfrm>
            <a:off x="6277683" y="5217761"/>
            <a:ext cx="168275" cy="168275"/>
          </a:xfrm>
          <a:prstGeom prst="ellipse">
            <a:avLst/>
          </a:prstGeom>
          <a:solidFill>
            <a:schemeClr val="accent3"/>
          </a:solid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ea typeface="方正粗倩简体" panose="03000509000000000000" pitchFamily="65" charset="-122"/>
            </a:endParaRPr>
          </a:p>
        </p:txBody>
      </p:sp>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33" name="矩形 32"/>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4" name="直接连接符 33"/>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35" name="文本框 6"/>
          <p:cNvSpPr txBox="1">
            <a:spLocks noChangeArrowheads="1"/>
          </p:cNvSpPr>
          <p:nvPr/>
        </p:nvSpPr>
        <p:spPr bwMode="auto">
          <a:xfrm>
            <a:off x="7131730" y="1962809"/>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solidFill>
                  <a:srgbClr val="FFC000"/>
                </a:solidFill>
                <a:latin typeface="华文琥珀" panose="02010800040101010101" pitchFamily="2" charset="-122"/>
                <a:ea typeface="华文琥珀" panose="02010800040101010101" pitchFamily="2" charset="-122"/>
              </a:rPr>
              <a:t>你的标题</a:t>
            </a:r>
            <a:endParaRPr lang="zh-CN" altLang="en-US" dirty="0">
              <a:solidFill>
                <a:srgbClr val="FFC000"/>
              </a:solidFill>
              <a:latin typeface="华文琥珀" panose="02010800040101010101" pitchFamily="2" charset="-122"/>
              <a:ea typeface="华文琥珀" panose="02010800040101010101" pitchFamily="2" charset="-122"/>
            </a:endParaRPr>
          </a:p>
        </p:txBody>
      </p:sp>
      <p:sp>
        <p:nvSpPr>
          <p:cNvPr id="36" name="文本框 35"/>
          <p:cNvSpPr txBox="1"/>
          <p:nvPr/>
        </p:nvSpPr>
        <p:spPr>
          <a:xfrm>
            <a:off x="7180941" y="2440200"/>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
        <p:nvSpPr>
          <p:cNvPr id="37" name="文本框 6"/>
          <p:cNvSpPr txBox="1">
            <a:spLocks noChangeArrowheads="1"/>
          </p:cNvSpPr>
          <p:nvPr/>
        </p:nvSpPr>
        <p:spPr bwMode="auto">
          <a:xfrm>
            <a:off x="7201899" y="5172191"/>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latin typeface="华文琥珀" panose="02010800040101010101" pitchFamily="2" charset="-122"/>
                <a:ea typeface="华文琥珀" panose="02010800040101010101" pitchFamily="2" charset="-122"/>
              </a:rPr>
              <a:t>你的标题</a:t>
            </a:r>
            <a:endParaRPr lang="zh-CN" altLang="en-US" dirty="0">
              <a:latin typeface="华文琥珀" panose="02010800040101010101" pitchFamily="2" charset="-122"/>
              <a:ea typeface="华文琥珀" panose="02010800040101010101" pitchFamily="2" charset="-122"/>
            </a:endParaRPr>
          </a:p>
        </p:txBody>
      </p:sp>
      <p:sp>
        <p:nvSpPr>
          <p:cNvPr id="38" name="文本框 37"/>
          <p:cNvSpPr txBox="1"/>
          <p:nvPr/>
        </p:nvSpPr>
        <p:spPr>
          <a:xfrm>
            <a:off x="7251110" y="5649582"/>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
        <p:nvSpPr>
          <p:cNvPr id="39" name="文本框 6"/>
          <p:cNvSpPr txBox="1">
            <a:spLocks noChangeArrowheads="1"/>
          </p:cNvSpPr>
          <p:nvPr/>
        </p:nvSpPr>
        <p:spPr bwMode="auto">
          <a:xfrm>
            <a:off x="7180941" y="3641834"/>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solidFill>
                  <a:srgbClr val="C00000"/>
                </a:solidFill>
                <a:latin typeface="华文琥珀" panose="02010800040101010101" pitchFamily="2" charset="-122"/>
                <a:ea typeface="华文琥珀" panose="02010800040101010101" pitchFamily="2" charset="-122"/>
              </a:rPr>
              <a:t>你的标题</a:t>
            </a:r>
            <a:endParaRPr lang="zh-CN" altLang="en-US" dirty="0">
              <a:solidFill>
                <a:srgbClr val="C00000"/>
              </a:solidFill>
              <a:latin typeface="华文琥珀" panose="02010800040101010101" pitchFamily="2" charset="-122"/>
              <a:ea typeface="华文琥珀" panose="02010800040101010101" pitchFamily="2" charset="-122"/>
            </a:endParaRPr>
          </a:p>
        </p:txBody>
      </p:sp>
      <p:sp>
        <p:nvSpPr>
          <p:cNvPr id="40" name="文本框 39"/>
          <p:cNvSpPr txBox="1"/>
          <p:nvPr/>
        </p:nvSpPr>
        <p:spPr>
          <a:xfrm>
            <a:off x="7230152" y="4119225"/>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
        <p:nvSpPr>
          <p:cNvPr id="41" name="文本框 6"/>
          <p:cNvSpPr txBox="1">
            <a:spLocks noChangeArrowheads="1"/>
          </p:cNvSpPr>
          <p:nvPr/>
        </p:nvSpPr>
        <p:spPr bwMode="auto">
          <a:xfrm>
            <a:off x="2674379" y="4995884"/>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latin typeface="华文琥珀" panose="02010800040101010101" pitchFamily="2" charset="-122"/>
                <a:ea typeface="华文琥珀" panose="02010800040101010101" pitchFamily="2" charset="-122"/>
              </a:rPr>
              <a:t>你的标题</a:t>
            </a:r>
            <a:endParaRPr lang="zh-CN" altLang="en-US" dirty="0">
              <a:latin typeface="华文琥珀" panose="02010800040101010101" pitchFamily="2" charset="-122"/>
              <a:ea typeface="华文琥珀" panose="02010800040101010101" pitchFamily="2" charset="-122"/>
            </a:endParaRPr>
          </a:p>
        </p:txBody>
      </p:sp>
      <p:sp>
        <p:nvSpPr>
          <p:cNvPr id="42" name="文本框 41"/>
          <p:cNvSpPr txBox="1"/>
          <p:nvPr/>
        </p:nvSpPr>
        <p:spPr>
          <a:xfrm>
            <a:off x="2723590" y="5473275"/>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
        <p:nvSpPr>
          <p:cNvPr id="43" name="文本框 6"/>
          <p:cNvSpPr txBox="1">
            <a:spLocks noChangeArrowheads="1"/>
          </p:cNvSpPr>
          <p:nvPr/>
        </p:nvSpPr>
        <p:spPr bwMode="auto">
          <a:xfrm>
            <a:off x="2653421" y="3465527"/>
            <a:ext cx="1121763" cy="4460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dirty="0">
                <a:solidFill>
                  <a:srgbClr val="C00000"/>
                </a:solidFill>
                <a:latin typeface="华文琥珀" panose="02010800040101010101" pitchFamily="2" charset="-122"/>
                <a:ea typeface="华文琥珀" panose="02010800040101010101" pitchFamily="2" charset="-122"/>
              </a:rPr>
              <a:t>你的标题</a:t>
            </a:r>
            <a:endParaRPr lang="zh-CN" altLang="en-US" dirty="0">
              <a:solidFill>
                <a:srgbClr val="C00000"/>
              </a:solidFill>
              <a:latin typeface="华文琥珀" panose="02010800040101010101" pitchFamily="2" charset="-122"/>
              <a:ea typeface="华文琥珀" panose="02010800040101010101" pitchFamily="2" charset="-122"/>
            </a:endParaRPr>
          </a:p>
        </p:txBody>
      </p:sp>
      <p:sp>
        <p:nvSpPr>
          <p:cNvPr id="44" name="文本框 43"/>
          <p:cNvSpPr txBox="1"/>
          <p:nvPr/>
        </p:nvSpPr>
        <p:spPr>
          <a:xfrm>
            <a:off x="2702632" y="3942918"/>
            <a:ext cx="2446339" cy="965201"/>
          </a:xfrm>
          <a:prstGeom prst="rect">
            <a:avLst/>
          </a:prstGeom>
          <a:solidFill>
            <a:schemeClr val="accent4">
              <a:lumMod val="60000"/>
              <a:lumOff val="40000"/>
              <a:alpha val="50000"/>
            </a:schemeClr>
          </a:solidFill>
          <a:ln>
            <a:noFill/>
          </a:ln>
        </p:spPr>
        <p:txBody>
          <a:bodyPr>
            <a:noAutofit/>
          </a:bodyPr>
          <a:lstStyle/>
          <a:p>
            <a:pPr>
              <a:lnSpc>
                <a:spcPct val="120000"/>
              </a:lnSpc>
              <a:defRPr/>
            </a:pPr>
            <a:r>
              <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rPr>
              <a:t>请在此输入编辑或替换你的文本请在此输入编辑或替换你的文本</a:t>
            </a:r>
            <a:endParaRPr lang="zh-CN" altLang="en-US" sz="1400" dirty="0">
              <a:solidFill>
                <a:schemeClr val="accent1">
                  <a:lumMod val="50000"/>
                </a:schemeClr>
              </a:solidFill>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4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3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 presetClass="entr" presetSubtype="4" fill="hold" grpId="0" nodeType="withEffect">
                                  <p:stCondLst>
                                    <p:cond delay="3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42" presetClass="entr" presetSubtype="0" fill="hold" grpId="0" nodeType="withEffect">
                                  <p:stCondLst>
                                    <p:cond delay="3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2" presetClass="entr" presetSubtype="4" fill="hold" grpId="0" nodeType="withEffect">
                                  <p:stCondLst>
                                    <p:cond delay="30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900" fill="hold"/>
                                        <p:tgtEl>
                                          <p:spTgt spid="7"/>
                                        </p:tgtEl>
                                        <p:attrNameLst>
                                          <p:attrName>ppt_x</p:attrName>
                                        </p:attrNameLst>
                                      </p:cBhvr>
                                      <p:tavLst>
                                        <p:tav tm="0">
                                          <p:val>
                                            <p:strVal val="#ppt_x"/>
                                          </p:val>
                                        </p:tav>
                                        <p:tav tm="100000">
                                          <p:val>
                                            <p:strVal val="#ppt_x"/>
                                          </p:val>
                                        </p:tav>
                                      </p:tavLst>
                                    </p:anim>
                                    <p:anim calcmode="lin" valueType="num">
                                      <p:cBhvr additive="base">
                                        <p:cTn id="61" dur="900" fill="hold"/>
                                        <p:tgtEl>
                                          <p:spTgt spid="7"/>
                                        </p:tgtEl>
                                        <p:attrNameLst>
                                          <p:attrName>ppt_y</p:attrName>
                                        </p:attrNameLst>
                                      </p:cBhvr>
                                      <p:tavLst>
                                        <p:tav tm="0">
                                          <p:val>
                                            <p:strVal val="1+#ppt_h/2"/>
                                          </p:val>
                                        </p:tav>
                                        <p:tav tm="100000">
                                          <p:val>
                                            <p:strVal val="#ppt_y"/>
                                          </p:val>
                                        </p:tav>
                                      </p:tavLst>
                                    </p:anim>
                                  </p:childTnLst>
                                </p:cTn>
                              </p:par>
                              <p:par>
                                <p:cTn id="62" presetID="42" presetClass="entr" presetSubtype="0"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par>
                                <p:cTn id="72" presetID="2" presetClass="entr" presetSubtype="4" fill="hold" grpId="0" nodeType="withEffect">
                                  <p:stCondLst>
                                    <p:cond delay="50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par>
                                <p:cTn id="76" presetID="42" presetClass="entr" presetSubtype="0" fill="hold" grpId="0" nodeType="withEffect">
                                  <p:stCondLst>
                                    <p:cond delay="60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2" presetClass="entr" presetSubtype="4" fill="hold" grpId="0" nodeType="withEffect">
                                  <p:stCondLst>
                                    <p:cond delay="10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par>
                                <p:cTn id="90" presetID="42" presetClass="entr" presetSubtype="0" fill="hold" grpId="0" nodeType="withEffect">
                                  <p:stCondLst>
                                    <p:cond delay="30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anim calcmode="lin" valueType="num">
                                      <p:cBhvr>
                                        <p:cTn id="93" dur="1000" fill="hold"/>
                                        <p:tgtEl>
                                          <p:spTgt spid="12"/>
                                        </p:tgtEl>
                                        <p:attrNameLst>
                                          <p:attrName>ppt_x</p:attrName>
                                        </p:attrNameLst>
                                      </p:cBhvr>
                                      <p:tavLst>
                                        <p:tav tm="0">
                                          <p:val>
                                            <p:strVal val="#ppt_x"/>
                                          </p:val>
                                        </p:tav>
                                        <p:tav tm="100000">
                                          <p:val>
                                            <p:strVal val="#ppt_x"/>
                                          </p:val>
                                        </p:tav>
                                      </p:tavLst>
                                    </p:anim>
                                    <p:anim calcmode="lin" valueType="num">
                                      <p:cBhvr>
                                        <p:cTn id="94" dur="1000" fill="hold"/>
                                        <p:tgtEl>
                                          <p:spTgt spid="1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0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1000"/>
                                        <p:tgtEl>
                                          <p:spTgt spid="13"/>
                                        </p:tgtEl>
                                      </p:cBhvr>
                                    </p:animEffect>
                                    <p:anim calcmode="lin" valueType="num">
                                      <p:cBhvr>
                                        <p:cTn id="98" dur="1000" fill="hold"/>
                                        <p:tgtEl>
                                          <p:spTgt spid="13"/>
                                        </p:tgtEl>
                                        <p:attrNameLst>
                                          <p:attrName>ppt_x</p:attrName>
                                        </p:attrNameLst>
                                      </p:cBhvr>
                                      <p:tavLst>
                                        <p:tav tm="0">
                                          <p:val>
                                            <p:strVal val="#ppt_x"/>
                                          </p:val>
                                        </p:tav>
                                        <p:tav tm="100000">
                                          <p:val>
                                            <p:strVal val="#ppt_x"/>
                                          </p:val>
                                        </p:tav>
                                      </p:tavLst>
                                    </p:anim>
                                    <p:anim calcmode="lin" valueType="num">
                                      <p:cBhvr>
                                        <p:cTn id="99" dur="1000" fill="hold"/>
                                        <p:tgtEl>
                                          <p:spTgt spid="13"/>
                                        </p:tgtEl>
                                        <p:attrNameLst>
                                          <p:attrName>ppt_y</p:attrName>
                                        </p:attrNameLst>
                                      </p:cBhvr>
                                      <p:tavLst>
                                        <p:tav tm="0">
                                          <p:val>
                                            <p:strVal val="#ppt_y+.1"/>
                                          </p:val>
                                        </p:tav>
                                        <p:tav tm="100000">
                                          <p:val>
                                            <p:strVal val="#ppt_y"/>
                                          </p:val>
                                        </p:tav>
                                      </p:tavLst>
                                    </p:anim>
                                  </p:childTnLst>
                                </p:cTn>
                              </p:par>
                              <p:par>
                                <p:cTn id="100" presetID="2" presetClass="entr" presetSubtype="4" fill="hold" grpId="0" nodeType="withEffect">
                                  <p:stCondLst>
                                    <p:cond delay="30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par>
                                <p:cTn id="104" presetID="42" presetClass="entr" presetSubtype="0" fill="hold" grpId="0" nodeType="withEffect">
                                  <p:stCondLst>
                                    <p:cond delay="30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0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50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230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1000"/>
                                        <p:tgtEl>
                                          <p:spTgt spid="36"/>
                                        </p:tgtEl>
                                      </p:cBhvr>
                                    </p:animEffect>
                                    <p:anim calcmode="lin" valueType="num">
                                      <p:cBhvr>
                                        <p:cTn id="122" dur="1000" fill="hold"/>
                                        <p:tgtEl>
                                          <p:spTgt spid="36"/>
                                        </p:tgtEl>
                                        <p:attrNameLst>
                                          <p:attrName>ppt_x</p:attrName>
                                        </p:attrNameLst>
                                      </p:cBhvr>
                                      <p:tavLst>
                                        <p:tav tm="0">
                                          <p:val>
                                            <p:strVal val="#ppt_x"/>
                                          </p:val>
                                        </p:tav>
                                        <p:tav tm="100000">
                                          <p:val>
                                            <p:strVal val="#ppt_x"/>
                                          </p:val>
                                        </p:tav>
                                      </p:tavLst>
                                    </p:anim>
                                    <p:anim calcmode="lin" valueType="num">
                                      <p:cBhvr>
                                        <p:cTn id="123" dur="1000" fill="hold"/>
                                        <p:tgtEl>
                                          <p:spTgt spid="3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150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230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1000"/>
                                        <p:tgtEl>
                                          <p:spTgt spid="38"/>
                                        </p:tgtEl>
                                      </p:cBhvr>
                                    </p:animEffect>
                                    <p:anim calcmode="lin" valueType="num">
                                      <p:cBhvr>
                                        <p:cTn id="132" dur="1000" fill="hold"/>
                                        <p:tgtEl>
                                          <p:spTgt spid="38"/>
                                        </p:tgtEl>
                                        <p:attrNameLst>
                                          <p:attrName>ppt_x</p:attrName>
                                        </p:attrNameLst>
                                      </p:cBhvr>
                                      <p:tavLst>
                                        <p:tav tm="0">
                                          <p:val>
                                            <p:strVal val="#ppt_x"/>
                                          </p:val>
                                        </p:tav>
                                        <p:tav tm="100000">
                                          <p:val>
                                            <p:strVal val="#ppt_x"/>
                                          </p:val>
                                        </p:tav>
                                      </p:tavLst>
                                    </p:anim>
                                    <p:anim calcmode="lin" valueType="num">
                                      <p:cBhvr>
                                        <p:cTn id="133" dur="1000" fill="hold"/>
                                        <p:tgtEl>
                                          <p:spTgt spid="38"/>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50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230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1000"/>
                                        <p:tgtEl>
                                          <p:spTgt spid="40"/>
                                        </p:tgtEl>
                                      </p:cBhvr>
                                    </p:animEffect>
                                    <p:anim calcmode="lin" valueType="num">
                                      <p:cBhvr>
                                        <p:cTn id="142" dur="1000" fill="hold"/>
                                        <p:tgtEl>
                                          <p:spTgt spid="40"/>
                                        </p:tgtEl>
                                        <p:attrNameLst>
                                          <p:attrName>ppt_x</p:attrName>
                                        </p:attrNameLst>
                                      </p:cBhvr>
                                      <p:tavLst>
                                        <p:tav tm="0">
                                          <p:val>
                                            <p:strVal val="#ppt_x"/>
                                          </p:val>
                                        </p:tav>
                                        <p:tav tm="100000">
                                          <p:val>
                                            <p:strVal val="#ppt_x"/>
                                          </p:val>
                                        </p:tav>
                                      </p:tavLst>
                                    </p:anim>
                                    <p:anim calcmode="lin" valueType="num">
                                      <p:cBhvr>
                                        <p:cTn id="143" dur="1000" fill="hold"/>
                                        <p:tgtEl>
                                          <p:spTgt spid="40"/>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50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2300"/>
                                  </p:stCondLst>
                                  <p:childTnLst>
                                    <p:set>
                                      <p:cBhvr>
                                        <p:cTn id="150" dur="1" fill="hold">
                                          <p:stCondLst>
                                            <p:cond delay="0"/>
                                          </p:stCondLst>
                                        </p:cTn>
                                        <p:tgtEl>
                                          <p:spTgt spid="42"/>
                                        </p:tgtEl>
                                        <p:attrNameLst>
                                          <p:attrName>style.visibility</p:attrName>
                                        </p:attrNameLst>
                                      </p:cBhvr>
                                      <p:to>
                                        <p:strVal val="visible"/>
                                      </p:to>
                                    </p:set>
                                    <p:animEffect transition="in" filter="fade">
                                      <p:cBhvr>
                                        <p:cTn id="151" dur="1000"/>
                                        <p:tgtEl>
                                          <p:spTgt spid="42"/>
                                        </p:tgtEl>
                                      </p:cBhvr>
                                    </p:animEffect>
                                    <p:anim calcmode="lin" valueType="num">
                                      <p:cBhvr>
                                        <p:cTn id="152" dur="1000" fill="hold"/>
                                        <p:tgtEl>
                                          <p:spTgt spid="42"/>
                                        </p:tgtEl>
                                        <p:attrNameLst>
                                          <p:attrName>ppt_x</p:attrName>
                                        </p:attrNameLst>
                                      </p:cBhvr>
                                      <p:tavLst>
                                        <p:tav tm="0">
                                          <p:val>
                                            <p:strVal val="#ppt_x"/>
                                          </p:val>
                                        </p:tav>
                                        <p:tav tm="100000">
                                          <p:val>
                                            <p:strVal val="#ppt_x"/>
                                          </p:val>
                                        </p:tav>
                                      </p:tavLst>
                                    </p:anim>
                                    <p:anim calcmode="lin" valueType="num">
                                      <p:cBhvr>
                                        <p:cTn id="153" dur="1000" fill="hold"/>
                                        <p:tgtEl>
                                          <p:spTgt spid="42"/>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1500"/>
                                  </p:stCondLst>
                                  <p:childTnLst>
                                    <p:set>
                                      <p:cBhvr>
                                        <p:cTn id="155" dur="1" fill="hold">
                                          <p:stCondLst>
                                            <p:cond delay="0"/>
                                          </p:stCondLst>
                                        </p:cTn>
                                        <p:tgtEl>
                                          <p:spTgt spid="43"/>
                                        </p:tgtEl>
                                        <p:attrNameLst>
                                          <p:attrName>style.visibility</p:attrName>
                                        </p:attrNameLst>
                                      </p:cBhvr>
                                      <p:to>
                                        <p:strVal val="visible"/>
                                      </p:to>
                                    </p:set>
                                    <p:animEffect transition="in" filter="fade">
                                      <p:cBhvr>
                                        <p:cTn id="156" dur="1000"/>
                                        <p:tgtEl>
                                          <p:spTgt spid="43"/>
                                        </p:tgtEl>
                                      </p:cBhvr>
                                    </p:animEffect>
                                    <p:anim calcmode="lin" valueType="num">
                                      <p:cBhvr>
                                        <p:cTn id="157" dur="1000" fill="hold"/>
                                        <p:tgtEl>
                                          <p:spTgt spid="43"/>
                                        </p:tgtEl>
                                        <p:attrNameLst>
                                          <p:attrName>ppt_x</p:attrName>
                                        </p:attrNameLst>
                                      </p:cBhvr>
                                      <p:tavLst>
                                        <p:tav tm="0">
                                          <p:val>
                                            <p:strVal val="#ppt_x"/>
                                          </p:val>
                                        </p:tav>
                                        <p:tav tm="100000">
                                          <p:val>
                                            <p:strVal val="#ppt_x"/>
                                          </p:val>
                                        </p:tav>
                                      </p:tavLst>
                                    </p:anim>
                                    <p:anim calcmode="lin" valueType="num">
                                      <p:cBhvr>
                                        <p:cTn id="158" dur="1000" fill="hold"/>
                                        <p:tgtEl>
                                          <p:spTgt spid="43"/>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2300"/>
                                  </p:stCondLst>
                                  <p:childTnLst>
                                    <p:set>
                                      <p:cBhvr>
                                        <p:cTn id="160" dur="1" fill="hold">
                                          <p:stCondLst>
                                            <p:cond delay="0"/>
                                          </p:stCondLst>
                                        </p:cTn>
                                        <p:tgtEl>
                                          <p:spTgt spid="44"/>
                                        </p:tgtEl>
                                        <p:attrNameLst>
                                          <p:attrName>style.visibility</p:attrName>
                                        </p:attrNameLst>
                                      </p:cBhvr>
                                      <p:to>
                                        <p:strVal val="visible"/>
                                      </p:to>
                                    </p:set>
                                    <p:animEffect transition="in" filter="fade">
                                      <p:cBhvr>
                                        <p:cTn id="161" dur="1000"/>
                                        <p:tgtEl>
                                          <p:spTgt spid="44"/>
                                        </p:tgtEl>
                                      </p:cBhvr>
                                    </p:animEffect>
                                    <p:anim calcmode="lin" valueType="num">
                                      <p:cBhvr>
                                        <p:cTn id="162" dur="1000" fill="hold"/>
                                        <p:tgtEl>
                                          <p:spTgt spid="44"/>
                                        </p:tgtEl>
                                        <p:attrNameLst>
                                          <p:attrName>ppt_x</p:attrName>
                                        </p:attrNameLst>
                                      </p:cBhvr>
                                      <p:tavLst>
                                        <p:tav tm="0">
                                          <p:val>
                                            <p:strVal val="#ppt_x"/>
                                          </p:val>
                                        </p:tav>
                                        <p:tav tm="100000">
                                          <p:val>
                                            <p:strVal val="#ppt_x"/>
                                          </p:val>
                                        </p:tav>
                                      </p:tavLst>
                                    </p:anim>
                                    <p:anim calcmode="lin" valueType="num">
                                      <p:cBhvr>
                                        <p:cTn id="1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P spid="11" grpId="0" animBg="1"/>
      <p:bldP spid="12" grpId="0" animBg="1"/>
      <p:bldP spid="13" grpId="0" animBg="1"/>
      <p:bldP spid="15" grpId="0" animBg="1"/>
      <p:bldP spid="16" grpId="0" animBg="1"/>
      <p:bldP spid="17" grpId="0" animBg="1"/>
      <p:bldP spid="19" grpId="0" animBg="1"/>
      <p:bldP spid="20" grpId="0" animBg="1"/>
      <p:bldP spid="21" grpId="0" animBg="1"/>
      <p:bldP spid="23" grpId="0" animBg="1"/>
      <p:bldP spid="24" grpId="0" animBg="1"/>
      <p:bldP spid="25" grpId="0" animBg="1"/>
      <p:bldP spid="33" grpId="0" animBg="1"/>
      <p:bldP spid="35" grpId="0"/>
      <p:bldP spid="36" grpId="0" animBg="1"/>
      <p:bldP spid="37" grpId="0"/>
      <p:bldP spid="38" grpId="0" animBg="1"/>
      <p:bldP spid="39" grpId="0"/>
      <p:bldP spid="40" grpId="0" animBg="1"/>
      <p:bldP spid="41" grpId="0"/>
      <p:bldP spid="42" grpId="0" animBg="1"/>
      <p:bldP spid="43" grpId="0"/>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282508" y="2103212"/>
          <a:ext cx="5462361" cy="4240439"/>
        </p:xfrm>
        <a:graphic>
          <a:graphicData uri="http://schemas.openxmlformats.org/drawingml/2006/chart">
            <c:chart xmlns:c="http://schemas.openxmlformats.org/drawingml/2006/chart" xmlns:r="http://schemas.openxmlformats.org/officeDocument/2006/relationships" r:id="rId1"/>
          </a:graphicData>
        </a:graphic>
      </p:graphicFrame>
      <p:sp>
        <p:nvSpPr>
          <p:cNvPr id="3" name="内容占位符 2"/>
          <p:cNvSpPr txBox="1"/>
          <p:nvPr/>
        </p:nvSpPr>
        <p:spPr>
          <a:xfrm>
            <a:off x="7115175" y="2343151"/>
            <a:ext cx="4683125" cy="40005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lang="zh-CN" sz="2000" kern="1200">
                <a:solidFill>
                  <a:schemeClr val="tx1"/>
                </a:solidFill>
                <a:latin typeface="+mn-lt"/>
                <a:ea typeface="Microsoft YaHei UI" panose="020B0503020204020204" pitchFamily="34" charset="-122"/>
                <a:cs typeface="+mn-cs"/>
              </a:defRPr>
            </a:lvl1pPr>
            <a:lvl2pPr marL="502920" indent="-228600" algn="l" defTabSz="914400" rtl="0" eaLnBrk="1" latinLnBrk="0" hangingPunct="1">
              <a:lnSpc>
                <a:spcPct val="90000"/>
              </a:lnSpc>
              <a:spcBef>
                <a:spcPts val="1200"/>
              </a:spcBef>
              <a:buClr>
                <a:schemeClr val="accent1"/>
              </a:buClr>
              <a:buFont typeface="Arial" panose="020B0604020202020204" pitchFamily="34" charset="0"/>
              <a:buChar char="•"/>
              <a:defRPr lang="zh-CN" sz="1800" kern="1200">
                <a:solidFill>
                  <a:schemeClr val="tx1"/>
                </a:solidFill>
                <a:latin typeface="+mn-lt"/>
                <a:ea typeface="Microsoft YaHei UI" panose="020B0503020204020204" pitchFamily="34" charset="-122"/>
                <a:cs typeface="+mn-cs"/>
              </a:defRPr>
            </a:lvl2pPr>
            <a:lvl3pPr marL="731520" indent="-182880" algn="l" defTabSz="914400" rtl="0" eaLnBrk="1" latinLnBrk="0" hangingPunct="1">
              <a:lnSpc>
                <a:spcPct val="90000"/>
              </a:lnSpc>
              <a:spcBef>
                <a:spcPts val="800"/>
              </a:spcBef>
              <a:buClr>
                <a:schemeClr val="accent1"/>
              </a:buClr>
              <a:buFont typeface="Arial" panose="020B0604020202020204" pitchFamily="34" charset="0"/>
              <a:buChar char="•"/>
              <a:defRPr lang="zh-CN" sz="1600" kern="1200">
                <a:solidFill>
                  <a:schemeClr val="tx1"/>
                </a:solidFill>
                <a:latin typeface="+mn-lt"/>
                <a:ea typeface="Microsoft YaHei UI" panose="020B0503020204020204" pitchFamily="34" charset="-122"/>
                <a:cs typeface="+mn-cs"/>
              </a:defRPr>
            </a:lvl3pPr>
            <a:lvl4pPr marL="96012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icrosoft YaHei UI" panose="020B0503020204020204" pitchFamily="34" charset="-122"/>
                <a:cs typeface="+mn-cs"/>
              </a:defRPr>
            </a:lvl4pPr>
            <a:lvl5pPr marL="118872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icrosoft YaHei UI" panose="020B0503020204020204" pitchFamily="34" charset="-122"/>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lang="zh-CN" sz="1400" kern="1200">
                <a:solidFill>
                  <a:schemeClr val="tx1"/>
                </a:solidFill>
                <a:latin typeface="+mn-lt"/>
                <a:ea typeface="+mn-ea"/>
                <a:cs typeface="+mn-cs"/>
              </a:defRPr>
            </a:lvl9pPr>
          </a:lstStyle>
          <a:p>
            <a:r>
              <a:rPr lang="zh-CN" altLang="en-US" sz="1800" dirty="0">
                <a:solidFill>
                  <a:schemeClr val="accent4"/>
                </a:solidFill>
                <a:latin typeface="Microsoft YaHei UI" panose="020B0503020204020204" pitchFamily="34" charset="-122"/>
                <a:ea typeface="方正粗倩简体" panose="03000509000000000000" pitchFamily="65" charset="-122"/>
              </a:rPr>
              <a:t>输入你的标题</a:t>
            </a:r>
            <a:endParaRPr lang="en-US" altLang="zh-CN" sz="1800" dirty="0">
              <a:solidFill>
                <a:schemeClr val="accent4"/>
              </a:solidFill>
              <a:latin typeface="Microsoft YaHei UI" panose="020B0503020204020204" pitchFamily="34" charset="-122"/>
              <a:ea typeface="方正粗倩简体" panose="03000509000000000000" pitchFamily="65" charset="-122"/>
            </a:endParaRPr>
          </a:p>
          <a:p>
            <a:pPr lvl="1"/>
            <a:r>
              <a:rPr lang="zh-CN" altLang="en-US" sz="1600" dirty="0">
                <a:solidFill>
                  <a:schemeClr val="accent2">
                    <a:lumMod val="50000"/>
                  </a:schemeClr>
                </a:solidFill>
                <a:latin typeface="Microsoft YaHei UI" panose="020B0503020204020204" pitchFamily="34" charset="-122"/>
                <a:ea typeface="方正粗倩简体" panose="03000509000000000000" pitchFamily="65" charset="-122"/>
              </a:rPr>
              <a:t>副标题</a:t>
            </a:r>
            <a:endParaRPr lang="en-US" altLang="zh-CN" sz="1600" dirty="0">
              <a:solidFill>
                <a:schemeClr val="accent2">
                  <a:lumMod val="50000"/>
                </a:schemeClr>
              </a:solidFill>
              <a:latin typeface="Microsoft YaHei UI" panose="020B0503020204020204" pitchFamily="34" charset="-122"/>
              <a:ea typeface="方正粗倩简体" panose="03000509000000000000" pitchFamily="65" charset="-122"/>
            </a:endParaRPr>
          </a:p>
          <a:p>
            <a:pPr marL="548640" lvl="2" indent="0">
              <a:lnSpc>
                <a:spcPct val="150000"/>
              </a:lnSpc>
              <a:buNone/>
            </a:pPr>
            <a:r>
              <a:rPr lang="zh-CN" altLang="en-US" sz="1200" dirty="0">
                <a:solidFill>
                  <a:schemeClr val="tx1">
                    <a:lumMod val="65000"/>
                  </a:schemeClr>
                </a:solidFill>
                <a:latin typeface="Microsoft YaHei UI" panose="020B0503020204020204" pitchFamily="34" charset="-122"/>
                <a:ea typeface="方正粗倩简体" panose="03000509000000000000" pitchFamily="65" charset="-122"/>
              </a:rPr>
              <a:t>请在此输入你的文本内容请在此输入你的文本内容请在此输入你的文本内容请在此输入你的文本内容请在此输入你的文本内容请在此输入你的文本内容</a:t>
            </a:r>
            <a:endParaRPr lang="en-US" altLang="zh-CN" sz="1200" dirty="0">
              <a:solidFill>
                <a:schemeClr val="tx1">
                  <a:lumMod val="65000"/>
                </a:schemeClr>
              </a:solidFill>
              <a:latin typeface="Microsoft YaHei UI" panose="020B0503020204020204" pitchFamily="34" charset="-122"/>
              <a:ea typeface="方正粗倩简体" panose="03000509000000000000" pitchFamily="65" charset="-122"/>
            </a:endParaRPr>
          </a:p>
          <a:p>
            <a:r>
              <a:rPr lang="zh-CN" altLang="en-US" sz="1800" dirty="0">
                <a:solidFill>
                  <a:schemeClr val="accent4"/>
                </a:solidFill>
                <a:latin typeface="Microsoft YaHei UI" panose="020B0503020204020204" pitchFamily="34" charset="-122"/>
                <a:ea typeface="方正粗倩简体" panose="03000509000000000000" pitchFamily="65" charset="-122"/>
              </a:rPr>
              <a:t>输入你的标题</a:t>
            </a:r>
            <a:endParaRPr lang="en-US" altLang="zh-CN" sz="1800" dirty="0">
              <a:solidFill>
                <a:schemeClr val="accent4"/>
              </a:solidFill>
              <a:latin typeface="Microsoft YaHei UI" panose="020B0503020204020204" pitchFamily="34" charset="-122"/>
              <a:ea typeface="方正粗倩简体" panose="03000509000000000000" pitchFamily="65" charset="-122"/>
            </a:endParaRPr>
          </a:p>
          <a:p>
            <a:pPr lvl="1"/>
            <a:r>
              <a:rPr lang="zh-CN" altLang="en-US" sz="1600" dirty="0">
                <a:solidFill>
                  <a:schemeClr val="accent2">
                    <a:lumMod val="50000"/>
                  </a:schemeClr>
                </a:solidFill>
                <a:latin typeface="Microsoft YaHei UI" panose="020B0503020204020204" pitchFamily="34" charset="-122"/>
                <a:ea typeface="方正粗倩简体" panose="03000509000000000000" pitchFamily="65" charset="-122"/>
              </a:rPr>
              <a:t>副标题</a:t>
            </a:r>
            <a:endParaRPr lang="en-US" altLang="zh-CN" sz="1600" dirty="0">
              <a:solidFill>
                <a:schemeClr val="accent2">
                  <a:lumMod val="50000"/>
                </a:schemeClr>
              </a:solidFill>
              <a:latin typeface="Microsoft YaHei UI" panose="020B0503020204020204" pitchFamily="34" charset="-122"/>
              <a:ea typeface="方正粗倩简体" panose="03000509000000000000" pitchFamily="65" charset="-122"/>
            </a:endParaRPr>
          </a:p>
          <a:p>
            <a:pPr marL="548640" lvl="2" indent="0">
              <a:lnSpc>
                <a:spcPct val="150000"/>
              </a:lnSpc>
              <a:buNone/>
            </a:pPr>
            <a:r>
              <a:rPr lang="zh-CN" altLang="en-US" sz="1200" dirty="0">
                <a:solidFill>
                  <a:schemeClr val="tx1">
                    <a:lumMod val="65000"/>
                  </a:schemeClr>
                </a:solidFill>
                <a:latin typeface="Microsoft YaHei UI" panose="020B0503020204020204" pitchFamily="34" charset="-122"/>
                <a:ea typeface="方正粗倩简体" panose="03000509000000000000" pitchFamily="65" charset="-122"/>
              </a:rPr>
              <a:t>请在此输入你的文本内容请在此输入你的文本内容请在此输入你的文本内容请在此输入你的文本内容请在此输入你的文本内容请在此输入你的文本内容</a:t>
            </a:r>
            <a:endParaRPr lang="en-US" altLang="zh-CN" sz="1200" dirty="0">
              <a:solidFill>
                <a:schemeClr val="tx1">
                  <a:lumMod val="65000"/>
                </a:schemeClr>
              </a:solidFill>
              <a:latin typeface="Microsoft YaHei UI" panose="020B0503020204020204" pitchFamily="34" charset="-122"/>
              <a:ea typeface="方正粗倩简体" panose="03000509000000000000" pitchFamily="65"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5" name="矩形 4"/>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6" name="直接连接符 5"/>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23" dur="1000"/>
                                        <p:tgtEl>
                                          <p:spTgt spid="2">
                                            <p:graphicEl>
                                              <a:chart seriesIdx="-3" categoryIdx="-3" bldStep="gridLegend"/>
                                            </p:graphicEl>
                                          </p:spTgt>
                                        </p:tgtEl>
                                      </p:cBhvr>
                                    </p:animEffect>
                                    <p:anim calcmode="lin" valueType="num">
                                      <p:cBhvr>
                                        <p:cTn id="24" dur="1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5" dur="1000" fill="hold"/>
                                        <p:tgtEl>
                                          <p:spTgt spid="2">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29" dur="1000"/>
                                        <p:tgtEl>
                                          <p:spTgt spid="2">
                                            <p:graphicEl>
                                              <a:chart seriesIdx="0" categoryIdx="-4" bldStep="series"/>
                                            </p:graphicEl>
                                          </p:spTgt>
                                        </p:tgtEl>
                                      </p:cBhvr>
                                    </p:animEffect>
                                    <p:anim calcmode="lin" valueType="num">
                                      <p:cBhvr>
                                        <p:cTn id="30" dur="10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35" dur="1000"/>
                                        <p:tgtEl>
                                          <p:spTgt spid="2">
                                            <p:graphicEl>
                                              <a:chart seriesIdx="1" categoryIdx="-4" bldStep="series"/>
                                            </p:graphicEl>
                                          </p:spTgt>
                                        </p:tgtEl>
                                      </p:cBhvr>
                                    </p:animEffect>
                                    <p:anim calcmode="lin" valueType="num">
                                      <p:cBhvr>
                                        <p:cTn id="36" dur="10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41" dur="1000"/>
                                        <p:tgtEl>
                                          <p:spTgt spid="2">
                                            <p:graphicEl>
                                              <a:chart seriesIdx="2" categoryIdx="-4" bldStep="series"/>
                                            </p:graphicEl>
                                          </p:spTgt>
                                        </p:tgtEl>
                                      </p:cBhvr>
                                    </p:animEffect>
                                    <p:anim calcmode="lin" valueType="num">
                                      <p:cBhvr>
                                        <p:cTn id="42" dur="1000" fill="hold"/>
                                        <p:tgtEl>
                                          <p:spTgt spid="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52" presetClass="entr" presetSubtype="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Scale>
                                      <p:cBhvr>
                                        <p:cTn id="4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0" end="0"/>
                                            </p:txEl>
                                          </p:spTgt>
                                        </p:tgtEl>
                                        <p:attrNameLst>
                                          <p:attrName>ppt_x</p:attrName>
                                          <p:attrName>ppt_y</p:attrName>
                                        </p:attrNameLst>
                                      </p:cBhvr>
                                    </p:animMotion>
                                    <p:animEffect transition="in" filter="fade">
                                      <p:cBhvr>
                                        <p:cTn id="49" dur="1000"/>
                                        <p:tgtEl>
                                          <p:spTgt spid="3">
                                            <p:txEl>
                                              <p:pRg st="0" end="0"/>
                                            </p:txEl>
                                          </p:spTgt>
                                        </p:tgtEl>
                                      </p:cBhvr>
                                    </p:animEffect>
                                  </p:childTnLst>
                                </p:cTn>
                              </p:par>
                            </p:childTnLst>
                          </p:cTn>
                        </p:par>
                        <p:par>
                          <p:cTn id="50" fill="hold">
                            <p:stCondLst>
                              <p:cond delay="7000"/>
                            </p:stCondLst>
                            <p:childTnLst>
                              <p:par>
                                <p:cTn id="51" presetID="52" presetClass="entr" presetSubtype="0" fill="hold" grpId="0"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Scale>
                                      <p:cBhvr>
                                        <p:cTn id="5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1" end="1"/>
                                            </p:txEl>
                                          </p:spTgt>
                                        </p:tgtEl>
                                        <p:attrNameLst>
                                          <p:attrName>ppt_x</p:attrName>
                                          <p:attrName>ppt_y</p:attrName>
                                        </p:attrNameLst>
                                      </p:cBhvr>
                                    </p:animMotion>
                                    <p:animEffect transition="in" filter="fade">
                                      <p:cBhvr>
                                        <p:cTn id="55" dur="1000"/>
                                        <p:tgtEl>
                                          <p:spTgt spid="3">
                                            <p:txEl>
                                              <p:pRg st="1" end="1"/>
                                            </p:txEl>
                                          </p:spTgt>
                                        </p:tgtEl>
                                      </p:cBhvr>
                                    </p:animEffect>
                                  </p:childTnLst>
                                </p:cTn>
                              </p:par>
                            </p:childTnLst>
                          </p:cTn>
                        </p:par>
                        <p:par>
                          <p:cTn id="56" fill="hold">
                            <p:stCondLst>
                              <p:cond delay="8000"/>
                            </p:stCondLst>
                            <p:childTnLst>
                              <p:par>
                                <p:cTn id="57" presetID="52" presetClass="entr" presetSubtype="0" fill="hold" grpId="0" nodeType="after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Scale>
                                      <p:cBhvr>
                                        <p:cTn id="5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2" end="2"/>
                                            </p:txEl>
                                          </p:spTgt>
                                        </p:tgtEl>
                                        <p:attrNameLst>
                                          <p:attrName>ppt_x</p:attrName>
                                          <p:attrName>ppt_y</p:attrName>
                                        </p:attrNameLst>
                                      </p:cBhvr>
                                    </p:animMotion>
                                    <p:animEffect transition="in" filter="fade">
                                      <p:cBhvr>
                                        <p:cTn id="61" dur="1000"/>
                                        <p:tgtEl>
                                          <p:spTgt spid="3">
                                            <p:txEl>
                                              <p:pRg st="2" end="2"/>
                                            </p:txEl>
                                          </p:spTgt>
                                        </p:tgtEl>
                                      </p:cBhvr>
                                    </p:animEffect>
                                  </p:childTnLst>
                                </p:cTn>
                              </p:par>
                            </p:childTnLst>
                          </p:cTn>
                        </p:par>
                        <p:par>
                          <p:cTn id="62" fill="hold">
                            <p:stCondLst>
                              <p:cond delay="9000"/>
                            </p:stCondLst>
                            <p:childTnLst>
                              <p:par>
                                <p:cTn id="63" presetID="52" presetClass="entr" presetSubtype="0"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Scale>
                                      <p:cBhvr>
                                        <p:cTn id="6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
                                            <p:txEl>
                                              <p:pRg st="3" end="3"/>
                                            </p:txEl>
                                          </p:spTgt>
                                        </p:tgtEl>
                                        <p:attrNameLst>
                                          <p:attrName>ppt_x</p:attrName>
                                          <p:attrName>ppt_y</p:attrName>
                                        </p:attrNameLst>
                                      </p:cBhvr>
                                    </p:animMotion>
                                    <p:animEffect transition="in" filter="fade">
                                      <p:cBhvr>
                                        <p:cTn id="67" dur="1000"/>
                                        <p:tgtEl>
                                          <p:spTgt spid="3">
                                            <p:txEl>
                                              <p:pRg st="3" end="3"/>
                                            </p:txEl>
                                          </p:spTgt>
                                        </p:tgtEl>
                                      </p:cBhvr>
                                    </p:animEffect>
                                  </p:childTnLst>
                                </p:cTn>
                              </p:par>
                            </p:childTnLst>
                          </p:cTn>
                        </p:par>
                        <p:par>
                          <p:cTn id="68" fill="hold">
                            <p:stCondLst>
                              <p:cond delay="10000"/>
                            </p:stCondLst>
                            <p:childTnLst>
                              <p:par>
                                <p:cTn id="69" presetID="52" presetClass="entr" presetSubtype="0" fill="hold" grpId="0"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Scale>
                                      <p:cBhvr>
                                        <p:cTn id="7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
                                            <p:txEl>
                                              <p:pRg st="4" end="4"/>
                                            </p:txEl>
                                          </p:spTgt>
                                        </p:tgtEl>
                                        <p:attrNameLst>
                                          <p:attrName>ppt_x</p:attrName>
                                          <p:attrName>ppt_y</p:attrName>
                                        </p:attrNameLst>
                                      </p:cBhvr>
                                    </p:animMotion>
                                    <p:animEffect transition="in" filter="fade">
                                      <p:cBhvr>
                                        <p:cTn id="73" dur="1000"/>
                                        <p:tgtEl>
                                          <p:spTgt spid="3">
                                            <p:txEl>
                                              <p:pRg st="4" end="4"/>
                                            </p:txEl>
                                          </p:spTgt>
                                        </p:tgtEl>
                                      </p:cBhvr>
                                    </p:animEffect>
                                  </p:childTnLst>
                                </p:cTn>
                              </p:par>
                            </p:childTnLst>
                          </p:cTn>
                        </p:par>
                        <p:par>
                          <p:cTn id="74" fill="hold">
                            <p:stCondLst>
                              <p:cond delay="11000"/>
                            </p:stCondLst>
                            <p:childTnLst>
                              <p:par>
                                <p:cTn id="75" presetID="52" presetClass="entr" presetSubtype="0" fill="hold" grpId="0" nodeType="after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Scale>
                                      <p:cBhvr>
                                        <p:cTn id="7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3">
                                            <p:txEl>
                                              <p:pRg st="5" end="5"/>
                                            </p:txEl>
                                          </p:spTgt>
                                        </p:tgtEl>
                                        <p:attrNameLst>
                                          <p:attrName>ppt_x</p:attrName>
                                          <p:attrName>ppt_y</p:attrName>
                                        </p:attrNameLst>
                                      </p:cBhvr>
                                    </p:animMotion>
                                    <p:animEffect transition="in" filter="fade">
                                      <p:cBhvr>
                                        <p:cTn id="7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9223" name="图片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4735303"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168689" y="2329426"/>
            <a:ext cx="938362" cy="2199147"/>
          </a:xfrm>
          <a:prstGeom prst="rect">
            <a:avLst/>
          </a:prstGeom>
          <a:noFill/>
          <a:ln>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13800" b="1" dirty="0">
                <a:ln w="82550">
                  <a:solidFill>
                    <a:schemeClr val="bg1"/>
                  </a:solidFill>
                </a:ln>
                <a:solidFill>
                  <a:srgbClr val="FFC000"/>
                </a:solidFill>
                <a:latin typeface="LLPixel" panose="00000400000000000000" pitchFamily="2" charset="0"/>
                <a:ea typeface="方正粗倩简体" panose="03000509000000000000" pitchFamily="65" charset="-122"/>
              </a:rPr>
              <a:t>2</a:t>
            </a:r>
            <a:endParaRPr lang="zh-CN" altLang="en-US" sz="13800" b="1" dirty="0">
              <a:ln w="82550">
                <a:solidFill>
                  <a:schemeClr val="bg1"/>
                </a:solidFill>
              </a:ln>
              <a:solidFill>
                <a:srgbClr val="FFC000"/>
              </a:solidFill>
              <a:latin typeface="LLPixel" panose="00000400000000000000" pitchFamily="2" charset="0"/>
              <a:ea typeface="方正粗倩简体" panose="03000509000000000000" pitchFamily="65" charset="-122"/>
            </a:endParaRPr>
          </a:p>
        </p:txBody>
      </p:sp>
      <p:sp>
        <p:nvSpPr>
          <p:cNvPr id="10" name="矩形 9"/>
          <p:cNvSpPr/>
          <p:nvPr/>
        </p:nvSpPr>
        <p:spPr>
          <a:xfrm>
            <a:off x="4408557" y="3163701"/>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 name="直接连接符 2"/>
          <p:cNvCxnSpPr/>
          <p:nvPr/>
        </p:nvCxnSpPr>
        <p:spPr>
          <a:xfrm>
            <a:off x="4408557" y="3965016"/>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restart="never" repeatDur="0"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0-#ppt_w/2"/>
                                          </p:val>
                                        </p:tav>
                                        <p:tav tm="100000">
                                          <p:val>
                                            <p:strVal val="#ppt_x"/>
                                          </p:val>
                                        </p:tav>
                                      </p:tavLst>
                                    </p:anim>
                                    <p:anim calcmode="lin" valueType="num">
                                      <p:cBhvr additive="base">
                                        <p:cTn id="8" dur="500" fill="hold"/>
                                        <p:tgtEl>
                                          <p:spTgt spid="92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6" presetClass="entr" presetSubtype="0" restart="never" repeatDur="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by="(-#ppt_w*2)" calcmode="lin" valueType="num">
                                      <p:cBhvr rctx="PPT">
                                        <p:cTn id="12" dur="500" autoRev="1" fill="hold">
                                          <p:stCondLst>
                                            <p:cond delay="0"/>
                                          </p:stCondLst>
                                        </p:cTn>
                                        <p:tgtEl>
                                          <p:spTgt spid="17"/>
                                        </p:tgtEl>
                                        <p:attrNameLst>
                                          <p:attrName>ppt_w</p:attrName>
                                        </p:attrNameLst>
                                      </p:cBhvr>
                                    </p:anim>
                                    <p:anim by="(#ppt_w*0.50)" calcmode="lin" valueType="num">
                                      <p:cBhvr>
                                        <p:cTn id="13" dur="500" decel="50000" autoRev="1" fill="hold">
                                          <p:stCondLst>
                                            <p:cond delay="0"/>
                                          </p:stCondLst>
                                        </p:cTn>
                                        <p:tgtEl>
                                          <p:spTgt spid="17"/>
                                        </p:tgtEl>
                                        <p:attrNameLst>
                                          <p:attrName>ppt_x</p:attrName>
                                        </p:attrNameLst>
                                      </p:cBhvr>
                                    </p:anim>
                                    <p:anim from="(-#ppt_h/2)" to="(#ppt_y)" calcmode="lin" valueType="num">
                                      <p:cBhvr>
                                        <p:cTn id="14" dur="1000" fill="hold">
                                          <p:stCondLst>
                                            <p:cond delay="0"/>
                                          </p:stCondLst>
                                        </p:cTn>
                                        <p:tgtEl>
                                          <p:spTgt spid="17"/>
                                        </p:tgtEl>
                                        <p:attrNameLst>
                                          <p:attrName>ppt_y</p:attrName>
                                        </p:attrNameLst>
                                      </p:cBhvr>
                                    </p:anim>
                                    <p:animRot by="21600000">
                                      <p:cBhvr>
                                        <p:cTn id="15" dur="1000" fill="hold">
                                          <p:stCondLst>
                                            <p:cond delay="0"/>
                                          </p:stCondLst>
                                        </p:cTn>
                                        <p:tgtEl>
                                          <p:spTgt spid="17"/>
                                        </p:tgtEl>
                                        <p:attrNameLst>
                                          <p:attrName>r</p:attrName>
                                        </p:attrNameLst>
                                      </p:cBhvr>
                                    </p:animRot>
                                  </p:childTnLst>
                                </p:cTn>
                              </p:par>
                            </p:childTnLst>
                          </p:cTn>
                        </p:par>
                        <p:par>
                          <p:cTn id="16" fill="hold">
                            <p:stCondLst>
                              <p:cond delay="1500"/>
                            </p:stCondLst>
                            <p:childTnLst>
                              <p:par>
                                <p:cTn id="17" presetID="22" presetClass="entr" presetSubtype="8" restart="never" repeatDur="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42" presetClass="entr" presetSubtype="0" restart="never" repeatDur="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5382" y="3017173"/>
            <a:ext cx="1313989" cy="473652"/>
          </a:xfrm>
          <a:prstGeom prst="homePlate">
            <a:avLst/>
          </a:prstGeom>
          <a:solidFill>
            <a:srgbClr val="92D050">
              <a:alpha val="57000"/>
            </a:srgbClr>
          </a:solidFill>
        </p:spPr>
        <p:txBody>
          <a:bodyPr anchor="ctr"/>
          <a:lstStyle/>
          <a:p>
            <a:pPr>
              <a:lnSpc>
                <a:spcPct val="140000"/>
              </a:lnSpc>
              <a:defRPr/>
            </a:pPr>
            <a:r>
              <a:rPr lang="en-US" altLang="zh-CN" dirty="0">
                <a:latin typeface="方正粗倩简体" panose="03000509000000000000" pitchFamily="65" charset="-122"/>
                <a:ea typeface="方正粗倩简体" panose="03000509000000000000" pitchFamily="65" charset="-122"/>
              </a:rPr>
              <a:t>Title</a:t>
            </a:r>
            <a:r>
              <a:rPr lang="zh-CN" altLang="en-US" dirty="0">
                <a:latin typeface="方正粗倩简体" panose="03000509000000000000" pitchFamily="65" charset="-122"/>
                <a:ea typeface="方正粗倩简体" panose="03000509000000000000" pitchFamily="65" charset="-122"/>
              </a:rPr>
              <a:t> 标题</a:t>
            </a:r>
            <a:endParaRPr lang="en-US" altLang="zh-CN" dirty="0">
              <a:latin typeface="方正粗倩简体" panose="03000509000000000000" pitchFamily="65" charset="-122"/>
              <a:ea typeface="方正粗倩简体" panose="03000509000000000000" pitchFamily="65" charset="-122"/>
            </a:endParaRPr>
          </a:p>
        </p:txBody>
      </p:sp>
      <p:sp>
        <p:nvSpPr>
          <p:cNvPr id="3" name="文本框 2"/>
          <p:cNvSpPr txBox="1"/>
          <p:nvPr/>
        </p:nvSpPr>
        <p:spPr>
          <a:xfrm>
            <a:off x="3622677" y="2241066"/>
            <a:ext cx="5500262" cy="726489"/>
          </a:xfrm>
          <a:prstGeom prst="rect">
            <a:avLst/>
          </a:prstGeom>
          <a:noFill/>
        </p:spPr>
        <p:txBody>
          <a:bodyPr>
            <a:normAutofit fontScale="92500"/>
          </a:bodyPr>
          <a:lstStyle/>
          <a:p>
            <a:pPr>
              <a:lnSpc>
                <a:spcPct val="130000"/>
              </a:lnSpc>
              <a:defRPr/>
            </a:pP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r>
              <a:rPr lang="zh-CN" altLang="en-US" sz="1400" dirty="0">
                <a:solidFill>
                  <a:schemeClr val="accent6">
                    <a:lumMod val="50000"/>
                  </a:schemeClr>
                </a:solidFill>
              </a:rPr>
              <a:t>请在输入你的内容文本</a:t>
            </a:r>
            <a:r>
              <a:rPr lang="en-US" altLang="zh-CN" sz="1400" dirty="0">
                <a:solidFill>
                  <a:schemeClr val="accent6">
                    <a:lumMod val="50000"/>
                  </a:schemeClr>
                </a:solidFill>
              </a:rPr>
              <a:t>.</a:t>
            </a:r>
            <a:endParaRPr lang="zh-CN" altLang="en-US" sz="1400" dirty="0">
              <a:solidFill>
                <a:schemeClr val="accent6">
                  <a:lumMod val="50000"/>
                </a:schemeClr>
              </a:solidFill>
            </a:endParaRPr>
          </a:p>
        </p:txBody>
      </p:sp>
      <p:sp>
        <p:nvSpPr>
          <p:cNvPr id="4" name="椭圆 3"/>
          <p:cNvSpPr/>
          <p:nvPr/>
        </p:nvSpPr>
        <p:spPr>
          <a:xfrm>
            <a:off x="2444297" y="1972685"/>
            <a:ext cx="817735" cy="773686"/>
          </a:xfrm>
          <a:prstGeom prst="ellipse">
            <a:avLst/>
          </a:prstGeom>
          <a:noFill/>
          <a:ln w="25400">
            <a:solidFill>
              <a:schemeClr val="accent6">
                <a:lumMod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FFFFFF"/>
              </a:solidFill>
              <a:latin typeface="宋体" panose="02010600030101010101" pitchFamily="2" charset="-122"/>
              <a:ea typeface="方正粗倩简体" panose="03000509000000000000" pitchFamily="65" charset="-122"/>
            </a:endParaRPr>
          </a:p>
        </p:txBody>
      </p:sp>
      <p:sp>
        <p:nvSpPr>
          <p:cNvPr id="5" name="椭圆 4"/>
          <p:cNvSpPr/>
          <p:nvPr/>
        </p:nvSpPr>
        <p:spPr>
          <a:xfrm flipV="1">
            <a:off x="3208584" y="1890092"/>
            <a:ext cx="176374" cy="1668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6" name="椭圆 5"/>
          <p:cNvSpPr/>
          <p:nvPr/>
        </p:nvSpPr>
        <p:spPr>
          <a:xfrm>
            <a:off x="2444297" y="3159342"/>
            <a:ext cx="817735" cy="773686"/>
          </a:xfrm>
          <a:prstGeom prst="ellipse">
            <a:avLst/>
          </a:prstGeom>
          <a:noFill/>
          <a:ln w="25400">
            <a:solidFill>
              <a:srgbClr val="FFFF00"/>
            </a:solidFill>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FFFFFF"/>
              </a:solidFill>
              <a:latin typeface="宋体" panose="02010600030101010101" pitchFamily="2" charset="-122"/>
              <a:ea typeface="方正粗倩简体" panose="03000509000000000000" pitchFamily="65" charset="-122"/>
            </a:endParaRPr>
          </a:p>
        </p:txBody>
      </p:sp>
      <p:sp>
        <p:nvSpPr>
          <p:cNvPr id="7" name="椭圆 6"/>
          <p:cNvSpPr/>
          <p:nvPr/>
        </p:nvSpPr>
        <p:spPr>
          <a:xfrm flipV="1">
            <a:off x="3208584" y="3076748"/>
            <a:ext cx="176374" cy="1668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8" name="椭圆 7"/>
          <p:cNvSpPr/>
          <p:nvPr/>
        </p:nvSpPr>
        <p:spPr>
          <a:xfrm>
            <a:off x="2444297" y="4345998"/>
            <a:ext cx="817735" cy="773686"/>
          </a:xfrm>
          <a:prstGeom prst="ellipse">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FFFFFF"/>
              </a:solidFill>
              <a:latin typeface="宋体" panose="02010600030101010101" pitchFamily="2" charset="-122"/>
              <a:ea typeface="方正粗倩简体" panose="03000509000000000000" pitchFamily="65" charset="-122"/>
            </a:endParaRPr>
          </a:p>
        </p:txBody>
      </p:sp>
      <p:sp>
        <p:nvSpPr>
          <p:cNvPr id="9" name="椭圆 8"/>
          <p:cNvSpPr/>
          <p:nvPr/>
        </p:nvSpPr>
        <p:spPr>
          <a:xfrm flipV="1">
            <a:off x="3208584" y="4263404"/>
            <a:ext cx="176374" cy="1668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10" name="椭圆 9"/>
          <p:cNvSpPr/>
          <p:nvPr/>
        </p:nvSpPr>
        <p:spPr>
          <a:xfrm>
            <a:off x="2444297" y="5532654"/>
            <a:ext cx="817735" cy="773686"/>
          </a:xfrm>
          <a:prstGeom prst="ellipse">
            <a:avLst/>
          </a:prstGeom>
          <a:noFill/>
          <a:ln w="25400">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kern="0">
              <a:solidFill>
                <a:srgbClr val="FFFFFF"/>
              </a:solidFill>
              <a:latin typeface="宋体" panose="02010600030101010101" pitchFamily="2" charset="-122"/>
              <a:ea typeface="方正粗倩简体" panose="03000509000000000000" pitchFamily="65" charset="-122"/>
            </a:endParaRPr>
          </a:p>
        </p:txBody>
      </p:sp>
      <p:sp>
        <p:nvSpPr>
          <p:cNvPr id="11" name="椭圆 10"/>
          <p:cNvSpPr/>
          <p:nvPr/>
        </p:nvSpPr>
        <p:spPr>
          <a:xfrm flipV="1">
            <a:off x="3208584" y="5450061"/>
            <a:ext cx="176374" cy="16687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12" name="KSO_Shape"/>
          <p:cNvSpPr>
            <a:spLocks noChangeAspect="1"/>
          </p:cNvSpPr>
          <p:nvPr/>
        </p:nvSpPr>
        <p:spPr bwMode="auto">
          <a:xfrm>
            <a:off x="2602856" y="3321159"/>
            <a:ext cx="502399" cy="448367"/>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accent4">
              <a:lumMod val="60000"/>
              <a:lumOff val="40000"/>
            </a:schemeClr>
          </a:solidFill>
          <a:ln>
            <a:noFill/>
          </a:ln>
        </p:spPr>
        <p:txBody>
          <a:bodyPr lIns="68571" tIns="34286" rIns="68571" bIns="34286"/>
          <a:lstStyle/>
          <a:p>
            <a:pPr>
              <a:defRPr/>
            </a:pPr>
            <a:endParaRPr lang="zh-CN" altLang="en-US" kern="0">
              <a:solidFill>
                <a:srgbClr val="FFFFFF"/>
              </a:solidFill>
              <a:ea typeface="方正粗倩简体" panose="03000509000000000000" pitchFamily="65" charset="-122"/>
            </a:endParaRPr>
          </a:p>
        </p:txBody>
      </p:sp>
      <p:sp>
        <p:nvSpPr>
          <p:cNvPr id="13" name="KSO_Shape"/>
          <p:cNvSpPr>
            <a:spLocks noChangeAspect="1"/>
          </p:cNvSpPr>
          <p:nvPr/>
        </p:nvSpPr>
        <p:spPr bwMode="auto">
          <a:xfrm>
            <a:off x="2747162" y="5694472"/>
            <a:ext cx="212006" cy="448367"/>
          </a:xfrm>
          <a:custGeom>
            <a:avLst/>
            <a:gdLst>
              <a:gd name="T0" fmla="*/ 645836 w 1000125"/>
              <a:gd name="T1" fmla="*/ 2202388 h 2249488"/>
              <a:gd name="T2" fmla="*/ 499269 w 1000125"/>
              <a:gd name="T3" fmla="*/ 2249488 h 2249488"/>
              <a:gd name="T4" fmla="*/ 353019 w 1000125"/>
              <a:gd name="T5" fmla="*/ 2202388 h 2249488"/>
              <a:gd name="T6" fmla="*/ 729267 w 1000125"/>
              <a:gd name="T7" fmla="*/ 1946275 h 2249488"/>
              <a:gd name="T8" fmla="*/ 783907 w 1000125"/>
              <a:gd name="T9" fmla="*/ 2007378 h 2249488"/>
              <a:gd name="T10" fmla="*/ 264822 w 1000125"/>
              <a:gd name="T11" fmla="*/ 2057084 h 2249488"/>
              <a:gd name="T12" fmla="*/ 216853 w 1000125"/>
              <a:gd name="T13" fmla="*/ 1990599 h 2249488"/>
              <a:gd name="T14" fmla="*/ 734985 w 1000125"/>
              <a:gd name="T15" fmla="*/ 1798953 h 2249488"/>
              <a:gd name="T16" fmla="*/ 783272 w 1000125"/>
              <a:gd name="T17" fmla="*/ 1865249 h 2249488"/>
              <a:gd name="T18" fmla="*/ 259739 w 1000125"/>
              <a:gd name="T19" fmla="*/ 1908499 h 2249488"/>
              <a:gd name="T20" fmla="*/ 218124 w 1000125"/>
              <a:gd name="T21" fmla="*/ 1837784 h 2249488"/>
              <a:gd name="T22" fmla="*/ 893763 w 1000125"/>
              <a:gd name="T23" fmla="*/ 1480542 h 2249488"/>
              <a:gd name="T24" fmla="*/ 861683 w 1000125"/>
              <a:gd name="T25" fmla="*/ 1637130 h 2249488"/>
              <a:gd name="T26" fmla="*/ 205463 w 1000125"/>
              <a:gd name="T27" fmla="*/ 1744369 h 2249488"/>
              <a:gd name="T28" fmla="*/ 127009 w 1000125"/>
              <a:gd name="T29" fmla="*/ 1611190 h 2249488"/>
              <a:gd name="T30" fmla="*/ 300928 w 1000125"/>
              <a:gd name="T31" fmla="*/ 1209675 h 2249488"/>
              <a:gd name="T32" fmla="*/ 318768 w 1000125"/>
              <a:gd name="T33" fmla="*/ 1338180 h 2249488"/>
              <a:gd name="T34" fmla="*/ 150558 w 1000125"/>
              <a:gd name="T35" fmla="*/ 1356675 h 2249488"/>
              <a:gd name="T36" fmla="*/ 132081 w 1000125"/>
              <a:gd name="T37" fmla="*/ 1263564 h 2249488"/>
              <a:gd name="T38" fmla="*/ 300928 w 1000125"/>
              <a:gd name="T39" fmla="*/ 1209675 h 2249488"/>
              <a:gd name="T40" fmla="*/ 845505 w 1000125"/>
              <a:gd name="T41" fmla="*/ 1323023 h 2249488"/>
              <a:gd name="T42" fmla="*/ 697018 w 1000125"/>
              <a:gd name="T43" fmla="*/ 1357313 h 2249488"/>
              <a:gd name="T44" fmla="*/ 622933 w 1000125"/>
              <a:gd name="T45" fmla="*/ 1183957 h 2249488"/>
              <a:gd name="T46" fmla="*/ 763505 w 1000125"/>
              <a:gd name="T47" fmla="*/ 1118235 h 2249488"/>
              <a:gd name="T48" fmla="*/ 381083 w 1000125"/>
              <a:gd name="T49" fmla="*/ 950621 h 2249488"/>
              <a:gd name="T50" fmla="*/ 642138 w 1000125"/>
              <a:gd name="T51" fmla="*/ 924248 h 2249488"/>
              <a:gd name="T52" fmla="*/ 934423 w 1000125"/>
              <a:gd name="T53" fmla="*/ 817583 h 2249488"/>
              <a:gd name="T54" fmla="*/ 993142 w 1000125"/>
              <a:gd name="T55" fmla="*/ 878060 h 2249488"/>
              <a:gd name="T56" fmla="*/ 988064 w 1000125"/>
              <a:gd name="T57" fmla="*/ 964002 h 2249488"/>
              <a:gd name="T58" fmla="*/ 921727 w 1000125"/>
              <a:gd name="T59" fmla="*/ 1017158 h 2249488"/>
              <a:gd name="T60" fmla="*/ 26662 w 1000125"/>
              <a:gd name="T61" fmla="*/ 1152119 h 2249488"/>
              <a:gd name="T62" fmla="*/ 1904 w 1000125"/>
              <a:gd name="T63" fmla="*/ 1062039 h 2249488"/>
              <a:gd name="T64" fmla="*/ 49514 w 1000125"/>
              <a:gd name="T65" fmla="*/ 992649 h 2249488"/>
              <a:gd name="T66" fmla="*/ 784387 w 1000125"/>
              <a:gd name="T67" fmla="*/ 572155 h 2249488"/>
              <a:gd name="T68" fmla="*/ 292059 w 1000125"/>
              <a:gd name="T69" fmla="*/ 677858 h 2249488"/>
              <a:gd name="T70" fmla="*/ 823038 w 1000125"/>
              <a:gd name="T71" fmla="*/ 576294 h 2249488"/>
              <a:gd name="T72" fmla="*/ 960450 w 1000125"/>
              <a:gd name="T73" fmla="*/ 529551 h 2249488"/>
              <a:gd name="T74" fmla="*/ 999808 w 1000125"/>
              <a:gd name="T75" fmla="*/ 605939 h 2249488"/>
              <a:gd name="T76" fmla="*/ 970289 w 1000125"/>
              <a:gd name="T77" fmla="*/ 684547 h 2249488"/>
              <a:gd name="T78" fmla="*/ 105059 w 1000125"/>
              <a:gd name="T79" fmla="*/ 882650 h 2249488"/>
              <a:gd name="T80" fmla="*/ 6031 w 1000125"/>
              <a:gd name="T81" fmla="*/ 812601 h 2249488"/>
              <a:gd name="T82" fmla="*/ 12061 w 1000125"/>
              <a:gd name="T83" fmla="*/ 728922 h 2249488"/>
              <a:gd name="T84" fmla="*/ 78398 w 1000125"/>
              <a:gd name="T85" fmla="*/ 676306 h 2249488"/>
              <a:gd name="T86" fmla="*/ 563251 w 1000125"/>
              <a:gd name="T87" fmla="*/ 304601 h 2249488"/>
              <a:gd name="T88" fmla="*/ 458703 w 1000125"/>
              <a:gd name="T89" fmla="*/ 353314 h 2249488"/>
              <a:gd name="T90" fmla="*/ 909666 w 1000125"/>
              <a:gd name="T91" fmla="*/ 202567 h 2249488"/>
              <a:gd name="T92" fmla="*/ 981081 w 1000125"/>
              <a:gd name="T93" fmla="*/ 246811 h 2249488"/>
              <a:gd name="T94" fmla="*/ 996951 w 1000125"/>
              <a:gd name="T95" fmla="*/ 332116 h 2249488"/>
              <a:gd name="T96" fmla="*/ 945850 w 1000125"/>
              <a:gd name="T97" fmla="*/ 399278 h 2249488"/>
              <a:gd name="T98" fmla="*/ 61575 w 1000125"/>
              <a:gd name="T99" fmla="*/ 570206 h 2249488"/>
              <a:gd name="T100" fmla="*/ 317 w 1000125"/>
              <a:gd name="T101" fmla="*/ 479809 h 2249488"/>
              <a:gd name="T102" fmla="*/ 29518 w 1000125"/>
              <a:gd name="T103" fmla="*/ 400551 h 2249488"/>
              <a:gd name="T104" fmla="*/ 894431 w 1000125"/>
              <a:gd name="T105" fmla="*/ 201612 h 2249488"/>
              <a:gd name="T106" fmla="*/ 537230 w 1000125"/>
              <a:gd name="T107" fmla="*/ 26064 h 2249488"/>
              <a:gd name="T108" fmla="*/ 573088 w 1000125"/>
              <a:gd name="T109" fmla="*/ 104573 h 2249488"/>
              <a:gd name="T110" fmla="*/ 539769 w 1000125"/>
              <a:gd name="T111" fmla="*/ 182129 h 2249488"/>
              <a:gd name="T112" fmla="*/ 100275 w 1000125"/>
              <a:gd name="T113" fmla="*/ 287020 h 2249488"/>
              <a:gd name="T114" fmla="*/ 4443 w 1000125"/>
              <a:gd name="T115" fmla="*/ 212643 h 2249488"/>
              <a:gd name="T116" fmla="*/ 14280 w 1000125"/>
              <a:gd name="T117" fmla="*/ 128730 h 2249488"/>
              <a:gd name="T118" fmla="*/ 83456 w 1000125"/>
              <a:gd name="T119" fmla="*/ 78827 h 2249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0125" h="2249488">
                <a:moveTo>
                  <a:pt x="301625" y="2105025"/>
                </a:moveTo>
                <a:lnTo>
                  <a:pt x="696913" y="2105025"/>
                </a:lnTo>
                <a:lnTo>
                  <a:pt x="696913" y="2112612"/>
                </a:lnTo>
                <a:lnTo>
                  <a:pt x="695961" y="2120199"/>
                </a:lnTo>
                <a:lnTo>
                  <a:pt x="694692" y="2127153"/>
                </a:lnTo>
                <a:lnTo>
                  <a:pt x="693106" y="2134424"/>
                </a:lnTo>
                <a:lnTo>
                  <a:pt x="690885" y="2141062"/>
                </a:lnTo>
                <a:lnTo>
                  <a:pt x="688347" y="2148016"/>
                </a:lnTo>
                <a:lnTo>
                  <a:pt x="685175" y="2154971"/>
                </a:lnTo>
                <a:lnTo>
                  <a:pt x="681685" y="2161293"/>
                </a:lnTo>
                <a:lnTo>
                  <a:pt x="677878" y="2167931"/>
                </a:lnTo>
                <a:lnTo>
                  <a:pt x="673120" y="2173938"/>
                </a:lnTo>
                <a:lnTo>
                  <a:pt x="668678" y="2179944"/>
                </a:lnTo>
                <a:lnTo>
                  <a:pt x="663285" y="2185634"/>
                </a:lnTo>
                <a:lnTo>
                  <a:pt x="657892" y="2191640"/>
                </a:lnTo>
                <a:lnTo>
                  <a:pt x="651864" y="2197014"/>
                </a:lnTo>
                <a:lnTo>
                  <a:pt x="645836" y="2202388"/>
                </a:lnTo>
                <a:lnTo>
                  <a:pt x="639174" y="2207129"/>
                </a:lnTo>
                <a:lnTo>
                  <a:pt x="632512" y="2211871"/>
                </a:lnTo>
                <a:lnTo>
                  <a:pt x="625215" y="2216613"/>
                </a:lnTo>
                <a:lnTo>
                  <a:pt x="617919" y="2220722"/>
                </a:lnTo>
                <a:lnTo>
                  <a:pt x="609988" y="2224832"/>
                </a:lnTo>
                <a:lnTo>
                  <a:pt x="601739" y="2228625"/>
                </a:lnTo>
                <a:lnTo>
                  <a:pt x="593491" y="2232102"/>
                </a:lnTo>
                <a:lnTo>
                  <a:pt x="585243" y="2234947"/>
                </a:lnTo>
                <a:lnTo>
                  <a:pt x="576360" y="2238108"/>
                </a:lnTo>
                <a:lnTo>
                  <a:pt x="567160" y="2240637"/>
                </a:lnTo>
                <a:lnTo>
                  <a:pt x="557959" y="2242850"/>
                </a:lnTo>
                <a:lnTo>
                  <a:pt x="548759" y="2244747"/>
                </a:lnTo>
                <a:lnTo>
                  <a:pt x="539242" y="2246327"/>
                </a:lnTo>
                <a:lnTo>
                  <a:pt x="529407" y="2247908"/>
                </a:lnTo>
                <a:lnTo>
                  <a:pt x="519573" y="2248856"/>
                </a:lnTo>
                <a:lnTo>
                  <a:pt x="509421" y="2249488"/>
                </a:lnTo>
                <a:lnTo>
                  <a:pt x="499269" y="2249488"/>
                </a:lnTo>
                <a:lnTo>
                  <a:pt x="489434" y="2249488"/>
                </a:lnTo>
                <a:lnTo>
                  <a:pt x="479283" y="2248856"/>
                </a:lnTo>
                <a:lnTo>
                  <a:pt x="469131" y="2247908"/>
                </a:lnTo>
                <a:lnTo>
                  <a:pt x="459613" y="2246327"/>
                </a:lnTo>
                <a:lnTo>
                  <a:pt x="449779" y="2244747"/>
                </a:lnTo>
                <a:lnTo>
                  <a:pt x="440261" y="2242850"/>
                </a:lnTo>
                <a:lnTo>
                  <a:pt x="431378" y="2240637"/>
                </a:lnTo>
                <a:lnTo>
                  <a:pt x="422496" y="2238108"/>
                </a:lnTo>
                <a:lnTo>
                  <a:pt x="413613" y="2234947"/>
                </a:lnTo>
                <a:lnTo>
                  <a:pt x="405047" y="2232102"/>
                </a:lnTo>
                <a:lnTo>
                  <a:pt x="396799" y="2228625"/>
                </a:lnTo>
                <a:lnTo>
                  <a:pt x="388868" y="2224832"/>
                </a:lnTo>
                <a:lnTo>
                  <a:pt x="380936" y="2220722"/>
                </a:lnTo>
                <a:lnTo>
                  <a:pt x="373640" y="2216613"/>
                </a:lnTo>
                <a:lnTo>
                  <a:pt x="366343" y="2211871"/>
                </a:lnTo>
                <a:lnTo>
                  <a:pt x="359681" y="2207129"/>
                </a:lnTo>
                <a:lnTo>
                  <a:pt x="353019" y="2202388"/>
                </a:lnTo>
                <a:lnTo>
                  <a:pt x="346674" y="2197014"/>
                </a:lnTo>
                <a:lnTo>
                  <a:pt x="340963" y="2191640"/>
                </a:lnTo>
                <a:lnTo>
                  <a:pt x="335253" y="2185634"/>
                </a:lnTo>
                <a:lnTo>
                  <a:pt x="330177" y="2179944"/>
                </a:lnTo>
                <a:lnTo>
                  <a:pt x="325418" y="2173938"/>
                </a:lnTo>
                <a:lnTo>
                  <a:pt x="320977" y="2167931"/>
                </a:lnTo>
                <a:lnTo>
                  <a:pt x="317170" y="2161293"/>
                </a:lnTo>
                <a:lnTo>
                  <a:pt x="313680" y="2154971"/>
                </a:lnTo>
                <a:lnTo>
                  <a:pt x="310508" y="2148016"/>
                </a:lnTo>
                <a:lnTo>
                  <a:pt x="307653" y="2141062"/>
                </a:lnTo>
                <a:lnTo>
                  <a:pt x="305749" y="2134424"/>
                </a:lnTo>
                <a:lnTo>
                  <a:pt x="303846" y="2127153"/>
                </a:lnTo>
                <a:lnTo>
                  <a:pt x="302577" y="2120199"/>
                </a:lnTo>
                <a:lnTo>
                  <a:pt x="301942" y="2112612"/>
                </a:lnTo>
                <a:lnTo>
                  <a:pt x="301625" y="2105025"/>
                </a:lnTo>
                <a:close/>
                <a:moveTo>
                  <a:pt x="270541" y="1946275"/>
                </a:moveTo>
                <a:lnTo>
                  <a:pt x="729267" y="1946275"/>
                </a:lnTo>
                <a:lnTo>
                  <a:pt x="734985" y="1946592"/>
                </a:lnTo>
                <a:lnTo>
                  <a:pt x="740385" y="1947225"/>
                </a:lnTo>
                <a:lnTo>
                  <a:pt x="745468" y="1948808"/>
                </a:lnTo>
                <a:lnTo>
                  <a:pt x="750869" y="1950391"/>
                </a:lnTo>
                <a:lnTo>
                  <a:pt x="755316" y="1952607"/>
                </a:lnTo>
                <a:lnTo>
                  <a:pt x="760081" y="1955773"/>
                </a:lnTo>
                <a:lnTo>
                  <a:pt x="764211" y="1958939"/>
                </a:lnTo>
                <a:lnTo>
                  <a:pt x="768023" y="1962422"/>
                </a:lnTo>
                <a:lnTo>
                  <a:pt x="771836" y="1966537"/>
                </a:lnTo>
                <a:lnTo>
                  <a:pt x="774695" y="1970653"/>
                </a:lnTo>
                <a:lnTo>
                  <a:pt x="777554" y="1975085"/>
                </a:lnTo>
                <a:lnTo>
                  <a:pt x="779777" y="1980151"/>
                </a:lnTo>
                <a:lnTo>
                  <a:pt x="781684" y="1985216"/>
                </a:lnTo>
                <a:lnTo>
                  <a:pt x="783272" y="1990599"/>
                </a:lnTo>
                <a:lnTo>
                  <a:pt x="783907" y="1995981"/>
                </a:lnTo>
                <a:lnTo>
                  <a:pt x="784225" y="2001996"/>
                </a:lnTo>
                <a:lnTo>
                  <a:pt x="783907" y="2007378"/>
                </a:lnTo>
                <a:lnTo>
                  <a:pt x="783272" y="2013077"/>
                </a:lnTo>
                <a:lnTo>
                  <a:pt x="781684" y="2018459"/>
                </a:lnTo>
                <a:lnTo>
                  <a:pt x="779777" y="2023525"/>
                </a:lnTo>
                <a:lnTo>
                  <a:pt x="777554" y="2028590"/>
                </a:lnTo>
                <a:lnTo>
                  <a:pt x="774695" y="2033022"/>
                </a:lnTo>
                <a:lnTo>
                  <a:pt x="771836" y="2037455"/>
                </a:lnTo>
                <a:lnTo>
                  <a:pt x="768023" y="2041254"/>
                </a:lnTo>
                <a:lnTo>
                  <a:pt x="764211" y="2044736"/>
                </a:lnTo>
                <a:lnTo>
                  <a:pt x="760081" y="2048219"/>
                </a:lnTo>
                <a:lnTo>
                  <a:pt x="755316" y="2050752"/>
                </a:lnTo>
                <a:lnTo>
                  <a:pt x="750869" y="2053285"/>
                </a:lnTo>
                <a:lnTo>
                  <a:pt x="745468" y="2054867"/>
                </a:lnTo>
                <a:lnTo>
                  <a:pt x="740385" y="2056450"/>
                </a:lnTo>
                <a:lnTo>
                  <a:pt x="734985" y="2057084"/>
                </a:lnTo>
                <a:lnTo>
                  <a:pt x="729267" y="2057400"/>
                </a:lnTo>
                <a:lnTo>
                  <a:pt x="270541" y="2057400"/>
                </a:lnTo>
                <a:lnTo>
                  <a:pt x="264822" y="2057084"/>
                </a:lnTo>
                <a:lnTo>
                  <a:pt x="259739" y="2056450"/>
                </a:lnTo>
                <a:lnTo>
                  <a:pt x="254657" y="2054867"/>
                </a:lnTo>
                <a:lnTo>
                  <a:pt x="249256" y="2053285"/>
                </a:lnTo>
                <a:lnTo>
                  <a:pt x="244491" y="2050752"/>
                </a:lnTo>
                <a:lnTo>
                  <a:pt x="240043" y="2048219"/>
                </a:lnTo>
                <a:lnTo>
                  <a:pt x="235914" y="2044736"/>
                </a:lnTo>
                <a:lnTo>
                  <a:pt x="232102" y="2041254"/>
                </a:lnTo>
                <a:lnTo>
                  <a:pt x="228289" y="2037455"/>
                </a:lnTo>
                <a:lnTo>
                  <a:pt x="225113" y="2033022"/>
                </a:lnTo>
                <a:lnTo>
                  <a:pt x="222571" y="2028590"/>
                </a:lnTo>
                <a:lnTo>
                  <a:pt x="220347" y="2023525"/>
                </a:lnTo>
                <a:lnTo>
                  <a:pt x="218124" y="2018459"/>
                </a:lnTo>
                <a:lnTo>
                  <a:pt x="216853" y="2013077"/>
                </a:lnTo>
                <a:lnTo>
                  <a:pt x="215900" y="2007378"/>
                </a:lnTo>
                <a:lnTo>
                  <a:pt x="215900" y="2001996"/>
                </a:lnTo>
                <a:lnTo>
                  <a:pt x="215900" y="1995981"/>
                </a:lnTo>
                <a:lnTo>
                  <a:pt x="216853" y="1990599"/>
                </a:lnTo>
                <a:lnTo>
                  <a:pt x="218124" y="1985216"/>
                </a:lnTo>
                <a:lnTo>
                  <a:pt x="220347" y="1980151"/>
                </a:lnTo>
                <a:lnTo>
                  <a:pt x="222571" y="1975085"/>
                </a:lnTo>
                <a:lnTo>
                  <a:pt x="225113" y="1970653"/>
                </a:lnTo>
                <a:lnTo>
                  <a:pt x="228289" y="1966537"/>
                </a:lnTo>
                <a:lnTo>
                  <a:pt x="232102" y="1962422"/>
                </a:lnTo>
                <a:lnTo>
                  <a:pt x="235914" y="1958939"/>
                </a:lnTo>
                <a:lnTo>
                  <a:pt x="240043" y="1955773"/>
                </a:lnTo>
                <a:lnTo>
                  <a:pt x="244491" y="1952607"/>
                </a:lnTo>
                <a:lnTo>
                  <a:pt x="249256" y="1950391"/>
                </a:lnTo>
                <a:lnTo>
                  <a:pt x="254657" y="1948808"/>
                </a:lnTo>
                <a:lnTo>
                  <a:pt x="259739" y="1947225"/>
                </a:lnTo>
                <a:lnTo>
                  <a:pt x="264822" y="1946592"/>
                </a:lnTo>
                <a:lnTo>
                  <a:pt x="270541" y="1946275"/>
                </a:lnTo>
                <a:close/>
                <a:moveTo>
                  <a:pt x="270541" y="1798637"/>
                </a:moveTo>
                <a:lnTo>
                  <a:pt x="729267" y="1798637"/>
                </a:lnTo>
                <a:lnTo>
                  <a:pt x="734985" y="1798953"/>
                </a:lnTo>
                <a:lnTo>
                  <a:pt x="740385" y="1799584"/>
                </a:lnTo>
                <a:lnTo>
                  <a:pt x="745468" y="1800847"/>
                </a:lnTo>
                <a:lnTo>
                  <a:pt x="750869" y="1803057"/>
                </a:lnTo>
                <a:lnTo>
                  <a:pt x="755316" y="1805267"/>
                </a:lnTo>
                <a:lnTo>
                  <a:pt x="760081" y="1808108"/>
                </a:lnTo>
                <a:lnTo>
                  <a:pt x="764211" y="1811265"/>
                </a:lnTo>
                <a:lnTo>
                  <a:pt x="768023" y="1815053"/>
                </a:lnTo>
                <a:lnTo>
                  <a:pt x="771836" y="1818842"/>
                </a:lnTo>
                <a:lnTo>
                  <a:pt x="774695" y="1822946"/>
                </a:lnTo>
                <a:lnTo>
                  <a:pt x="777554" y="1827681"/>
                </a:lnTo>
                <a:lnTo>
                  <a:pt x="779777" y="1832417"/>
                </a:lnTo>
                <a:lnTo>
                  <a:pt x="781684" y="1837784"/>
                </a:lnTo>
                <a:lnTo>
                  <a:pt x="783272" y="1842835"/>
                </a:lnTo>
                <a:lnTo>
                  <a:pt x="783907" y="1848517"/>
                </a:lnTo>
                <a:lnTo>
                  <a:pt x="784225" y="1854200"/>
                </a:lnTo>
                <a:lnTo>
                  <a:pt x="783907" y="1859882"/>
                </a:lnTo>
                <a:lnTo>
                  <a:pt x="783272" y="1865249"/>
                </a:lnTo>
                <a:lnTo>
                  <a:pt x="781684" y="1870616"/>
                </a:lnTo>
                <a:lnTo>
                  <a:pt x="779777" y="1875667"/>
                </a:lnTo>
                <a:lnTo>
                  <a:pt x="777554" y="1880403"/>
                </a:lnTo>
                <a:lnTo>
                  <a:pt x="774695" y="1885138"/>
                </a:lnTo>
                <a:lnTo>
                  <a:pt x="771836" y="1889558"/>
                </a:lnTo>
                <a:lnTo>
                  <a:pt x="768023" y="1893346"/>
                </a:lnTo>
                <a:lnTo>
                  <a:pt x="764211" y="1897134"/>
                </a:lnTo>
                <a:lnTo>
                  <a:pt x="760081" y="1900291"/>
                </a:lnTo>
                <a:lnTo>
                  <a:pt x="755316" y="1902817"/>
                </a:lnTo>
                <a:lnTo>
                  <a:pt x="750869" y="1905027"/>
                </a:lnTo>
                <a:lnTo>
                  <a:pt x="745468" y="1907237"/>
                </a:lnTo>
                <a:lnTo>
                  <a:pt x="740385" y="1908499"/>
                </a:lnTo>
                <a:lnTo>
                  <a:pt x="734985" y="1909447"/>
                </a:lnTo>
                <a:lnTo>
                  <a:pt x="729267" y="1909762"/>
                </a:lnTo>
                <a:lnTo>
                  <a:pt x="270541" y="1909762"/>
                </a:lnTo>
                <a:lnTo>
                  <a:pt x="264822" y="1909447"/>
                </a:lnTo>
                <a:lnTo>
                  <a:pt x="259739" y="1908499"/>
                </a:lnTo>
                <a:lnTo>
                  <a:pt x="254657" y="1907237"/>
                </a:lnTo>
                <a:lnTo>
                  <a:pt x="249256" y="1905027"/>
                </a:lnTo>
                <a:lnTo>
                  <a:pt x="244491" y="1902817"/>
                </a:lnTo>
                <a:lnTo>
                  <a:pt x="240043" y="1900291"/>
                </a:lnTo>
                <a:lnTo>
                  <a:pt x="235914" y="1897134"/>
                </a:lnTo>
                <a:lnTo>
                  <a:pt x="232102" y="1893346"/>
                </a:lnTo>
                <a:lnTo>
                  <a:pt x="228289" y="1889558"/>
                </a:lnTo>
                <a:lnTo>
                  <a:pt x="225113" y="1885138"/>
                </a:lnTo>
                <a:lnTo>
                  <a:pt x="222571" y="1880403"/>
                </a:lnTo>
                <a:lnTo>
                  <a:pt x="220347" y="1875667"/>
                </a:lnTo>
                <a:lnTo>
                  <a:pt x="218124" y="1870616"/>
                </a:lnTo>
                <a:lnTo>
                  <a:pt x="216853" y="1865249"/>
                </a:lnTo>
                <a:lnTo>
                  <a:pt x="215900" y="1859882"/>
                </a:lnTo>
                <a:lnTo>
                  <a:pt x="215900" y="1854200"/>
                </a:lnTo>
                <a:lnTo>
                  <a:pt x="215900" y="1848517"/>
                </a:lnTo>
                <a:lnTo>
                  <a:pt x="216853" y="1842835"/>
                </a:lnTo>
                <a:lnTo>
                  <a:pt x="218124" y="1837784"/>
                </a:lnTo>
                <a:lnTo>
                  <a:pt x="220347" y="1832417"/>
                </a:lnTo>
                <a:lnTo>
                  <a:pt x="222571" y="1827681"/>
                </a:lnTo>
                <a:lnTo>
                  <a:pt x="225113" y="1822946"/>
                </a:lnTo>
                <a:lnTo>
                  <a:pt x="228289" y="1818842"/>
                </a:lnTo>
                <a:lnTo>
                  <a:pt x="232102" y="1815053"/>
                </a:lnTo>
                <a:lnTo>
                  <a:pt x="235914" y="1811265"/>
                </a:lnTo>
                <a:lnTo>
                  <a:pt x="240043" y="1808108"/>
                </a:lnTo>
                <a:lnTo>
                  <a:pt x="244491" y="1805267"/>
                </a:lnTo>
                <a:lnTo>
                  <a:pt x="249256" y="1803057"/>
                </a:lnTo>
                <a:lnTo>
                  <a:pt x="254657" y="1800847"/>
                </a:lnTo>
                <a:lnTo>
                  <a:pt x="259739" y="1799584"/>
                </a:lnTo>
                <a:lnTo>
                  <a:pt x="264822" y="1798953"/>
                </a:lnTo>
                <a:lnTo>
                  <a:pt x="270541" y="1798637"/>
                </a:lnTo>
                <a:close/>
                <a:moveTo>
                  <a:pt x="105728" y="1404937"/>
                </a:moveTo>
                <a:lnTo>
                  <a:pt x="893128" y="1404937"/>
                </a:lnTo>
                <a:lnTo>
                  <a:pt x="893763" y="1441633"/>
                </a:lnTo>
                <a:lnTo>
                  <a:pt x="893763" y="1480542"/>
                </a:lnTo>
                <a:lnTo>
                  <a:pt x="893763" y="1490349"/>
                </a:lnTo>
                <a:lnTo>
                  <a:pt x="893445" y="1500155"/>
                </a:lnTo>
                <a:lnTo>
                  <a:pt x="892810" y="1509962"/>
                </a:lnTo>
                <a:lnTo>
                  <a:pt x="892175" y="1519452"/>
                </a:lnTo>
                <a:lnTo>
                  <a:pt x="890904" y="1528942"/>
                </a:lnTo>
                <a:lnTo>
                  <a:pt x="889634" y="1538432"/>
                </a:lnTo>
                <a:lnTo>
                  <a:pt x="888363" y="1547923"/>
                </a:lnTo>
                <a:lnTo>
                  <a:pt x="886458" y="1557096"/>
                </a:lnTo>
                <a:lnTo>
                  <a:pt x="884552" y="1566587"/>
                </a:lnTo>
                <a:lnTo>
                  <a:pt x="882328" y="1575444"/>
                </a:lnTo>
                <a:lnTo>
                  <a:pt x="880105" y="1584618"/>
                </a:lnTo>
                <a:lnTo>
                  <a:pt x="877564" y="1593792"/>
                </a:lnTo>
                <a:lnTo>
                  <a:pt x="874705" y="1602649"/>
                </a:lnTo>
                <a:lnTo>
                  <a:pt x="871847" y="1611190"/>
                </a:lnTo>
                <a:lnTo>
                  <a:pt x="868670" y="1620048"/>
                </a:lnTo>
                <a:lnTo>
                  <a:pt x="865494" y="1628589"/>
                </a:lnTo>
                <a:lnTo>
                  <a:pt x="861683" y="1637130"/>
                </a:lnTo>
                <a:lnTo>
                  <a:pt x="858189" y="1645355"/>
                </a:lnTo>
                <a:lnTo>
                  <a:pt x="854059" y="1653896"/>
                </a:lnTo>
                <a:lnTo>
                  <a:pt x="849930" y="1662121"/>
                </a:lnTo>
                <a:lnTo>
                  <a:pt x="845801" y="1670029"/>
                </a:lnTo>
                <a:lnTo>
                  <a:pt x="841354" y="1677938"/>
                </a:lnTo>
                <a:lnTo>
                  <a:pt x="836590" y="1686163"/>
                </a:lnTo>
                <a:lnTo>
                  <a:pt x="831826" y="1693439"/>
                </a:lnTo>
                <a:lnTo>
                  <a:pt x="826743" y="1701347"/>
                </a:lnTo>
                <a:lnTo>
                  <a:pt x="821661" y="1708939"/>
                </a:lnTo>
                <a:lnTo>
                  <a:pt x="815944" y="1716215"/>
                </a:lnTo>
                <a:lnTo>
                  <a:pt x="810862" y="1723491"/>
                </a:lnTo>
                <a:lnTo>
                  <a:pt x="804827" y="1730767"/>
                </a:lnTo>
                <a:lnTo>
                  <a:pt x="799110" y="1737410"/>
                </a:lnTo>
                <a:lnTo>
                  <a:pt x="793075" y="1744369"/>
                </a:lnTo>
                <a:lnTo>
                  <a:pt x="787040" y="1751012"/>
                </a:lnTo>
                <a:lnTo>
                  <a:pt x="211498" y="1751012"/>
                </a:lnTo>
                <a:lnTo>
                  <a:pt x="205463" y="1744369"/>
                </a:lnTo>
                <a:lnTo>
                  <a:pt x="199428" y="1737410"/>
                </a:lnTo>
                <a:lnTo>
                  <a:pt x="193711" y="1730767"/>
                </a:lnTo>
                <a:lnTo>
                  <a:pt x="187994" y="1723491"/>
                </a:lnTo>
                <a:lnTo>
                  <a:pt x="182276" y="1716215"/>
                </a:lnTo>
                <a:lnTo>
                  <a:pt x="177194" y="1708939"/>
                </a:lnTo>
                <a:lnTo>
                  <a:pt x="172112" y="1701347"/>
                </a:lnTo>
                <a:lnTo>
                  <a:pt x="167030" y="1693439"/>
                </a:lnTo>
                <a:lnTo>
                  <a:pt x="162266" y="1686163"/>
                </a:lnTo>
                <a:lnTo>
                  <a:pt x="157501" y="1677938"/>
                </a:lnTo>
                <a:lnTo>
                  <a:pt x="153054" y="1670029"/>
                </a:lnTo>
                <a:lnTo>
                  <a:pt x="148925" y="1662121"/>
                </a:lnTo>
                <a:lnTo>
                  <a:pt x="144479" y="1653896"/>
                </a:lnTo>
                <a:lnTo>
                  <a:pt x="140667" y="1645355"/>
                </a:lnTo>
                <a:lnTo>
                  <a:pt x="137173" y="1637130"/>
                </a:lnTo>
                <a:lnTo>
                  <a:pt x="133362" y="1628589"/>
                </a:lnTo>
                <a:lnTo>
                  <a:pt x="130185" y="1620048"/>
                </a:lnTo>
                <a:lnTo>
                  <a:pt x="127009" y="1611190"/>
                </a:lnTo>
                <a:lnTo>
                  <a:pt x="124150" y="1602649"/>
                </a:lnTo>
                <a:lnTo>
                  <a:pt x="120974" y="1593792"/>
                </a:lnTo>
                <a:lnTo>
                  <a:pt x="118751" y="1584618"/>
                </a:lnTo>
                <a:lnTo>
                  <a:pt x="116210" y="1575444"/>
                </a:lnTo>
                <a:lnTo>
                  <a:pt x="114304" y="1566587"/>
                </a:lnTo>
                <a:lnTo>
                  <a:pt x="112398" y="1557096"/>
                </a:lnTo>
                <a:lnTo>
                  <a:pt x="110492" y="1547923"/>
                </a:lnTo>
                <a:lnTo>
                  <a:pt x="108904" y="1538432"/>
                </a:lnTo>
                <a:lnTo>
                  <a:pt x="107634" y="1528942"/>
                </a:lnTo>
                <a:lnTo>
                  <a:pt x="106681" y="1519452"/>
                </a:lnTo>
                <a:lnTo>
                  <a:pt x="106046" y="1509962"/>
                </a:lnTo>
                <a:lnTo>
                  <a:pt x="105410" y="1500155"/>
                </a:lnTo>
                <a:lnTo>
                  <a:pt x="105093" y="1490349"/>
                </a:lnTo>
                <a:lnTo>
                  <a:pt x="104775" y="1480542"/>
                </a:lnTo>
                <a:lnTo>
                  <a:pt x="105093" y="1441633"/>
                </a:lnTo>
                <a:lnTo>
                  <a:pt x="105728" y="1404937"/>
                </a:lnTo>
                <a:close/>
                <a:moveTo>
                  <a:pt x="300928" y="1209675"/>
                </a:moveTo>
                <a:lnTo>
                  <a:pt x="302839" y="1209994"/>
                </a:lnTo>
                <a:lnTo>
                  <a:pt x="305069" y="1210312"/>
                </a:lnTo>
                <a:lnTo>
                  <a:pt x="306981" y="1210950"/>
                </a:lnTo>
                <a:lnTo>
                  <a:pt x="308574" y="1211907"/>
                </a:lnTo>
                <a:lnTo>
                  <a:pt x="310485" y="1212863"/>
                </a:lnTo>
                <a:lnTo>
                  <a:pt x="312078" y="1213820"/>
                </a:lnTo>
                <a:lnTo>
                  <a:pt x="313990" y="1215733"/>
                </a:lnTo>
                <a:lnTo>
                  <a:pt x="315264" y="1217009"/>
                </a:lnTo>
                <a:lnTo>
                  <a:pt x="316220" y="1218603"/>
                </a:lnTo>
                <a:lnTo>
                  <a:pt x="317176" y="1220516"/>
                </a:lnTo>
                <a:lnTo>
                  <a:pt x="318131" y="1222430"/>
                </a:lnTo>
                <a:lnTo>
                  <a:pt x="318768" y="1224343"/>
                </a:lnTo>
                <a:lnTo>
                  <a:pt x="319087" y="1226894"/>
                </a:lnTo>
                <a:lnTo>
                  <a:pt x="319087" y="1229126"/>
                </a:lnTo>
                <a:lnTo>
                  <a:pt x="319087" y="1333716"/>
                </a:lnTo>
                <a:lnTo>
                  <a:pt x="319087" y="1335948"/>
                </a:lnTo>
                <a:lnTo>
                  <a:pt x="318768" y="1338180"/>
                </a:lnTo>
                <a:lnTo>
                  <a:pt x="318131" y="1340413"/>
                </a:lnTo>
                <a:lnTo>
                  <a:pt x="317494" y="1342645"/>
                </a:lnTo>
                <a:lnTo>
                  <a:pt x="316538" y="1344877"/>
                </a:lnTo>
                <a:lnTo>
                  <a:pt x="315264" y="1346790"/>
                </a:lnTo>
                <a:lnTo>
                  <a:pt x="313990" y="1348703"/>
                </a:lnTo>
                <a:lnTo>
                  <a:pt x="312078" y="1350298"/>
                </a:lnTo>
                <a:lnTo>
                  <a:pt x="310485" y="1351573"/>
                </a:lnTo>
                <a:lnTo>
                  <a:pt x="308892" y="1352849"/>
                </a:lnTo>
                <a:lnTo>
                  <a:pt x="306981" y="1354124"/>
                </a:lnTo>
                <a:lnTo>
                  <a:pt x="305069" y="1355081"/>
                </a:lnTo>
                <a:lnTo>
                  <a:pt x="302839" y="1356037"/>
                </a:lnTo>
                <a:lnTo>
                  <a:pt x="300291" y="1356675"/>
                </a:lnTo>
                <a:lnTo>
                  <a:pt x="298061" y="1356994"/>
                </a:lnTo>
                <a:lnTo>
                  <a:pt x="295831" y="1357313"/>
                </a:lnTo>
                <a:lnTo>
                  <a:pt x="155018" y="1357313"/>
                </a:lnTo>
                <a:lnTo>
                  <a:pt x="152788" y="1356994"/>
                </a:lnTo>
                <a:lnTo>
                  <a:pt x="150558" y="1356675"/>
                </a:lnTo>
                <a:lnTo>
                  <a:pt x="148328" y="1356037"/>
                </a:lnTo>
                <a:lnTo>
                  <a:pt x="145780" y="1355081"/>
                </a:lnTo>
                <a:lnTo>
                  <a:pt x="143868" y="1354124"/>
                </a:lnTo>
                <a:lnTo>
                  <a:pt x="141957" y="1352849"/>
                </a:lnTo>
                <a:lnTo>
                  <a:pt x="140364" y="1351573"/>
                </a:lnTo>
                <a:lnTo>
                  <a:pt x="138771" y="1350298"/>
                </a:lnTo>
                <a:lnTo>
                  <a:pt x="137178" y="1348703"/>
                </a:lnTo>
                <a:lnTo>
                  <a:pt x="135904" y="1346790"/>
                </a:lnTo>
                <a:lnTo>
                  <a:pt x="134311" y="1344877"/>
                </a:lnTo>
                <a:lnTo>
                  <a:pt x="133355" y="1342645"/>
                </a:lnTo>
                <a:lnTo>
                  <a:pt x="132718" y="1340413"/>
                </a:lnTo>
                <a:lnTo>
                  <a:pt x="132081" y="1338180"/>
                </a:lnTo>
                <a:lnTo>
                  <a:pt x="131762" y="1335948"/>
                </a:lnTo>
                <a:lnTo>
                  <a:pt x="131762" y="1333716"/>
                </a:lnTo>
                <a:lnTo>
                  <a:pt x="131762" y="1268347"/>
                </a:lnTo>
                <a:lnTo>
                  <a:pt x="131762" y="1266115"/>
                </a:lnTo>
                <a:lnTo>
                  <a:pt x="132081" y="1263564"/>
                </a:lnTo>
                <a:lnTo>
                  <a:pt x="132718" y="1261013"/>
                </a:lnTo>
                <a:lnTo>
                  <a:pt x="133355" y="1258462"/>
                </a:lnTo>
                <a:lnTo>
                  <a:pt x="134311" y="1256549"/>
                </a:lnTo>
                <a:lnTo>
                  <a:pt x="135585" y="1254317"/>
                </a:lnTo>
                <a:lnTo>
                  <a:pt x="136859" y="1252404"/>
                </a:lnTo>
                <a:lnTo>
                  <a:pt x="138134" y="1250490"/>
                </a:lnTo>
                <a:lnTo>
                  <a:pt x="139726" y="1248258"/>
                </a:lnTo>
                <a:lnTo>
                  <a:pt x="141638" y="1246664"/>
                </a:lnTo>
                <a:lnTo>
                  <a:pt x="143231" y="1245070"/>
                </a:lnTo>
                <a:lnTo>
                  <a:pt x="145461" y="1243794"/>
                </a:lnTo>
                <a:lnTo>
                  <a:pt x="147691" y="1242837"/>
                </a:lnTo>
                <a:lnTo>
                  <a:pt x="149921" y="1241562"/>
                </a:lnTo>
                <a:lnTo>
                  <a:pt x="152151" y="1240924"/>
                </a:lnTo>
                <a:lnTo>
                  <a:pt x="154700" y="1240287"/>
                </a:lnTo>
                <a:lnTo>
                  <a:pt x="296149" y="1210312"/>
                </a:lnTo>
                <a:lnTo>
                  <a:pt x="298379" y="1209994"/>
                </a:lnTo>
                <a:lnTo>
                  <a:pt x="300928" y="1209675"/>
                </a:lnTo>
                <a:close/>
                <a:moveTo>
                  <a:pt x="766987" y="1117600"/>
                </a:moveTo>
                <a:lnTo>
                  <a:pt x="770787" y="1117600"/>
                </a:lnTo>
                <a:lnTo>
                  <a:pt x="774269" y="1117600"/>
                </a:lnTo>
                <a:lnTo>
                  <a:pt x="777435" y="1118235"/>
                </a:lnTo>
                <a:lnTo>
                  <a:pt x="780601" y="1118870"/>
                </a:lnTo>
                <a:lnTo>
                  <a:pt x="784084" y="1119822"/>
                </a:lnTo>
                <a:lnTo>
                  <a:pt x="787250" y="1121727"/>
                </a:lnTo>
                <a:lnTo>
                  <a:pt x="790099" y="1123315"/>
                </a:lnTo>
                <a:lnTo>
                  <a:pt x="792632" y="1125220"/>
                </a:lnTo>
                <a:lnTo>
                  <a:pt x="795482" y="1127442"/>
                </a:lnTo>
                <a:lnTo>
                  <a:pt x="797698" y="1129665"/>
                </a:lnTo>
                <a:lnTo>
                  <a:pt x="799914" y="1132205"/>
                </a:lnTo>
                <a:lnTo>
                  <a:pt x="801497" y="1135380"/>
                </a:lnTo>
                <a:lnTo>
                  <a:pt x="803080" y="1138555"/>
                </a:lnTo>
                <a:lnTo>
                  <a:pt x="804346" y="1141730"/>
                </a:lnTo>
                <a:lnTo>
                  <a:pt x="805296" y="1145540"/>
                </a:lnTo>
                <a:lnTo>
                  <a:pt x="845505" y="1323023"/>
                </a:lnTo>
                <a:lnTo>
                  <a:pt x="846138" y="1326198"/>
                </a:lnTo>
                <a:lnTo>
                  <a:pt x="846138" y="1329373"/>
                </a:lnTo>
                <a:lnTo>
                  <a:pt x="845821" y="1332865"/>
                </a:lnTo>
                <a:lnTo>
                  <a:pt x="845505" y="1335723"/>
                </a:lnTo>
                <a:lnTo>
                  <a:pt x="844555" y="1338580"/>
                </a:lnTo>
                <a:lnTo>
                  <a:pt x="843289" y="1341438"/>
                </a:lnTo>
                <a:lnTo>
                  <a:pt x="842022" y="1344295"/>
                </a:lnTo>
                <a:lnTo>
                  <a:pt x="839806" y="1346518"/>
                </a:lnTo>
                <a:lnTo>
                  <a:pt x="837906" y="1348740"/>
                </a:lnTo>
                <a:lnTo>
                  <a:pt x="835690" y="1350963"/>
                </a:lnTo>
                <a:lnTo>
                  <a:pt x="833474" y="1352550"/>
                </a:lnTo>
                <a:lnTo>
                  <a:pt x="830624" y="1354138"/>
                </a:lnTo>
                <a:lnTo>
                  <a:pt x="827775" y="1355408"/>
                </a:lnTo>
                <a:lnTo>
                  <a:pt x="824609" y="1356360"/>
                </a:lnTo>
                <a:lnTo>
                  <a:pt x="821443" y="1356995"/>
                </a:lnTo>
                <a:lnTo>
                  <a:pt x="818277" y="1357313"/>
                </a:lnTo>
                <a:lnTo>
                  <a:pt x="697018" y="1357313"/>
                </a:lnTo>
                <a:lnTo>
                  <a:pt x="693219" y="1356995"/>
                </a:lnTo>
                <a:lnTo>
                  <a:pt x="689736" y="1356678"/>
                </a:lnTo>
                <a:lnTo>
                  <a:pt x="685937" y="1355408"/>
                </a:lnTo>
                <a:lnTo>
                  <a:pt x="682454" y="1354455"/>
                </a:lnTo>
                <a:lnTo>
                  <a:pt x="678972" y="1353185"/>
                </a:lnTo>
                <a:lnTo>
                  <a:pt x="675489" y="1351598"/>
                </a:lnTo>
                <a:lnTo>
                  <a:pt x="672640" y="1349693"/>
                </a:lnTo>
                <a:lnTo>
                  <a:pt x="669790" y="1347470"/>
                </a:lnTo>
                <a:lnTo>
                  <a:pt x="667258" y="1345248"/>
                </a:lnTo>
                <a:lnTo>
                  <a:pt x="664408" y="1342390"/>
                </a:lnTo>
                <a:lnTo>
                  <a:pt x="662192" y="1339533"/>
                </a:lnTo>
                <a:lnTo>
                  <a:pt x="659976" y="1336675"/>
                </a:lnTo>
                <a:lnTo>
                  <a:pt x="658393" y="1333500"/>
                </a:lnTo>
                <a:lnTo>
                  <a:pt x="656810" y="1330008"/>
                </a:lnTo>
                <a:lnTo>
                  <a:pt x="655543" y="1326515"/>
                </a:lnTo>
                <a:lnTo>
                  <a:pt x="654593" y="1323023"/>
                </a:lnTo>
                <a:lnTo>
                  <a:pt x="622933" y="1183957"/>
                </a:lnTo>
                <a:lnTo>
                  <a:pt x="622617" y="1180465"/>
                </a:lnTo>
                <a:lnTo>
                  <a:pt x="622300" y="1176655"/>
                </a:lnTo>
                <a:lnTo>
                  <a:pt x="622300" y="1173480"/>
                </a:lnTo>
                <a:lnTo>
                  <a:pt x="622933" y="1169987"/>
                </a:lnTo>
                <a:lnTo>
                  <a:pt x="623566" y="1166495"/>
                </a:lnTo>
                <a:lnTo>
                  <a:pt x="624516" y="1163320"/>
                </a:lnTo>
                <a:lnTo>
                  <a:pt x="625783" y="1160462"/>
                </a:lnTo>
                <a:lnTo>
                  <a:pt x="627682" y="1157605"/>
                </a:lnTo>
                <a:lnTo>
                  <a:pt x="629265" y="1154747"/>
                </a:lnTo>
                <a:lnTo>
                  <a:pt x="631798" y="1152207"/>
                </a:lnTo>
                <a:lnTo>
                  <a:pt x="634331" y="1149985"/>
                </a:lnTo>
                <a:lnTo>
                  <a:pt x="636864" y="1148080"/>
                </a:lnTo>
                <a:lnTo>
                  <a:pt x="639713" y="1146175"/>
                </a:lnTo>
                <a:lnTo>
                  <a:pt x="642879" y="1144587"/>
                </a:lnTo>
                <a:lnTo>
                  <a:pt x="646045" y="1143317"/>
                </a:lnTo>
                <a:lnTo>
                  <a:pt x="649528" y="1142365"/>
                </a:lnTo>
                <a:lnTo>
                  <a:pt x="763505" y="1118235"/>
                </a:lnTo>
                <a:lnTo>
                  <a:pt x="766987" y="1117600"/>
                </a:lnTo>
                <a:close/>
                <a:moveTo>
                  <a:pt x="858838" y="868362"/>
                </a:moveTo>
                <a:lnTo>
                  <a:pt x="840146" y="869932"/>
                </a:lnTo>
                <a:lnTo>
                  <a:pt x="821454" y="871502"/>
                </a:lnTo>
                <a:lnTo>
                  <a:pt x="802762" y="873386"/>
                </a:lnTo>
                <a:lnTo>
                  <a:pt x="784387" y="875583"/>
                </a:lnTo>
                <a:lnTo>
                  <a:pt x="747320" y="879979"/>
                </a:lnTo>
                <a:lnTo>
                  <a:pt x="710253" y="885316"/>
                </a:lnTo>
                <a:lnTo>
                  <a:pt x="673185" y="890968"/>
                </a:lnTo>
                <a:lnTo>
                  <a:pt x="636435" y="896933"/>
                </a:lnTo>
                <a:lnTo>
                  <a:pt x="600001" y="903526"/>
                </a:lnTo>
                <a:lnTo>
                  <a:pt x="563251" y="910433"/>
                </a:lnTo>
                <a:lnTo>
                  <a:pt x="526818" y="917655"/>
                </a:lnTo>
                <a:lnTo>
                  <a:pt x="490384" y="925190"/>
                </a:lnTo>
                <a:lnTo>
                  <a:pt x="453950" y="933353"/>
                </a:lnTo>
                <a:lnTo>
                  <a:pt x="417200" y="941516"/>
                </a:lnTo>
                <a:lnTo>
                  <a:pt x="381083" y="950621"/>
                </a:lnTo>
                <a:lnTo>
                  <a:pt x="344967" y="960040"/>
                </a:lnTo>
                <a:lnTo>
                  <a:pt x="326908" y="964749"/>
                </a:lnTo>
                <a:lnTo>
                  <a:pt x="308850" y="970087"/>
                </a:lnTo>
                <a:lnTo>
                  <a:pt x="291108" y="975424"/>
                </a:lnTo>
                <a:lnTo>
                  <a:pt x="273050" y="981075"/>
                </a:lnTo>
                <a:lnTo>
                  <a:pt x="292059" y="979819"/>
                </a:lnTo>
                <a:lnTo>
                  <a:pt x="310434" y="977936"/>
                </a:lnTo>
                <a:lnTo>
                  <a:pt x="329126" y="976052"/>
                </a:lnTo>
                <a:lnTo>
                  <a:pt x="347501" y="973854"/>
                </a:lnTo>
                <a:lnTo>
                  <a:pt x="384885" y="969459"/>
                </a:lnTo>
                <a:lnTo>
                  <a:pt x="421952" y="964121"/>
                </a:lnTo>
                <a:lnTo>
                  <a:pt x="458703" y="958470"/>
                </a:lnTo>
                <a:lnTo>
                  <a:pt x="495453" y="952191"/>
                </a:lnTo>
                <a:lnTo>
                  <a:pt x="532203" y="945911"/>
                </a:lnTo>
                <a:lnTo>
                  <a:pt x="568637" y="939004"/>
                </a:lnTo>
                <a:lnTo>
                  <a:pt x="605387" y="931469"/>
                </a:lnTo>
                <a:lnTo>
                  <a:pt x="642138" y="924248"/>
                </a:lnTo>
                <a:lnTo>
                  <a:pt x="678254" y="916085"/>
                </a:lnTo>
                <a:lnTo>
                  <a:pt x="714688" y="907608"/>
                </a:lnTo>
                <a:lnTo>
                  <a:pt x="750805" y="899131"/>
                </a:lnTo>
                <a:lnTo>
                  <a:pt x="786921" y="889712"/>
                </a:lnTo>
                <a:lnTo>
                  <a:pt x="804980" y="884374"/>
                </a:lnTo>
                <a:lnTo>
                  <a:pt x="823038" y="879351"/>
                </a:lnTo>
                <a:lnTo>
                  <a:pt x="841096" y="874328"/>
                </a:lnTo>
                <a:lnTo>
                  <a:pt x="858838" y="868362"/>
                </a:lnTo>
                <a:close/>
                <a:moveTo>
                  <a:pt x="894431" y="809625"/>
                </a:moveTo>
                <a:lnTo>
                  <a:pt x="899509" y="809625"/>
                </a:lnTo>
                <a:lnTo>
                  <a:pt x="904905" y="810262"/>
                </a:lnTo>
                <a:lnTo>
                  <a:pt x="909666" y="810580"/>
                </a:lnTo>
                <a:lnTo>
                  <a:pt x="915062" y="811535"/>
                </a:lnTo>
                <a:lnTo>
                  <a:pt x="919823" y="812490"/>
                </a:lnTo>
                <a:lnTo>
                  <a:pt x="924901" y="814400"/>
                </a:lnTo>
                <a:lnTo>
                  <a:pt x="929662" y="815673"/>
                </a:lnTo>
                <a:lnTo>
                  <a:pt x="934423" y="817583"/>
                </a:lnTo>
                <a:lnTo>
                  <a:pt x="939184" y="819493"/>
                </a:lnTo>
                <a:lnTo>
                  <a:pt x="943628" y="821721"/>
                </a:lnTo>
                <a:lnTo>
                  <a:pt x="948071" y="823949"/>
                </a:lnTo>
                <a:lnTo>
                  <a:pt x="952198" y="827132"/>
                </a:lnTo>
                <a:lnTo>
                  <a:pt x="956324" y="829678"/>
                </a:lnTo>
                <a:lnTo>
                  <a:pt x="960450" y="832861"/>
                </a:lnTo>
                <a:lnTo>
                  <a:pt x="964259" y="836044"/>
                </a:lnTo>
                <a:lnTo>
                  <a:pt x="968068" y="839546"/>
                </a:lnTo>
                <a:lnTo>
                  <a:pt x="971876" y="843047"/>
                </a:lnTo>
                <a:lnTo>
                  <a:pt x="975050" y="846867"/>
                </a:lnTo>
                <a:lnTo>
                  <a:pt x="978224" y="851005"/>
                </a:lnTo>
                <a:lnTo>
                  <a:pt x="981081" y="855142"/>
                </a:lnTo>
                <a:lnTo>
                  <a:pt x="984255" y="859280"/>
                </a:lnTo>
                <a:lnTo>
                  <a:pt x="986794" y="863737"/>
                </a:lnTo>
                <a:lnTo>
                  <a:pt x="989016" y="868193"/>
                </a:lnTo>
                <a:lnTo>
                  <a:pt x="991238" y="873286"/>
                </a:lnTo>
                <a:lnTo>
                  <a:pt x="993142" y="878060"/>
                </a:lnTo>
                <a:lnTo>
                  <a:pt x="995047" y="882835"/>
                </a:lnTo>
                <a:lnTo>
                  <a:pt x="996634" y="888246"/>
                </a:lnTo>
                <a:lnTo>
                  <a:pt x="997903" y="893339"/>
                </a:lnTo>
                <a:lnTo>
                  <a:pt x="998855" y="898750"/>
                </a:lnTo>
                <a:lnTo>
                  <a:pt x="999490" y="904161"/>
                </a:lnTo>
                <a:lnTo>
                  <a:pt x="999808" y="909572"/>
                </a:lnTo>
                <a:lnTo>
                  <a:pt x="1000125" y="914665"/>
                </a:lnTo>
                <a:lnTo>
                  <a:pt x="999808" y="919758"/>
                </a:lnTo>
                <a:lnTo>
                  <a:pt x="999490" y="925169"/>
                </a:lnTo>
                <a:lnTo>
                  <a:pt x="998855" y="929944"/>
                </a:lnTo>
                <a:lnTo>
                  <a:pt x="998221" y="935355"/>
                </a:lnTo>
                <a:lnTo>
                  <a:pt x="996951" y="940129"/>
                </a:lnTo>
                <a:lnTo>
                  <a:pt x="995681" y="945222"/>
                </a:lnTo>
                <a:lnTo>
                  <a:pt x="993777" y="949997"/>
                </a:lnTo>
                <a:lnTo>
                  <a:pt x="992190" y="954771"/>
                </a:lnTo>
                <a:lnTo>
                  <a:pt x="990286" y="959546"/>
                </a:lnTo>
                <a:lnTo>
                  <a:pt x="988064" y="964002"/>
                </a:lnTo>
                <a:lnTo>
                  <a:pt x="985525" y="968458"/>
                </a:lnTo>
                <a:lnTo>
                  <a:pt x="982985" y="972596"/>
                </a:lnTo>
                <a:lnTo>
                  <a:pt x="979811" y="976734"/>
                </a:lnTo>
                <a:lnTo>
                  <a:pt x="976955" y="980872"/>
                </a:lnTo>
                <a:lnTo>
                  <a:pt x="973781" y="984692"/>
                </a:lnTo>
                <a:lnTo>
                  <a:pt x="970289" y="988511"/>
                </a:lnTo>
                <a:lnTo>
                  <a:pt x="966798" y="992331"/>
                </a:lnTo>
                <a:lnTo>
                  <a:pt x="962989" y="995514"/>
                </a:lnTo>
                <a:lnTo>
                  <a:pt x="959181" y="998697"/>
                </a:lnTo>
                <a:lnTo>
                  <a:pt x="954737" y="1001562"/>
                </a:lnTo>
                <a:lnTo>
                  <a:pt x="950611" y="1004745"/>
                </a:lnTo>
                <a:lnTo>
                  <a:pt x="945850" y="1007291"/>
                </a:lnTo>
                <a:lnTo>
                  <a:pt x="941406" y="1009519"/>
                </a:lnTo>
                <a:lnTo>
                  <a:pt x="936963" y="1011747"/>
                </a:lnTo>
                <a:lnTo>
                  <a:pt x="931884" y="1013657"/>
                </a:lnTo>
                <a:lnTo>
                  <a:pt x="927123" y="1015567"/>
                </a:lnTo>
                <a:lnTo>
                  <a:pt x="921727" y="1017158"/>
                </a:lnTo>
                <a:lnTo>
                  <a:pt x="916649" y="1018432"/>
                </a:lnTo>
                <a:lnTo>
                  <a:pt x="126960" y="1185222"/>
                </a:lnTo>
                <a:lnTo>
                  <a:pt x="121247" y="1186177"/>
                </a:lnTo>
                <a:lnTo>
                  <a:pt x="115851" y="1186814"/>
                </a:lnTo>
                <a:lnTo>
                  <a:pt x="110455" y="1187132"/>
                </a:lnTo>
                <a:lnTo>
                  <a:pt x="105059" y="1187450"/>
                </a:lnTo>
                <a:lnTo>
                  <a:pt x="100298" y="1187132"/>
                </a:lnTo>
                <a:lnTo>
                  <a:pt x="95855" y="1186814"/>
                </a:lnTo>
                <a:lnTo>
                  <a:pt x="86967" y="1185859"/>
                </a:lnTo>
                <a:lnTo>
                  <a:pt x="78398" y="1183949"/>
                </a:lnTo>
                <a:lnTo>
                  <a:pt x="70145" y="1181402"/>
                </a:lnTo>
                <a:lnTo>
                  <a:pt x="61575" y="1177901"/>
                </a:lnTo>
                <a:lnTo>
                  <a:pt x="53640" y="1174082"/>
                </a:lnTo>
                <a:lnTo>
                  <a:pt x="46340" y="1169625"/>
                </a:lnTo>
                <a:lnTo>
                  <a:pt x="39358" y="1164214"/>
                </a:lnTo>
                <a:lnTo>
                  <a:pt x="32692" y="1158485"/>
                </a:lnTo>
                <a:lnTo>
                  <a:pt x="26662" y="1152119"/>
                </a:lnTo>
                <a:lnTo>
                  <a:pt x="20948" y="1145116"/>
                </a:lnTo>
                <a:lnTo>
                  <a:pt x="15870" y="1137795"/>
                </a:lnTo>
                <a:lnTo>
                  <a:pt x="11426" y="1129837"/>
                </a:lnTo>
                <a:lnTo>
                  <a:pt x="9522" y="1125700"/>
                </a:lnTo>
                <a:lnTo>
                  <a:pt x="7935" y="1121562"/>
                </a:lnTo>
                <a:lnTo>
                  <a:pt x="6031" y="1117105"/>
                </a:lnTo>
                <a:lnTo>
                  <a:pt x="4444" y="1112967"/>
                </a:lnTo>
                <a:lnTo>
                  <a:pt x="3491" y="1108193"/>
                </a:lnTo>
                <a:lnTo>
                  <a:pt x="2222" y="1103737"/>
                </a:lnTo>
                <a:lnTo>
                  <a:pt x="1270" y="1098644"/>
                </a:lnTo>
                <a:lnTo>
                  <a:pt x="635" y="1092914"/>
                </a:lnTo>
                <a:lnTo>
                  <a:pt x="317" y="1087822"/>
                </a:lnTo>
                <a:lnTo>
                  <a:pt x="0" y="1082410"/>
                </a:lnTo>
                <a:lnTo>
                  <a:pt x="317" y="1077318"/>
                </a:lnTo>
                <a:lnTo>
                  <a:pt x="635" y="1071906"/>
                </a:lnTo>
                <a:lnTo>
                  <a:pt x="1270" y="1066814"/>
                </a:lnTo>
                <a:lnTo>
                  <a:pt x="1904" y="1062039"/>
                </a:lnTo>
                <a:lnTo>
                  <a:pt x="3174" y="1056946"/>
                </a:lnTo>
                <a:lnTo>
                  <a:pt x="4444" y="1052172"/>
                </a:lnTo>
                <a:lnTo>
                  <a:pt x="5713" y="1047079"/>
                </a:lnTo>
                <a:lnTo>
                  <a:pt x="7935" y="1042304"/>
                </a:lnTo>
                <a:lnTo>
                  <a:pt x="9839" y="1037530"/>
                </a:lnTo>
                <a:lnTo>
                  <a:pt x="12061" y="1033074"/>
                </a:lnTo>
                <a:lnTo>
                  <a:pt x="14283" y="1028936"/>
                </a:lnTo>
                <a:lnTo>
                  <a:pt x="17140" y="1024479"/>
                </a:lnTo>
                <a:lnTo>
                  <a:pt x="19996" y="1020341"/>
                </a:lnTo>
                <a:lnTo>
                  <a:pt x="23170" y="1016204"/>
                </a:lnTo>
                <a:lnTo>
                  <a:pt x="26344" y="1012384"/>
                </a:lnTo>
                <a:lnTo>
                  <a:pt x="29518" y="1008564"/>
                </a:lnTo>
                <a:lnTo>
                  <a:pt x="33327" y="1005063"/>
                </a:lnTo>
                <a:lnTo>
                  <a:pt x="37136" y="1001562"/>
                </a:lnTo>
                <a:lnTo>
                  <a:pt x="40945" y="998379"/>
                </a:lnTo>
                <a:lnTo>
                  <a:pt x="45388" y="995514"/>
                </a:lnTo>
                <a:lnTo>
                  <a:pt x="49514" y="992649"/>
                </a:lnTo>
                <a:lnTo>
                  <a:pt x="53640" y="989784"/>
                </a:lnTo>
                <a:lnTo>
                  <a:pt x="58401" y="987556"/>
                </a:lnTo>
                <a:lnTo>
                  <a:pt x="63162" y="985328"/>
                </a:lnTo>
                <a:lnTo>
                  <a:pt x="68241" y="983418"/>
                </a:lnTo>
                <a:lnTo>
                  <a:pt x="73002" y="981827"/>
                </a:lnTo>
                <a:lnTo>
                  <a:pt x="78398" y="980235"/>
                </a:lnTo>
                <a:lnTo>
                  <a:pt x="83476" y="978644"/>
                </a:lnTo>
                <a:lnTo>
                  <a:pt x="873165" y="811853"/>
                </a:lnTo>
                <a:lnTo>
                  <a:pt x="878561" y="810898"/>
                </a:lnTo>
                <a:lnTo>
                  <a:pt x="883639" y="810262"/>
                </a:lnTo>
                <a:lnTo>
                  <a:pt x="889353" y="809944"/>
                </a:lnTo>
                <a:lnTo>
                  <a:pt x="894431" y="809625"/>
                </a:lnTo>
                <a:close/>
                <a:moveTo>
                  <a:pt x="858838" y="565150"/>
                </a:moveTo>
                <a:lnTo>
                  <a:pt x="840146" y="566424"/>
                </a:lnTo>
                <a:lnTo>
                  <a:pt x="821454" y="568016"/>
                </a:lnTo>
                <a:lnTo>
                  <a:pt x="802762" y="570244"/>
                </a:lnTo>
                <a:lnTo>
                  <a:pt x="784387" y="572155"/>
                </a:lnTo>
                <a:lnTo>
                  <a:pt x="747320" y="576930"/>
                </a:lnTo>
                <a:lnTo>
                  <a:pt x="710253" y="582343"/>
                </a:lnTo>
                <a:lnTo>
                  <a:pt x="673185" y="588074"/>
                </a:lnTo>
                <a:lnTo>
                  <a:pt x="636435" y="594442"/>
                </a:lnTo>
                <a:lnTo>
                  <a:pt x="600001" y="600809"/>
                </a:lnTo>
                <a:lnTo>
                  <a:pt x="563251" y="607814"/>
                </a:lnTo>
                <a:lnTo>
                  <a:pt x="526818" y="614818"/>
                </a:lnTo>
                <a:lnTo>
                  <a:pt x="490384" y="622778"/>
                </a:lnTo>
                <a:lnTo>
                  <a:pt x="453950" y="630737"/>
                </a:lnTo>
                <a:lnTo>
                  <a:pt x="417200" y="639652"/>
                </a:lnTo>
                <a:lnTo>
                  <a:pt x="381083" y="648249"/>
                </a:lnTo>
                <a:lnTo>
                  <a:pt x="344967" y="657800"/>
                </a:lnTo>
                <a:lnTo>
                  <a:pt x="326908" y="662894"/>
                </a:lnTo>
                <a:lnTo>
                  <a:pt x="308850" y="667988"/>
                </a:lnTo>
                <a:lnTo>
                  <a:pt x="291108" y="673401"/>
                </a:lnTo>
                <a:lnTo>
                  <a:pt x="273050" y="679450"/>
                </a:lnTo>
                <a:lnTo>
                  <a:pt x="292059" y="677858"/>
                </a:lnTo>
                <a:lnTo>
                  <a:pt x="310434" y="676266"/>
                </a:lnTo>
                <a:lnTo>
                  <a:pt x="329126" y="674038"/>
                </a:lnTo>
                <a:lnTo>
                  <a:pt x="347501" y="672127"/>
                </a:lnTo>
                <a:lnTo>
                  <a:pt x="384885" y="667352"/>
                </a:lnTo>
                <a:lnTo>
                  <a:pt x="421952" y="661939"/>
                </a:lnTo>
                <a:lnTo>
                  <a:pt x="458703" y="656527"/>
                </a:lnTo>
                <a:lnTo>
                  <a:pt x="495453" y="650159"/>
                </a:lnTo>
                <a:lnTo>
                  <a:pt x="532203" y="643791"/>
                </a:lnTo>
                <a:lnTo>
                  <a:pt x="568637" y="636787"/>
                </a:lnTo>
                <a:lnTo>
                  <a:pt x="605387" y="629464"/>
                </a:lnTo>
                <a:lnTo>
                  <a:pt x="642138" y="621504"/>
                </a:lnTo>
                <a:lnTo>
                  <a:pt x="678254" y="613545"/>
                </a:lnTo>
                <a:lnTo>
                  <a:pt x="714688" y="604948"/>
                </a:lnTo>
                <a:lnTo>
                  <a:pt x="750805" y="596034"/>
                </a:lnTo>
                <a:lnTo>
                  <a:pt x="786921" y="586482"/>
                </a:lnTo>
                <a:lnTo>
                  <a:pt x="804980" y="581706"/>
                </a:lnTo>
                <a:lnTo>
                  <a:pt x="823038" y="576294"/>
                </a:lnTo>
                <a:lnTo>
                  <a:pt x="841096" y="570881"/>
                </a:lnTo>
                <a:lnTo>
                  <a:pt x="858838" y="565150"/>
                </a:lnTo>
                <a:close/>
                <a:moveTo>
                  <a:pt x="894431" y="506412"/>
                </a:moveTo>
                <a:lnTo>
                  <a:pt x="899509" y="506412"/>
                </a:lnTo>
                <a:lnTo>
                  <a:pt x="904905" y="507046"/>
                </a:lnTo>
                <a:lnTo>
                  <a:pt x="909666" y="507363"/>
                </a:lnTo>
                <a:lnTo>
                  <a:pt x="915062" y="508314"/>
                </a:lnTo>
                <a:lnTo>
                  <a:pt x="919823" y="509265"/>
                </a:lnTo>
                <a:lnTo>
                  <a:pt x="924901" y="511167"/>
                </a:lnTo>
                <a:lnTo>
                  <a:pt x="929662" y="512435"/>
                </a:lnTo>
                <a:lnTo>
                  <a:pt x="934423" y="514336"/>
                </a:lnTo>
                <a:lnTo>
                  <a:pt x="939184" y="516238"/>
                </a:lnTo>
                <a:lnTo>
                  <a:pt x="943628" y="518457"/>
                </a:lnTo>
                <a:lnTo>
                  <a:pt x="948071" y="520676"/>
                </a:lnTo>
                <a:lnTo>
                  <a:pt x="952198" y="523528"/>
                </a:lnTo>
                <a:lnTo>
                  <a:pt x="956324" y="526381"/>
                </a:lnTo>
                <a:lnTo>
                  <a:pt x="960450" y="529551"/>
                </a:lnTo>
                <a:lnTo>
                  <a:pt x="964259" y="532720"/>
                </a:lnTo>
                <a:lnTo>
                  <a:pt x="968068" y="536207"/>
                </a:lnTo>
                <a:lnTo>
                  <a:pt x="971876" y="539694"/>
                </a:lnTo>
                <a:lnTo>
                  <a:pt x="975050" y="543497"/>
                </a:lnTo>
                <a:lnTo>
                  <a:pt x="978224" y="547618"/>
                </a:lnTo>
                <a:lnTo>
                  <a:pt x="981081" y="551421"/>
                </a:lnTo>
                <a:lnTo>
                  <a:pt x="984255" y="555859"/>
                </a:lnTo>
                <a:lnTo>
                  <a:pt x="986794" y="560296"/>
                </a:lnTo>
                <a:lnTo>
                  <a:pt x="989016" y="564734"/>
                </a:lnTo>
                <a:lnTo>
                  <a:pt x="991238" y="569805"/>
                </a:lnTo>
                <a:lnTo>
                  <a:pt x="993142" y="574560"/>
                </a:lnTo>
                <a:lnTo>
                  <a:pt x="995047" y="579314"/>
                </a:lnTo>
                <a:lnTo>
                  <a:pt x="996634" y="584703"/>
                </a:lnTo>
                <a:lnTo>
                  <a:pt x="997903" y="589774"/>
                </a:lnTo>
                <a:lnTo>
                  <a:pt x="998855" y="595163"/>
                </a:lnTo>
                <a:lnTo>
                  <a:pt x="999490" y="600551"/>
                </a:lnTo>
                <a:lnTo>
                  <a:pt x="999808" y="605939"/>
                </a:lnTo>
                <a:lnTo>
                  <a:pt x="1000125" y="611011"/>
                </a:lnTo>
                <a:lnTo>
                  <a:pt x="999808" y="616399"/>
                </a:lnTo>
                <a:lnTo>
                  <a:pt x="999490" y="621471"/>
                </a:lnTo>
                <a:lnTo>
                  <a:pt x="998855" y="626225"/>
                </a:lnTo>
                <a:lnTo>
                  <a:pt x="998221" y="631614"/>
                </a:lnTo>
                <a:lnTo>
                  <a:pt x="996951" y="636368"/>
                </a:lnTo>
                <a:lnTo>
                  <a:pt x="995681" y="641440"/>
                </a:lnTo>
                <a:lnTo>
                  <a:pt x="993777" y="646194"/>
                </a:lnTo>
                <a:lnTo>
                  <a:pt x="992190" y="651265"/>
                </a:lnTo>
                <a:lnTo>
                  <a:pt x="990286" y="655703"/>
                </a:lnTo>
                <a:lnTo>
                  <a:pt x="988064" y="660140"/>
                </a:lnTo>
                <a:lnTo>
                  <a:pt x="985525" y="664578"/>
                </a:lnTo>
                <a:lnTo>
                  <a:pt x="982985" y="668699"/>
                </a:lnTo>
                <a:lnTo>
                  <a:pt x="979811" y="672819"/>
                </a:lnTo>
                <a:lnTo>
                  <a:pt x="976955" y="676940"/>
                </a:lnTo>
                <a:lnTo>
                  <a:pt x="973781" y="680743"/>
                </a:lnTo>
                <a:lnTo>
                  <a:pt x="970289" y="684547"/>
                </a:lnTo>
                <a:lnTo>
                  <a:pt x="966798" y="688350"/>
                </a:lnTo>
                <a:lnTo>
                  <a:pt x="962989" y="691520"/>
                </a:lnTo>
                <a:lnTo>
                  <a:pt x="959181" y="694690"/>
                </a:lnTo>
                <a:lnTo>
                  <a:pt x="954737" y="697859"/>
                </a:lnTo>
                <a:lnTo>
                  <a:pt x="950611" y="700712"/>
                </a:lnTo>
                <a:lnTo>
                  <a:pt x="945850" y="703248"/>
                </a:lnTo>
                <a:lnTo>
                  <a:pt x="941406" y="705467"/>
                </a:lnTo>
                <a:lnTo>
                  <a:pt x="936963" y="707685"/>
                </a:lnTo>
                <a:lnTo>
                  <a:pt x="931884" y="709904"/>
                </a:lnTo>
                <a:lnTo>
                  <a:pt x="927123" y="711489"/>
                </a:lnTo>
                <a:lnTo>
                  <a:pt x="921727" y="713074"/>
                </a:lnTo>
                <a:lnTo>
                  <a:pt x="916649" y="714342"/>
                </a:lnTo>
                <a:lnTo>
                  <a:pt x="126960" y="880431"/>
                </a:lnTo>
                <a:lnTo>
                  <a:pt x="121247" y="881382"/>
                </a:lnTo>
                <a:lnTo>
                  <a:pt x="115851" y="882016"/>
                </a:lnTo>
                <a:lnTo>
                  <a:pt x="110455" y="882333"/>
                </a:lnTo>
                <a:lnTo>
                  <a:pt x="105059" y="882650"/>
                </a:lnTo>
                <a:lnTo>
                  <a:pt x="100298" y="882333"/>
                </a:lnTo>
                <a:lnTo>
                  <a:pt x="95855" y="882016"/>
                </a:lnTo>
                <a:lnTo>
                  <a:pt x="86967" y="881065"/>
                </a:lnTo>
                <a:lnTo>
                  <a:pt x="78398" y="879164"/>
                </a:lnTo>
                <a:lnTo>
                  <a:pt x="70145" y="876628"/>
                </a:lnTo>
                <a:lnTo>
                  <a:pt x="61575" y="873458"/>
                </a:lnTo>
                <a:lnTo>
                  <a:pt x="53640" y="869338"/>
                </a:lnTo>
                <a:lnTo>
                  <a:pt x="46340" y="864900"/>
                </a:lnTo>
                <a:lnTo>
                  <a:pt x="39358" y="859512"/>
                </a:lnTo>
                <a:lnTo>
                  <a:pt x="32692" y="853806"/>
                </a:lnTo>
                <a:lnTo>
                  <a:pt x="26662" y="847150"/>
                </a:lnTo>
                <a:lnTo>
                  <a:pt x="20948" y="840494"/>
                </a:lnTo>
                <a:lnTo>
                  <a:pt x="15870" y="833204"/>
                </a:lnTo>
                <a:lnTo>
                  <a:pt x="11426" y="825279"/>
                </a:lnTo>
                <a:lnTo>
                  <a:pt x="9522" y="821159"/>
                </a:lnTo>
                <a:lnTo>
                  <a:pt x="7935" y="817038"/>
                </a:lnTo>
                <a:lnTo>
                  <a:pt x="6031" y="812601"/>
                </a:lnTo>
                <a:lnTo>
                  <a:pt x="4444" y="808480"/>
                </a:lnTo>
                <a:lnTo>
                  <a:pt x="3491" y="804043"/>
                </a:lnTo>
                <a:lnTo>
                  <a:pt x="2222" y="799288"/>
                </a:lnTo>
                <a:lnTo>
                  <a:pt x="1270" y="794217"/>
                </a:lnTo>
                <a:lnTo>
                  <a:pt x="635" y="788511"/>
                </a:lnTo>
                <a:lnTo>
                  <a:pt x="317" y="783440"/>
                </a:lnTo>
                <a:lnTo>
                  <a:pt x="0" y="778052"/>
                </a:lnTo>
                <a:lnTo>
                  <a:pt x="317" y="772980"/>
                </a:lnTo>
                <a:lnTo>
                  <a:pt x="635" y="767909"/>
                </a:lnTo>
                <a:lnTo>
                  <a:pt x="1270" y="762520"/>
                </a:lnTo>
                <a:lnTo>
                  <a:pt x="1904" y="757766"/>
                </a:lnTo>
                <a:lnTo>
                  <a:pt x="3174" y="752694"/>
                </a:lnTo>
                <a:lnTo>
                  <a:pt x="4444" y="747940"/>
                </a:lnTo>
                <a:lnTo>
                  <a:pt x="5713" y="742868"/>
                </a:lnTo>
                <a:lnTo>
                  <a:pt x="7935" y="738114"/>
                </a:lnTo>
                <a:lnTo>
                  <a:pt x="9839" y="733676"/>
                </a:lnTo>
                <a:lnTo>
                  <a:pt x="12061" y="728922"/>
                </a:lnTo>
                <a:lnTo>
                  <a:pt x="14283" y="724801"/>
                </a:lnTo>
                <a:lnTo>
                  <a:pt x="17140" y="720047"/>
                </a:lnTo>
                <a:lnTo>
                  <a:pt x="19996" y="716243"/>
                </a:lnTo>
                <a:lnTo>
                  <a:pt x="23170" y="712123"/>
                </a:lnTo>
                <a:lnTo>
                  <a:pt x="26344" y="708319"/>
                </a:lnTo>
                <a:lnTo>
                  <a:pt x="29518" y="704516"/>
                </a:lnTo>
                <a:lnTo>
                  <a:pt x="33327" y="701029"/>
                </a:lnTo>
                <a:lnTo>
                  <a:pt x="37136" y="697859"/>
                </a:lnTo>
                <a:lnTo>
                  <a:pt x="40945" y="694373"/>
                </a:lnTo>
                <a:lnTo>
                  <a:pt x="45388" y="691520"/>
                </a:lnTo>
                <a:lnTo>
                  <a:pt x="49514" y="688667"/>
                </a:lnTo>
                <a:lnTo>
                  <a:pt x="53640" y="686132"/>
                </a:lnTo>
                <a:lnTo>
                  <a:pt x="58401" y="683596"/>
                </a:lnTo>
                <a:lnTo>
                  <a:pt x="63162" y="681377"/>
                </a:lnTo>
                <a:lnTo>
                  <a:pt x="68241" y="679475"/>
                </a:lnTo>
                <a:lnTo>
                  <a:pt x="73002" y="677891"/>
                </a:lnTo>
                <a:lnTo>
                  <a:pt x="78398" y="676306"/>
                </a:lnTo>
                <a:lnTo>
                  <a:pt x="83476" y="675038"/>
                </a:lnTo>
                <a:lnTo>
                  <a:pt x="873165" y="508631"/>
                </a:lnTo>
                <a:lnTo>
                  <a:pt x="878561" y="507680"/>
                </a:lnTo>
                <a:lnTo>
                  <a:pt x="883639" y="507046"/>
                </a:lnTo>
                <a:lnTo>
                  <a:pt x="889353" y="506729"/>
                </a:lnTo>
                <a:lnTo>
                  <a:pt x="894431" y="506412"/>
                </a:lnTo>
                <a:close/>
                <a:moveTo>
                  <a:pt x="858838" y="261937"/>
                </a:moveTo>
                <a:lnTo>
                  <a:pt x="840146" y="263529"/>
                </a:lnTo>
                <a:lnTo>
                  <a:pt x="821454" y="265439"/>
                </a:lnTo>
                <a:lnTo>
                  <a:pt x="802762" y="267031"/>
                </a:lnTo>
                <a:lnTo>
                  <a:pt x="784387" y="269260"/>
                </a:lnTo>
                <a:lnTo>
                  <a:pt x="747320" y="273717"/>
                </a:lnTo>
                <a:lnTo>
                  <a:pt x="710253" y="279448"/>
                </a:lnTo>
                <a:lnTo>
                  <a:pt x="673185" y="284861"/>
                </a:lnTo>
                <a:lnTo>
                  <a:pt x="636435" y="291229"/>
                </a:lnTo>
                <a:lnTo>
                  <a:pt x="600001" y="297596"/>
                </a:lnTo>
                <a:lnTo>
                  <a:pt x="563251" y="304601"/>
                </a:lnTo>
                <a:lnTo>
                  <a:pt x="526818" y="312242"/>
                </a:lnTo>
                <a:lnTo>
                  <a:pt x="490384" y="319565"/>
                </a:lnTo>
                <a:lnTo>
                  <a:pt x="453950" y="327843"/>
                </a:lnTo>
                <a:lnTo>
                  <a:pt x="417200" y="336439"/>
                </a:lnTo>
                <a:lnTo>
                  <a:pt x="381083" y="345354"/>
                </a:lnTo>
                <a:lnTo>
                  <a:pt x="344967" y="354905"/>
                </a:lnTo>
                <a:lnTo>
                  <a:pt x="326908" y="360000"/>
                </a:lnTo>
                <a:lnTo>
                  <a:pt x="308850" y="365094"/>
                </a:lnTo>
                <a:lnTo>
                  <a:pt x="291108" y="370825"/>
                </a:lnTo>
                <a:lnTo>
                  <a:pt x="273050" y="376237"/>
                </a:lnTo>
                <a:lnTo>
                  <a:pt x="292059" y="374964"/>
                </a:lnTo>
                <a:lnTo>
                  <a:pt x="310434" y="373372"/>
                </a:lnTo>
                <a:lnTo>
                  <a:pt x="329126" y="371461"/>
                </a:lnTo>
                <a:lnTo>
                  <a:pt x="347501" y="369233"/>
                </a:lnTo>
                <a:lnTo>
                  <a:pt x="384885" y="364457"/>
                </a:lnTo>
                <a:lnTo>
                  <a:pt x="421952" y="359363"/>
                </a:lnTo>
                <a:lnTo>
                  <a:pt x="458703" y="353314"/>
                </a:lnTo>
                <a:lnTo>
                  <a:pt x="495453" y="347264"/>
                </a:lnTo>
                <a:lnTo>
                  <a:pt x="532203" y="340578"/>
                </a:lnTo>
                <a:lnTo>
                  <a:pt x="568637" y="333892"/>
                </a:lnTo>
                <a:lnTo>
                  <a:pt x="605387" y="326251"/>
                </a:lnTo>
                <a:lnTo>
                  <a:pt x="642138" y="318610"/>
                </a:lnTo>
                <a:lnTo>
                  <a:pt x="678254" y="310650"/>
                </a:lnTo>
                <a:lnTo>
                  <a:pt x="714688" y="302054"/>
                </a:lnTo>
                <a:lnTo>
                  <a:pt x="750805" y="293139"/>
                </a:lnTo>
                <a:lnTo>
                  <a:pt x="786921" y="283269"/>
                </a:lnTo>
                <a:lnTo>
                  <a:pt x="804980" y="278493"/>
                </a:lnTo>
                <a:lnTo>
                  <a:pt x="823038" y="273081"/>
                </a:lnTo>
                <a:lnTo>
                  <a:pt x="841096" y="267668"/>
                </a:lnTo>
                <a:lnTo>
                  <a:pt x="858838" y="261937"/>
                </a:lnTo>
                <a:close/>
                <a:moveTo>
                  <a:pt x="894431" y="201612"/>
                </a:moveTo>
                <a:lnTo>
                  <a:pt x="899509" y="201612"/>
                </a:lnTo>
                <a:lnTo>
                  <a:pt x="904905" y="202249"/>
                </a:lnTo>
                <a:lnTo>
                  <a:pt x="909666" y="202567"/>
                </a:lnTo>
                <a:lnTo>
                  <a:pt x="915062" y="203522"/>
                </a:lnTo>
                <a:lnTo>
                  <a:pt x="919823" y="204795"/>
                </a:lnTo>
                <a:lnTo>
                  <a:pt x="924901" y="206068"/>
                </a:lnTo>
                <a:lnTo>
                  <a:pt x="929662" y="207660"/>
                </a:lnTo>
                <a:lnTo>
                  <a:pt x="934423" y="209570"/>
                </a:lnTo>
                <a:lnTo>
                  <a:pt x="939184" y="211480"/>
                </a:lnTo>
                <a:lnTo>
                  <a:pt x="943628" y="213708"/>
                </a:lnTo>
                <a:lnTo>
                  <a:pt x="948071" y="216254"/>
                </a:lnTo>
                <a:lnTo>
                  <a:pt x="952198" y="218801"/>
                </a:lnTo>
                <a:lnTo>
                  <a:pt x="956324" y="221665"/>
                </a:lnTo>
                <a:lnTo>
                  <a:pt x="960450" y="224848"/>
                </a:lnTo>
                <a:lnTo>
                  <a:pt x="964259" y="228031"/>
                </a:lnTo>
                <a:lnTo>
                  <a:pt x="968068" y="231533"/>
                </a:lnTo>
                <a:lnTo>
                  <a:pt x="971876" y="235034"/>
                </a:lnTo>
                <a:lnTo>
                  <a:pt x="975050" y="238854"/>
                </a:lnTo>
                <a:lnTo>
                  <a:pt x="978224" y="242992"/>
                </a:lnTo>
                <a:lnTo>
                  <a:pt x="981081" y="246811"/>
                </a:lnTo>
                <a:lnTo>
                  <a:pt x="984255" y="251586"/>
                </a:lnTo>
                <a:lnTo>
                  <a:pt x="986794" y="255724"/>
                </a:lnTo>
                <a:lnTo>
                  <a:pt x="989016" y="260180"/>
                </a:lnTo>
                <a:lnTo>
                  <a:pt x="991238" y="265273"/>
                </a:lnTo>
                <a:lnTo>
                  <a:pt x="993142" y="270047"/>
                </a:lnTo>
                <a:lnTo>
                  <a:pt x="995047" y="275140"/>
                </a:lnTo>
                <a:lnTo>
                  <a:pt x="996634" y="280233"/>
                </a:lnTo>
                <a:lnTo>
                  <a:pt x="997903" y="285326"/>
                </a:lnTo>
                <a:lnTo>
                  <a:pt x="998855" y="290737"/>
                </a:lnTo>
                <a:lnTo>
                  <a:pt x="999490" y="296148"/>
                </a:lnTo>
                <a:lnTo>
                  <a:pt x="999808" y="301559"/>
                </a:lnTo>
                <a:lnTo>
                  <a:pt x="1000125" y="306652"/>
                </a:lnTo>
                <a:lnTo>
                  <a:pt x="999808" y="312063"/>
                </a:lnTo>
                <a:lnTo>
                  <a:pt x="999490" y="317156"/>
                </a:lnTo>
                <a:lnTo>
                  <a:pt x="998855" y="322249"/>
                </a:lnTo>
                <a:lnTo>
                  <a:pt x="998221" y="327342"/>
                </a:lnTo>
                <a:lnTo>
                  <a:pt x="996951" y="332116"/>
                </a:lnTo>
                <a:lnTo>
                  <a:pt x="995681" y="337209"/>
                </a:lnTo>
                <a:lnTo>
                  <a:pt x="993777" y="341984"/>
                </a:lnTo>
                <a:lnTo>
                  <a:pt x="992190" y="347076"/>
                </a:lnTo>
                <a:lnTo>
                  <a:pt x="990286" y="351533"/>
                </a:lnTo>
                <a:lnTo>
                  <a:pt x="988064" y="355989"/>
                </a:lnTo>
                <a:lnTo>
                  <a:pt x="985525" y="360445"/>
                </a:lnTo>
                <a:lnTo>
                  <a:pt x="982985" y="364583"/>
                </a:lnTo>
                <a:lnTo>
                  <a:pt x="979811" y="369039"/>
                </a:lnTo>
                <a:lnTo>
                  <a:pt x="976955" y="372859"/>
                </a:lnTo>
                <a:lnTo>
                  <a:pt x="973781" y="376679"/>
                </a:lnTo>
                <a:lnTo>
                  <a:pt x="970289" y="380817"/>
                </a:lnTo>
                <a:lnTo>
                  <a:pt x="966798" y="384318"/>
                </a:lnTo>
                <a:lnTo>
                  <a:pt x="962989" y="387501"/>
                </a:lnTo>
                <a:lnTo>
                  <a:pt x="959181" y="390684"/>
                </a:lnTo>
                <a:lnTo>
                  <a:pt x="954737" y="393867"/>
                </a:lnTo>
                <a:lnTo>
                  <a:pt x="950611" y="396732"/>
                </a:lnTo>
                <a:lnTo>
                  <a:pt x="945850" y="399278"/>
                </a:lnTo>
                <a:lnTo>
                  <a:pt x="941406" y="401506"/>
                </a:lnTo>
                <a:lnTo>
                  <a:pt x="936963" y="403734"/>
                </a:lnTo>
                <a:lnTo>
                  <a:pt x="931884" y="405962"/>
                </a:lnTo>
                <a:lnTo>
                  <a:pt x="927123" y="407554"/>
                </a:lnTo>
                <a:lnTo>
                  <a:pt x="921727" y="409145"/>
                </a:lnTo>
                <a:lnTo>
                  <a:pt x="916649" y="410419"/>
                </a:lnTo>
                <a:lnTo>
                  <a:pt x="126960" y="577209"/>
                </a:lnTo>
                <a:lnTo>
                  <a:pt x="121247" y="578164"/>
                </a:lnTo>
                <a:lnTo>
                  <a:pt x="115851" y="578801"/>
                </a:lnTo>
                <a:lnTo>
                  <a:pt x="110455" y="579119"/>
                </a:lnTo>
                <a:lnTo>
                  <a:pt x="105059" y="579437"/>
                </a:lnTo>
                <a:lnTo>
                  <a:pt x="100298" y="579119"/>
                </a:lnTo>
                <a:lnTo>
                  <a:pt x="95855" y="578801"/>
                </a:lnTo>
                <a:lnTo>
                  <a:pt x="86967" y="577846"/>
                </a:lnTo>
                <a:lnTo>
                  <a:pt x="78398" y="575936"/>
                </a:lnTo>
                <a:lnTo>
                  <a:pt x="70145" y="573389"/>
                </a:lnTo>
                <a:lnTo>
                  <a:pt x="61575" y="570206"/>
                </a:lnTo>
                <a:lnTo>
                  <a:pt x="53640" y="566069"/>
                </a:lnTo>
                <a:lnTo>
                  <a:pt x="46340" y="561612"/>
                </a:lnTo>
                <a:lnTo>
                  <a:pt x="39358" y="556201"/>
                </a:lnTo>
                <a:lnTo>
                  <a:pt x="32692" y="550472"/>
                </a:lnTo>
                <a:lnTo>
                  <a:pt x="26662" y="543787"/>
                </a:lnTo>
                <a:lnTo>
                  <a:pt x="20948" y="537103"/>
                </a:lnTo>
                <a:lnTo>
                  <a:pt x="15870" y="529782"/>
                </a:lnTo>
                <a:lnTo>
                  <a:pt x="11426" y="522143"/>
                </a:lnTo>
                <a:lnTo>
                  <a:pt x="9522" y="517687"/>
                </a:lnTo>
                <a:lnTo>
                  <a:pt x="7935" y="513549"/>
                </a:lnTo>
                <a:lnTo>
                  <a:pt x="6031" y="509092"/>
                </a:lnTo>
                <a:lnTo>
                  <a:pt x="4444" y="504954"/>
                </a:lnTo>
                <a:lnTo>
                  <a:pt x="3491" y="500498"/>
                </a:lnTo>
                <a:lnTo>
                  <a:pt x="2222" y="495724"/>
                </a:lnTo>
                <a:lnTo>
                  <a:pt x="1270" y="490631"/>
                </a:lnTo>
                <a:lnTo>
                  <a:pt x="635" y="484901"/>
                </a:lnTo>
                <a:lnTo>
                  <a:pt x="317" y="479809"/>
                </a:lnTo>
                <a:lnTo>
                  <a:pt x="0" y="474397"/>
                </a:lnTo>
                <a:lnTo>
                  <a:pt x="317" y="469305"/>
                </a:lnTo>
                <a:lnTo>
                  <a:pt x="635" y="464212"/>
                </a:lnTo>
                <a:lnTo>
                  <a:pt x="1270" y="458801"/>
                </a:lnTo>
                <a:lnTo>
                  <a:pt x="1904" y="454026"/>
                </a:lnTo>
                <a:lnTo>
                  <a:pt x="3174" y="448933"/>
                </a:lnTo>
                <a:lnTo>
                  <a:pt x="4444" y="444159"/>
                </a:lnTo>
                <a:lnTo>
                  <a:pt x="5713" y="439066"/>
                </a:lnTo>
                <a:lnTo>
                  <a:pt x="7935" y="434291"/>
                </a:lnTo>
                <a:lnTo>
                  <a:pt x="9839" y="429835"/>
                </a:lnTo>
                <a:lnTo>
                  <a:pt x="12061" y="425061"/>
                </a:lnTo>
                <a:lnTo>
                  <a:pt x="14283" y="420923"/>
                </a:lnTo>
                <a:lnTo>
                  <a:pt x="17140" y="416466"/>
                </a:lnTo>
                <a:lnTo>
                  <a:pt x="19996" y="412328"/>
                </a:lnTo>
                <a:lnTo>
                  <a:pt x="23170" y="408191"/>
                </a:lnTo>
                <a:lnTo>
                  <a:pt x="26344" y="404689"/>
                </a:lnTo>
                <a:lnTo>
                  <a:pt x="29518" y="400551"/>
                </a:lnTo>
                <a:lnTo>
                  <a:pt x="33327" y="397050"/>
                </a:lnTo>
                <a:lnTo>
                  <a:pt x="37136" y="393867"/>
                </a:lnTo>
                <a:lnTo>
                  <a:pt x="40945" y="390366"/>
                </a:lnTo>
                <a:lnTo>
                  <a:pt x="45388" y="387501"/>
                </a:lnTo>
                <a:lnTo>
                  <a:pt x="49514" y="384636"/>
                </a:lnTo>
                <a:lnTo>
                  <a:pt x="53640" y="382090"/>
                </a:lnTo>
                <a:lnTo>
                  <a:pt x="58401" y="379543"/>
                </a:lnTo>
                <a:lnTo>
                  <a:pt x="63162" y="377315"/>
                </a:lnTo>
                <a:lnTo>
                  <a:pt x="68241" y="375405"/>
                </a:lnTo>
                <a:lnTo>
                  <a:pt x="73002" y="373814"/>
                </a:lnTo>
                <a:lnTo>
                  <a:pt x="78398" y="372222"/>
                </a:lnTo>
                <a:lnTo>
                  <a:pt x="83476" y="370949"/>
                </a:lnTo>
                <a:lnTo>
                  <a:pt x="873165" y="204159"/>
                </a:lnTo>
                <a:lnTo>
                  <a:pt x="878561" y="202885"/>
                </a:lnTo>
                <a:lnTo>
                  <a:pt x="883639" y="202249"/>
                </a:lnTo>
                <a:lnTo>
                  <a:pt x="889353" y="201931"/>
                </a:lnTo>
                <a:lnTo>
                  <a:pt x="894431" y="201612"/>
                </a:lnTo>
                <a:close/>
                <a:moveTo>
                  <a:pt x="462024" y="0"/>
                </a:moveTo>
                <a:lnTo>
                  <a:pt x="467419" y="0"/>
                </a:lnTo>
                <a:lnTo>
                  <a:pt x="472496" y="0"/>
                </a:lnTo>
                <a:lnTo>
                  <a:pt x="477891" y="318"/>
                </a:lnTo>
                <a:lnTo>
                  <a:pt x="482651" y="953"/>
                </a:lnTo>
                <a:lnTo>
                  <a:pt x="487728" y="1907"/>
                </a:lnTo>
                <a:lnTo>
                  <a:pt x="492805" y="2861"/>
                </a:lnTo>
                <a:lnTo>
                  <a:pt x="497565" y="4450"/>
                </a:lnTo>
                <a:lnTo>
                  <a:pt x="502642" y="6039"/>
                </a:lnTo>
                <a:lnTo>
                  <a:pt x="507402" y="7946"/>
                </a:lnTo>
                <a:lnTo>
                  <a:pt x="511844" y="9853"/>
                </a:lnTo>
                <a:lnTo>
                  <a:pt x="516604" y="12078"/>
                </a:lnTo>
                <a:lnTo>
                  <a:pt x="520729" y="14303"/>
                </a:lnTo>
                <a:lnTo>
                  <a:pt x="525172" y="17164"/>
                </a:lnTo>
                <a:lnTo>
                  <a:pt x="529297" y="20025"/>
                </a:lnTo>
                <a:lnTo>
                  <a:pt x="533105" y="22885"/>
                </a:lnTo>
                <a:lnTo>
                  <a:pt x="537230" y="26064"/>
                </a:lnTo>
                <a:lnTo>
                  <a:pt x="541038" y="29878"/>
                </a:lnTo>
                <a:lnTo>
                  <a:pt x="544529" y="33374"/>
                </a:lnTo>
                <a:lnTo>
                  <a:pt x="548019" y="36871"/>
                </a:lnTo>
                <a:lnTo>
                  <a:pt x="551193" y="41003"/>
                </a:lnTo>
                <a:lnTo>
                  <a:pt x="554049" y="45135"/>
                </a:lnTo>
                <a:lnTo>
                  <a:pt x="556904" y="49267"/>
                </a:lnTo>
                <a:lnTo>
                  <a:pt x="559760" y="54035"/>
                </a:lnTo>
                <a:lnTo>
                  <a:pt x="561982" y="58484"/>
                </a:lnTo>
                <a:lnTo>
                  <a:pt x="564203" y="63252"/>
                </a:lnTo>
                <a:lnTo>
                  <a:pt x="566107" y="68020"/>
                </a:lnTo>
                <a:lnTo>
                  <a:pt x="567693" y="73106"/>
                </a:lnTo>
                <a:lnTo>
                  <a:pt x="569280" y="78191"/>
                </a:lnTo>
                <a:lnTo>
                  <a:pt x="570549" y="83595"/>
                </a:lnTo>
                <a:lnTo>
                  <a:pt x="571819" y="88998"/>
                </a:lnTo>
                <a:lnTo>
                  <a:pt x="572453" y="94084"/>
                </a:lnTo>
                <a:lnTo>
                  <a:pt x="572771" y="99487"/>
                </a:lnTo>
                <a:lnTo>
                  <a:pt x="573088" y="104573"/>
                </a:lnTo>
                <a:lnTo>
                  <a:pt x="572771" y="109976"/>
                </a:lnTo>
                <a:lnTo>
                  <a:pt x="572453" y="115062"/>
                </a:lnTo>
                <a:lnTo>
                  <a:pt x="571819" y="120148"/>
                </a:lnTo>
                <a:lnTo>
                  <a:pt x="570867" y="125551"/>
                </a:lnTo>
                <a:lnTo>
                  <a:pt x="569597" y="130319"/>
                </a:lnTo>
                <a:lnTo>
                  <a:pt x="568328" y="135405"/>
                </a:lnTo>
                <a:lnTo>
                  <a:pt x="566741" y="140172"/>
                </a:lnTo>
                <a:lnTo>
                  <a:pt x="565155" y="144622"/>
                </a:lnTo>
                <a:lnTo>
                  <a:pt x="563251" y="149390"/>
                </a:lnTo>
                <a:lnTo>
                  <a:pt x="561030" y="153840"/>
                </a:lnTo>
                <a:lnTo>
                  <a:pt x="558174" y="158608"/>
                </a:lnTo>
                <a:lnTo>
                  <a:pt x="555635" y="162740"/>
                </a:lnTo>
                <a:lnTo>
                  <a:pt x="552779" y="166872"/>
                </a:lnTo>
                <a:lnTo>
                  <a:pt x="549923" y="171004"/>
                </a:lnTo>
                <a:lnTo>
                  <a:pt x="546433" y="174818"/>
                </a:lnTo>
                <a:lnTo>
                  <a:pt x="543259" y="178315"/>
                </a:lnTo>
                <a:lnTo>
                  <a:pt x="539769" y="182129"/>
                </a:lnTo>
                <a:lnTo>
                  <a:pt x="535644" y="185625"/>
                </a:lnTo>
                <a:lnTo>
                  <a:pt x="531836" y="188486"/>
                </a:lnTo>
                <a:lnTo>
                  <a:pt x="527711" y="191664"/>
                </a:lnTo>
                <a:lnTo>
                  <a:pt x="523268" y="194525"/>
                </a:lnTo>
                <a:lnTo>
                  <a:pt x="518825" y="197068"/>
                </a:lnTo>
                <a:lnTo>
                  <a:pt x="514383" y="199611"/>
                </a:lnTo>
                <a:lnTo>
                  <a:pt x="509623" y="201518"/>
                </a:lnTo>
                <a:lnTo>
                  <a:pt x="504863" y="204061"/>
                </a:lnTo>
                <a:lnTo>
                  <a:pt x="499786" y="205650"/>
                </a:lnTo>
                <a:lnTo>
                  <a:pt x="494709" y="206921"/>
                </a:lnTo>
                <a:lnTo>
                  <a:pt x="489632" y="208193"/>
                </a:lnTo>
                <a:lnTo>
                  <a:pt x="126930" y="284795"/>
                </a:lnTo>
                <a:lnTo>
                  <a:pt x="121218" y="285749"/>
                </a:lnTo>
                <a:lnTo>
                  <a:pt x="115823" y="286702"/>
                </a:lnTo>
                <a:lnTo>
                  <a:pt x="110429" y="287020"/>
                </a:lnTo>
                <a:lnTo>
                  <a:pt x="105034" y="287338"/>
                </a:lnTo>
                <a:lnTo>
                  <a:pt x="100275" y="287020"/>
                </a:lnTo>
                <a:lnTo>
                  <a:pt x="95832" y="286702"/>
                </a:lnTo>
                <a:lnTo>
                  <a:pt x="86947" y="285431"/>
                </a:lnTo>
                <a:lnTo>
                  <a:pt x="78379" y="283524"/>
                </a:lnTo>
                <a:lnTo>
                  <a:pt x="70129" y="280981"/>
                </a:lnTo>
                <a:lnTo>
                  <a:pt x="61561" y="277802"/>
                </a:lnTo>
                <a:lnTo>
                  <a:pt x="53628" y="273670"/>
                </a:lnTo>
                <a:lnTo>
                  <a:pt x="46329" y="268902"/>
                </a:lnTo>
                <a:lnTo>
                  <a:pt x="39348" y="264135"/>
                </a:lnTo>
                <a:lnTo>
                  <a:pt x="32684" y="258095"/>
                </a:lnTo>
                <a:lnTo>
                  <a:pt x="26655" y="251738"/>
                </a:lnTo>
                <a:lnTo>
                  <a:pt x="20943" y="244746"/>
                </a:lnTo>
                <a:lnTo>
                  <a:pt x="15866" y="237435"/>
                </a:lnTo>
                <a:lnTo>
                  <a:pt x="11424" y="229807"/>
                </a:lnTo>
                <a:lnTo>
                  <a:pt x="9520" y="225357"/>
                </a:lnTo>
                <a:lnTo>
                  <a:pt x="7933" y="221225"/>
                </a:lnTo>
                <a:lnTo>
                  <a:pt x="6029" y="217093"/>
                </a:lnTo>
                <a:lnTo>
                  <a:pt x="4443" y="212643"/>
                </a:lnTo>
                <a:lnTo>
                  <a:pt x="3491" y="208193"/>
                </a:lnTo>
                <a:lnTo>
                  <a:pt x="2221" y="203425"/>
                </a:lnTo>
                <a:lnTo>
                  <a:pt x="1269" y="198021"/>
                </a:lnTo>
                <a:lnTo>
                  <a:pt x="635" y="192936"/>
                </a:lnTo>
                <a:lnTo>
                  <a:pt x="317" y="187532"/>
                </a:lnTo>
                <a:lnTo>
                  <a:pt x="0" y="182447"/>
                </a:lnTo>
                <a:lnTo>
                  <a:pt x="317" y="177043"/>
                </a:lnTo>
                <a:lnTo>
                  <a:pt x="635" y="171958"/>
                </a:lnTo>
                <a:lnTo>
                  <a:pt x="1269" y="166554"/>
                </a:lnTo>
                <a:lnTo>
                  <a:pt x="1904" y="161786"/>
                </a:lnTo>
                <a:lnTo>
                  <a:pt x="3173" y="157019"/>
                </a:lnTo>
                <a:lnTo>
                  <a:pt x="4443" y="151615"/>
                </a:lnTo>
                <a:lnTo>
                  <a:pt x="5712" y="147165"/>
                </a:lnTo>
                <a:lnTo>
                  <a:pt x="7933" y="142079"/>
                </a:lnTo>
                <a:lnTo>
                  <a:pt x="9837" y="137630"/>
                </a:lnTo>
                <a:lnTo>
                  <a:pt x="12058" y="132862"/>
                </a:lnTo>
                <a:lnTo>
                  <a:pt x="14280" y="128730"/>
                </a:lnTo>
                <a:lnTo>
                  <a:pt x="17136" y="124280"/>
                </a:lnTo>
                <a:lnTo>
                  <a:pt x="19991" y="120148"/>
                </a:lnTo>
                <a:lnTo>
                  <a:pt x="23165" y="116016"/>
                </a:lnTo>
                <a:lnTo>
                  <a:pt x="26338" y="112201"/>
                </a:lnTo>
                <a:lnTo>
                  <a:pt x="29511" y="108387"/>
                </a:lnTo>
                <a:lnTo>
                  <a:pt x="33319" y="104891"/>
                </a:lnTo>
                <a:lnTo>
                  <a:pt x="37127" y="101712"/>
                </a:lnTo>
                <a:lnTo>
                  <a:pt x="40935" y="98534"/>
                </a:lnTo>
                <a:lnTo>
                  <a:pt x="45377" y="95355"/>
                </a:lnTo>
                <a:lnTo>
                  <a:pt x="49503" y="92495"/>
                </a:lnTo>
                <a:lnTo>
                  <a:pt x="53628" y="89952"/>
                </a:lnTo>
                <a:lnTo>
                  <a:pt x="58388" y="87727"/>
                </a:lnTo>
                <a:lnTo>
                  <a:pt x="63148" y="85184"/>
                </a:lnTo>
                <a:lnTo>
                  <a:pt x="68225" y="83277"/>
                </a:lnTo>
                <a:lnTo>
                  <a:pt x="72985" y="81370"/>
                </a:lnTo>
                <a:lnTo>
                  <a:pt x="78379" y="80098"/>
                </a:lnTo>
                <a:lnTo>
                  <a:pt x="83456" y="78827"/>
                </a:lnTo>
                <a:lnTo>
                  <a:pt x="446158" y="2225"/>
                </a:lnTo>
                <a:lnTo>
                  <a:pt x="451235" y="1271"/>
                </a:lnTo>
                <a:lnTo>
                  <a:pt x="456630" y="636"/>
                </a:lnTo>
                <a:lnTo>
                  <a:pt x="462024" y="0"/>
                </a:lnTo>
                <a:close/>
              </a:path>
            </a:pathLst>
          </a:custGeom>
          <a:solidFill>
            <a:schemeClr val="accent4">
              <a:lumMod val="60000"/>
              <a:lumOff val="40000"/>
            </a:schemeClr>
          </a:solidFill>
          <a:ln>
            <a:noFill/>
          </a:ln>
        </p:spPr>
        <p:txBody>
          <a:bodyPr lIns="68571" tIns="34286" rIns="68571" bIns="34286"/>
          <a:lstStyle/>
          <a:p>
            <a:pPr>
              <a:defRPr/>
            </a:pPr>
            <a:endParaRPr lang="zh-CN" altLang="en-US" kern="0">
              <a:solidFill>
                <a:srgbClr val="FFFFFF"/>
              </a:solidFill>
              <a:ea typeface="方正粗倩简体" panose="03000509000000000000" pitchFamily="65" charset="-122"/>
            </a:endParaRPr>
          </a:p>
        </p:txBody>
      </p:sp>
      <p:sp>
        <p:nvSpPr>
          <p:cNvPr id="14" name="KSO_Shape"/>
          <p:cNvSpPr/>
          <p:nvPr/>
        </p:nvSpPr>
        <p:spPr bwMode="auto">
          <a:xfrm>
            <a:off x="2617109" y="2131131"/>
            <a:ext cx="473894" cy="456795"/>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accent4">
              <a:lumMod val="60000"/>
              <a:lumOff val="40000"/>
            </a:schemeClr>
          </a:solidFill>
          <a:ln>
            <a:noFill/>
          </a:ln>
        </p:spPr>
        <p:txBody>
          <a:bodyPr lIns="68571" tIns="34286" rIns="68571" bIns="34286"/>
          <a:lstStyle/>
          <a:p>
            <a:pPr>
              <a:defRPr/>
            </a:pPr>
            <a:endParaRPr lang="zh-CN" altLang="en-US" kern="0">
              <a:solidFill>
                <a:srgbClr val="FFFFFF"/>
              </a:solidFill>
              <a:ea typeface="方正粗倩简体" panose="03000509000000000000" pitchFamily="65" charset="-122"/>
            </a:endParaRPr>
          </a:p>
        </p:txBody>
      </p:sp>
      <p:sp>
        <p:nvSpPr>
          <p:cNvPr id="15" name="KSO_Shape"/>
          <p:cNvSpPr>
            <a:spLocks noChangeAspect="1"/>
          </p:cNvSpPr>
          <p:nvPr/>
        </p:nvSpPr>
        <p:spPr bwMode="auto">
          <a:xfrm>
            <a:off x="2661647" y="4482531"/>
            <a:ext cx="502399" cy="42982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accent4">
              <a:lumMod val="60000"/>
              <a:lumOff val="40000"/>
            </a:schemeClr>
          </a:solidFill>
          <a:ln>
            <a:noFill/>
          </a:ln>
        </p:spPr>
        <p:txBody>
          <a:bodyPr lIns="68571" tIns="34286" rIns="68571" bIns="34286"/>
          <a:lstStyle/>
          <a:p>
            <a:pPr>
              <a:defRPr/>
            </a:pPr>
            <a:endParaRPr lang="zh-CN" altLang="en-US" kern="0">
              <a:solidFill>
                <a:srgbClr val="FFFFFF"/>
              </a:solidFill>
              <a:ea typeface="方正粗倩简体" panose="03000509000000000000" pitchFamily="65" charset="-122"/>
            </a:endParaRPr>
          </a:p>
        </p:txBody>
      </p:sp>
      <p:sp>
        <p:nvSpPr>
          <p:cNvPr id="17" name="文本框 16"/>
          <p:cNvSpPr txBox="1"/>
          <p:nvPr/>
        </p:nvSpPr>
        <p:spPr>
          <a:xfrm>
            <a:off x="3636159" y="3419989"/>
            <a:ext cx="5500262" cy="726489"/>
          </a:xfrm>
          <a:prstGeom prst="rect">
            <a:avLst/>
          </a:prstGeom>
          <a:noFill/>
        </p:spPr>
        <p:txBody>
          <a:bodyPr>
            <a:normAutofit/>
          </a:bodyPr>
          <a:lstStyle/>
          <a:p>
            <a:pPr>
              <a:lnSpc>
                <a:spcPct val="130000"/>
              </a:lnSpc>
              <a:defRPr/>
            </a:pPr>
            <a:r>
              <a:rPr lang="zh-CN" altLang="en-US" sz="1300" dirty="0">
                <a:solidFill>
                  <a:srgbClr val="FFFF00"/>
                </a:solidFill>
              </a:rPr>
              <a:t>请在输入你的内容文本</a:t>
            </a:r>
            <a:r>
              <a:rPr lang="en-US" altLang="zh-CN" sz="1300" dirty="0">
                <a:solidFill>
                  <a:srgbClr val="FFFF00"/>
                </a:solidFill>
              </a:rPr>
              <a:t>.</a:t>
            </a:r>
            <a:r>
              <a:rPr lang="zh-CN" altLang="en-US" sz="1300" dirty="0">
                <a:solidFill>
                  <a:srgbClr val="FFFF00"/>
                </a:solidFill>
              </a:rPr>
              <a:t>请在输入你的内容文本</a:t>
            </a:r>
            <a:r>
              <a:rPr lang="en-US" altLang="zh-CN" sz="1300" dirty="0">
                <a:solidFill>
                  <a:srgbClr val="FFFF00"/>
                </a:solidFill>
              </a:rPr>
              <a:t>.</a:t>
            </a:r>
            <a:r>
              <a:rPr lang="zh-CN" altLang="en-US" sz="1300" dirty="0">
                <a:solidFill>
                  <a:srgbClr val="FFFF00"/>
                </a:solidFill>
              </a:rPr>
              <a:t>请在输入你的内容文本</a:t>
            </a:r>
            <a:r>
              <a:rPr lang="en-US" altLang="zh-CN" sz="1300" dirty="0">
                <a:solidFill>
                  <a:srgbClr val="FFFF00"/>
                </a:solidFill>
              </a:rPr>
              <a:t>.</a:t>
            </a:r>
            <a:r>
              <a:rPr lang="zh-CN" altLang="en-US" sz="1300" dirty="0">
                <a:solidFill>
                  <a:srgbClr val="FFFF00"/>
                </a:solidFill>
              </a:rPr>
              <a:t>请在输入你的内容文本</a:t>
            </a:r>
            <a:r>
              <a:rPr lang="en-US" altLang="zh-CN" sz="1300" dirty="0">
                <a:solidFill>
                  <a:srgbClr val="FFFF00"/>
                </a:solidFill>
              </a:rPr>
              <a:t>.</a:t>
            </a:r>
            <a:r>
              <a:rPr lang="zh-CN" altLang="en-US" sz="1300" dirty="0">
                <a:solidFill>
                  <a:srgbClr val="FFFF00"/>
                </a:solidFill>
              </a:rPr>
              <a:t>请在输入你的内容文本</a:t>
            </a:r>
            <a:r>
              <a:rPr lang="en-US" altLang="zh-CN" sz="1300" dirty="0">
                <a:solidFill>
                  <a:srgbClr val="FFFF00"/>
                </a:solidFill>
              </a:rPr>
              <a:t>.</a:t>
            </a:r>
            <a:r>
              <a:rPr lang="zh-CN" altLang="en-US" sz="1300" dirty="0">
                <a:solidFill>
                  <a:srgbClr val="FFFF00"/>
                </a:solidFill>
              </a:rPr>
              <a:t>请在输入你的内容文本</a:t>
            </a:r>
            <a:r>
              <a:rPr lang="en-US" altLang="zh-CN" sz="1300" dirty="0">
                <a:solidFill>
                  <a:srgbClr val="FFFF00"/>
                </a:solidFill>
              </a:rPr>
              <a:t>.</a:t>
            </a:r>
            <a:endParaRPr lang="zh-CN" altLang="en-US" sz="1300" dirty="0">
              <a:solidFill>
                <a:srgbClr val="FFFF00"/>
              </a:solidFill>
            </a:endParaRPr>
          </a:p>
        </p:txBody>
      </p:sp>
      <p:sp>
        <p:nvSpPr>
          <p:cNvPr id="18" name="文本框 17"/>
          <p:cNvSpPr txBox="1"/>
          <p:nvPr/>
        </p:nvSpPr>
        <p:spPr>
          <a:xfrm>
            <a:off x="3597670" y="4523796"/>
            <a:ext cx="5500262" cy="726489"/>
          </a:xfrm>
          <a:prstGeom prst="rect">
            <a:avLst/>
          </a:prstGeom>
          <a:noFill/>
        </p:spPr>
        <p:txBody>
          <a:bodyPr>
            <a:normAutofit/>
          </a:bodyPr>
          <a:lstStyle/>
          <a:p>
            <a:pPr>
              <a:lnSpc>
                <a:spcPct val="130000"/>
              </a:lnSpc>
              <a:defRPr/>
            </a:pPr>
            <a:r>
              <a:rPr lang="zh-CN" altLang="en-US" sz="1300" dirty="0">
                <a:solidFill>
                  <a:srgbClr val="FF0000"/>
                </a:solidFill>
              </a:rPr>
              <a:t>请在输入你的内容文本</a:t>
            </a:r>
            <a:r>
              <a:rPr lang="en-US" altLang="zh-CN" sz="1300" dirty="0">
                <a:solidFill>
                  <a:srgbClr val="FF0000"/>
                </a:solidFill>
              </a:rPr>
              <a:t>.</a:t>
            </a:r>
            <a:r>
              <a:rPr lang="zh-CN" altLang="en-US" sz="1300" dirty="0">
                <a:solidFill>
                  <a:srgbClr val="FF0000"/>
                </a:solidFill>
              </a:rPr>
              <a:t>请在输入你的内容文本</a:t>
            </a:r>
            <a:r>
              <a:rPr lang="en-US" altLang="zh-CN" sz="1300" dirty="0">
                <a:solidFill>
                  <a:srgbClr val="FF0000"/>
                </a:solidFill>
              </a:rPr>
              <a:t>.</a:t>
            </a:r>
            <a:r>
              <a:rPr lang="zh-CN" altLang="en-US" sz="1300" dirty="0">
                <a:solidFill>
                  <a:srgbClr val="FF0000"/>
                </a:solidFill>
              </a:rPr>
              <a:t>请在输入你的内容文本</a:t>
            </a:r>
            <a:r>
              <a:rPr lang="en-US" altLang="zh-CN" sz="1300" dirty="0">
                <a:solidFill>
                  <a:srgbClr val="FF0000"/>
                </a:solidFill>
              </a:rPr>
              <a:t>.</a:t>
            </a:r>
            <a:r>
              <a:rPr lang="zh-CN" altLang="en-US" sz="1300" dirty="0">
                <a:solidFill>
                  <a:srgbClr val="FF0000"/>
                </a:solidFill>
              </a:rPr>
              <a:t>请在输入你的内容文本</a:t>
            </a:r>
            <a:r>
              <a:rPr lang="en-US" altLang="zh-CN" sz="1300" dirty="0">
                <a:solidFill>
                  <a:srgbClr val="FF0000"/>
                </a:solidFill>
              </a:rPr>
              <a:t>.</a:t>
            </a:r>
            <a:r>
              <a:rPr lang="zh-CN" altLang="en-US" sz="1300" dirty="0">
                <a:solidFill>
                  <a:srgbClr val="FF0000"/>
                </a:solidFill>
              </a:rPr>
              <a:t>请在输入你的内容文本</a:t>
            </a:r>
            <a:r>
              <a:rPr lang="en-US" altLang="zh-CN" sz="1300" dirty="0">
                <a:solidFill>
                  <a:srgbClr val="FF0000"/>
                </a:solidFill>
              </a:rPr>
              <a:t>.</a:t>
            </a:r>
            <a:r>
              <a:rPr lang="zh-CN" altLang="en-US" sz="1300" dirty="0">
                <a:solidFill>
                  <a:srgbClr val="FF0000"/>
                </a:solidFill>
              </a:rPr>
              <a:t>请在输入你的内容文本</a:t>
            </a:r>
            <a:r>
              <a:rPr lang="en-US" altLang="zh-CN" sz="1300" dirty="0">
                <a:solidFill>
                  <a:srgbClr val="FF0000"/>
                </a:solidFill>
              </a:rPr>
              <a:t>.</a:t>
            </a:r>
            <a:endParaRPr lang="zh-CN" altLang="en-US" sz="1300" dirty="0">
              <a:solidFill>
                <a:srgbClr val="FF0000"/>
              </a:solidFill>
            </a:endParaRPr>
          </a:p>
        </p:txBody>
      </p:sp>
      <p:sp>
        <p:nvSpPr>
          <p:cNvPr id="20" name="文本框 19"/>
          <p:cNvSpPr txBox="1"/>
          <p:nvPr/>
        </p:nvSpPr>
        <p:spPr>
          <a:xfrm>
            <a:off x="3559959" y="5835706"/>
            <a:ext cx="5500262" cy="726489"/>
          </a:xfrm>
          <a:prstGeom prst="rect">
            <a:avLst/>
          </a:prstGeom>
          <a:noFill/>
        </p:spPr>
        <p:txBody>
          <a:bodyPr>
            <a:normAutofit/>
          </a:bodyPr>
          <a:lstStyle/>
          <a:p>
            <a:pPr>
              <a:lnSpc>
                <a:spcPct val="130000"/>
              </a:lnSpc>
              <a:defRPr/>
            </a:pPr>
            <a:r>
              <a:rPr lang="zh-CN" altLang="en-US" sz="1300" dirty="0">
                <a:solidFill>
                  <a:srgbClr val="C00000"/>
                </a:solidFill>
              </a:rPr>
              <a:t>请在输入你的内容文本</a:t>
            </a:r>
            <a:r>
              <a:rPr lang="en-US" altLang="zh-CN" sz="1300" dirty="0">
                <a:solidFill>
                  <a:srgbClr val="C00000"/>
                </a:solidFill>
              </a:rPr>
              <a:t>.</a:t>
            </a:r>
            <a:r>
              <a:rPr lang="zh-CN" altLang="en-US" sz="1300" dirty="0">
                <a:solidFill>
                  <a:srgbClr val="C00000"/>
                </a:solidFill>
              </a:rPr>
              <a:t>请在输入你的内容文本</a:t>
            </a:r>
            <a:r>
              <a:rPr lang="en-US" altLang="zh-CN" sz="1300" dirty="0">
                <a:solidFill>
                  <a:srgbClr val="C00000"/>
                </a:solidFill>
              </a:rPr>
              <a:t>.</a:t>
            </a:r>
            <a:r>
              <a:rPr lang="zh-CN" altLang="en-US" sz="1300" dirty="0">
                <a:solidFill>
                  <a:srgbClr val="C00000"/>
                </a:solidFill>
              </a:rPr>
              <a:t>请在输入你的内容文本</a:t>
            </a:r>
            <a:r>
              <a:rPr lang="en-US" altLang="zh-CN" sz="1300" dirty="0">
                <a:solidFill>
                  <a:srgbClr val="C00000"/>
                </a:solidFill>
              </a:rPr>
              <a:t>.</a:t>
            </a:r>
            <a:r>
              <a:rPr lang="zh-CN" altLang="en-US" sz="1300" dirty="0">
                <a:solidFill>
                  <a:srgbClr val="C00000"/>
                </a:solidFill>
              </a:rPr>
              <a:t>请在输入你的内容文本</a:t>
            </a:r>
            <a:r>
              <a:rPr lang="en-US" altLang="zh-CN" sz="1300" dirty="0">
                <a:solidFill>
                  <a:srgbClr val="C00000"/>
                </a:solidFill>
              </a:rPr>
              <a:t>.</a:t>
            </a:r>
            <a:r>
              <a:rPr lang="zh-CN" altLang="en-US" sz="1300" dirty="0">
                <a:solidFill>
                  <a:srgbClr val="C00000"/>
                </a:solidFill>
              </a:rPr>
              <a:t>请在输入你的内容文本</a:t>
            </a:r>
            <a:r>
              <a:rPr lang="en-US" altLang="zh-CN" sz="1300" dirty="0">
                <a:solidFill>
                  <a:srgbClr val="C00000"/>
                </a:solidFill>
              </a:rPr>
              <a:t>.</a:t>
            </a:r>
            <a:r>
              <a:rPr lang="zh-CN" altLang="en-US" sz="1300" dirty="0">
                <a:solidFill>
                  <a:srgbClr val="C00000"/>
                </a:solidFill>
              </a:rPr>
              <a:t>请在输入你的内容文本</a:t>
            </a:r>
            <a:r>
              <a:rPr lang="en-US" altLang="zh-CN" sz="1300" dirty="0">
                <a:solidFill>
                  <a:srgbClr val="C00000"/>
                </a:solidFill>
              </a:rPr>
              <a:t>.</a:t>
            </a:r>
            <a:endParaRPr lang="zh-CN" altLang="en-US" sz="1300" dirty="0">
              <a:solidFill>
                <a:srgbClr val="C00000"/>
              </a:solidFill>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3" name="矩形 22"/>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4" name="直接连接符 23"/>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97670" y="1800211"/>
            <a:ext cx="1313989" cy="473652"/>
          </a:xfrm>
          <a:prstGeom prst="homePlate">
            <a:avLst/>
          </a:prstGeom>
          <a:solidFill>
            <a:srgbClr val="92D050">
              <a:alpha val="57000"/>
            </a:srgbClr>
          </a:solidFill>
        </p:spPr>
        <p:txBody>
          <a:bodyPr anchor="ctr"/>
          <a:lstStyle/>
          <a:p>
            <a:pPr>
              <a:lnSpc>
                <a:spcPct val="140000"/>
              </a:lnSpc>
              <a:defRPr/>
            </a:pPr>
            <a:r>
              <a:rPr lang="en-US" altLang="zh-CN" dirty="0">
                <a:latin typeface="方正粗倩简体" panose="03000509000000000000" pitchFamily="65" charset="-122"/>
                <a:ea typeface="方正粗倩简体" panose="03000509000000000000" pitchFamily="65" charset="-122"/>
              </a:rPr>
              <a:t>Title</a:t>
            </a:r>
            <a:r>
              <a:rPr lang="zh-CN" altLang="en-US" dirty="0">
                <a:latin typeface="方正粗倩简体" panose="03000509000000000000" pitchFamily="65" charset="-122"/>
                <a:ea typeface="方正粗倩简体" panose="03000509000000000000" pitchFamily="65" charset="-122"/>
              </a:rPr>
              <a:t> 标题</a:t>
            </a:r>
            <a:endParaRPr lang="en-US" altLang="zh-CN" dirty="0">
              <a:latin typeface="方正粗倩简体" panose="03000509000000000000" pitchFamily="65" charset="-122"/>
              <a:ea typeface="方正粗倩简体" panose="03000509000000000000" pitchFamily="65" charset="-122"/>
            </a:endParaRPr>
          </a:p>
        </p:txBody>
      </p:sp>
      <p:sp>
        <p:nvSpPr>
          <p:cNvPr id="26" name="文本框 25"/>
          <p:cNvSpPr txBox="1"/>
          <p:nvPr/>
        </p:nvSpPr>
        <p:spPr>
          <a:xfrm>
            <a:off x="3629658" y="4146478"/>
            <a:ext cx="1313989" cy="473652"/>
          </a:xfrm>
          <a:prstGeom prst="homePlate">
            <a:avLst/>
          </a:prstGeom>
          <a:solidFill>
            <a:srgbClr val="92D050">
              <a:alpha val="57000"/>
            </a:srgbClr>
          </a:solidFill>
        </p:spPr>
        <p:txBody>
          <a:bodyPr anchor="ctr"/>
          <a:lstStyle/>
          <a:p>
            <a:pPr>
              <a:lnSpc>
                <a:spcPct val="140000"/>
              </a:lnSpc>
              <a:defRPr/>
            </a:pPr>
            <a:r>
              <a:rPr lang="en-US" altLang="zh-CN" dirty="0">
                <a:latin typeface="方正粗倩简体" panose="03000509000000000000" pitchFamily="65" charset="-122"/>
                <a:ea typeface="方正粗倩简体" panose="03000509000000000000" pitchFamily="65" charset="-122"/>
              </a:rPr>
              <a:t>Title</a:t>
            </a:r>
            <a:r>
              <a:rPr lang="zh-CN" altLang="en-US" dirty="0">
                <a:latin typeface="方正粗倩简体" panose="03000509000000000000" pitchFamily="65" charset="-122"/>
                <a:ea typeface="方正粗倩简体" panose="03000509000000000000" pitchFamily="65" charset="-122"/>
              </a:rPr>
              <a:t> 标题</a:t>
            </a:r>
            <a:endParaRPr lang="en-US" altLang="zh-CN" dirty="0">
              <a:latin typeface="方正粗倩简体" panose="03000509000000000000" pitchFamily="65" charset="-122"/>
              <a:ea typeface="方正粗倩简体" panose="03000509000000000000" pitchFamily="65" charset="-122"/>
            </a:endParaRPr>
          </a:p>
        </p:txBody>
      </p:sp>
      <p:sp>
        <p:nvSpPr>
          <p:cNvPr id="27" name="文本框 26"/>
          <p:cNvSpPr txBox="1"/>
          <p:nvPr/>
        </p:nvSpPr>
        <p:spPr>
          <a:xfrm>
            <a:off x="3682885" y="5362054"/>
            <a:ext cx="1313989" cy="473652"/>
          </a:xfrm>
          <a:prstGeom prst="homePlate">
            <a:avLst/>
          </a:prstGeom>
          <a:solidFill>
            <a:srgbClr val="92D050">
              <a:alpha val="57000"/>
            </a:srgbClr>
          </a:solidFill>
        </p:spPr>
        <p:txBody>
          <a:bodyPr anchor="ctr"/>
          <a:lstStyle/>
          <a:p>
            <a:pPr>
              <a:lnSpc>
                <a:spcPct val="140000"/>
              </a:lnSpc>
              <a:defRPr/>
            </a:pPr>
            <a:r>
              <a:rPr lang="en-US" altLang="zh-CN" dirty="0">
                <a:latin typeface="方正粗倩简体" panose="03000509000000000000" pitchFamily="65" charset="-122"/>
                <a:ea typeface="方正粗倩简体" panose="03000509000000000000" pitchFamily="65" charset="-122"/>
              </a:rPr>
              <a:t>Title</a:t>
            </a:r>
            <a:r>
              <a:rPr lang="zh-CN" altLang="en-US" dirty="0">
                <a:latin typeface="方正粗倩简体" panose="03000509000000000000" pitchFamily="65" charset="-122"/>
                <a:ea typeface="方正粗倩简体" panose="03000509000000000000" pitchFamily="65" charset="-122"/>
              </a:rPr>
              <a:t> 标题</a:t>
            </a:r>
            <a:endParaRPr lang="en-US" altLang="zh-CN" dirty="0">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15" presetClass="entr" presetSubtype="0" fill="hold" grpId="0" nodeType="withEffect">
                                  <p:stCondLst>
                                    <p:cond delay="120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tgtEl>
                                        <p:attrNameLst>
                                          <p:attrName>ppt_y</p:attrName>
                                        </p:attrNameLst>
                                      </p:cBhvr>
                                      <p:tavLst>
                                        <p:tav tm="0" fmla="#ppt_y+(sin(-2*pi*(1-$))*-#ppt_x+cos(-2*pi*(1-$))*(1-#ppt_y))*(1-$)">
                                          <p:val>
                                            <p:fltVal val="0"/>
                                          </p:val>
                                        </p:tav>
                                        <p:tav tm="100000">
                                          <p:val>
                                            <p:fltVal val="1"/>
                                          </p:val>
                                        </p:tav>
                                      </p:tavLst>
                                    </p:anim>
                                  </p:childTnLst>
                                </p:cTn>
                              </p:par>
                              <p:par>
                                <p:cTn id="37" presetID="35" presetClass="entr" presetSubtype="0" fill="hold" grpId="0" nodeType="with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anim calcmode="lin" valueType="num">
                                      <p:cBhvr>
                                        <p:cTn id="40" dur="2000" fill="hold"/>
                                        <p:tgtEl>
                                          <p:spTgt spid="2"/>
                                        </p:tgtEl>
                                        <p:attrNameLst>
                                          <p:attrName>style.rotation</p:attrName>
                                        </p:attrNameLst>
                                      </p:cBhvr>
                                      <p:tavLst>
                                        <p:tav tm="0">
                                          <p:val>
                                            <p:fltVal val="720"/>
                                          </p:val>
                                        </p:tav>
                                        <p:tav tm="100000">
                                          <p:val>
                                            <p:fltVal val="0"/>
                                          </p:val>
                                        </p:tav>
                                      </p:tavLst>
                                    </p:anim>
                                    <p:anim calcmode="lin" valueType="num">
                                      <p:cBhvr>
                                        <p:cTn id="41" dur="2000" fill="hold"/>
                                        <p:tgtEl>
                                          <p:spTgt spid="2"/>
                                        </p:tgtEl>
                                        <p:attrNameLst>
                                          <p:attrName>ppt_h</p:attrName>
                                        </p:attrNameLst>
                                      </p:cBhvr>
                                      <p:tavLst>
                                        <p:tav tm="0">
                                          <p:val>
                                            <p:fltVal val="0"/>
                                          </p:val>
                                        </p:tav>
                                        <p:tav tm="100000">
                                          <p:val>
                                            <p:strVal val="#ppt_h"/>
                                          </p:val>
                                        </p:tav>
                                      </p:tavLst>
                                    </p:anim>
                                    <p:anim calcmode="lin" valueType="num">
                                      <p:cBhvr>
                                        <p:cTn id="42" dur="2000" fill="hold"/>
                                        <p:tgtEl>
                                          <p:spTgt spid="2"/>
                                        </p:tgtEl>
                                        <p:attrNameLst>
                                          <p:attrName>ppt_w</p:attrName>
                                        </p:attrNameLst>
                                      </p:cBhvr>
                                      <p:tavLst>
                                        <p:tav tm="0">
                                          <p:val>
                                            <p:fltVal val="0"/>
                                          </p:val>
                                        </p:tav>
                                        <p:tav tm="100000">
                                          <p:val>
                                            <p:strVal val="#ppt_w"/>
                                          </p:val>
                                        </p:tav>
                                      </p:tavLst>
                                    </p:anim>
                                  </p:childTnLst>
                                </p:cTn>
                              </p:par>
                              <p:par>
                                <p:cTn id="43" presetID="30" presetClass="entr" presetSubtype="0" fill="hold" grpId="0" nodeType="withEffect">
                                  <p:stCondLst>
                                    <p:cond delay="35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800" decel="100000"/>
                                        <p:tgtEl>
                                          <p:spTgt spid="3"/>
                                        </p:tgtEl>
                                      </p:cBhvr>
                                    </p:animEffect>
                                    <p:anim calcmode="lin" valueType="num">
                                      <p:cBhvr>
                                        <p:cTn id="46" dur="800" decel="100000" fill="hold"/>
                                        <p:tgtEl>
                                          <p:spTgt spid="3"/>
                                        </p:tgtEl>
                                        <p:attrNameLst>
                                          <p:attrName>style.rotation</p:attrName>
                                        </p:attrNameLst>
                                      </p:cBhvr>
                                      <p:tavLst>
                                        <p:tav tm="0">
                                          <p:val>
                                            <p:fltVal val="-90"/>
                                          </p:val>
                                        </p:tav>
                                        <p:tav tm="100000">
                                          <p:val>
                                            <p:fltVal val="0"/>
                                          </p:val>
                                        </p:tav>
                                      </p:tavLst>
                                    </p:anim>
                                    <p:anim calcmode="lin" valueType="num">
                                      <p:cBhvr>
                                        <p:cTn id="47" dur="800" decel="100000" fill="hold"/>
                                        <p:tgtEl>
                                          <p:spTgt spid="3"/>
                                        </p:tgtEl>
                                        <p:attrNameLst>
                                          <p:attrName>ppt_x</p:attrName>
                                        </p:attrNameLst>
                                      </p:cBhvr>
                                      <p:tavLst>
                                        <p:tav tm="0">
                                          <p:val>
                                            <p:strVal val="#ppt_x+0.4"/>
                                          </p:val>
                                        </p:tav>
                                        <p:tav tm="100000">
                                          <p:val>
                                            <p:strVal val="#ppt_x-0.05"/>
                                          </p:val>
                                        </p:tav>
                                      </p:tavLst>
                                    </p:anim>
                                    <p:anim calcmode="lin" valueType="num">
                                      <p:cBhvr>
                                        <p:cTn id="48" dur="800" decel="100000" fill="hold"/>
                                        <p:tgtEl>
                                          <p:spTgt spid="3"/>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51" presetID="42" presetClass="entr" presetSubtype="0" fill="hold" grpId="0" nodeType="withEffect">
                                  <p:stCondLst>
                                    <p:cond delay="3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15" presetClass="entr" presetSubtype="0" fill="hold" grpId="0" nodeType="withEffect">
                                  <p:stCondLst>
                                    <p:cond delay="190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gtEl>
                                        <p:attrNameLst>
                                          <p:attrName>ppt_y</p:attrName>
                                        </p:attrNameLst>
                                      </p:cBhvr>
                                      <p:tavLst>
                                        <p:tav tm="0" fmla="#ppt_y+(sin(-2*pi*(1-$))*-#ppt_x+cos(-2*pi*(1-$))*(1-#ppt_y))*(1-$)">
                                          <p:val>
                                            <p:fltVal val="0"/>
                                          </p:val>
                                        </p:tav>
                                        <p:tav tm="100000">
                                          <p:val>
                                            <p:fltVal val="1"/>
                                          </p:val>
                                        </p:tav>
                                      </p:tavLst>
                                    </p:anim>
                                  </p:childTnLst>
                                </p:cTn>
                              </p:par>
                              <p:par>
                                <p:cTn id="67" presetID="30" presetClass="entr" presetSubtype="0" fill="hold" grpId="0" nodeType="withEffect">
                                  <p:stCondLst>
                                    <p:cond delay="450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800" decel="100000"/>
                                        <p:tgtEl>
                                          <p:spTgt spid="17"/>
                                        </p:tgtEl>
                                      </p:cBhvr>
                                    </p:animEffect>
                                    <p:anim calcmode="lin" valueType="num">
                                      <p:cBhvr>
                                        <p:cTn id="70" dur="800" decel="100000" fill="hold"/>
                                        <p:tgtEl>
                                          <p:spTgt spid="17"/>
                                        </p:tgtEl>
                                        <p:attrNameLst>
                                          <p:attrName>style.rotation</p:attrName>
                                        </p:attrNameLst>
                                      </p:cBhvr>
                                      <p:tavLst>
                                        <p:tav tm="0">
                                          <p:val>
                                            <p:fltVal val="-90"/>
                                          </p:val>
                                        </p:tav>
                                        <p:tav tm="100000">
                                          <p:val>
                                            <p:fltVal val="0"/>
                                          </p:val>
                                        </p:tav>
                                      </p:tavLst>
                                    </p:anim>
                                    <p:anim calcmode="lin" valueType="num">
                                      <p:cBhvr>
                                        <p:cTn id="71" dur="800" decel="100000" fill="hold"/>
                                        <p:tgtEl>
                                          <p:spTgt spid="17"/>
                                        </p:tgtEl>
                                        <p:attrNameLst>
                                          <p:attrName>ppt_x</p:attrName>
                                        </p:attrNameLst>
                                      </p:cBhvr>
                                      <p:tavLst>
                                        <p:tav tm="0">
                                          <p:val>
                                            <p:strVal val="#ppt_x+0.4"/>
                                          </p:val>
                                        </p:tav>
                                        <p:tav tm="100000">
                                          <p:val>
                                            <p:strVal val="#ppt_x-0.05"/>
                                          </p:val>
                                        </p:tav>
                                      </p:tavLst>
                                    </p:anim>
                                    <p:anim calcmode="lin" valueType="num">
                                      <p:cBhvr>
                                        <p:cTn id="72" dur="800" decel="100000" fill="hold"/>
                                        <p:tgtEl>
                                          <p:spTgt spid="1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75" presetID="42" presetClass="entr" presetSubtype="0" fill="hold" grpId="0" nodeType="withEffect">
                                  <p:stCondLst>
                                    <p:cond delay="10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par>
                                <p:cTn id="85" presetID="15" presetClass="entr" presetSubtype="0" fill="hold" grpId="0" nodeType="withEffect">
                                  <p:stCondLst>
                                    <p:cond delay="190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fltVal val="0"/>
                                          </p:val>
                                        </p:tav>
                                        <p:tav tm="100000">
                                          <p:val>
                                            <p:strVal val="#ppt_w"/>
                                          </p:val>
                                        </p:tav>
                                      </p:tavLst>
                                    </p:anim>
                                    <p:anim calcmode="lin" valueType="num">
                                      <p:cBhvr>
                                        <p:cTn id="88" dur="1000" fill="hold"/>
                                        <p:tgtEl>
                                          <p:spTgt spid="9"/>
                                        </p:tgtEl>
                                        <p:attrNameLst>
                                          <p:attrName>ppt_h</p:attrName>
                                        </p:attrNameLst>
                                      </p:cBhvr>
                                      <p:tavLst>
                                        <p:tav tm="0">
                                          <p:val>
                                            <p:fltVal val="0"/>
                                          </p:val>
                                        </p:tav>
                                        <p:tav tm="100000">
                                          <p:val>
                                            <p:strVal val="#ppt_h"/>
                                          </p:val>
                                        </p:tav>
                                      </p:tavLst>
                                    </p:anim>
                                    <p:anim calcmode="lin" valueType="num">
                                      <p:cBhvr>
                                        <p:cTn id="8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9"/>
                                        </p:tgtEl>
                                        <p:attrNameLst>
                                          <p:attrName>ppt_y</p:attrName>
                                        </p:attrNameLst>
                                      </p:cBhvr>
                                      <p:tavLst>
                                        <p:tav tm="0" fmla="#ppt_y+(sin(-2*pi*(1-$))*-#ppt_x+cos(-2*pi*(1-$))*(1-#ppt_y))*(1-$)">
                                          <p:val>
                                            <p:fltVal val="0"/>
                                          </p:val>
                                        </p:tav>
                                        <p:tav tm="100000">
                                          <p:val>
                                            <p:fltVal val="1"/>
                                          </p:val>
                                        </p:tav>
                                      </p:tavLst>
                                    </p:anim>
                                  </p:childTnLst>
                                </p:cTn>
                              </p:par>
                              <p:par>
                                <p:cTn id="91" presetID="30" presetClass="entr" presetSubtype="0" fill="hold" grpId="0" nodeType="withEffect">
                                  <p:stCondLst>
                                    <p:cond delay="46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42" presetClass="entr" presetSubtype="0" fill="hold" grpId="0" nodeType="withEffect">
                                  <p:stCondLst>
                                    <p:cond delay="50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anim calcmode="lin" valueType="num">
                                      <p:cBhvr>
                                        <p:cTn id="102" dur="1000" fill="hold"/>
                                        <p:tgtEl>
                                          <p:spTgt spid="10"/>
                                        </p:tgtEl>
                                        <p:attrNameLst>
                                          <p:attrName>ppt_x</p:attrName>
                                        </p:attrNameLst>
                                      </p:cBhvr>
                                      <p:tavLst>
                                        <p:tav tm="0">
                                          <p:val>
                                            <p:strVal val="#ppt_x"/>
                                          </p:val>
                                        </p:tav>
                                        <p:tav tm="100000">
                                          <p:val>
                                            <p:strVal val="#ppt_x"/>
                                          </p:val>
                                        </p:tav>
                                      </p:tavLst>
                                    </p:anim>
                                    <p:anim calcmode="lin" valueType="num">
                                      <p:cBhvr>
                                        <p:cTn id="103" dur="1000" fill="hold"/>
                                        <p:tgtEl>
                                          <p:spTgt spid="1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10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15" presetClass="entr" presetSubtype="0" fill="hold" grpId="0" nodeType="withEffect">
                                  <p:stCondLst>
                                    <p:cond delay="210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1000" fill="hold"/>
                                        <p:tgtEl>
                                          <p:spTgt spid="11"/>
                                        </p:tgtEl>
                                        <p:attrNameLst>
                                          <p:attrName>ppt_w</p:attrName>
                                        </p:attrNameLst>
                                      </p:cBhvr>
                                      <p:tavLst>
                                        <p:tav tm="0">
                                          <p:val>
                                            <p:fltVal val="0"/>
                                          </p:val>
                                        </p:tav>
                                        <p:tav tm="100000">
                                          <p:val>
                                            <p:strVal val="#ppt_w"/>
                                          </p:val>
                                        </p:tav>
                                      </p:tavLst>
                                    </p:anim>
                                    <p:anim calcmode="lin" valueType="num">
                                      <p:cBhvr>
                                        <p:cTn id="112" dur="1000" fill="hold"/>
                                        <p:tgtEl>
                                          <p:spTgt spid="11"/>
                                        </p:tgtEl>
                                        <p:attrNameLst>
                                          <p:attrName>ppt_h</p:attrName>
                                        </p:attrNameLst>
                                      </p:cBhvr>
                                      <p:tavLst>
                                        <p:tav tm="0">
                                          <p:val>
                                            <p:fltVal val="0"/>
                                          </p:val>
                                        </p:tav>
                                        <p:tav tm="100000">
                                          <p:val>
                                            <p:strVal val="#ppt_h"/>
                                          </p:val>
                                        </p:tav>
                                      </p:tavLst>
                                    </p:anim>
                                    <p:anim calcmode="lin" valueType="num">
                                      <p:cBhvr>
                                        <p:cTn id="1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11"/>
                                        </p:tgtEl>
                                        <p:attrNameLst>
                                          <p:attrName>ppt_y</p:attrName>
                                        </p:attrNameLst>
                                      </p:cBhvr>
                                      <p:tavLst>
                                        <p:tav tm="0" fmla="#ppt_y+(sin(-2*pi*(1-$))*-#ppt_x+cos(-2*pi*(1-$))*(1-#ppt_y))*(1-$)">
                                          <p:val>
                                            <p:fltVal val="0"/>
                                          </p:val>
                                        </p:tav>
                                        <p:tav tm="100000">
                                          <p:val>
                                            <p:fltVal val="1"/>
                                          </p:val>
                                        </p:tav>
                                      </p:tavLst>
                                    </p:anim>
                                  </p:childTnLst>
                                </p:cTn>
                              </p:par>
                              <p:par>
                                <p:cTn id="115" presetID="30" presetClass="entr" presetSubtype="0" fill="hold" grpId="0" nodeType="withEffect">
                                  <p:stCondLst>
                                    <p:cond delay="490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800" decel="100000"/>
                                        <p:tgtEl>
                                          <p:spTgt spid="20"/>
                                        </p:tgtEl>
                                      </p:cBhvr>
                                    </p:animEffect>
                                    <p:anim calcmode="lin" valueType="num">
                                      <p:cBhvr>
                                        <p:cTn id="118" dur="800" decel="100000" fill="hold"/>
                                        <p:tgtEl>
                                          <p:spTgt spid="20"/>
                                        </p:tgtEl>
                                        <p:attrNameLst>
                                          <p:attrName>style.rotation</p:attrName>
                                        </p:attrNameLst>
                                      </p:cBhvr>
                                      <p:tavLst>
                                        <p:tav tm="0">
                                          <p:val>
                                            <p:fltVal val="-90"/>
                                          </p:val>
                                        </p:tav>
                                        <p:tav tm="100000">
                                          <p:val>
                                            <p:fltVal val="0"/>
                                          </p:val>
                                        </p:tav>
                                      </p:tavLst>
                                    </p:anim>
                                    <p:anim calcmode="lin" valueType="num">
                                      <p:cBhvr>
                                        <p:cTn id="119" dur="800" decel="100000" fill="hold"/>
                                        <p:tgtEl>
                                          <p:spTgt spid="20"/>
                                        </p:tgtEl>
                                        <p:attrNameLst>
                                          <p:attrName>ppt_x</p:attrName>
                                        </p:attrNameLst>
                                      </p:cBhvr>
                                      <p:tavLst>
                                        <p:tav tm="0">
                                          <p:val>
                                            <p:strVal val="#ppt_x+0.4"/>
                                          </p:val>
                                        </p:tav>
                                        <p:tav tm="100000">
                                          <p:val>
                                            <p:strVal val="#ppt_x-0.05"/>
                                          </p:val>
                                        </p:tav>
                                      </p:tavLst>
                                    </p:anim>
                                    <p:anim calcmode="lin" valueType="num">
                                      <p:cBhvr>
                                        <p:cTn id="120" dur="800" decel="100000" fill="hold"/>
                                        <p:tgtEl>
                                          <p:spTgt spid="20"/>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23" presetID="35" presetClass="entr" presetSubtype="0" fill="hold" grpId="0" nodeType="withEffect">
                                  <p:stCondLst>
                                    <p:cond delay="200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2000"/>
                                        <p:tgtEl>
                                          <p:spTgt spid="25"/>
                                        </p:tgtEl>
                                      </p:cBhvr>
                                    </p:animEffect>
                                    <p:anim calcmode="lin" valueType="num">
                                      <p:cBhvr>
                                        <p:cTn id="126" dur="2000" fill="hold"/>
                                        <p:tgtEl>
                                          <p:spTgt spid="25"/>
                                        </p:tgtEl>
                                        <p:attrNameLst>
                                          <p:attrName>style.rotation</p:attrName>
                                        </p:attrNameLst>
                                      </p:cBhvr>
                                      <p:tavLst>
                                        <p:tav tm="0">
                                          <p:val>
                                            <p:fltVal val="720"/>
                                          </p:val>
                                        </p:tav>
                                        <p:tav tm="100000">
                                          <p:val>
                                            <p:fltVal val="0"/>
                                          </p:val>
                                        </p:tav>
                                      </p:tavLst>
                                    </p:anim>
                                    <p:anim calcmode="lin" valueType="num">
                                      <p:cBhvr>
                                        <p:cTn id="127" dur="2000" fill="hold"/>
                                        <p:tgtEl>
                                          <p:spTgt spid="25"/>
                                        </p:tgtEl>
                                        <p:attrNameLst>
                                          <p:attrName>ppt_h</p:attrName>
                                        </p:attrNameLst>
                                      </p:cBhvr>
                                      <p:tavLst>
                                        <p:tav tm="0">
                                          <p:val>
                                            <p:fltVal val="0"/>
                                          </p:val>
                                        </p:tav>
                                        <p:tav tm="100000">
                                          <p:val>
                                            <p:strVal val="#ppt_h"/>
                                          </p:val>
                                        </p:tav>
                                      </p:tavLst>
                                    </p:anim>
                                    <p:anim calcmode="lin" valueType="num">
                                      <p:cBhvr>
                                        <p:cTn id="128" dur="2000" fill="hold"/>
                                        <p:tgtEl>
                                          <p:spTgt spid="25"/>
                                        </p:tgtEl>
                                        <p:attrNameLst>
                                          <p:attrName>ppt_w</p:attrName>
                                        </p:attrNameLst>
                                      </p:cBhvr>
                                      <p:tavLst>
                                        <p:tav tm="0">
                                          <p:val>
                                            <p:fltVal val="0"/>
                                          </p:val>
                                        </p:tav>
                                        <p:tav tm="100000">
                                          <p:val>
                                            <p:strVal val="#ppt_w"/>
                                          </p:val>
                                        </p:tav>
                                      </p:tavLst>
                                    </p:anim>
                                  </p:childTnLst>
                                </p:cTn>
                              </p:par>
                              <p:par>
                                <p:cTn id="129" presetID="35" presetClass="entr" presetSubtype="0" fill="hold" grpId="0" nodeType="withEffect">
                                  <p:stCondLst>
                                    <p:cond delay="200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2000"/>
                                        <p:tgtEl>
                                          <p:spTgt spid="26"/>
                                        </p:tgtEl>
                                      </p:cBhvr>
                                    </p:animEffect>
                                    <p:anim calcmode="lin" valueType="num">
                                      <p:cBhvr>
                                        <p:cTn id="132" dur="2000" fill="hold"/>
                                        <p:tgtEl>
                                          <p:spTgt spid="26"/>
                                        </p:tgtEl>
                                        <p:attrNameLst>
                                          <p:attrName>style.rotation</p:attrName>
                                        </p:attrNameLst>
                                      </p:cBhvr>
                                      <p:tavLst>
                                        <p:tav tm="0">
                                          <p:val>
                                            <p:fltVal val="720"/>
                                          </p:val>
                                        </p:tav>
                                        <p:tav tm="100000">
                                          <p:val>
                                            <p:fltVal val="0"/>
                                          </p:val>
                                        </p:tav>
                                      </p:tavLst>
                                    </p:anim>
                                    <p:anim calcmode="lin" valueType="num">
                                      <p:cBhvr>
                                        <p:cTn id="133" dur="2000" fill="hold"/>
                                        <p:tgtEl>
                                          <p:spTgt spid="26"/>
                                        </p:tgtEl>
                                        <p:attrNameLst>
                                          <p:attrName>ppt_h</p:attrName>
                                        </p:attrNameLst>
                                      </p:cBhvr>
                                      <p:tavLst>
                                        <p:tav tm="0">
                                          <p:val>
                                            <p:fltVal val="0"/>
                                          </p:val>
                                        </p:tav>
                                        <p:tav tm="100000">
                                          <p:val>
                                            <p:strVal val="#ppt_h"/>
                                          </p:val>
                                        </p:tav>
                                      </p:tavLst>
                                    </p:anim>
                                    <p:anim calcmode="lin" valueType="num">
                                      <p:cBhvr>
                                        <p:cTn id="134" dur="2000" fill="hold"/>
                                        <p:tgtEl>
                                          <p:spTgt spid="26"/>
                                        </p:tgtEl>
                                        <p:attrNameLst>
                                          <p:attrName>ppt_w</p:attrName>
                                        </p:attrNameLst>
                                      </p:cBhvr>
                                      <p:tavLst>
                                        <p:tav tm="0">
                                          <p:val>
                                            <p:fltVal val="0"/>
                                          </p:val>
                                        </p:tav>
                                        <p:tav tm="100000">
                                          <p:val>
                                            <p:strVal val="#ppt_w"/>
                                          </p:val>
                                        </p:tav>
                                      </p:tavLst>
                                    </p:anim>
                                  </p:childTnLst>
                                </p:cTn>
                              </p:par>
                              <p:par>
                                <p:cTn id="135" presetID="35" presetClass="entr" presetSubtype="0" fill="hold" grpId="0" nodeType="withEffect">
                                  <p:stCondLst>
                                    <p:cond delay="200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2000"/>
                                        <p:tgtEl>
                                          <p:spTgt spid="27"/>
                                        </p:tgtEl>
                                      </p:cBhvr>
                                    </p:animEffect>
                                    <p:anim calcmode="lin" valueType="num">
                                      <p:cBhvr>
                                        <p:cTn id="138" dur="2000" fill="hold"/>
                                        <p:tgtEl>
                                          <p:spTgt spid="27"/>
                                        </p:tgtEl>
                                        <p:attrNameLst>
                                          <p:attrName>style.rotation</p:attrName>
                                        </p:attrNameLst>
                                      </p:cBhvr>
                                      <p:tavLst>
                                        <p:tav tm="0">
                                          <p:val>
                                            <p:fltVal val="720"/>
                                          </p:val>
                                        </p:tav>
                                        <p:tav tm="100000">
                                          <p:val>
                                            <p:fltVal val="0"/>
                                          </p:val>
                                        </p:tav>
                                      </p:tavLst>
                                    </p:anim>
                                    <p:anim calcmode="lin" valueType="num">
                                      <p:cBhvr>
                                        <p:cTn id="139" dur="2000" fill="hold"/>
                                        <p:tgtEl>
                                          <p:spTgt spid="27"/>
                                        </p:tgtEl>
                                        <p:attrNameLst>
                                          <p:attrName>ppt_h</p:attrName>
                                        </p:attrNameLst>
                                      </p:cBhvr>
                                      <p:tavLst>
                                        <p:tav tm="0">
                                          <p:val>
                                            <p:fltVal val="0"/>
                                          </p:val>
                                        </p:tav>
                                        <p:tav tm="100000">
                                          <p:val>
                                            <p:strVal val="#ppt_h"/>
                                          </p:val>
                                        </p:tav>
                                      </p:tavLst>
                                    </p:anim>
                                    <p:anim calcmode="lin" valueType="num">
                                      <p:cBhvr>
                                        <p:cTn id="140"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p:bldP spid="20" grpId="0"/>
      <p:bldP spid="23"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a:off x="902155" y="1667799"/>
            <a:ext cx="511175" cy="44608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3" name="TextBox 20"/>
          <p:cNvSpPr txBox="1">
            <a:spLocks noChangeArrowheads="1"/>
          </p:cNvSpPr>
          <p:nvPr/>
        </p:nvSpPr>
        <p:spPr bwMode="auto">
          <a:xfrm>
            <a:off x="1572080" y="1768198"/>
            <a:ext cx="3143249" cy="363176"/>
          </a:xfrm>
          <a:prstGeom prst="rect">
            <a:avLst/>
          </a:prstGeom>
          <a:solidFill>
            <a:schemeClr val="accent1">
              <a:lumMod val="50000"/>
            </a:schemeClr>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da-DK" altLang="zh-CN" sz="1600" dirty="0">
                <a:solidFill>
                  <a:schemeClr val="accent1"/>
                </a:solidFill>
                <a:ea typeface="方正粗倩简体" panose="03000509000000000000" pitchFamily="65" charset="-122"/>
              </a:rPr>
              <a:t>Please Enter </a:t>
            </a:r>
            <a:r>
              <a:rPr lang="en-US" altLang="zh-CN" sz="1600" dirty="0">
                <a:solidFill>
                  <a:schemeClr val="accent1"/>
                </a:solidFill>
                <a:ea typeface="方正粗倩简体" panose="03000509000000000000" pitchFamily="65" charset="-122"/>
              </a:rPr>
              <a:t>Your Title Here.</a:t>
            </a:r>
            <a:endParaRPr lang="zh-CN" altLang="en-US" sz="1600" dirty="0">
              <a:solidFill>
                <a:schemeClr val="accent1"/>
              </a:solidFill>
              <a:ea typeface="方正粗倩简体" panose="03000509000000000000" pitchFamily="65" charset="-122"/>
            </a:endParaRPr>
          </a:p>
        </p:txBody>
      </p:sp>
      <p:sp>
        <p:nvSpPr>
          <p:cNvPr id="4" name="KSO_Shape"/>
          <p:cNvSpPr/>
          <p:nvPr/>
        </p:nvSpPr>
        <p:spPr bwMode="auto">
          <a:xfrm>
            <a:off x="883105" y="3329548"/>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chemeClr val="accent3">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5" name="KSO_Shape"/>
          <p:cNvSpPr/>
          <p:nvPr/>
        </p:nvSpPr>
        <p:spPr bwMode="auto">
          <a:xfrm>
            <a:off x="902155" y="5240872"/>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chemeClr val="tx2">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grpSp>
        <p:nvGrpSpPr>
          <p:cNvPr id="6" name="组合 5"/>
          <p:cNvGrpSpPr/>
          <p:nvPr/>
        </p:nvGrpSpPr>
        <p:grpSpPr>
          <a:xfrm>
            <a:off x="5020129" y="1963074"/>
            <a:ext cx="6419850" cy="4466837"/>
            <a:chOff x="4991100" y="1824427"/>
            <a:chExt cx="6419850" cy="4466837"/>
          </a:xfrm>
        </p:grpSpPr>
        <p:sp>
          <p:nvSpPr>
            <p:cNvPr id="7" name="折角形 6"/>
            <p:cNvSpPr/>
            <p:nvPr/>
          </p:nvSpPr>
          <p:spPr>
            <a:xfrm>
              <a:off x="4991100" y="1824427"/>
              <a:ext cx="6419850" cy="4466837"/>
            </a:xfrm>
            <a:prstGeom prst="foldedCorner">
              <a:avLst/>
            </a:prstGeom>
            <a:solidFill>
              <a:schemeClr val="accent1">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8" name="KSO_Shape"/>
            <p:cNvSpPr/>
            <p:nvPr/>
          </p:nvSpPr>
          <p:spPr bwMode="auto">
            <a:xfrm>
              <a:off x="4991101" y="5457824"/>
              <a:ext cx="971550" cy="833439"/>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FFF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grpSp>
      <p:sp>
        <p:nvSpPr>
          <p:cNvPr id="9" name="内容占位符 1"/>
          <p:cNvSpPr txBox="1"/>
          <p:nvPr/>
        </p:nvSpPr>
        <p:spPr bwMode="auto">
          <a:xfrm>
            <a:off x="5652748" y="2197048"/>
            <a:ext cx="515461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5pPr>
            <a:lvl6pPr marL="2514600" lvl="5"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6pPr>
            <a:lvl7pPr marL="2971800" lvl="6"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7pPr>
            <a:lvl8pPr marL="3429000" lvl="7"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8pPr>
            <a:lvl9pPr marL="3886200" lvl="8"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dirty="0">
                <a:solidFill>
                  <a:srgbClr val="FFFF00"/>
                </a:solidFill>
                <a:latin typeface="方正粗倩简体" panose="03000509000000000000" pitchFamily="65" charset="-122"/>
                <a:ea typeface="方正粗倩简体" panose="03000509000000000000" pitchFamily="65" charset="-122"/>
              </a:rPr>
              <a:t>标题</a:t>
            </a:r>
            <a:endParaRPr lang="en-US" altLang="zh-CN" sz="1400" dirty="0">
              <a:solidFill>
                <a:srgbClr val="FFFF00"/>
              </a:solidFill>
              <a:latin typeface="方正粗倩简体" panose="03000509000000000000" pitchFamily="65" charset="-122"/>
              <a:ea typeface="方正粗倩简体" panose="03000509000000000000" pitchFamily="65" charset="-122"/>
            </a:endParaRPr>
          </a:p>
          <a:p>
            <a:pPr marL="0" lvl="1" indent="0">
              <a:lnSpc>
                <a:spcPct val="150000"/>
              </a:lnSpc>
              <a:spcBef>
                <a:spcPts val="1000"/>
              </a:spcBef>
              <a:buNone/>
              <a:defRPr/>
            </a:pP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       </a:t>
            </a: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a:lnSpc>
                <a:spcPct val="150000"/>
              </a:lnSpc>
              <a:defRPr/>
            </a:pPr>
            <a:r>
              <a:rPr lang="zh-CN" altLang="en-US" sz="1400" dirty="0">
                <a:solidFill>
                  <a:srgbClr val="FFFF00"/>
                </a:solidFill>
                <a:latin typeface="方正粗倩简体" panose="03000509000000000000" pitchFamily="65" charset="-122"/>
                <a:ea typeface="方正粗倩简体" panose="03000509000000000000" pitchFamily="65" charset="-122"/>
              </a:rPr>
              <a:t>标题</a:t>
            </a:r>
            <a:endParaRPr lang="en-US" altLang="zh-CN" sz="1400" dirty="0">
              <a:solidFill>
                <a:srgbClr val="FFFF00"/>
              </a:solidFill>
              <a:latin typeface="方正粗倩简体" panose="03000509000000000000" pitchFamily="65" charset="-122"/>
              <a:ea typeface="方正粗倩简体" panose="03000509000000000000" pitchFamily="65" charset="-122"/>
            </a:endParaRPr>
          </a:p>
          <a:p>
            <a:pPr lvl="1">
              <a:lnSpc>
                <a:spcPct val="100000"/>
              </a:lnSpc>
              <a:buFont typeface="Wingdings" panose="05000000000000000000" pitchFamily="2" charset="2"/>
              <a:buChar char="Ø"/>
              <a:defRPr/>
            </a:pPr>
            <a:r>
              <a:rPr lang="zh-CN" altLang="en-US" sz="1400" dirty="0">
                <a:solidFill>
                  <a:schemeClr val="accent6">
                    <a:lumMod val="40000"/>
                    <a:lumOff val="60000"/>
                  </a:schemeClr>
                </a:solidFill>
                <a:latin typeface="方正粗倩简体" panose="03000509000000000000" pitchFamily="65" charset="-122"/>
                <a:ea typeface="方正粗倩简体" panose="03000509000000000000" pitchFamily="65" charset="-122"/>
              </a:rPr>
              <a:t>小标题</a:t>
            </a:r>
            <a:endParaRPr lang="en-US" altLang="zh-CN" sz="1400" dirty="0">
              <a:solidFill>
                <a:schemeClr val="accent6">
                  <a:lumMod val="40000"/>
                  <a:lumOff val="60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marL="457200" lvl="1" indent="0">
              <a:lnSpc>
                <a:spcPct val="150000"/>
              </a:lnSpc>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br>
              <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rPr>
            </a:b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p:txBody>
      </p:sp>
      <p:sp>
        <p:nvSpPr>
          <p:cNvPr id="10" name="矩形 9"/>
          <p:cNvSpPr/>
          <p:nvPr/>
        </p:nvSpPr>
        <p:spPr>
          <a:xfrm>
            <a:off x="902155" y="2151824"/>
            <a:ext cx="3813174" cy="1061829"/>
          </a:xfrm>
          <a:prstGeom prst="rect">
            <a:avLst/>
          </a:prstGeom>
        </p:spPr>
        <p:txBody>
          <a:bodyPr wrap="square">
            <a:spAutoFit/>
          </a:bodyPr>
          <a:lstStyle/>
          <a:p>
            <a:pPr lvl="1">
              <a:lnSpc>
                <a:spcPct val="150000"/>
              </a:lnSpc>
              <a:defRPr/>
            </a:pPr>
            <a:r>
              <a:rPr lang="zh-CN" altLang="en-US" sz="1400" dirty="0">
                <a:solidFill>
                  <a:schemeClr val="accent2">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accent2">
                  <a:lumMod val="50000"/>
                </a:schemeClr>
              </a:solidFill>
              <a:latin typeface="方正粗倩简体" panose="03000509000000000000" pitchFamily="65" charset="-122"/>
              <a:ea typeface="方正粗倩简体" panose="03000509000000000000" pitchFamily="65" charset="-122"/>
            </a:endParaRPr>
          </a:p>
        </p:txBody>
      </p:sp>
      <p:sp>
        <p:nvSpPr>
          <p:cNvPr id="11" name="矩形 10"/>
          <p:cNvSpPr/>
          <p:nvPr/>
        </p:nvSpPr>
        <p:spPr>
          <a:xfrm>
            <a:off x="883105" y="3882922"/>
            <a:ext cx="3813174" cy="1061829"/>
          </a:xfrm>
          <a:prstGeom prst="rect">
            <a:avLst/>
          </a:prstGeom>
        </p:spPr>
        <p:txBody>
          <a:bodyPr wrap="square">
            <a:spAutoFit/>
          </a:bodyPr>
          <a:lstStyle/>
          <a:p>
            <a:pPr lvl="1">
              <a:lnSpc>
                <a:spcPct val="15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
        <p:nvSpPr>
          <p:cNvPr id="12" name="矩形 11"/>
          <p:cNvSpPr/>
          <p:nvPr/>
        </p:nvSpPr>
        <p:spPr>
          <a:xfrm>
            <a:off x="883105" y="5682295"/>
            <a:ext cx="3813174" cy="1061829"/>
          </a:xfrm>
          <a:prstGeom prst="rect">
            <a:avLst/>
          </a:prstGeom>
        </p:spPr>
        <p:txBody>
          <a:bodyPr wrap="square">
            <a:spAutoFit/>
          </a:bodyPr>
          <a:lstStyle/>
          <a:p>
            <a:pPr lvl="1">
              <a:lnSpc>
                <a:spcPct val="150000"/>
              </a:lnSpc>
              <a:defRPr/>
            </a:pP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sp>
        <p:nvSpPr>
          <p:cNvPr id="13" name="TextBox 20"/>
          <p:cNvSpPr txBox="1">
            <a:spLocks noChangeArrowheads="1"/>
          </p:cNvSpPr>
          <p:nvPr/>
        </p:nvSpPr>
        <p:spPr bwMode="auto">
          <a:xfrm>
            <a:off x="1562555" y="3431898"/>
            <a:ext cx="2924174" cy="363176"/>
          </a:xfrm>
          <a:prstGeom prst="rect">
            <a:avLst/>
          </a:prstGeom>
          <a:solidFill>
            <a:schemeClr val="accent3">
              <a:lumMod val="50000"/>
            </a:schemeClr>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da-DK" altLang="zh-CN" sz="1600" dirty="0">
                <a:solidFill>
                  <a:srgbClr val="FFC000"/>
                </a:solidFill>
                <a:ea typeface="方正粗倩简体" panose="03000509000000000000" pitchFamily="65" charset="-122"/>
              </a:rPr>
              <a:t>Please Enter </a:t>
            </a:r>
            <a:r>
              <a:rPr lang="en-US" altLang="zh-CN" sz="1600" dirty="0">
                <a:solidFill>
                  <a:srgbClr val="FFC000"/>
                </a:solidFill>
                <a:ea typeface="方正粗倩简体" panose="03000509000000000000" pitchFamily="65" charset="-122"/>
              </a:rPr>
              <a:t>Your Title Here</a:t>
            </a:r>
            <a:r>
              <a:rPr lang="en-US" altLang="zh-CN" sz="1600" dirty="0">
                <a:solidFill>
                  <a:schemeClr val="accent1"/>
                </a:solidFill>
                <a:ea typeface="方正粗倩简体" panose="03000509000000000000" pitchFamily="65" charset="-122"/>
              </a:rPr>
              <a:t>.</a:t>
            </a:r>
            <a:endParaRPr lang="zh-CN" altLang="en-US" sz="1600" dirty="0">
              <a:solidFill>
                <a:schemeClr val="accent1"/>
              </a:solidFill>
              <a:ea typeface="方正粗倩简体" panose="03000509000000000000" pitchFamily="65" charset="-122"/>
            </a:endParaRPr>
          </a:p>
        </p:txBody>
      </p:sp>
      <p:sp>
        <p:nvSpPr>
          <p:cNvPr id="14" name="TextBox 20"/>
          <p:cNvSpPr txBox="1">
            <a:spLocks noChangeArrowheads="1"/>
          </p:cNvSpPr>
          <p:nvPr/>
        </p:nvSpPr>
        <p:spPr bwMode="auto">
          <a:xfrm>
            <a:off x="1437142" y="5337962"/>
            <a:ext cx="2950368" cy="363176"/>
          </a:xfrm>
          <a:prstGeom prst="rect">
            <a:avLst/>
          </a:prstGeom>
          <a:solidFill>
            <a:schemeClr val="tx2">
              <a:lumMod val="50000"/>
            </a:schemeClr>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da-DK" altLang="zh-CN" sz="1600" dirty="0">
                <a:solidFill>
                  <a:schemeClr val="accent4">
                    <a:lumMod val="60000"/>
                    <a:lumOff val="40000"/>
                  </a:schemeClr>
                </a:solidFill>
                <a:ea typeface="方正粗倩简体" panose="03000509000000000000" pitchFamily="65" charset="-122"/>
              </a:rPr>
              <a:t>Please Enter </a:t>
            </a:r>
            <a:r>
              <a:rPr lang="en-US" altLang="zh-CN" sz="1600" dirty="0">
                <a:solidFill>
                  <a:schemeClr val="accent4">
                    <a:lumMod val="60000"/>
                    <a:lumOff val="40000"/>
                  </a:schemeClr>
                </a:solidFill>
                <a:ea typeface="方正粗倩简体" panose="03000509000000000000" pitchFamily="65" charset="-122"/>
              </a:rPr>
              <a:t>Your Title Here</a:t>
            </a:r>
            <a:r>
              <a:rPr lang="en-US" altLang="zh-CN" sz="1600" dirty="0">
                <a:solidFill>
                  <a:schemeClr val="accent1"/>
                </a:solidFill>
                <a:ea typeface="方正粗倩简体" panose="03000509000000000000" pitchFamily="65" charset="-122"/>
              </a:rPr>
              <a:t>.</a:t>
            </a:r>
            <a:endParaRPr lang="zh-CN" altLang="en-US" sz="1600" dirty="0">
              <a:solidFill>
                <a:schemeClr val="accent1"/>
              </a:solidFill>
              <a:ea typeface="方正粗倩简体" panose="03000509000000000000" pitchFamily="65"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6" name="矩形 15"/>
          <p:cNvSpPr/>
          <p:nvPr/>
        </p:nvSpPr>
        <p:spPr>
          <a:xfrm>
            <a:off x="1720886" y="6530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7" name="直接连接符 16"/>
          <p:cNvCxnSpPr/>
          <p:nvPr/>
        </p:nvCxnSpPr>
        <p:spPr>
          <a:xfrm>
            <a:off x="1720886" y="14543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20"/>
                                        <p:tgtEl>
                                          <p:spTgt spid="2"/>
                                        </p:tgtEl>
                                      </p:cBhvr>
                                    </p:animEffect>
                                    <p:anim calcmode="lin" valueType="num">
                                      <p:cBhvr>
                                        <p:cTn id="24" dur="820" fill="hold"/>
                                        <p:tgtEl>
                                          <p:spTgt spid="2"/>
                                        </p:tgtEl>
                                        <p:attrNameLst>
                                          <p:attrName>ppt_x</p:attrName>
                                        </p:attrNameLst>
                                      </p:cBhvr>
                                      <p:tavLst>
                                        <p:tav tm="0">
                                          <p:val>
                                            <p:strVal val="#ppt_x"/>
                                          </p:val>
                                        </p:tav>
                                        <p:tav tm="100000">
                                          <p:val>
                                            <p:strVal val="#ppt_x"/>
                                          </p:val>
                                        </p:tav>
                                      </p:tavLst>
                                    </p:anim>
                                    <p:anim calcmode="lin" valueType="num">
                                      <p:cBhvr>
                                        <p:cTn id="25" dur="820" fill="hold"/>
                                        <p:tgtEl>
                                          <p:spTgt spid="2"/>
                                        </p:tgtEl>
                                        <p:attrNameLst>
                                          <p:attrName>ppt_y</p:attrName>
                                        </p:attrNameLst>
                                      </p:cBhvr>
                                      <p:tavLst>
                                        <p:tav tm="0">
                                          <p:val>
                                            <p:strVal val="#ppt_y+.1"/>
                                          </p:val>
                                        </p:tav>
                                        <p:tav tm="100000">
                                          <p:val>
                                            <p:strVal val="#ppt_y"/>
                                          </p:val>
                                        </p:tav>
                                      </p:tavLst>
                                    </p:anim>
                                  </p:childTnLst>
                                </p:cTn>
                              </p:par>
                              <p:par>
                                <p:cTn id="26" presetID="41" presetClass="entr" presetSubtype="0" fill="hold" grpId="0" nodeType="withEffect">
                                  <p:stCondLst>
                                    <p:cond delay="90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4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9" dur="410" fill="hold"/>
                                        <p:tgtEl>
                                          <p:spTgt spid="3"/>
                                        </p:tgtEl>
                                        <p:attrNameLst>
                                          <p:attrName>ppt_y</p:attrName>
                                        </p:attrNameLst>
                                      </p:cBhvr>
                                      <p:tavLst>
                                        <p:tav tm="0">
                                          <p:val>
                                            <p:strVal val="#ppt_y"/>
                                          </p:val>
                                        </p:tav>
                                        <p:tav tm="100000">
                                          <p:val>
                                            <p:strVal val="#ppt_y"/>
                                          </p:val>
                                        </p:tav>
                                      </p:tavLst>
                                    </p:anim>
                                    <p:anim calcmode="lin" valueType="num">
                                      <p:cBhvr>
                                        <p:cTn id="30" dur="4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1" dur="4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410" tmFilter="0,0; .5, 1; 1, 1"/>
                                        <p:tgtEl>
                                          <p:spTgt spid="3"/>
                                        </p:tgtEl>
                                      </p:cBhvr>
                                    </p:animEffect>
                                  </p:childTnLst>
                                </p:cTn>
                              </p:par>
                              <p:par>
                                <p:cTn id="33" presetID="42" presetClass="entr" presetSubtype="0"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820"/>
                                        <p:tgtEl>
                                          <p:spTgt spid="10"/>
                                        </p:tgtEl>
                                      </p:cBhvr>
                                    </p:animEffect>
                                    <p:anim calcmode="lin" valueType="num">
                                      <p:cBhvr>
                                        <p:cTn id="36" dur="820" fill="hold"/>
                                        <p:tgtEl>
                                          <p:spTgt spid="10"/>
                                        </p:tgtEl>
                                        <p:attrNameLst>
                                          <p:attrName>ppt_x</p:attrName>
                                        </p:attrNameLst>
                                      </p:cBhvr>
                                      <p:tavLst>
                                        <p:tav tm="0">
                                          <p:val>
                                            <p:strVal val="#ppt_x"/>
                                          </p:val>
                                        </p:tav>
                                        <p:tav tm="100000">
                                          <p:val>
                                            <p:strVal val="#ppt_x"/>
                                          </p:val>
                                        </p:tav>
                                      </p:tavLst>
                                    </p:anim>
                                    <p:anim calcmode="lin" valueType="num">
                                      <p:cBhvr>
                                        <p:cTn id="37" dur="82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820"/>
                                        <p:tgtEl>
                                          <p:spTgt spid="4"/>
                                        </p:tgtEl>
                                      </p:cBhvr>
                                    </p:animEffect>
                                    <p:anim calcmode="lin" valueType="num">
                                      <p:cBhvr>
                                        <p:cTn id="41" dur="820" fill="hold"/>
                                        <p:tgtEl>
                                          <p:spTgt spid="4"/>
                                        </p:tgtEl>
                                        <p:attrNameLst>
                                          <p:attrName>ppt_x</p:attrName>
                                        </p:attrNameLst>
                                      </p:cBhvr>
                                      <p:tavLst>
                                        <p:tav tm="0">
                                          <p:val>
                                            <p:strVal val="#ppt_x"/>
                                          </p:val>
                                        </p:tav>
                                        <p:tav tm="100000">
                                          <p:val>
                                            <p:strVal val="#ppt_x"/>
                                          </p:val>
                                        </p:tav>
                                      </p:tavLst>
                                    </p:anim>
                                    <p:anim calcmode="lin" valueType="num">
                                      <p:cBhvr>
                                        <p:cTn id="42" dur="820" fill="hold"/>
                                        <p:tgtEl>
                                          <p:spTgt spid="4"/>
                                        </p:tgtEl>
                                        <p:attrNameLst>
                                          <p:attrName>ppt_y</p:attrName>
                                        </p:attrNameLst>
                                      </p:cBhvr>
                                      <p:tavLst>
                                        <p:tav tm="0">
                                          <p:val>
                                            <p:strVal val="#ppt_y+.1"/>
                                          </p:val>
                                        </p:tav>
                                        <p:tav tm="100000">
                                          <p:val>
                                            <p:strVal val="#ppt_y"/>
                                          </p:val>
                                        </p:tav>
                                      </p:tavLst>
                                    </p:anim>
                                  </p:childTnLst>
                                </p:cTn>
                              </p:par>
                              <p:par>
                                <p:cTn id="43" presetID="41" presetClass="entr" presetSubtype="0" fill="hold" grpId="0" nodeType="withEffect">
                                  <p:stCondLst>
                                    <p:cond delay="140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41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6" dur="410" fill="hold"/>
                                        <p:tgtEl>
                                          <p:spTgt spid="13"/>
                                        </p:tgtEl>
                                        <p:attrNameLst>
                                          <p:attrName>ppt_y</p:attrName>
                                        </p:attrNameLst>
                                      </p:cBhvr>
                                      <p:tavLst>
                                        <p:tav tm="0">
                                          <p:val>
                                            <p:strVal val="#ppt_y"/>
                                          </p:val>
                                        </p:tav>
                                        <p:tav tm="100000">
                                          <p:val>
                                            <p:strVal val="#ppt_y"/>
                                          </p:val>
                                        </p:tav>
                                      </p:tavLst>
                                    </p:anim>
                                    <p:anim calcmode="lin" valueType="num">
                                      <p:cBhvr>
                                        <p:cTn id="47" dur="41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8" dur="41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410" tmFilter="0,0; .5, 1; 1, 1"/>
                                        <p:tgtEl>
                                          <p:spTgt spid="13"/>
                                        </p:tgtEl>
                                      </p:cBhvr>
                                    </p:animEffect>
                                  </p:childTnLst>
                                </p:cTn>
                              </p:par>
                              <p:par>
                                <p:cTn id="50" presetID="42" presetClass="entr" presetSubtype="0" fill="hold" grpId="0" nodeType="withEffect">
                                  <p:stCondLst>
                                    <p:cond delay="30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820"/>
                                        <p:tgtEl>
                                          <p:spTgt spid="11"/>
                                        </p:tgtEl>
                                      </p:cBhvr>
                                    </p:animEffect>
                                    <p:anim calcmode="lin" valueType="num">
                                      <p:cBhvr>
                                        <p:cTn id="53" dur="820" fill="hold"/>
                                        <p:tgtEl>
                                          <p:spTgt spid="11"/>
                                        </p:tgtEl>
                                        <p:attrNameLst>
                                          <p:attrName>ppt_x</p:attrName>
                                        </p:attrNameLst>
                                      </p:cBhvr>
                                      <p:tavLst>
                                        <p:tav tm="0">
                                          <p:val>
                                            <p:strVal val="#ppt_x"/>
                                          </p:val>
                                        </p:tav>
                                        <p:tav tm="100000">
                                          <p:val>
                                            <p:strVal val="#ppt_x"/>
                                          </p:val>
                                        </p:tav>
                                      </p:tavLst>
                                    </p:anim>
                                    <p:anim calcmode="lin" valueType="num">
                                      <p:cBhvr>
                                        <p:cTn id="54" dur="82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0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820"/>
                                        <p:tgtEl>
                                          <p:spTgt spid="5"/>
                                        </p:tgtEl>
                                      </p:cBhvr>
                                    </p:animEffect>
                                    <p:anim calcmode="lin" valueType="num">
                                      <p:cBhvr>
                                        <p:cTn id="58" dur="820" fill="hold"/>
                                        <p:tgtEl>
                                          <p:spTgt spid="5"/>
                                        </p:tgtEl>
                                        <p:attrNameLst>
                                          <p:attrName>ppt_x</p:attrName>
                                        </p:attrNameLst>
                                      </p:cBhvr>
                                      <p:tavLst>
                                        <p:tav tm="0">
                                          <p:val>
                                            <p:strVal val="#ppt_x"/>
                                          </p:val>
                                        </p:tav>
                                        <p:tav tm="100000">
                                          <p:val>
                                            <p:strVal val="#ppt_x"/>
                                          </p:val>
                                        </p:tav>
                                      </p:tavLst>
                                    </p:anim>
                                    <p:anim calcmode="lin" valueType="num">
                                      <p:cBhvr>
                                        <p:cTn id="59" dur="820" fill="hold"/>
                                        <p:tgtEl>
                                          <p:spTgt spid="5"/>
                                        </p:tgtEl>
                                        <p:attrNameLst>
                                          <p:attrName>ppt_y</p:attrName>
                                        </p:attrNameLst>
                                      </p:cBhvr>
                                      <p:tavLst>
                                        <p:tav tm="0">
                                          <p:val>
                                            <p:strVal val="#ppt_y+.1"/>
                                          </p:val>
                                        </p:tav>
                                        <p:tav tm="100000">
                                          <p:val>
                                            <p:strVal val="#ppt_y"/>
                                          </p:val>
                                        </p:tav>
                                      </p:tavLst>
                                    </p:anim>
                                  </p:childTnLst>
                                </p:cTn>
                              </p:par>
                              <p:par>
                                <p:cTn id="60" presetID="41" presetClass="entr" presetSubtype="0" fill="hold" grpId="0" nodeType="withEffect">
                                  <p:stCondLst>
                                    <p:cond delay="1100"/>
                                  </p:stCondLst>
                                  <p:iterate type="lt">
                                    <p:tmPct val="10000"/>
                                  </p:iterate>
                                  <p:childTnLst>
                                    <p:set>
                                      <p:cBhvr>
                                        <p:cTn id="61" dur="1" fill="hold">
                                          <p:stCondLst>
                                            <p:cond delay="0"/>
                                          </p:stCondLst>
                                        </p:cTn>
                                        <p:tgtEl>
                                          <p:spTgt spid="14"/>
                                        </p:tgtEl>
                                        <p:attrNameLst>
                                          <p:attrName>style.visibility</p:attrName>
                                        </p:attrNameLst>
                                      </p:cBhvr>
                                      <p:to>
                                        <p:strVal val="visible"/>
                                      </p:to>
                                    </p:set>
                                    <p:anim calcmode="lin" valueType="num">
                                      <p:cBhvr>
                                        <p:cTn id="62" dur="41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3" dur="410" fill="hold"/>
                                        <p:tgtEl>
                                          <p:spTgt spid="14"/>
                                        </p:tgtEl>
                                        <p:attrNameLst>
                                          <p:attrName>ppt_y</p:attrName>
                                        </p:attrNameLst>
                                      </p:cBhvr>
                                      <p:tavLst>
                                        <p:tav tm="0">
                                          <p:val>
                                            <p:strVal val="#ppt_y"/>
                                          </p:val>
                                        </p:tav>
                                        <p:tav tm="100000">
                                          <p:val>
                                            <p:strVal val="#ppt_y"/>
                                          </p:val>
                                        </p:tav>
                                      </p:tavLst>
                                    </p:anim>
                                    <p:anim calcmode="lin" valueType="num">
                                      <p:cBhvr>
                                        <p:cTn id="64" dur="41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5" dur="41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6" dur="410" tmFilter="0,0; .5, 1; 1, 1"/>
                                        <p:tgtEl>
                                          <p:spTgt spid="14"/>
                                        </p:tgtEl>
                                      </p:cBhvr>
                                    </p:animEffect>
                                  </p:childTnLst>
                                </p:cTn>
                              </p:par>
                              <p:par>
                                <p:cTn id="67" presetID="42" presetClass="entr" presetSubtype="0" fill="hold" grpId="0" nodeType="withEffect">
                                  <p:stCondLst>
                                    <p:cond delay="250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820"/>
                                        <p:tgtEl>
                                          <p:spTgt spid="12"/>
                                        </p:tgtEl>
                                      </p:cBhvr>
                                    </p:animEffect>
                                    <p:anim calcmode="lin" valueType="num">
                                      <p:cBhvr>
                                        <p:cTn id="70" dur="820" fill="hold"/>
                                        <p:tgtEl>
                                          <p:spTgt spid="12"/>
                                        </p:tgtEl>
                                        <p:attrNameLst>
                                          <p:attrName>ppt_x</p:attrName>
                                        </p:attrNameLst>
                                      </p:cBhvr>
                                      <p:tavLst>
                                        <p:tav tm="0">
                                          <p:val>
                                            <p:strVal val="#ppt_x"/>
                                          </p:val>
                                        </p:tav>
                                        <p:tav tm="100000">
                                          <p:val>
                                            <p:strVal val="#ppt_x"/>
                                          </p:val>
                                        </p:tav>
                                      </p:tavLst>
                                    </p:anim>
                                    <p:anim calcmode="lin" valueType="num">
                                      <p:cBhvr>
                                        <p:cTn id="71" dur="820" fill="hold"/>
                                        <p:tgtEl>
                                          <p:spTgt spid="12"/>
                                        </p:tgtEl>
                                        <p:attrNameLst>
                                          <p:attrName>ppt_y</p:attrName>
                                        </p:attrNameLst>
                                      </p:cBhvr>
                                      <p:tavLst>
                                        <p:tav tm="0">
                                          <p:val>
                                            <p:strVal val="#ppt_y+.1"/>
                                          </p:val>
                                        </p:tav>
                                        <p:tav tm="100000">
                                          <p:val>
                                            <p:strVal val="#ppt_y"/>
                                          </p:val>
                                        </p:tav>
                                      </p:tavLst>
                                    </p:anim>
                                  </p:childTnLst>
                                </p:cTn>
                              </p:par>
                            </p:childTnLst>
                          </p:cTn>
                        </p:par>
                        <p:par>
                          <p:cTn id="72" fill="hold">
                            <p:stCondLst>
                              <p:cond delay="5819"/>
                            </p:stCondLst>
                            <p:childTnLst>
                              <p:par>
                                <p:cTn id="73" presetID="50" presetClass="entr" presetSubtype="0" decel="10000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820" fill="hold"/>
                                        <p:tgtEl>
                                          <p:spTgt spid="6"/>
                                        </p:tgtEl>
                                        <p:attrNameLst>
                                          <p:attrName>ppt_w</p:attrName>
                                        </p:attrNameLst>
                                      </p:cBhvr>
                                      <p:tavLst>
                                        <p:tav tm="0">
                                          <p:val>
                                            <p:strVal val="#ppt_w+.3"/>
                                          </p:val>
                                        </p:tav>
                                        <p:tav tm="100000">
                                          <p:val>
                                            <p:strVal val="#ppt_w"/>
                                          </p:val>
                                        </p:tav>
                                      </p:tavLst>
                                    </p:anim>
                                    <p:anim calcmode="lin" valueType="num">
                                      <p:cBhvr>
                                        <p:cTn id="76" dur="820" fill="hold"/>
                                        <p:tgtEl>
                                          <p:spTgt spid="6"/>
                                        </p:tgtEl>
                                        <p:attrNameLst>
                                          <p:attrName>ppt_h</p:attrName>
                                        </p:attrNameLst>
                                      </p:cBhvr>
                                      <p:tavLst>
                                        <p:tav tm="0">
                                          <p:val>
                                            <p:strVal val="#ppt_h"/>
                                          </p:val>
                                        </p:tav>
                                        <p:tav tm="100000">
                                          <p:val>
                                            <p:strVal val="#ppt_h"/>
                                          </p:val>
                                        </p:tav>
                                      </p:tavLst>
                                    </p:anim>
                                    <p:animEffect transition="in" filter="fade">
                                      <p:cBhvr>
                                        <p:cTn id="77" dur="820"/>
                                        <p:tgtEl>
                                          <p:spTgt spid="6"/>
                                        </p:tgtEl>
                                      </p:cBhvr>
                                    </p:animEffect>
                                  </p:childTnLst>
                                </p:cTn>
                              </p:par>
                            </p:childTnLst>
                          </p:cTn>
                        </p:par>
                        <p:par>
                          <p:cTn id="78" fill="hold">
                            <p:stCondLst>
                              <p:cond delay="6819"/>
                            </p:stCondLst>
                            <p:childTnLst>
                              <p:par>
                                <p:cTn id="79" presetID="55" presetClass="entr" presetSubtype="0" fill="hold" grpId="0" nodeType="after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anim calcmode="lin" valueType="num">
                                      <p:cBhvr>
                                        <p:cTn id="81" dur="82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2" dur="82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83" dur="820"/>
                                        <p:tgtEl>
                                          <p:spTgt spid="9">
                                            <p:txEl>
                                              <p:pRg st="0" end="0"/>
                                            </p:txEl>
                                          </p:spTgt>
                                        </p:tgtEl>
                                      </p:cBhvr>
                                    </p:animEffect>
                                  </p:childTnLst>
                                </p:cTn>
                              </p:par>
                            </p:childTnLst>
                          </p:cTn>
                        </p:par>
                        <p:par>
                          <p:cTn id="84" fill="hold">
                            <p:stCondLst>
                              <p:cond delay="7819"/>
                            </p:stCondLst>
                            <p:childTnLst>
                              <p:par>
                                <p:cTn id="85" presetID="55" presetClass="entr" presetSubtype="0" fill="hold" grpId="0" nodeType="after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 calcmode="lin" valueType="num">
                                      <p:cBhvr>
                                        <p:cTn id="87" dur="82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88" dur="82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89" dur="820"/>
                                        <p:tgtEl>
                                          <p:spTgt spid="9">
                                            <p:txEl>
                                              <p:pRg st="1" end="1"/>
                                            </p:txEl>
                                          </p:spTgt>
                                        </p:tgtEl>
                                      </p:cBhvr>
                                    </p:animEffect>
                                  </p:childTnLst>
                                </p:cTn>
                              </p:par>
                            </p:childTnLst>
                          </p:cTn>
                        </p:par>
                        <p:par>
                          <p:cTn id="90" fill="hold">
                            <p:stCondLst>
                              <p:cond delay="8819"/>
                            </p:stCondLst>
                            <p:childTnLst>
                              <p:par>
                                <p:cTn id="91" presetID="55" presetClass="entr" presetSubtype="0" fill="hold" grpId="0" nodeType="after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anim calcmode="lin" valueType="num">
                                      <p:cBhvr>
                                        <p:cTn id="93" dur="82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94" dur="82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95" dur="820"/>
                                        <p:tgtEl>
                                          <p:spTgt spid="9">
                                            <p:txEl>
                                              <p:pRg st="2" end="2"/>
                                            </p:txEl>
                                          </p:spTgt>
                                        </p:tgtEl>
                                      </p:cBhvr>
                                    </p:animEffect>
                                  </p:childTnLst>
                                </p:cTn>
                              </p:par>
                            </p:childTnLst>
                          </p:cTn>
                        </p:par>
                        <p:par>
                          <p:cTn id="96" fill="hold">
                            <p:stCondLst>
                              <p:cond delay="9819"/>
                            </p:stCondLst>
                            <p:childTnLst>
                              <p:par>
                                <p:cTn id="97" presetID="55" presetClass="entr" presetSubtype="0" fill="hold" grpId="0" nodeType="afterEffect">
                                  <p:stCondLst>
                                    <p:cond delay="0"/>
                                  </p:stCondLst>
                                  <p:childTnLst>
                                    <p:set>
                                      <p:cBhvr>
                                        <p:cTn id="98" dur="1" fill="hold">
                                          <p:stCondLst>
                                            <p:cond delay="0"/>
                                          </p:stCondLst>
                                        </p:cTn>
                                        <p:tgtEl>
                                          <p:spTgt spid="9">
                                            <p:txEl>
                                              <p:pRg st="3" end="3"/>
                                            </p:txEl>
                                          </p:spTgt>
                                        </p:tgtEl>
                                        <p:attrNameLst>
                                          <p:attrName>style.visibility</p:attrName>
                                        </p:attrNameLst>
                                      </p:cBhvr>
                                      <p:to>
                                        <p:strVal val="visible"/>
                                      </p:to>
                                    </p:set>
                                    <p:anim calcmode="lin" valueType="num">
                                      <p:cBhvr>
                                        <p:cTn id="99" dur="82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100" dur="82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101" dur="820"/>
                                        <p:tgtEl>
                                          <p:spTgt spid="9">
                                            <p:txEl>
                                              <p:pRg st="3" end="3"/>
                                            </p:txEl>
                                          </p:spTgt>
                                        </p:tgtEl>
                                      </p:cBhvr>
                                    </p:animEffect>
                                  </p:childTnLst>
                                </p:cTn>
                              </p:par>
                            </p:childTnLst>
                          </p:cTn>
                        </p:par>
                        <p:par>
                          <p:cTn id="102" fill="hold">
                            <p:stCondLst>
                              <p:cond delay="10819"/>
                            </p:stCondLst>
                            <p:childTnLst>
                              <p:par>
                                <p:cTn id="103" presetID="55" presetClass="entr" presetSubtype="0" fill="hold" grpId="0" nodeType="afterEffect">
                                  <p:stCondLst>
                                    <p:cond delay="0"/>
                                  </p:stCondLst>
                                  <p:childTnLst>
                                    <p:set>
                                      <p:cBhvr>
                                        <p:cTn id="104" dur="1" fill="hold">
                                          <p:stCondLst>
                                            <p:cond delay="0"/>
                                          </p:stCondLst>
                                        </p:cTn>
                                        <p:tgtEl>
                                          <p:spTgt spid="9">
                                            <p:txEl>
                                              <p:pRg st="4" end="4"/>
                                            </p:txEl>
                                          </p:spTgt>
                                        </p:tgtEl>
                                        <p:attrNameLst>
                                          <p:attrName>style.visibility</p:attrName>
                                        </p:attrNameLst>
                                      </p:cBhvr>
                                      <p:to>
                                        <p:strVal val="visible"/>
                                      </p:to>
                                    </p:set>
                                    <p:anim calcmode="lin" valueType="num">
                                      <p:cBhvr>
                                        <p:cTn id="105" dur="820" fill="hold"/>
                                        <p:tgtEl>
                                          <p:spTgt spid="9">
                                            <p:txEl>
                                              <p:pRg st="4" end="4"/>
                                            </p:txEl>
                                          </p:spTgt>
                                        </p:tgtEl>
                                        <p:attrNameLst>
                                          <p:attrName>ppt_w</p:attrName>
                                        </p:attrNameLst>
                                      </p:cBhvr>
                                      <p:tavLst>
                                        <p:tav tm="0">
                                          <p:val>
                                            <p:strVal val="#ppt_w*0.70"/>
                                          </p:val>
                                        </p:tav>
                                        <p:tav tm="100000">
                                          <p:val>
                                            <p:strVal val="#ppt_w"/>
                                          </p:val>
                                        </p:tav>
                                      </p:tavLst>
                                    </p:anim>
                                    <p:anim calcmode="lin" valueType="num">
                                      <p:cBhvr>
                                        <p:cTn id="106" dur="82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107" dur="820"/>
                                        <p:tgtEl>
                                          <p:spTgt spid="9">
                                            <p:txEl>
                                              <p:pRg st="4" end="4"/>
                                            </p:txEl>
                                          </p:spTgt>
                                        </p:tgtEl>
                                      </p:cBhvr>
                                    </p:animEffect>
                                  </p:childTnLst>
                                </p:cTn>
                              </p:par>
                            </p:childTnLst>
                          </p:cTn>
                        </p:par>
                        <p:par>
                          <p:cTn id="108" fill="hold">
                            <p:stCondLst>
                              <p:cond delay="11819"/>
                            </p:stCondLst>
                            <p:childTnLst>
                              <p:par>
                                <p:cTn id="109" presetID="55" presetClass="entr" presetSubtype="0" fill="hold" grpId="0" nodeType="afterEffect">
                                  <p:stCondLst>
                                    <p:cond delay="0"/>
                                  </p:stCondLst>
                                  <p:childTnLst>
                                    <p:set>
                                      <p:cBhvr>
                                        <p:cTn id="110" dur="1" fill="hold">
                                          <p:stCondLst>
                                            <p:cond delay="0"/>
                                          </p:stCondLst>
                                        </p:cTn>
                                        <p:tgtEl>
                                          <p:spTgt spid="9">
                                            <p:txEl>
                                              <p:pRg st="5" end="5"/>
                                            </p:txEl>
                                          </p:spTgt>
                                        </p:tgtEl>
                                        <p:attrNameLst>
                                          <p:attrName>style.visibility</p:attrName>
                                        </p:attrNameLst>
                                      </p:cBhvr>
                                      <p:to>
                                        <p:strVal val="visible"/>
                                      </p:to>
                                    </p:set>
                                    <p:anim calcmode="lin" valueType="num">
                                      <p:cBhvr>
                                        <p:cTn id="111" dur="820" fill="hold"/>
                                        <p:tgtEl>
                                          <p:spTgt spid="9">
                                            <p:txEl>
                                              <p:pRg st="5" end="5"/>
                                            </p:txEl>
                                          </p:spTgt>
                                        </p:tgtEl>
                                        <p:attrNameLst>
                                          <p:attrName>ppt_w</p:attrName>
                                        </p:attrNameLst>
                                      </p:cBhvr>
                                      <p:tavLst>
                                        <p:tav tm="0">
                                          <p:val>
                                            <p:strVal val="#ppt_w*0.70"/>
                                          </p:val>
                                        </p:tav>
                                        <p:tav tm="100000">
                                          <p:val>
                                            <p:strVal val="#ppt_w"/>
                                          </p:val>
                                        </p:tav>
                                      </p:tavLst>
                                    </p:anim>
                                    <p:anim calcmode="lin" valueType="num">
                                      <p:cBhvr>
                                        <p:cTn id="112" dur="82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113" dur="820"/>
                                        <p:tgtEl>
                                          <p:spTgt spid="9">
                                            <p:txEl>
                                              <p:pRg st="5" end="5"/>
                                            </p:txEl>
                                          </p:spTgt>
                                        </p:tgtEl>
                                      </p:cBhvr>
                                    </p:animEffect>
                                  </p:childTnLst>
                                </p:cTn>
                              </p:par>
                            </p:childTnLst>
                          </p:cTn>
                        </p:par>
                        <p:par>
                          <p:cTn id="114" fill="hold">
                            <p:stCondLst>
                              <p:cond delay="12819"/>
                            </p:stCondLst>
                            <p:childTnLst>
                              <p:par>
                                <p:cTn id="115" presetID="55" presetClass="entr" presetSubtype="0" fill="hold" grpId="0" nodeType="afterEffect">
                                  <p:stCondLst>
                                    <p:cond delay="0"/>
                                  </p:stCondLst>
                                  <p:childTnLst>
                                    <p:set>
                                      <p:cBhvr>
                                        <p:cTn id="116" dur="1" fill="hold">
                                          <p:stCondLst>
                                            <p:cond delay="0"/>
                                          </p:stCondLst>
                                        </p:cTn>
                                        <p:tgtEl>
                                          <p:spTgt spid="9">
                                            <p:txEl>
                                              <p:pRg st="7" end="7"/>
                                            </p:txEl>
                                          </p:spTgt>
                                        </p:tgtEl>
                                        <p:attrNameLst>
                                          <p:attrName>style.visibility</p:attrName>
                                        </p:attrNameLst>
                                      </p:cBhvr>
                                      <p:to>
                                        <p:strVal val="visible"/>
                                      </p:to>
                                    </p:set>
                                    <p:anim calcmode="lin" valueType="num">
                                      <p:cBhvr>
                                        <p:cTn id="117" dur="820" fill="hold"/>
                                        <p:tgtEl>
                                          <p:spTgt spid="9">
                                            <p:txEl>
                                              <p:pRg st="7" end="7"/>
                                            </p:txEl>
                                          </p:spTgt>
                                        </p:tgtEl>
                                        <p:attrNameLst>
                                          <p:attrName>ppt_w</p:attrName>
                                        </p:attrNameLst>
                                      </p:cBhvr>
                                      <p:tavLst>
                                        <p:tav tm="0">
                                          <p:val>
                                            <p:strVal val="#ppt_w*0.70"/>
                                          </p:val>
                                        </p:tav>
                                        <p:tav tm="100000">
                                          <p:val>
                                            <p:strVal val="#ppt_w"/>
                                          </p:val>
                                        </p:tav>
                                      </p:tavLst>
                                    </p:anim>
                                    <p:anim calcmode="lin" valueType="num">
                                      <p:cBhvr>
                                        <p:cTn id="118" dur="820" fill="hold"/>
                                        <p:tgtEl>
                                          <p:spTgt spid="9">
                                            <p:txEl>
                                              <p:pRg st="7" end="7"/>
                                            </p:txEl>
                                          </p:spTgt>
                                        </p:tgtEl>
                                        <p:attrNameLst>
                                          <p:attrName>ppt_h</p:attrName>
                                        </p:attrNameLst>
                                      </p:cBhvr>
                                      <p:tavLst>
                                        <p:tav tm="0">
                                          <p:val>
                                            <p:strVal val="#ppt_h"/>
                                          </p:val>
                                        </p:tav>
                                        <p:tav tm="100000">
                                          <p:val>
                                            <p:strVal val="#ppt_h"/>
                                          </p:val>
                                        </p:tav>
                                      </p:tavLst>
                                    </p:anim>
                                    <p:animEffect transition="in" filter="fade">
                                      <p:cBhvr>
                                        <p:cTn id="119" dur="82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build="p"/>
      <p:bldP spid="10" grpId="0"/>
      <p:bldP spid="11" grpId="0"/>
      <p:bldP spid="12" grpId="0"/>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2588307" y="3239862"/>
            <a:ext cx="6696075" cy="1238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16" name="MH_Other_2"/>
          <p:cNvSpPr/>
          <p:nvPr>
            <p:custDataLst>
              <p:tags r:id="rId2"/>
            </p:custDataLst>
          </p:nvPr>
        </p:nvSpPr>
        <p:spPr>
          <a:xfrm>
            <a:off x="4164694" y="2334986"/>
            <a:ext cx="1133475" cy="1028700"/>
          </a:xfrm>
          <a:custGeom>
            <a:avLst/>
            <a:gdLst>
              <a:gd name="connsiteX0" fmla="*/ 619143 w 1133493"/>
              <a:gd name="connsiteY0" fmla="*/ 0 h 1028700"/>
              <a:gd name="connsiteX1" fmla="*/ 1133493 w 1133493"/>
              <a:gd name="connsiteY1" fmla="*/ 514350 h 1028700"/>
              <a:gd name="connsiteX2" fmla="*/ 619143 w 1133493"/>
              <a:gd name="connsiteY2" fmla="*/ 1028700 h 1028700"/>
              <a:gd name="connsiteX3" fmla="*/ 331565 w 1133493"/>
              <a:gd name="connsiteY3" fmla="*/ 940857 h 1028700"/>
              <a:gd name="connsiteX4" fmla="*/ 287952 w 1133493"/>
              <a:gd name="connsiteY4" fmla="*/ 904873 h 1028700"/>
              <a:gd name="connsiteX5" fmla="*/ 606443 w 1133493"/>
              <a:gd name="connsiteY5" fmla="*/ 904873 h 1028700"/>
              <a:gd name="connsiteX6" fmla="*/ 606443 w 1133493"/>
              <a:gd name="connsiteY6" fmla="*/ 903431 h 1028700"/>
              <a:gd name="connsiteX7" fmla="*/ 619143 w 1133493"/>
              <a:gd name="connsiteY7" fmla="*/ 904711 h 1028700"/>
              <a:gd name="connsiteX8" fmla="*/ 1009504 w 1133493"/>
              <a:gd name="connsiteY8" fmla="*/ 514350 h 1028700"/>
              <a:gd name="connsiteX9" fmla="*/ 619143 w 1133493"/>
              <a:gd name="connsiteY9" fmla="*/ 123989 h 1028700"/>
              <a:gd name="connsiteX10" fmla="*/ 236713 w 1133493"/>
              <a:gd name="connsiteY10" fmla="*/ 435679 h 1028700"/>
              <a:gd name="connsiteX11" fmla="*/ 232766 w 1133493"/>
              <a:gd name="connsiteY11" fmla="*/ 474828 h 1028700"/>
              <a:gd name="connsiteX12" fmla="*/ 349224 w 1133493"/>
              <a:gd name="connsiteY12" fmla="*/ 418670 h 1028700"/>
              <a:gd name="connsiteX13" fmla="*/ 352029 w 1133493"/>
              <a:gd name="connsiteY13" fmla="*/ 418891 h 1028700"/>
              <a:gd name="connsiteX14" fmla="*/ 152110 w 1133493"/>
              <a:gd name="connsiteY14" fmla="*/ 708352 h 1028700"/>
              <a:gd name="connsiteX15" fmla="*/ 0 w 1133493"/>
              <a:gd name="connsiteY15" fmla="*/ 391149 h 1028700"/>
              <a:gd name="connsiteX16" fmla="*/ 2805 w 1133493"/>
              <a:gd name="connsiteY16" fmla="*/ 391370 h 1028700"/>
              <a:gd name="connsiteX17" fmla="*/ 109712 w 1133493"/>
              <a:gd name="connsiteY17" fmla="*/ 465552 h 1028700"/>
              <a:gd name="connsiteX18" fmla="*/ 115243 w 1133493"/>
              <a:gd name="connsiteY18" fmla="*/ 410691 h 1028700"/>
              <a:gd name="connsiteX19" fmla="*/ 619143 w 1133493"/>
              <a:gd name="connsiteY19"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3493" h="1028700">
                <a:moveTo>
                  <a:pt x="619143" y="0"/>
                </a:moveTo>
                <a:cubicBezTo>
                  <a:pt x="903211" y="0"/>
                  <a:pt x="1133493" y="230282"/>
                  <a:pt x="1133493" y="514350"/>
                </a:cubicBezTo>
                <a:cubicBezTo>
                  <a:pt x="1133493" y="798418"/>
                  <a:pt x="903211" y="1028700"/>
                  <a:pt x="619143" y="1028700"/>
                </a:cubicBezTo>
                <a:cubicBezTo>
                  <a:pt x="512618" y="1028700"/>
                  <a:pt x="413656" y="996317"/>
                  <a:pt x="331565" y="940857"/>
                </a:cubicBezTo>
                <a:lnTo>
                  <a:pt x="287952" y="904873"/>
                </a:lnTo>
                <a:lnTo>
                  <a:pt x="606443" y="904873"/>
                </a:lnTo>
                <a:lnTo>
                  <a:pt x="606443" y="903431"/>
                </a:lnTo>
                <a:lnTo>
                  <a:pt x="619143" y="904711"/>
                </a:lnTo>
                <a:cubicBezTo>
                  <a:pt x="834733" y="904711"/>
                  <a:pt x="1009504" y="729940"/>
                  <a:pt x="1009504" y="514350"/>
                </a:cubicBezTo>
                <a:cubicBezTo>
                  <a:pt x="1009504" y="298760"/>
                  <a:pt x="834733" y="123989"/>
                  <a:pt x="619143" y="123989"/>
                </a:cubicBezTo>
                <a:cubicBezTo>
                  <a:pt x="430502" y="123989"/>
                  <a:pt x="273113" y="257798"/>
                  <a:pt x="236713" y="435679"/>
                </a:cubicBezTo>
                <a:lnTo>
                  <a:pt x="232766" y="474828"/>
                </a:lnTo>
                <a:lnTo>
                  <a:pt x="349224" y="418670"/>
                </a:lnTo>
                <a:lnTo>
                  <a:pt x="352029" y="418891"/>
                </a:lnTo>
                <a:lnTo>
                  <a:pt x="152110" y="708352"/>
                </a:lnTo>
                <a:lnTo>
                  <a:pt x="0" y="391149"/>
                </a:lnTo>
                <a:lnTo>
                  <a:pt x="2805" y="391370"/>
                </a:lnTo>
                <a:lnTo>
                  <a:pt x="109712" y="465552"/>
                </a:lnTo>
                <a:lnTo>
                  <a:pt x="115243" y="410691"/>
                </a:lnTo>
                <a:cubicBezTo>
                  <a:pt x="163204" y="176310"/>
                  <a:pt x="370584" y="0"/>
                  <a:pt x="619143"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lgn="ctr">
              <a:defRPr/>
            </a:pPr>
            <a:r>
              <a:rPr lang="en-US" altLang="zh-CN" sz="2800" dirty="0">
                <a:solidFill>
                  <a:srgbClr val="FFFF00"/>
                </a:solidFill>
                <a:ea typeface="方正粗倩简体" panose="03000509000000000000" pitchFamily="65" charset="-122"/>
              </a:rPr>
              <a:t>A</a:t>
            </a:r>
            <a:endParaRPr lang="zh-CN" altLang="en-US" sz="2800" dirty="0">
              <a:solidFill>
                <a:srgbClr val="FFFF00"/>
              </a:solidFill>
              <a:ea typeface="方正粗倩简体" panose="03000509000000000000" pitchFamily="65" charset="-122"/>
            </a:endParaRPr>
          </a:p>
        </p:txBody>
      </p:sp>
      <p:sp>
        <p:nvSpPr>
          <p:cNvPr id="18" name="MH_Other_3"/>
          <p:cNvSpPr/>
          <p:nvPr>
            <p:custDataLst>
              <p:tags r:id="rId3"/>
            </p:custDataLst>
          </p:nvPr>
        </p:nvSpPr>
        <p:spPr>
          <a:xfrm>
            <a:off x="6595157" y="2334986"/>
            <a:ext cx="1133475" cy="1028700"/>
          </a:xfrm>
          <a:custGeom>
            <a:avLst/>
            <a:gdLst>
              <a:gd name="connsiteX0" fmla="*/ 619143 w 1133493"/>
              <a:gd name="connsiteY0" fmla="*/ 0 h 1028700"/>
              <a:gd name="connsiteX1" fmla="*/ 1133493 w 1133493"/>
              <a:gd name="connsiteY1" fmla="*/ 514350 h 1028700"/>
              <a:gd name="connsiteX2" fmla="*/ 619143 w 1133493"/>
              <a:gd name="connsiteY2" fmla="*/ 1028700 h 1028700"/>
              <a:gd name="connsiteX3" fmla="*/ 331565 w 1133493"/>
              <a:gd name="connsiteY3" fmla="*/ 940857 h 1028700"/>
              <a:gd name="connsiteX4" fmla="*/ 287952 w 1133493"/>
              <a:gd name="connsiteY4" fmla="*/ 904873 h 1028700"/>
              <a:gd name="connsiteX5" fmla="*/ 606443 w 1133493"/>
              <a:gd name="connsiteY5" fmla="*/ 904873 h 1028700"/>
              <a:gd name="connsiteX6" fmla="*/ 606443 w 1133493"/>
              <a:gd name="connsiteY6" fmla="*/ 903431 h 1028700"/>
              <a:gd name="connsiteX7" fmla="*/ 619143 w 1133493"/>
              <a:gd name="connsiteY7" fmla="*/ 904711 h 1028700"/>
              <a:gd name="connsiteX8" fmla="*/ 1009504 w 1133493"/>
              <a:gd name="connsiteY8" fmla="*/ 514350 h 1028700"/>
              <a:gd name="connsiteX9" fmla="*/ 619143 w 1133493"/>
              <a:gd name="connsiteY9" fmla="*/ 123989 h 1028700"/>
              <a:gd name="connsiteX10" fmla="*/ 236713 w 1133493"/>
              <a:gd name="connsiteY10" fmla="*/ 435679 h 1028700"/>
              <a:gd name="connsiteX11" fmla="*/ 232766 w 1133493"/>
              <a:gd name="connsiteY11" fmla="*/ 474828 h 1028700"/>
              <a:gd name="connsiteX12" fmla="*/ 349224 w 1133493"/>
              <a:gd name="connsiteY12" fmla="*/ 418670 h 1028700"/>
              <a:gd name="connsiteX13" fmla="*/ 352029 w 1133493"/>
              <a:gd name="connsiteY13" fmla="*/ 418891 h 1028700"/>
              <a:gd name="connsiteX14" fmla="*/ 152110 w 1133493"/>
              <a:gd name="connsiteY14" fmla="*/ 708352 h 1028700"/>
              <a:gd name="connsiteX15" fmla="*/ 0 w 1133493"/>
              <a:gd name="connsiteY15" fmla="*/ 391149 h 1028700"/>
              <a:gd name="connsiteX16" fmla="*/ 2805 w 1133493"/>
              <a:gd name="connsiteY16" fmla="*/ 391370 h 1028700"/>
              <a:gd name="connsiteX17" fmla="*/ 109712 w 1133493"/>
              <a:gd name="connsiteY17" fmla="*/ 465552 h 1028700"/>
              <a:gd name="connsiteX18" fmla="*/ 115243 w 1133493"/>
              <a:gd name="connsiteY18" fmla="*/ 410691 h 1028700"/>
              <a:gd name="connsiteX19" fmla="*/ 619143 w 1133493"/>
              <a:gd name="connsiteY19"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3493" h="1028700">
                <a:moveTo>
                  <a:pt x="619143" y="0"/>
                </a:moveTo>
                <a:cubicBezTo>
                  <a:pt x="903211" y="0"/>
                  <a:pt x="1133493" y="230282"/>
                  <a:pt x="1133493" y="514350"/>
                </a:cubicBezTo>
                <a:cubicBezTo>
                  <a:pt x="1133493" y="798418"/>
                  <a:pt x="903211" y="1028700"/>
                  <a:pt x="619143" y="1028700"/>
                </a:cubicBezTo>
                <a:cubicBezTo>
                  <a:pt x="512618" y="1028700"/>
                  <a:pt x="413656" y="996317"/>
                  <a:pt x="331565" y="940857"/>
                </a:cubicBezTo>
                <a:lnTo>
                  <a:pt x="287952" y="904873"/>
                </a:lnTo>
                <a:lnTo>
                  <a:pt x="606443" y="904873"/>
                </a:lnTo>
                <a:lnTo>
                  <a:pt x="606443" y="903431"/>
                </a:lnTo>
                <a:lnTo>
                  <a:pt x="619143" y="904711"/>
                </a:lnTo>
                <a:cubicBezTo>
                  <a:pt x="834733" y="904711"/>
                  <a:pt x="1009504" y="729940"/>
                  <a:pt x="1009504" y="514350"/>
                </a:cubicBezTo>
                <a:cubicBezTo>
                  <a:pt x="1009504" y="298760"/>
                  <a:pt x="834733" y="123989"/>
                  <a:pt x="619143" y="123989"/>
                </a:cubicBezTo>
                <a:cubicBezTo>
                  <a:pt x="430502" y="123989"/>
                  <a:pt x="273113" y="257798"/>
                  <a:pt x="236713" y="435679"/>
                </a:cubicBezTo>
                <a:lnTo>
                  <a:pt x="232766" y="474828"/>
                </a:lnTo>
                <a:lnTo>
                  <a:pt x="349224" y="418670"/>
                </a:lnTo>
                <a:lnTo>
                  <a:pt x="352029" y="418891"/>
                </a:lnTo>
                <a:lnTo>
                  <a:pt x="152110" y="708352"/>
                </a:lnTo>
                <a:lnTo>
                  <a:pt x="0" y="391149"/>
                </a:lnTo>
                <a:lnTo>
                  <a:pt x="2805" y="391370"/>
                </a:lnTo>
                <a:lnTo>
                  <a:pt x="109712" y="465552"/>
                </a:lnTo>
                <a:lnTo>
                  <a:pt x="115243" y="410691"/>
                </a:lnTo>
                <a:cubicBezTo>
                  <a:pt x="163204" y="176310"/>
                  <a:pt x="370584" y="0"/>
                  <a:pt x="619143" y="0"/>
                </a:cubicBezTo>
                <a:close/>
              </a:path>
            </a:pathLst>
          </a:cu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lgn="ctr">
              <a:defRPr/>
            </a:pPr>
            <a:r>
              <a:rPr lang="en-US" altLang="zh-CN" sz="2800" dirty="0">
                <a:solidFill>
                  <a:srgbClr val="FFFF00"/>
                </a:solidFill>
                <a:ea typeface="方正粗倩简体" panose="03000509000000000000" pitchFamily="65" charset="-122"/>
              </a:rPr>
              <a:t>B</a:t>
            </a:r>
            <a:endParaRPr lang="zh-CN" altLang="en-US" sz="2800" dirty="0">
              <a:solidFill>
                <a:srgbClr val="FFFF00"/>
              </a:solidFill>
              <a:ea typeface="方正粗倩简体" panose="03000509000000000000" pitchFamily="65" charset="-122"/>
            </a:endParaRPr>
          </a:p>
        </p:txBody>
      </p:sp>
      <p:sp>
        <p:nvSpPr>
          <p:cNvPr id="33" name="MH_Other_4"/>
          <p:cNvSpPr/>
          <p:nvPr>
            <p:custDataLst>
              <p:tags r:id="rId4"/>
            </p:custDataLst>
          </p:nvPr>
        </p:nvSpPr>
        <p:spPr>
          <a:xfrm>
            <a:off x="2588307" y="4889275"/>
            <a:ext cx="6696075" cy="1238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25" name="MH_Other_5"/>
          <p:cNvSpPr/>
          <p:nvPr>
            <p:custDataLst>
              <p:tags r:id="rId5"/>
            </p:custDataLst>
          </p:nvPr>
        </p:nvSpPr>
        <p:spPr>
          <a:xfrm>
            <a:off x="4164694" y="4889274"/>
            <a:ext cx="1133475" cy="1028700"/>
          </a:xfrm>
          <a:custGeom>
            <a:avLst/>
            <a:gdLst>
              <a:gd name="connsiteX0" fmla="*/ 619143 w 1133493"/>
              <a:gd name="connsiteY0" fmla="*/ 0 h 1028700"/>
              <a:gd name="connsiteX1" fmla="*/ 1133493 w 1133493"/>
              <a:gd name="connsiteY1" fmla="*/ 514350 h 1028700"/>
              <a:gd name="connsiteX2" fmla="*/ 619143 w 1133493"/>
              <a:gd name="connsiteY2" fmla="*/ 1028700 h 1028700"/>
              <a:gd name="connsiteX3" fmla="*/ 115243 w 1133493"/>
              <a:gd name="connsiteY3" fmla="*/ 618009 h 1028700"/>
              <a:gd name="connsiteX4" fmla="*/ 109712 w 1133493"/>
              <a:gd name="connsiteY4" fmla="*/ 563148 h 1028700"/>
              <a:gd name="connsiteX5" fmla="*/ 2805 w 1133493"/>
              <a:gd name="connsiteY5" fmla="*/ 637330 h 1028700"/>
              <a:gd name="connsiteX6" fmla="*/ 0 w 1133493"/>
              <a:gd name="connsiteY6" fmla="*/ 637551 h 1028700"/>
              <a:gd name="connsiteX7" fmla="*/ 152110 w 1133493"/>
              <a:gd name="connsiteY7" fmla="*/ 320348 h 1028700"/>
              <a:gd name="connsiteX8" fmla="*/ 352029 w 1133493"/>
              <a:gd name="connsiteY8" fmla="*/ 609809 h 1028700"/>
              <a:gd name="connsiteX9" fmla="*/ 349224 w 1133493"/>
              <a:gd name="connsiteY9" fmla="*/ 610030 h 1028700"/>
              <a:gd name="connsiteX10" fmla="*/ 232766 w 1133493"/>
              <a:gd name="connsiteY10" fmla="*/ 553872 h 1028700"/>
              <a:gd name="connsiteX11" fmla="*/ 236713 w 1133493"/>
              <a:gd name="connsiteY11" fmla="*/ 593021 h 1028700"/>
              <a:gd name="connsiteX12" fmla="*/ 619143 w 1133493"/>
              <a:gd name="connsiteY12" fmla="*/ 904711 h 1028700"/>
              <a:gd name="connsiteX13" fmla="*/ 1009504 w 1133493"/>
              <a:gd name="connsiteY13" fmla="*/ 514350 h 1028700"/>
              <a:gd name="connsiteX14" fmla="*/ 619143 w 1133493"/>
              <a:gd name="connsiteY14" fmla="*/ 123989 h 1028700"/>
              <a:gd name="connsiteX15" fmla="*/ 606443 w 1133493"/>
              <a:gd name="connsiteY15" fmla="*/ 125269 h 1028700"/>
              <a:gd name="connsiteX16" fmla="*/ 606443 w 1133493"/>
              <a:gd name="connsiteY16" fmla="*/ 123827 h 1028700"/>
              <a:gd name="connsiteX17" fmla="*/ 287952 w 1133493"/>
              <a:gd name="connsiteY17" fmla="*/ 123827 h 1028700"/>
              <a:gd name="connsiteX18" fmla="*/ 331565 w 1133493"/>
              <a:gd name="connsiteY18" fmla="*/ 87843 h 1028700"/>
              <a:gd name="connsiteX19" fmla="*/ 619143 w 1133493"/>
              <a:gd name="connsiteY19"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3493" h="1028700">
                <a:moveTo>
                  <a:pt x="619143" y="0"/>
                </a:moveTo>
                <a:cubicBezTo>
                  <a:pt x="903211" y="0"/>
                  <a:pt x="1133493" y="230282"/>
                  <a:pt x="1133493" y="514350"/>
                </a:cubicBezTo>
                <a:cubicBezTo>
                  <a:pt x="1133493" y="798418"/>
                  <a:pt x="903211" y="1028700"/>
                  <a:pt x="619143" y="1028700"/>
                </a:cubicBezTo>
                <a:cubicBezTo>
                  <a:pt x="370584" y="1028700"/>
                  <a:pt x="163204" y="852390"/>
                  <a:pt x="115243" y="618009"/>
                </a:cubicBezTo>
                <a:lnTo>
                  <a:pt x="109712" y="563148"/>
                </a:lnTo>
                <a:lnTo>
                  <a:pt x="2805" y="637330"/>
                </a:lnTo>
                <a:lnTo>
                  <a:pt x="0" y="637551"/>
                </a:lnTo>
                <a:lnTo>
                  <a:pt x="152110" y="320348"/>
                </a:lnTo>
                <a:lnTo>
                  <a:pt x="352029" y="609809"/>
                </a:lnTo>
                <a:lnTo>
                  <a:pt x="349224" y="610030"/>
                </a:lnTo>
                <a:lnTo>
                  <a:pt x="232766" y="553872"/>
                </a:lnTo>
                <a:lnTo>
                  <a:pt x="236713" y="593021"/>
                </a:lnTo>
                <a:cubicBezTo>
                  <a:pt x="273113" y="770902"/>
                  <a:pt x="430502" y="904711"/>
                  <a:pt x="619143" y="904711"/>
                </a:cubicBezTo>
                <a:cubicBezTo>
                  <a:pt x="834733" y="904711"/>
                  <a:pt x="1009504" y="729940"/>
                  <a:pt x="1009504" y="514350"/>
                </a:cubicBezTo>
                <a:cubicBezTo>
                  <a:pt x="1009504" y="298760"/>
                  <a:pt x="834733" y="123989"/>
                  <a:pt x="619143" y="123989"/>
                </a:cubicBezTo>
                <a:lnTo>
                  <a:pt x="606443" y="125269"/>
                </a:lnTo>
                <a:lnTo>
                  <a:pt x="606443" y="123827"/>
                </a:lnTo>
                <a:lnTo>
                  <a:pt x="287952" y="123827"/>
                </a:lnTo>
                <a:lnTo>
                  <a:pt x="331565" y="87843"/>
                </a:lnTo>
                <a:cubicBezTo>
                  <a:pt x="413656" y="32383"/>
                  <a:pt x="512618" y="0"/>
                  <a:pt x="619143"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90000" anchor="ctr"/>
          <a:lstStyle/>
          <a:p>
            <a:pPr algn="ctr">
              <a:defRPr/>
            </a:pPr>
            <a:r>
              <a:rPr lang="en-US" altLang="zh-CN" sz="2800" dirty="0">
                <a:solidFill>
                  <a:srgbClr val="002060"/>
                </a:solidFill>
                <a:ea typeface="方正粗倩简体" panose="03000509000000000000" pitchFamily="65" charset="-122"/>
              </a:rPr>
              <a:t>C</a:t>
            </a:r>
            <a:endParaRPr lang="zh-CN" altLang="en-US" sz="2800" dirty="0">
              <a:solidFill>
                <a:srgbClr val="002060"/>
              </a:solidFill>
              <a:ea typeface="方正粗倩简体" panose="03000509000000000000" pitchFamily="65" charset="-122"/>
            </a:endParaRPr>
          </a:p>
        </p:txBody>
      </p:sp>
      <p:sp>
        <p:nvSpPr>
          <p:cNvPr id="27" name="MH_Other_6"/>
          <p:cNvSpPr/>
          <p:nvPr>
            <p:custDataLst>
              <p:tags r:id="rId6"/>
            </p:custDataLst>
          </p:nvPr>
        </p:nvSpPr>
        <p:spPr>
          <a:xfrm>
            <a:off x="6595157" y="4889274"/>
            <a:ext cx="1133475" cy="1028700"/>
          </a:xfrm>
          <a:custGeom>
            <a:avLst/>
            <a:gdLst>
              <a:gd name="connsiteX0" fmla="*/ 619143 w 1133493"/>
              <a:gd name="connsiteY0" fmla="*/ 0 h 1028700"/>
              <a:gd name="connsiteX1" fmla="*/ 1133493 w 1133493"/>
              <a:gd name="connsiteY1" fmla="*/ 514350 h 1028700"/>
              <a:gd name="connsiteX2" fmla="*/ 619143 w 1133493"/>
              <a:gd name="connsiteY2" fmla="*/ 1028700 h 1028700"/>
              <a:gd name="connsiteX3" fmla="*/ 115243 w 1133493"/>
              <a:gd name="connsiteY3" fmla="*/ 618009 h 1028700"/>
              <a:gd name="connsiteX4" fmla="*/ 109712 w 1133493"/>
              <a:gd name="connsiteY4" fmla="*/ 563148 h 1028700"/>
              <a:gd name="connsiteX5" fmla="*/ 2805 w 1133493"/>
              <a:gd name="connsiteY5" fmla="*/ 637330 h 1028700"/>
              <a:gd name="connsiteX6" fmla="*/ 0 w 1133493"/>
              <a:gd name="connsiteY6" fmla="*/ 637551 h 1028700"/>
              <a:gd name="connsiteX7" fmla="*/ 152110 w 1133493"/>
              <a:gd name="connsiteY7" fmla="*/ 320348 h 1028700"/>
              <a:gd name="connsiteX8" fmla="*/ 352029 w 1133493"/>
              <a:gd name="connsiteY8" fmla="*/ 609809 h 1028700"/>
              <a:gd name="connsiteX9" fmla="*/ 349224 w 1133493"/>
              <a:gd name="connsiteY9" fmla="*/ 610030 h 1028700"/>
              <a:gd name="connsiteX10" fmla="*/ 232766 w 1133493"/>
              <a:gd name="connsiteY10" fmla="*/ 553872 h 1028700"/>
              <a:gd name="connsiteX11" fmla="*/ 236713 w 1133493"/>
              <a:gd name="connsiteY11" fmla="*/ 593021 h 1028700"/>
              <a:gd name="connsiteX12" fmla="*/ 619143 w 1133493"/>
              <a:gd name="connsiteY12" fmla="*/ 904711 h 1028700"/>
              <a:gd name="connsiteX13" fmla="*/ 1009504 w 1133493"/>
              <a:gd name="connsiteY13" fmla="*/ 514350 h 1028700"/>
              <a:gd name="connsiteX14" fmla="*/ 619143 w 1133493"/>
              <a:gd name="connsiteY14" fmla="*/ 123989 h 1028700"/>
              <a:gd name="connsiteX15" fmla="*/ 606443 w 1133493"/>
              <a:gd name="connsiteY15" fmla="*/ 125269 h 1028700"/>
              <a:gd name="connsiteX16" fmla="*/ 606443 w 1133493"/>
              <a:gd name="connsiteY16" fmla="*/ 123827 h 1028700"/>
              <a:gd name="connsiteX17" fmla="*/ 287952 w 1133493"/>
              <a:gd name="connsiteY17" fmla="*/ 123827 h 1028700"/>
              <a:gd name="connsiteX18" fmla="*/ 331565 w 1133493"/>
              <a:gd name="connsiteY18" fmla="*/ 87843 h 1028700"/>
              <a:gd name="connsiteX19" fmla="*/ 619143 w 1133493"/>
              <a:gd name="connsiteY19"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3493" h="1028700">
                <a:moveTo>
                  <a:pt x="619143" y="0"/>
                </a:moveTo>
                <a:cubicBezTo>
                  <a:pt x="903211" y="0"/>
                  <a:pt x="1133493" y="230282"/>
                  <a:pt x="1133493" y="514350"/>
                </a:cubicBezTo>
                <a:cubicBezTo>
                  <a:pt x="1133493" y="798418"/>
                  <a:pt x="903211" y="1028700"/>
                  <a:pt x="619143" y="1028700"/>
                </a:cubicBezTo>
                <a:cubicBezTo>
                  <a:pt x="370584" y="1028700"/>
                  <a:pt x="163204" y="852390"/>
                  <a:pt x="115243" y="618009"/>
                </a:cubicBezTo>
                <a:lnTo>
                  <a:pt x="109712" y="563148"/>
                </a:lnTo>
                <a:lnTo>
                  <a:pt x="2805" y="637330"/>
                </a:lnTo>
                <a:lnTo>
                  <a:pt x="0" y="637551"/>
                </a:lnTo>
                <a:lnTo>
                  <a:pt x="152110" y="320348"/>
                </a:lnTo>
                <a:lnTo>
                  <a:pt x="352029" y="609809"/>
                </a:lnTo>
                <a:lnTo>
                  <a:pt x="349224" y="610030"/>
                </a:lnTo>
                <a:lnTo>
                  <a:pt x="232766" y="553872"/>
                </a:lnTo>
                <a:lnTo>
                  <a:pt x="236713" y="593021"/>
                </a:lnTo>
                <a:cubicBezTo>
                  <a:pt x="273113" y="770902"/>
                  <a:pt x="430502" y="904711"/>
                  <a:pt x="619143" y="904711"/>
                </a:cubicBezTo>
                <a:cubicBezTo>
                  <a:pt x="834733" y="904711"/>
                  <a:pt x="1009504" y="729940"/>
                  <a:pt x="1009504" y="514350"/>
                </a:cubicBezTo>
                <a:cubicBezTo>
                  <a:pt x="1009504" y="298760"/>
                  <a:pt x="834733" y="123989"/>
                  <a:pt x="619143" y="123989"/>
                </a:cubicBezTo>
                <a:lnTo>
                  <a:pt x="606443" y="125269"/>
                </a:lnTo>
                <a:lnTo>
                  <a:pt x="606443" y="123827"/>
                </a:lnTo>
                <a:lnTo>
                  <a:pt x="287952" y="123827"/>
                </a:lnTo>
                <a:lnTo>
                  <a:pt x="331565" y="87843"/>
                </a:lnTo>
                <a:cubicBezTo>
                  <a:pt x="413656" y="32383"/>
                  <a:pt x="512618" y="0"/>
                  <a:pt x="619143"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90000" anchor="ctr"/>
          <a:lstStyle/>
          <a:p>
            <a:pPr algn="ctr">
              <a:defRPr/>
            </a:pPr>
            <a:r>
              <a:rPr lang="en-US" altLang="zh-CN" sz="2800" dirty="0">
                <a:solidFill>
                  <a:srgbClr val="002060"/>
                </a:solidFill>
                <a:ea typeface="方正粗倩简体" panose="03000509000000000000" pitchFamily="65" charset="-122"/>
              </a:rPr>
              <a:t>D</a:t>
            </a:r>
            <a:endParaRPr lang="zh-CN" altLang="en-US" sz="2800" dirty="0">
              <a:solidFill>
                <a:srgbClr val="002060"/>
              </a:solidFill>
              <a:ea typeface="方正粗倩简体" panose="03000509000000000000" pitchFamily="65" charset="-122"/>
            </a:endParaRP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5" name="矩形 14"/>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7" name="直接连接符 16"/>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895600" y="3563876"/>
            <a:ext cx="6081485" cy="941059"/>
          </a:xfrm>
          <a:prstGeom prst="rect">
            <a:avLst/>
          </a:prstGeom>
          <a:noFill/>
        </p:spPr>
        <p:txBody>
          <a:bodyPr>
            <a:noAutofit/>
          </a:bodyPr>
          <a:lstStyle/>
          <a:p>
            <a:pPr>
              <a:lnSpc>
                <a:spcPct val="130000"/>
              </a:lnSpc>
              <a:defRPr/>
            </a:pP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endPar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572" y="4803038"/>
            <a:ext cx="1429314" cy="1952234"/>
          </a:xfrm>
          <a:prstGeom prst="rect">
            <a:avLst/>
          </a:prstGeom>
        </p:spPr>
      </p:pic>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par>
                                <p:cTn id="24" presetID="21" presetClass="entr" presetSubtype="2" fill="hold" grpId="0" nodeType="withEffect">
                                  <p:stCondLst>
                                    <p:cond delay="800"/>
                                  </p:stCondLst>
                                  <p:childTnLst>
                                    <p:set>
                                      <p:cBhvr>
                                        <p:cTn id="25" dur="1" fill="hold">
                                          <p:stCondLst>
                                            <p:cond delay="0"/>
                                          </p:stCondLst>
                                        </p:cTn>
                                        <p:tgtEl>
                                          <p:spTgt spid="16"/>
                                        </p:tgtEl>
                                        <p:attrNameLst>
                                          <p:attrName>style.visibility</p:attrName>
                                        </p:attrNameLst>
                                      </p:cBhvr>
                                      <p:to>
                                        <p:strVal val="visible"/>
                                      </p:to>
                                    </p:set>
                                    <p:animEffect transition="in" filter="wheel(2)">
                                      <p:cBhvr>
                                        <p:cTn id="26" dur="1100"/>
                                        <p:tgtEl>
                                          <p:spTgt spid="16"/>
                                        </p:tgtEl>
                                      </p:cBhvr>
                                    </p:animEffect>
                                  </p:childTnLst>
                                </p:cTn>
                              </p:par>
                              <p:par>
                                <p:cTn id="27" presetID="21" presetClass="entr" presetSubtype="2" fill="hold" grpId="0" nodeType="withEffect">
                                  <p:stCondLst>
                                    <p:cond delay="1300"/>
                                  </p:stCondLst>
                                  <p:childTnLst>
                                    <p:set>
                                      <p:cBhvr>
                                        <p:cTn id="28" dur="1" fill="hold">
                                          <p:stCondLst>
                                            <p:cond delay="0"/>
                                          </p:stCondLst>
                                        </p:cTn>
                                        <p:tgtEl>
                                          <p:spTgt spid="18"/>
                                        </p:tgtEl>
                                        <p:attrNameLst>
                                          <p:attrName>style.visibility</p:attrName>
                                        </p:attrNameLst>
                                      </p:cBhvr>
                                      <p:to>
                                        <p:strVal val="visible"/>
                                      </p:to>
                                    </p:set>
                                    <p:animEffect transition="in" filter="wheel(2)">
                                      <p:cBhvr>
                                        <p:cTn id="29" dur="13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2000"/>
                                        <p:tgtEl>
                                          <p:spTgt spid="33"/>
                                        </p:tgtEl>
                                      </p:cBhvr>
                                    </p:animEffect>
                                  </p:childTnLst>
                                </p:cTn>
                              </p:par>
                              <p:par>
                                <p:cTn id="33" presetID="21" presetClass="entr" presetSubtype="2" fill="hold" grpId="0" nodeType="withEffect">
                                  <p:stCondLst>
                                    <p:cond delay="400"/>
                                  </p:stCondLst>
                                  <p:childTnLst>
                                    <p:set>
                                      <p:cBhvr>
                                        <p:cTn id="34" dur="1" fill="hold">
                                          <p:stCondLst>
                                            <p:cond delay="0"/>
                                          </p:stCondLst>
                                        </p:cTn>
                                        <p:tgtEl>
                                          <p:spTgt spid="25"/>
                                        </p:tgtEl>
                                        <p:attrNameLst>
                                          <p:attrName>style.visibility</p:attrName>
                                        </p:attrNameLst>
                                      </p:cBhvr>
                                      <p:to>
                                        <p:strVal val="visible"/>
                                      </p:to>
                                    </p:set>
                                    <p:animEffect transition="in" filter="wheel(2)">
                                      <p:cBhvr>
                                        <p:cTn id="35" dur="1300"/>
                                        <p:tgtEl>
                                          <p:spTgt spid="25"/>
                                        </p:tgtEl>
                                      </p:cBhvr>
                                    </p:animEffect>
                                  </p:childTnLst>
                                </p:cTn>
                              </p:par>
                              <p:par>
                                <p:cTn id="36" presetID="21" presetClass="entr" presetSubtype="2" fill="hold" grpId="0" nodeType="withEffect">
                                  <p:stCondLst>
                                    <p:cond delay="800"/>
                                  </p:stCondLst>
                                  <p:childTnLst>
                                    <p:set>
                                      <p:cBhvr>
                                        <p:cTn id="37" dur="1" fill="hold">
                                          <p:stCondLst>
                                            <p:cond delay="0"/>
                                          </p:stCondLst>
                                        </p:cTn>
                                        <p:tgtEl>
                                          <p:spTgt spid="27"/>
                                        </p:tgtEl>
                                        <p:attrNameLst>
                                          <p:attrName>style.visibility</p:attrName>
                                        </p:attrNameLst>
                                      </p:cBhvr>
                                      <p:to>
                                        <p:strVal val="visible"/>
                                      </p:to>
                                    </p:set>
                                    <p:animEffect transition="in" filter="wheel(2)">
                                      <p:cBhvr>
                                        <p:cTn id="38" dur="1300"/>
                                        <p:tgtEl>
                                          <p:spTgt spid="27"/>
                                        </p:tgtEl>
                                      </p:cBhvr>
                                    </p:animEffect>
                                  </p:childTnLst>
                                </p:cTn>
                              </p:par>
                              <p:par>
                                <p:cTn id="39" presetID="30" presetClass="entr" presetSubtype="0" fill="hold" grpId="0" nodeType="withEffect">
                                  <p:stCondLst>
                                    <p:cond delay="17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800" decel="100000"/>
                                        <p:tgtEl>
                                          <p:spTgt spid="19"/>
                                        </p:tgtEl>
                                      </p:cBhvr>
                                    </p:animEffect>
                                    <p:anim calcmode="lin" valueType="num">
                                      <p:cBhvr>
                                        <p:cTn id="42" dur="800" decel="100000" fill="hold"/>
                                        <p:tgtEl>
                                          <p:spTgt spid="19"/>
                                        </p:tgtEl>
                                        <p:attrNameLst>
                                          <p:attrName>style.rotation</p:attrName>
                                        </p:attrNameLst>
                                      </p:cBhvr>
                                      <p:tavLst>
                                        <p:tav tm="0">
                                          <p:val>
                                            <p:fltVal val="-90"/>
                                          </p:val>
                                        </p:tav>
                                        <p:tav tm="100000">
                                          <p:val>
                                            <p:fltVal val="0"/>
                                          </p:val>
                                        </p:tav>
                                      </p:tavLst>
                                    </p:anim>
                                    <p:anim calcmode="lin" valueType="num">
                                      <p:cBhvr>
                                        <p:cTn id="43" dur="800" decel="100000" fill="hold"/>
                                        <p:tgtEl>
                                          <p:spTgt spid="19"/>
                                        </p:tgtEl>
                                        <p:attrNameLst>
                                          <p:attrName>ppt_x</p:attrName>
                                        </p:attrNameLst>
                                      </p:cBhvr>
                                      <p:tavLst>
                                        <p:tav tm="0">
                                          <p:val>
                                            <p:strVal val="#ppt_x+0.4"/>
                                          </p:val>
                                        </p:tav>
                                        <p:tav tm="100000">
                                          <p:val>
                                            <p:strVal val="#ppt_x-0.05"/>
                                          </p:val>
                                        </p:tav>
                                      </p:tavLst>
                                    </p:anim>
                                    <p:anim calcmode="lin" valueType="num">
                                      <p:cBhvr>
                                        <p:cTn id="44" dur="800" decel="100000" fill="hold"/>
                                        <p:tgtEl>
                                          <p:spTgt spid="1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47" presetID="53" presetClass="entr" presetSubtype="16" fill="hold" nodeType="withEffect">
                                  <p:stCondLst>
                                    <p:cond delay="210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Effect transition="in" filter="fade">
                                      <p:cBhvr>
                                        <p:cTn id="5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33" grpId="0" animBg="1"/>
      <p:bldP spid="25" grpId="0" animBg="1"/>
      <p:bldP spid="27" grpId="0" animBg="1"/>
      <p:bldP spid="15"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Other_1"/>
          <p:cNvSpPr/>
          <p:nvPr>
            <p:custDataLst>
              <p:tags r:id="rId1"/>
            </p:custDataLst>
          </p:nvPr>
        </p:nvSpPr>
        <p:spPr>
          <a:xfrm>
            <a:off x="2314170" y="2433411"/>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方正粗倩简体" panose="03000509000000000000" pitchFamily="65" charset="-122"/>
              </a:rPr>
              <a:t>01</a:t>
            </a:r>
            <a:endParaRPr lang="zh-CN" altLang="en-US" sz="3200" b="1" dirty="0">
              <a:solidFill>
                <a:srgbClr val="FFFFFF"/>
              </a:solidFill>
              <a:ea typeface="方正粗倩简体" panose="03000509000000000000" pitchFamily="65" charset="-122"/>
            </a:endParaRPr>
          </a:p>
        </p:txBody>
      </p:sp>
      <p:pic>
        <p:nvPicPr>
          <p:cNvPr id="2051" name="MH_Other_2"/>
          <p:cNvPicPr/>
          <p:nvPr>
            <p:custDataLst>
              <p:tags r:id="rId2"/>
            </p:custDataLst>
          </p:nvPr>
        </p:nvPicPr>
        <p:blipFill>
          <a:blip r:embed="rId3" cstate="print">
            <a:extLst>
              <a:ext uri="{28A0092B-C50C-407E-A947-70E740481C1C}">
                <a14:useLocalDpi xmlns:a14="http://schemas.microsoft.com/office/drawing/2010/main" val="0"/>
              </a:ext>
            </a:extLst>
          </a:blip>
          <a:srcRect t="50887"/>
          <a:stretch>
            <a:fillRect/>
          </a:stretch>
        </p:blipFill>
        <p:spPr bwMode="auto">
          <a:xfrm>
            <a:off x="1814106" y="2433411"/>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MH_Other_3"/>
          <p:cNvSpPr>
            <a:spLocks noChangeArrowheads="1"/>
          </p:cNvSpPr>
          <p:nvPr>
            <p:custDataLst>
              <p:tags r:id="rId4"/>
            </p:custDataLst>
          </p:nvPr>
        </p:nvSpPr>
        <p:spPr bwMode="auto">
          <a:xfrm>
            <a:off x="1999845" y="3914549"/>
            <a:ext cx="214947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eaLnBrk="1" hangingPunct="1">
              <a:lnSpc>
                <a:spcPct val="120000"/>
              </a:lnSpc>
            </a:pPr>
            <a:endParaRPr lang="en-US" altLang="zh-CN" sz="1400" dirty="0">
              <a:ea typeface="方正粗倩简体" panose="03000509000000000000" pitchFamily="65" charset="-122"/>
            </a:endParaRPr>
          </a:p>
        </p:txBody>
      </p:sp>
      <p:sp>
        <p:nvSpPr>
          <p:cNvPr id="8" name="MH_SubTitle_1"/>
          <p:cNvSpPr/>
          <p:nvPr>
            <p:custDataLst>
              <p:tags r:id="rId5"/>
            </p:custDataLst>
          </p:nvPr>
        </p:nvSpPr>
        <p:spPr>
          <a:xfrm>
            <a:off x="1999845" y="3182711"/>
            <a:ext cx="2149475" cy="731838"/>
          </a:xfrm>
          <a:prstGeom prst="rect">
            <a:avLst/>
          </a:prstGeom>
        </p:spPr>
        <p:txBody>
          <a:bodyPr anchor="ctr">
            <a:normAutofit/>
          </a:bodyPr>
          <a:lstStyle/>
          <a:p>
            <a:pPr algn="ctr">
              <a:defRPr/>
            </a:pPr>
            <a:r>
              <a:rPr lang="zh-CN" altLang="en-US" dirty="0">
                <a:solidFill>
                  <a:schemeClr val="accent1">
                    <a:lumMod val="75000"/>
                  </a:schemeClr>
                </a:solidFill>
                <a:ea typeface="方正粗倩简体" panose="03000509000000000000" pitchFamily="65" charset="-122"/>
              </a:rPr>
              <a:t>你的标题</a:t>
            </a:r>
            <a:endParaRPr lang="en-US" altLang="zh-CN" dirty="0">
              <a:solidFill>
                <a:schemeClr val="accent1">
                  <a:lumMod val="75000"/>
                </a:schemeClr>
              </a:solidFill>
              <a:ea typeface="方正粗倩简体" panose="03000509000000000000" pitchFamily="65" charset="-122"/>
            </a:endParaRPr>
          </a:p>
        </p:txBody>
      </p:sp>
      <p:sp>
        <p:nvSpPr>
          <p:cNvPr id="11" name="MH_Other_4"/>
          <p:cNvSpPr/>
          <p:nvPr>
            <p:custDataLst>
              <p:tags r:id="rId6"/>
            </p:custDataLst>
          </p:nvPr>
        </p:nvSpPr>
        <p:spPr>
          <a:xfrm>
            <a:off x="4955770" y="2433411"/>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方正粗倩简体" panose="03000509000000000000" pitchFamily="65" charset="-122"/>
              </a:rPr>
              <a:t>02</a:t>
            </a:r>
            <a:endParaRPr lang="zh-CN" altLang="en-US" sz="3200" b="1" dirty="0">
              <a:solidFill>
                <a:srgbClr val="FFFFFF"/>
              </a:solidFill>
              <a:ea typeface="方正粗倩简体" panose="03000509000000000000" pitchFamily="65" charset="-122"/>
            </a:endParaRPr>
          </a:p>
        </p:txBody>
      </p:sp>
      <p:pic>
        <p:nvPicPr>
          <p:cNvPr id="2055" name="MH_Other_5"/>
          <p:cNvPicPr/>
          <p:nvPr>
            <p:custDataLst>
              <p:tags r:id="rId7"/>
            </p:custDataLst>
          </p:nvPr>
        </p:nvPicPr>
        <p:blipFill>
          <a:blip r:embed="rId3" cstate="print">
            <a:extLst>
              <a:ext uri="{28A0092B-C50C-407E-A947-70E740481C1C}">
                <a14:useLocalDpi xmlns:a14="http://schemas.microsoft.com/office/drawing/2010/main" val="0"/>
              </a:ext>
            </a:extLst>
          </a:blip>
          <a:srcRect t="50887"/>
          <a:stretch>
            <a:fillRect/>
          </a:stretch>
        </p:blipFill>
        <p:spPr bwMode="auto">
          <a:xfrm>
            <a:off x="4455706" y="2433411"/>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2"/>
          <p:cNvSpPr/>
          <p:nvPr>
            <p:custDataLst>
              <p:tags r:id="rId8"/>
            </p:custDataLst>
          </p:nvPr>
        </p:nvSpPr>
        <p:spPr>
          <a:xfrm>
            <a:off x="4641445" y="3182711"/>
            <a:ext cx="2149475" cy="731838"/>
          </a:xfrm>
          <a:prstGeom prst="rect">
            <a:avLst/>
          </a:prstGeom>
        </p:spPr>
        <p:txBody>
          <a:bodyPr anchor="ctr">
            <a:normAutofit/>
          </a:bodyPr>
          <a:lstStyle/>
          <a:p>
            <a:pPr algn="ctr">
              <a:defRPr/>
            </a:pPr>
            <a:r>
              <a:rPr lang="zh-CN" altLang="en-US" dirty="0">
                <a:solidFill>
                  <a:schemeClr val="accent2">
                    <a:lumMod val="75000"/>
                  </a:schemeClr>
                </a:solidFill>
                <a:ea typeface="方正粗倩简体" panose="03000509000000000000" pitchFamily="65" charset="-122"/>
              </a:rPr>
              <a:t>你的标题</a:t>
            </a:r>
            <a:endParaRPr lang="en-US" altLang="zh-CN" dirty="0">
              <a:solidFill>
                <a:schemeClr val="accent2">
                  <a:lumMod val="75000"/>
                </a:schemeClr>
              </a:solidFill>
              <a:ea typeface="方正粗倩简体" panose="03000509000000000000" pitchFamily="65" charset="-122"/>
            </a:endParaRPr>
          </a:p>
        </p:txBody>
      </p:sp>
      <p:sp>
        <p:nvSpPr>
          <p:cNvPr id="16" name="MH_Other_7"/>
          <p:cNvSpPr/>
          <p:nvPr>
            <p:custDataLst>
              <p:tags r:id="rId9"/>
            </p:custDataLst>
          </p:nvPr>
        </p:nvSpPr>
        <p:spPr>
          <a:xfrm>
            <a:off x="7597370" y="2433411"/>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方正粗倩简体" panose="03000509000000000000" pitchFamily="65" charset="-122"/>
              </a:rPr>
              <a:t>03</a:t>
            </a:r>
            <a:endParaRPr lang="zh-CN" altLang="en-US" sz="3200" b="1" dirty="0">
              <a:solidFill>
                <a:srgbClr val="FFFFFF"/>
              </a:solidFill>
              <a:ea typeface="方正粗倩简体" panose="03000509000000000000" pitchFamily="65" charset="-122"/>
            </a:endParaRPr>
          </a:p>
        </p:txBody>
      </p:sp>
      <p:pic>
        <p:nvPicPr>
          <p:cNvPr id="2059" name="MH_Other_8"/>
          <p:cNvPicPr/>
          <p:nvPr>
            <p:custDataLst>
              <p:tags r:id="rId10"/>
            </p:custDataLst>
          </p:nvPr>
        </p:nvPicPr>
        <p:blipFill>
          <a:blip r:embed="rId3" cstate="print">
            <a:extLst>
              <a:ext uri="{28A0092B-C50C-407E-A947-70E740481C1C}">
                <a14:useLocalDpi xmlns:a14="http://schemas.microsoft.com/office/drawing/2010/main" val="0"/>
              </a:ext>
            </a:extLst>
          </a:blip>
          <a:srcRect t="50887"/>
          <a:stretch>
            <a:fillRect/>
          </a:stretch>
        </p:blipFill>
        <p:spPr bwMode="auto">
          <a:xfrm>
            <a:off x="7097306" y="2433411"/>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3"/>
          <p:cNvSpPr/>
          <p:nvPr>
            <p:custDataLst>
              <p:tags r:id="rId11"/>
            </p:custDataLst>
          </p:nvPr>
        </p:nvSpPr>
        <p:spPr>
          <a:xfrm>
            <a:off x="7283045" y="3182711"/>
            <a:ext cx="2149475" cy="731838"/>
          </a:xfrm>
          <a:prstGeom prst="rect">
            <a:avLst/>
          </a:prstGeom>
        </p:spPr>
        <p:txBody>
          <a:bodyPr anchor="ctr">
            <a:normAutofit/>
          </a:bodyPr>
          <a:lstStyle/>
          <a:p>
            <a:pPr algn="ctr">
              <a:defRPr/>
            </a:pPr>
            <a:r>
              <a:rPr lang="zh-CN" altLang="en-US" dirty="0">
                <a:solidFill>
                  <a:schemeClr val="accent3">
                    <a:lumMod val="75000"/>
                  </a:schemeClr>
                </a:solidFill>
                <a:ea typeface="方正粗倩简体" panose="03000509000000000000" pitchFamily="65" charset="-122"/>
              </a:rPr>
              <a:t>你的标题</a:t>
            </a:r>
            <a:endParaRPr lang="en-US" altLang="zh-CN" dirty="0">
              <a:solidFill>
                <a:schemeClr val="accent3">
                  <a:lumMod val="75000"/>
                </a:schemeClr>
              </a:solidFill>
              <a:ea typeface="方正粗倩简体" panose="03000509000000000000" pitchFamily="65" charset="-122"/>
            </a:endParaRPr>
          </a:p>
        </p:txBody>
      </p:sp>
      <p:pic>
        <p:nvPicPr>
          <p:cNvPr id="15" name="图片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7" name="矩形 16"/>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8" name="直接连接符 17"/>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53217" y="4782082"/>
            <a:ext cx="2573744" cy="2278737"/>
          </a:xfrm>
          <a:prstGeom prst="rect">
            <a:avLst/>
          </a:prstGeom>
        </p:spPr>
      </p:pic>
      <p:sp>
        <p:nvSpPr>
          <p:cNvPr id="21" name="MH_Other_3"/>
          <p:cNvSpPr>
            <a:spLocks noChangeArrowheads="1"/>
          </p:cNvSpPr>
          <p:nvPr>
            <p:custDataLst>
              <p:tags r:id="rId14"/>
            </p:custDataLst>
          </p:nvPr>
        </p:nvSpPr>
        <p:spPr bwMode="auto">
          <a:xfrm>
            <a:off x="4887507" y="3914549"/>
            <a:ext cx="214947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eaLnBrk="1" hangingPunct="1">
              <a:lnSpc>
                <a:spcPct val="120000"/>
              </a:lnSpc>
            </a:pPr>
            <a:endParaRPr lang="en-US" altLang="zh-CN" sz="1400" dirty="0">
              <a:ea typeface="方正粗倩简体" panose="03000509000000000000" pitchFamily="65" charset="-122"/>
            </a:endParaRPr>
          </a:p>
        </p:txBody>
      </p:sp>
      <p:sp>
        <p:nvSpPr>
          <p:cNvPr id="22" name="MH_Other_3"/>
          <p:cNvSpPr>
            <a:spLocks noChangeArrowheads="1"/>
          </p:cNvSpPr>
          <p:nvPr>
            <p:custDataLst>
              <p:tags r:id="rId15"/>
            </p:custDataLst>
          </p:nvPr>
        </p:nvSpPr>
        <p:spPr bwMode="auto">
          <a:xfrm>
            <a:off x="7468781" y="3805238"/>
            <a:ext cx="214947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a:lnSpc>
                <a:spcPct val="120000"/>
              </a:lnSpc>
            </a:pPr>
            <a:r>
              <a:rPr lang="zh-CN" altLang="en-US" sz="1400" dirty="0">
                <a:ea typeface="方正粗倩简体" panose="03000509000000000000" pitchFamily="65" charset="-122"/>
              </a:rPr>
              <a:t>请在此输入你的文本内容</a:t>
            </a:r>
            <a:endParaRPr lang="en-US" altLang="zh-CN" sz="1400" dirty="0">
              <a:ea typeface="方正粗倩简体" panose="03000509000000000000" pitchFamily="65" charset="-122"/>
            </a:endParaRPr>
          </a:p>
          <a:p>
            <a:pPr algn="just" eaLnBrk="1" hangingPunct="1">
              <a:lnSpc>
                <a:spcPct val="120000"/>
              </a:lnSpc>
            </a:pPr>
            <a:endParaRPr lang="en-US" altLang="zh-CN" sz="1400" dirty="0">
              <a:ea typeface="方正粗倩简体" panose="03000509000000000000" pitchFamily="65" charset="-122"/>
            </a:endParaRPr>
          </a:p>
        </p:txBody>
      </p:sp>
      <p:sp>
        <p:nvSpPr>
          <p:cNvPr id="23" name="矩形 22"/>
          <p:cNvSpPr/>
          <p:nvPr/>
        </p:nvSpPr>
        <p:spPr>
          <a:xfrm>
            <a:off x="986320" y="4944029"/>
            <a:ext cx="8328368" cy="1277273"/>
          </a:xfrm>
          <a:prstGeom prst="rect">
            <a:avLst/>
          </a:prstGeom>
        </p:spPr>
        <p:txBody>
          <a:bodyPr wrap="square">
            <a:spAutoFit/>
          </a:bodyPr>
          <a:lstStyle/>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150000"/>
              </a:lnSpc>
              <a:defRPr/>
            </a:pP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cxnSp>
        <p:nvCxnSpPr>
          <p:cNvPr id="4" name="直接连接符 3"/>
          <p:cNvCxnSpPr/>
          <p:nvPr/>
        </p:nvCxnSpPr>
        <p:spPr>
          <a:xfrm flipV="1">
            <a:off x="1479795" y="4774450"/>
            <a:ext cx="8227360" cy="7632"/>
          </a:xfrm>
          <a:prstGeom prst="line">
            <a:avLst/>
          </a:prstGeom>
          <a:ln w="41275">
            <a:solidFill>
              <a:srgbClr val="FFFF00"/>
            </a:solidFill>
            <a:prstDash val="lgDash"/>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2052"/>
                                        </p:tgtEl>
                                        <p:attrNameLst>
                                          <p:attrName>style.visibility</p:attrName>
                                        </p:attrNameLst>
                                      </p:cBhvr>
                                      <p:to>
                                        <p:strVal val="visible"/>
                                      </p:to>
                                    </p:set>
                                    <p:anim calcmode="lin" valueType="num">
                                      <p:cBhvr>
                                        <p:cTn id="38" dur="500" fill="hold"/>
                                        <p:tgtEl>
                                          <p:spTgt spid="2052"/>
                                        </p:tgtEl>
                                        <p:attrNameLst>
                                          <p:attrName>ppt_w</p:attrName>
                                        </p:attrNameLst>
                                      </p:cBhvr>
                                      <p:tavLst>
                                        <p:tav tm="0">
                                          <p:val>
                                            <p:fltVal val="0"/>
                                          </p:val>
                                        </p:tav>
                                        <p:tav tm="100000">
                                          <p:val>
                                            <p:strVal val="#ppt_w"/>
                                          </p:val>
                                        </p:tav>
                                      </p:tavLst>
                                    </p:anim>
                                    <p:anim calcmode="lin" valueType="num">
                                      <p:cBhvr>
                                        <p:cTn id="39" dur="500" fill="hold"/>
                                        <p:tgtEl>
                                          <p:spTgt spid="2052"/>
                                        </p:tgtEl>
                                        <p:attrNameLst>
                                          <p:attrName>ppt_h</p:attrName>
                                        </p:attrNameLst>
                                      </p:cBhvr>
                                      <p:tavLst>
                                        <p:tav tm="0">
                                          <p:val>
                                            <p:fltVal val="0"/>
                                          </p:val>
                                        </p:tav>
                                        <p:tav tm="100000">
                                          <p:val>
                                            <p:strVal val="#ppt_h"/>
                                          </p:val>
                                        </p:tav>
                                      </p:tavLst>
                                    </p:anim>
                                    <p:animEffect transition="in" filter="fade">
                                      <p:cBhvr>
                                        <p:cTn id="40" dur="500"/>
                                        <p:tgtEl>
                                          <p:spTgt spid="2052"/>
                                        </p:tgtEl>
                                      </p:cBhvr>
                                    </p:animEffect>
                                  </p:childTnLst>
                                </p:cTn>
                              </p:par>
                            </p:childTnLst>
                          </p:cTn>
                        </p:par>
                        <p:par>
                          <p:cTn id="41" fill="hold">
                            <p:stCondLst>
                              <p:cond delay="4500"/>
                            </p:stCondLst>
                            <p:childTnLst>
                              <p:par>
                                <p:cTn id="42" presetID="22" presetClass="entr" presetSubtype="4" restart="never" repeatDur="0" fill="hold" nodeType="afterEffect">
                                  <p:stCondLst>
                                    <p:cond delay="0"/>
                                  </p:stCondLst>
                                  <p:childTnLst>
                                    <p:set>
                                      <p:cBhvr>
                                        <p:cTn id="43" dur="1" fill="hold">
                                          <p:stCondLst>
                                            <p:cond delay="0"/>
                                          </p:stCondLst>
                                        </p:cTn>
                                        <p:tgtEl>
                                          <p:spTgt spid="2055"/>
                                        </p:tgtEl>
                                        <p:attrNameLst>
                                          <p:attrName>style.visibility</p:attrName>
                                        </p:attrNameLst>
                                      </p:cBhvr>
                                      <p:to>
                                        <p:strVal val="visible"/>
                                      </p:to>
                                    </p:set>
                                    <p:animEffect transition="in" filter="wipe(down)">
                                      <p:cBhvr>
                                        <p:cTn id="44" dur="500"/>
                                        <p:tgtEl>
                                          <p:spTgt spid="2055"/>
                                        </p:tgtEl>
                                      </p:cBhvr>
                                    </p:animEffect>
                                  </p:childTnLst>
                                </p:cTn>
                              </p:par>
                            </p:childTnLst>
                          </p:cTn>
                        </p:par>
                        <p:par>
                          <p:cTn id="45" fill="hold">
                            <p:stCondLst>
                              <p:cond delay="5000"/>
                            </p:stCondLst>
                            <p:childTnLst>
                              <p:par>
                                <p:cTn id="46" presetID="47" presetClass="entr" presetSubtype="0" restart="never" repeatDur="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42" presetClass="entr" presetSubtype="0" restart="never" repeatDur="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53" presetClass="entr" presetSubtype="16" restart="never" repeatDur="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2" presetClass="entr" presetSubtype="4" restart="never" repeatDur="0" fill="hold" nodeType="afterEffect">
                                  <p:stCondLst>
                                    <p:cond delay="0"/>
                                  </p:stCondLst>
                                  <p:childTnLst>
                                    <p:set>
                                      <p:cBhvr>
                                        <p:cTn id="64" dur="1" fill="hold">
                                          <p:stCondLst>
                                            <p:cond delay="0"/>
                                          </p:stCondLst>
                                        </p:cTn>
                                        <p:tgtEl>
                                          <p:spTgt spid="2059"/>
                                        </p:tgtEl>
                                        <p:attrNameLst>
                                          <p:attrName>style.visibility</p:attrName>
                                        </p:attrNameLst>
                                      </p:cBhvr>
                                      <p:to>
                                        <p:strVal val="visible"/>
                                      </p:to>
                                    </p:set>
                                    <p:animEffect transition="in" filter="wipe(down)">
                                      <p:cBhvr>
                                        <p:cTn id="65" dur="500"/>
                                        <p:tgtEl>
                                          <p:spTgt spid="2059"/>
                                        </p:tgtEl>
                                      </p:cBhvr>
                                    </p:animEffect>
                                  </p:childTnLst>
                                </p:cTn>
                              </p:par>
                            </p:childTnLst>
                          </p:cTn>
                        </p:par>
                        <p:par>
                          <p:cTn id="66" fill="hold">
                            <p:stCondLst>
                              <p:cond delay="7500"/>
                            </p:stCondLst>
                            <p:childTnLst>
                              <p:par>
                                <p:cTn id="67" presetID="47" presetClass="entr" presetSubtype="0" restart="never" repeatDur="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42" presetClass="entr" presetSubtype="0" restart="never" repeatDur="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53" presetClass="entr" presetSubtype="16" restart="never" repeatDur="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9500"/>
                            </p:stCondLst>
                            <p:childTnLst>
                              <p:par>
                                <p:cTn id="84" presetID="2" presetClass="entr" presetSubtype="6"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1+#ppt_w/2"/>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par>
                          <p:cTn id="88" fill="hold">
                            <p:stCondLst>
                              <p:cond delay="10000"/>
                            </p:stCondLst>
                            <p:childTnLst>
                              <p:par>
                                <p:cTn id="89" presetID="22" presetClass="entr" presetSubtype="8"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left)">
                                      <p:cBhvr>
                                        <p:cTn id="91" dur="500"/>
                                        <p:tgtEl>
                                          <p:spTgt spid="4"/>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52" grpId="0"/>
      <p:bldP spid="8" grpId="0"/>
      <p:bldP spid="11" grpId="0" animBg="1"/>
      <p:bldP spid="14" grpId="0"/>
      <p:bldP spid="16" grpId="0" animBg="1"/>
      <p:bldP spid="19" grpId="0"/>
      <p:bldP spid="17"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9301" y="2703112"/>
            <a:ext cx="4225438" cy="3250909"/>
          </a:xfrm>
          <a:prstGeom prst="rect">
            <a:avLst/>
          </a:prstGeom>
        </p:spPr>
      </p:pic>
      <p:sp>
        <p:nvSpPr>
          <p:cNvPr id="5" name="矩形 4"/>
          <p:cNvSpPr/>
          <p:nvPr/>
        </p:nvSpPr>
        <p:spPr>
          <a:xfrm>
            <a:off x="8066770" y="1400498"/>
            <a:ext cx="1107996" cy="1200329"/>
          </a:xfrm>
          <a:prstGeom prst="rect">
            <a:avLst/>
          </a:prstGeom>
          <a:noFill/>
        </p:spPr>
        <p:txBody>
          <a:bodyPr wrap="none" lIns="91440" tIns="45720" rIns="91440" bIns="45720">
            <a:spAutoFit/>
          </a:bodyPr>
          <a:lstStyle/>
          <a:p>
            <a:pPr algn="ctr"/>
            <a:r>
              <a:rPr lang="zh-CN" altLang="en-US" sz="7200" dirty="0">
                <a:ln w="0"/>
                <a:solidFill>
                  <a:srgbClr val="FF0000"/>
                </a:solidFill>
                <a:effectLst>
                  <a:outerShdw blurRad="38100" dist="19050" dir="2700000" algn="tl" rotWithShape="0">
                    <a:schemeClr val="dk1">
                      <a:alpha val="40000"/>
                    </a:schemeClr>
                  </a:outerShdw>
                </a:effectLst>
                <a:latin typeface="EPSON 太行書体Ｂ" panose="03000709000000000000" pitchFamily="65" charset="-128"/>
                <a:ea typeface="EPSON 太行書体Ｂ" panose="03000709000000000000" pitchFamily="65" charset="-128"/>
              </a:rPr>
              <a:t>目</a:t>
            </a:r>
            <a:endParaRPr lang="zh-CN" altLang="en-US" sz="7200" b="0" cap="none" spc="0" dirty="0">
              <a:ln w="0"/>
              <a:solidFill>
                <a:srgbClr val="FF0000"/>
              </a:solidFill>
              <a:effectLst>
                <a:outerShdw blurRad="38100" dist="19050" dir="2700000" algn="tl" rotWithShape="0">
                  <a:schemeClr val="dk1">
                    <a:alpha val="40000"/>
                  </a:schemeClr>
                </a:outerShdw>
              </a:effectLst>
              <a:latin typeface="EPSON 太行書体Ｂ" panose="03000709000000000000" pitchFamily="65" charset="-128"/>
              <a:ea typeface="EPSON 太行書体Ｂ" panose="03000709000000000000" pitchFamily="65" charset="-128"/>
            </a:endParaRPr>
          </a:p>
        </p:txBody>
      </p:sp>
      <p:sp>
        <p:nvSpPr>
          <p:cNvPr id="7" name="矩形 6"/>
          <p:cNvSpPr/>
          <p:nvPr/>
        </p:nvSpPr>
        <p:spPr>
          <a:xfrm>
            <a:off x="8478902" y="2319855"/>
            <a:ext cx="1391728" cy="1569660"/>
          </a:xfrm>
          <a:prstGeom prst="rect">
            <a:avLst/>
          </a:prstGeom>
          <a:noFill/>
        </p:spPr>
        <p:txBody>
          <a:bodyPr wrap="none" lIns="91440" tIns="45720" rIns="91440" bIns="45720">
            <a:spAutoFit/>
          </a:bodyPr>
          <a:lstStyle/>
          <a:p>
            <a:pPr algn="ctr"/>
            <a:r>
              <a:rPr lang="zh-CN" altLang="en-US" sz="9600" b="1" dirty="0">
                <a:ln w="0"/>
                <a:solidFill>
                  <a:srgbClr val="FFFF00"/>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rPr>
              <a:t>录</a:t>
            </a:r>
            <a:endParaRPr lang="zh-CN" altLang="en-US" sz="9600" b="1" dirty="0">
              <a:ln w="0"/>
              <a:solidFill>
                <a:srgbClr val="FFFF00"/>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endParaRPr>
          </a:p>
        </p:txBody>
      </p:sp>
      <p:grpSp>
        <p:nvGrpSpPr>
          <p:cNvPr id="2" name="组合 1"/>
          <p:cNvGrpSpPr/>
          <p:nvPr/>
        </p:nvGrpSpPr>
        <p:grpSpPr>
          <a:xfrm>
            <a:off x="3291472" y="1889349"/>
            <a:ext cx="3180652" cy="692629"/>
            <a:chOff x="3627803" y="2646094"/>
            <a:chExt cx="3180652" cy="692629"/>
          </a:xfrm>
        </p:grpSpPr>
        <p:sp>
          <p:nvSpPr>
            <p:cNvPr id="28" name="MH_Entry_1">
              <a:hlinkClick r:id="rId2" action="ppaction://hlinksldjump"/>
            </p:cNvPr>
            <p:cNvSpPr/>
            <p:nvPr>
              <p:custDataLst>
                <p:tags r:id="rId3"/>
              </p:custDataLst>
            </p:nvPr>
          </p:nvSpPr>
          <p:spPr>
            <a:xfrm>
              <a:off x="3627803" y="2826506"/>
              <a:ext cx="3180652" cy="512217"/>
            </a:xfrm>
            <a:prstGeom prst="rect">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sz="2000" dirty="0">
                  <a:solidFill>
                    <a:srgbClr val="FFFFFF"/>
                  </a:solidFill>
                  <a:latin typeface="方正粗倩简体" panose="03000509000000000000" pitchFamily="65" charset="-122"/>
                  <a:ea typeface="方正粗倩简体" panose="03000509000000000000" pitchFamily="65" charset="-122"/>
                </a:rPr>
                <a:t>请在此输入你的标题</a:t>
              </a:r>
              <a:endParaRPr lang="zh-CN" altLang="en-US" dirty="0">
                <a:solidFill>
                  <a:srgbClr val="FFFFFF"/>
                </a:solidFill>
                <a:latin typeface="方正粗倩简体" panose="03000509000000000000" pitchFamily="65" charset="-122"/>
                <a:ea typeface="方正粗倩简体" panose="03000509000000000000" pitchFamily="65" charset="-122"/>
              </a:endParaRPr>
            </a:p>
          </p:txBody>
        </p:sp>
        <p:sp>
          <p:nvSpPr>
            <p:cNvPr id="29" name="MH_Number_1">
              <a:hlinkClick r:id="rId2" action="ppaction://hlinksldjump"/>
            </p:cNvPr>
            <p:cNvSpPr/>
            <p:nvPr>
              <p:custDataLst>
                <p:tags r:id="rId4"/>
              </p:custDataLst>
            </p:nvPr>
          </p:nvSpPr>
          <p:spPr>
            <a:xfrm>
              <a:off x="6274529" y="2646094"/>
              <a:ext cx="533926" cy="692629"/>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01</a:t>
              </a:r>
              <a:endParaRPr lang="zh-CN" altLang="en-US"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3" name="组合 2"/>
          <p:cNvGrpSpPr/>
          <p:nvPr/>
        </p:nvGrpSpPr>
        <p:grpSpPr>
          <a:xfrm>
            <a:off x="3875498" y="2819847"/>
            <a:ext cx="3180652" cy="644571"/>
            <a:chOff x="4211829" y="3576592"/>
            <a:chExt cx="3180652" cy="644571"/>
          </a:xfrm>
        </p:grpSpPr>
        <p:sp>
          <p:nvSpPr>
            <p:cNvPr id="30" name="MH_Entry_2">
              <a:hlinkClick r:id="rId2" action="ppaction://hlinksldjump"/>
            </p:cNvPr>
            <p:cNvSpPr/>
            <p:nvPr>
              <p:custDataLst>
                <p:tags r:id="rId5"/>
              </p:custDataLst>
            </p:nvPr>
          </p:nvSpPr>
          <p:spPr>
            <a:xfrm>
              <a:off x="4211829" y="3708947"/>
              <a:ext cx="3180652" cy="512216"/>
            </a:xfrm>
            <a:prstGeom prst="rect">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rgbClr val="FFFFFF"/>
                  </a:solidFill>
                  <a:latin typeface="方正粗倩简体" panose="03000509000000000000" pitchFamily="65" charset="-122"/>
                  <a:ea typeface="方正粗倩简体" panose="03000509000000000000" pitchFamily="65" charset="-122"/>
                </a:rPr>
                <a:t>请在此输入你的标题</a:t>
              </a:r>
              <a:endParaRPr lang="zh-CN" altLang="en-US" dirty="0">
                <a:solidFill>
                  <a:srgbClr val="FFFFFF"/>
                </a:solidFill>
                <a:latin typeface="+mn-ea"/>
              </a:endParaRPr>
            </a:p>
          </p:txBody>
        </p:sp>
        <p:sp>
          <p:nvSpPr>
            <p:cNvPr id="31" name="MH_Number_2">
              <a:hlinkClick r:id="rId2" action="ppaction://hlinksldjump"/>
            </p:cNvPr>
            <p:cNvSpPr/>
            <p:nvPr>
              <p:custDataLst>
                <p:tags r:id="rId6"/>
              </p:custDataLst>
            </p:nvPr>
          </p:nvSpPr>
          <p:spPr>
            <a:xfrm>
              <a:off x="6858555" y="3576592"/>
              <a:ext cx="533926" cy="644571"/>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02</a:t>
              </a:r>
              <a:endParaRPr lang="zh-CN" altLang="en-US"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6" name="组合 5"/>
          <p:cNvGrpSpPr/>
          <p:nvPr/>
        </p:nvGrpSpPr>
        <p:grpSpPr>
          <a:xfrm>
            <a:off x="3291472" y="3569933"/>
            <a:ext cx="3180652" cy="750085"/>
            <a:chOff x="3627803" y="4326678"/>
            <a:chExt cx="3180652" cy="750085"/>
          </a:xfrm>
        </p:grpSpPr>
        <p:sp>
          <p:nvSpPr>
            <p:cNvPr id="32" name="MH_Entry_3">
              <a:hlinkClick r:id="rId2" action="ppaction://hlinksldjump"/>
            </p:cNvPr>
            <p:cNvSpPr/>
            <p:nvPr>
              <p:custDataLst>
                <p:tags r:id="rId7"/>
              </p:custDataLst>
            </p:nvPr>
          </p:nvSpPr>
          <p:spPr>
            <a:xfrm>
              <a:off x="3627803" y="4459032"/>
              <a:ext cx="3180652" cy="617731"/>
            </a:xfrm>
            <a:prstGeom prst="rect">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rgbClr val="FFFFFF"/>
                  </a:solidFill>
                  <a:latin typeface="方正粗倩简体" panose="03000509000000000000" pitchFamily="65" charset="-122"/>
                  <a:ea typeface="方正粗倩简体" panose="03000509000000000000" pitchFamily="65" charset="-122"/>
                </a:rPr>
                <a:t>请在此输入你的标题</a:t>
              </a:r>
              <a:endParaRPr lang="zh-CN" altLang="en-US" dirty="0">
                <a:solidFill>
                  <a:srgbClr val="FFFFFF"/>
                </a:solidFill>
                <a:latin typeface="+mn-ea"/>
              </a:endParaRPr>
            </a:p>
          </p:txBody>
        </p:sp>
        <p:sp>
          <p:nvSpPr>
            <p:cNvPr id="33" name="MH_Number_3">
              <a:hlinkClick r:id="rId2" action="ppaction://hlinksldjump"/>
            </p:cNvPr>
            <p:cNvSpPr/>
            <p:nvPr>
              <p:custDataLst>
                <p:tags r:id="rId8"/>
              </p:custDataLst>
            </p:nvPr>
          </p:nvSpPr>
          <p:spPr>
            <a:xfrm>
              <a:off x="6274529" y="4326678"/>
              <a:ext cx="533926" cy="75008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03</a:t>
              </a:r>
              <a:endParaRPr lang="zh-CN" altLang="en-US" sz="24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par>
                                <p:cTn id="27" presetID="26" presetClass="entr" presetSubtype="0" fill="hold" grpId="0" nodeType="withEffect">
                                  <p:stCondLst>
                                    <p:cond delay="60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7" name="矩形 16"/>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8" name="直接连接符 17"/>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0" name="内容占位符 1"/>
          <p:cNvSpPr txBox="1"/>
          <p:nvPr/>
        </p:nvSpPr>
        <p:spPr bwMode="auto">
          <a:xfrm>
            <a:off x="3193143" y="2110760"/>
            <a:ext cx="8084457" cy="474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5pPr>
            <a:lvl6pPr marL="2514600" lvl="5"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6pPr>
            <a:lvl7pPr marL="2971800" lvl="6"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7pPr>
            <a:lvl8pPr marL="3429000" lvl="7"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8pPr>
            <a:lvl9pPr marL="3886200" lvl="8"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400" dirty="0">
                <a:solidFill>
                  <a:srgbClr val="FFFF00"/>
                </a:solidFill>
                <a:latin typeface="方正粗倩简体" panose="03000509000000000000" pitchFamily="65" charset="-122"/>
                <a:ea typeface="方正粗倩简体" panose="03000509000000000000" pitchFamily="65" charset="-122"/>
              </a:rPr>
              <a:t>标题</a:t>
            </a:r>
            <a:endParaRPr lang="en-US" altLang="zh-CN" sz="1400" dirty="0">
              <a:solidFill>
                <a:srgbClr val="FFFF00"/>
              </a:solidFill>
              <a:latin typeface="方正粗倩简体" panose="03000509000000000000" pitchFamily="65" charset="-122"/>
              <a:ea typeface="方正粗倩简体" panose="03000509000000000000" pitchFamily="65" charset="-122"/>
            </a:endParaRPr>
          </a:p>
          <a:p>
            <a:pPr marL="0" lvl="1" indent="0">
              <a:lnSpc>
                <a:spcPct val="130000"/>
              </a:lnSpc>
              <a:spcBef>
                <a:spcPts val="1000"/>
              </a:spcBef>
              <a:buNone/>
              <a:defRPr/>
            </a:pP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       </a:t>
            </a: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a:lnSpc>
                <a:spcPct val="130000"/>
              </a:lnSpc>
              <a:defRPr/>
            </a:pPr>
            <a:r>
              <a:rPr lang="zh-CN" altLang="en-US" sz="1400" dirty="0">
                <a:solidFill>
                  <a:srgbClr val="FFFF00"/>
                </a:solidFill>
                <a:latin typeface="方正粗倩简体" panose="03000509000000000000" pitchFamily="65" charset="-122"/>
                <a:ea typeface="方正粗倩简体" panose="03000509000000000000" pitchFamily="65" charset="-122"/>
              </a:rPr>
              <a:t>标题</a:t>
            </a:r>
            <a:endParaRPr lang="en-US" altLang="zh-CN" sz="1400" dirty="0">
              <a:solidFill>
                <a:srgbClr val="FFFF00"/>
              </a:solidFill>
              <a:latin typeface="方正粗倩简体" panose="03000509000000000000" pitchFamily="65" charset="-122"/>
              <a:ea typeface="方正粗倩简体" panose="03000509000000000000" pitchFamily="65" charset="-122"/>
            </a:endParaRPr>
          </a:p>
          <a:p>
            <a:pPr lvl="1">
              <a:lnSpc>
                <a:spcPct val="130000"/>
              </a:lnSpc>
              <a:buFont typeface="Wingdings" panose="05000000000000000000" pitchFamily="2" charset="2"/>
              <a:buChar char="Ø"/>
              <a:defRPr/>
            </a:pPr>
            <a:r>
              <a:rPr lang="zh-CN" altLang="en-US" sz="1400" dirty="0">
                <a:solidFill>
                  <a:schemeClr val="accent6">
                    <a:lumMod val="40000"/>
                    <a:lumOff val="60000"/>
                  </a:schemeClr>
                </a:solidFill>
                <a:latin typeface="方正粗倩简体" panose="03000509000000000000" pitchFamily="65" charset="-122"/>
                <a:ea typeface="方正粗倩简体" panose="03000509000000000000" pitchFamily="65" charset="-122"/>
              </a:rPr>
              <a:t>小标题</a:t>
            </a:r>
            <a:endParaRPr lang="en-US" altLang="zh-CN" sz="1400" dirty="0">
              <a:solidFill>
                <a:schemeClr val="accent6">
                  <a:lumMod val="40000"/>
                  <a:lumOff val="60000"/>
                </a:schemeClr>
              </a:solidFill>
              <a:latin typeface="方正粗倩简体" panose="03000509000000000000" pitchFamily="65" charset="-122"/>
              <a:ea typeface="方正粗倩简体" panose="03000509000000000000" pitchFamily="65" charset="-122"/>
            </a:endParaRPr>
          </a:p>
          <a:p>
            <a:pPr marL="457200" lvl="1" indent="0">
              <a:lnSpc>
                <a:spcPct val="130000"/>
              </a:lnSpc>
              <a:buFont typeface="Arial" panose="020B0604020202020204" pitchFamily="34" charset="0"/>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marL="457200" lvl="1" indent="0">
              <a:lnSpc>
                <a:spcPct val="130000"/>
              </a:lnSpc>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lvl="1">
              <a:lnSpc>
                <a:spcPct val="130000"/>
              </a:lnSpc>
              <a:buFont typeface="Wingdings" panose="05000000000000000000" pitchFamily="2" charset="2"/>
              <a:buChar char="Ø"/>
              <a:defRPr/>
            </a:pPr>
            <a:r>
              <a:rPr lang="zh-CN" altLang="en-US" sz="1400" dirty="0">
                <a:solidFill>
                  <a:schemeClr val="accent6">
                    <a:lumMod val="40000"/>
                    <a:lumOff val="60000"/>
                  </a:schemeClr>
                </a:solidFill>
                <a:latin typeface="方正粗倩简体" panose="03000509000000000000" pitchFamily="65" charset="-122"/>
                <a:ea typeface="方正粗倩简体" panose="03000509000000000000" pitchFamily="65" charset="-122"/>
              </a:rPr>
              <a:t>小标题</a:t>
            </a:r>
            <a:endParaRPr lang="en-US" altLang="zh-CN" sz="1400" dirty="0">
              <a:solidFill>
                <a:schemeClr val="accent6">
                  <a:lumMod val="40000"/>
                  <a:lumOff val="60000"/>
                </a:schemeClr>
              </a:solidFill>
              <a:latin typeface="方正粗倩简体" panose="03000509000000000000" pitchFamily="65" charset="-122"/>
              <a:ea typeface="方正粗倩简体" panose="03000509000000000000" pitchFamily="65" charset="-122"/>
            </a:endParaRPr>
          </a:p>
          <a:p>
            <a:pPr marL="457200" lvl="1" indent="0">
              <a:lnSpc>
                <a:spcPct val="130000"/>
              </a:lnSpc>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marL="457200" lvl="1" indent="0">
              <a:lnSpc>
                <a:spcPct val="13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30000"/>
              </a:lnSpc>
              <a:buFont typeface="Arial" panose="020B0604020202020204" pitchFamily="34" charset="0"/>
              <a:buNone/>
              <a:defRPr/>
            </a:pPr>
            <a:br>
              <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rPr>
            </a:b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3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4373467"/>
            <a:ext cx="2920093" cy="2484533"/>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1000" fill="hold"/>
                                        <p:tgtEl>
                                          <p:spTgt spid="2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 calcmode="lin" valueType="num">
                                      <p:cBhvr>
                                        <p:cTn id="12" dur="1000" fill="hold"/>
                                        <p:tgtEl>
                                          <p:spTgt spid="2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0">
                                            <p:txEl>
                                              <p:pRg st="1" end="1"/>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0">
                                            <p:txEl>
                                              <p:pRg st="2" end="2"/>
                                            </p:txEl>
                                          </p:spTgt>
                                        </p:tgtEl>
                                        <p:attrNameLst>
                                          <p:attrName>style.visibility</p:attrName>
                                        </p:attrNameLst>
                                      </p:cBhvr>
                                      <p:to>
                                        <p:strVal val="visible"/>
                                      </p:to>
                                    </p:set>
                                    <p:anim calcmode="lin" valueType="num">
                                      <p:cBhvr>
                                        <p:cTn id="18" dur="1000" fill="hold"/>
                                        <p:tgtEl>
                                          <p:spTgt spid="20">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0">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0">
                                            <p:txEl>
                                              <p:pRg st="2" end="2"/>
                                            </p:txEl>
                                          </p:spTgt>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 calcmode="lin" valueType="num">
                                      <p:cBhvr>
                                        <p:cTn id="24" dur="1000" fill="hold"/>
                                        <p:tgtEl>
                                          <p:spTgt spid="20">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0">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0">
                                            <p:txEl>
                                              <p:pRg st="3" end="3"/>
                                            </p:txEl>
                                          </p:spTgt>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 calcmode="lin" valueType="num">
                                      <p:cBhvr>
                                        <p:cTn id="30" dur="1000" fill="hold"/>
                                        <p:tgtEl>
                                          <p:spTgt spid="20">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20">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0">
                                            <p:txEl>
                                              <p:pRg st="4" end="4"/>
                                            </p:txEl>
                                          </p:spTgt>
                                        </p:tgtEl>
                                      </p:cBhvr>
                                    </p:animEffect>
                                  </p:childTnLst>
                                </p:cTn>
                              </p:par>
                            </p:childTnLst>
                          </p:cTn>
                        </p:par>
                        <p:par>
                          <p:cTn id="33" fill="hold">
                            <p:stCondLst>
                              <p:cond delay="4000"/>
                            </p:stCondLst>
                            <p:childTnLst>
                              <p:par>
                                <p:cTn id="34" presetID="55" presetClass="entr" presetSubtype="0" fill="hold" grpId="0" nodeType="afterEffect">
                                  <p:stCondLst>
                                    <p:cond delay="0"/>
                                  </p:stCondLst>
                                  <p:childTnLst>
                                    <p:set>
                                      <p:cBhvr>
                                        <p:cTn id="35" dur="1" fill="hold">
                                          <p:stCondLst>
                                            <p:cond delay="0"/>
                                          </p:stCondLst>
                                        </p:cTn>
                                        <p:tgtEl>
                                          <p:spTgt spid="20">
                                            <p:txEl>
                                              <p:pRg st="5" end="5"/>
                                            </p:txEl>
                                          </p:spTgt>
                                        </p:tgtEl>
                                        <p:attrNameLst>
                                          <p:attrName>style.visibility</p:attrName>
                                        </p:attrNameLst>
                                      </p:cBhvr>
                                      <p:to>
                                        <p:strVal val="visible"/>
                                      </p:to>
                                    </p:set>
                                    <p:anim calcmode="lin" valueType="num">
                                      <p:cBhvr>
                                        <p:cTn id="36" dur="1000" fill="hold"/>
                                        <p:tgtEl>
                                          <p:spTgt spid="20">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20">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20">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0">
                                            <p:txEl>
                                              <p:pRg st="6" end="6"/>
                                            </p:txEl>
                                          </p:spTgt>
                                        </p:tgtEl>
                                        <p:attrNameLst>
                                          <p:attrName>style.visibility</p:attrName>
                                        </p:attrNameLst>
                                      </p:cBhvr>
                                      <p:to>
                                        <p:strVal val="visible"/>
                                      </p:to>
                                    </p:set>
                                    <p:anim calcmode="lin" valueType="num">
                                      <p:cBhvr>
                                        <p:cTn id="41" dur="1000" fill="hold"/>
                                        <p:tgtEl>
                                          <p:spTgt spid="20">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20">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20">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0">
                                            <p:txEl>
                                              <p:pRg st="7" end="7"/>
                                            </p:txEl>
                                          </p:spTgt>
                                        </p:tgtEl>
                                        <p:attrNameLst>
                                          <p:attrName>style.visibility</p:attrName>
                                        </p:attrNameLst>
                                      </p:cBhvr>
                                      <p:to>
                                        <p:strVal val="visible"/>
                                      </p:to>
                                    </p:set>
                                    <p:anim calcmode="lin" valueType="num">
                                      <p:cBhvr>
                                        <p:cTn id="46" dur="1000" fill="hold"/>
                                        <p:tgtEl>
                                          <p:spTgt spid="20">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20">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20">
                                            <p:txEl>
                                              <p:pRg st="7" end="7"/>
                                            </p:txEl>
                                          </p:spTgt>
                                        </p:tgtEl>
                                      </p:cBhvr>
                                    </p:animEffect>
                                  </p:childTnLst>
                                </p:cTn>
                              </p:par>
                            </p:childTnLst>
                          </p:cTn>
                        </p:par>
                        <p:par>
                          <p:cTn id="49" fill="hold">
                            <p:stCondLst>
                              <p:cond delay="5000"/>
                            </p:stCondLst>
                            <p:childTnLst>
                              <p:par>
                                <p:cTn id="50" presetID="55" presetClass="entr" presetSubtype="0" fill="hold" grpId="0" nodeType="after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 calcmode="lin" valueType="num">
                                      <p:cBhvr>
                                        <p:cTn id="52" dur="1000" fill="hold"/>
                                        <p:tgtEl>
                                          <p:spTgt spid="20">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20">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20">
                                            <p:txEl>
                                              <p:pRg st="9" end="9"/>
                                            </p:txEl>
                                          </p:spTgt>
                                        </p:tgtEl>
                                      </p:cBhvr>
                                    </p:animEffect>
                                  </p:childTnLst>
                                </p:cTn>
                              </p:par>
                            </p:childTnLst>
                          </p:cTn>
                        </p:par>
                        <p:par>
                          <p:cTn id="55" fill="hold">
                            <p:stCondLst>
                              <p:cond delay="6000"/>
                            </p:stCondLst>
                            <p:childTnLst>
                              <p:par>
                                <p:cTn id="56" presetID="53" presetClass="entr" presetSubtype="16" restart="never" repeatDur="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6500"/>
                            </p:stCondLst>
                            <p:childTnLst>
                              <p:par>
                                <p:cTn id="62" presetID="22" presetClass="entr" presetSubtype="8" restart="never" repeatDur="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000"/>
                            </p:stCondLst>
                            <p:childTnLst>
                              <p:par>
                                <p:cTn id="66" presetID="42" presetClass="entr" presetSubtype="0" restart="never" repeatDur="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31610" y="2052638"/>
            <a:ext cx="2454275" cy="1658258"/>
            <a:chOff x="2531610" y="2052638"/>
            <a:chExt cx="2454275" cy="1658258"/>
          </a:xfrm>
        </p:grpSpPr>
        <p:sp>
          <p:nvSpPr>
            <p:cNvPr id="16" name="MH_Other_1"/>
            <p:cNvSpPr/>
            <p:nvPr>
              <p:custDataLst>
                <p:tags r:id="rId1"/>
              </p:custDataLst>
            </p:nvPr>
          </p:nvSpPr>
          <p:spPr>
            <a:xfrm>
              <a:off x="2531610" y="2052638"/>
              <a:ext cx="2454275" cy="1658258"/>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17" name="MH_SubTitle_1"/>
            <p:cNvSpPr/>
            <p:nvPr>
              <p:custDataLst>
                <p:tags r:id="rId2"/>
              </p:custDataLst>
            </p:nvPr>
          </p:nvSpPr>
          <p:spPr>
            <a:xfrm>
              <a:off x="2622096" y="2141733"/>
              <a:ext cx="1466850" cy="1481848"/>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dirty="0">
                  <a:solidFill>
                    <a:srgbClr val="FF0000"/>
                  </a:solidFill>
                  <a:ea typeface="方正粗倩简体" panose="03000509000000000000" pitchFamily="65" charset="-122"/>
                </a:rPr>
                <a:t>主题</a:t>
              </a:r>
              <a:endParaRPr lang="zh-CN" altLang="en-US" sz="2000" dirty="0">
                <a:solidFill>
                  <a:srgbClr val="FF0000"/>
                </a:solidFill>
                <a:ea typeface="方正粗倩简体" panose="03000509000000000000" pitchFamily="65" charset="-122"/>
              </a:endParaRPr>
            </a:p>
          </p:txBody>
        </p:sp>
        <p:sp>
          <p:nvSpPr>
            <p:cNvPr id="18" name="MH_Other_2"/>
            <p:cNvSpPr/>
            <p:nvPr>
              <p:custDataLst>
                <p:tags r:id="rId3"/>
              </p:custDataLst>
            </p:nvPr>
          </p:nvSpPr>
          <p:spPr>
            <a:xfrm>
              <a:off x="4628696" y="2721875"/>
              <a:ext cx="311150" cy="3143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accent1"/>
                  </a:solidFill>
                  <a:ea typeface="方正粗倩简体" panose="03000509000000000000" pitchFamily="65" charset="-122"/>
                </a:rPr>
                <a:t>1</a:t>
              </a:r>
              <a:endParaRPr lang="zh-CN" altLang="en-US" dirty="0">
                <a:solidFill>
                  <a:schemeClr val="accent1"/>
                </a:solidFill>
                <a:ea typeface="方正粗倩简体" panose="03000509000000000000" pitchFamily="65" charset="-122"/>
              </a:endParaRPr>
            </a:p>
          </p:txBody>
        </p:sp>
      </p:grpSp>
      <p:grpSp>
        <p:nvGrpSpPr>
          <p:cNvPr id="5" name="组合 4"/>
          <p:cNvGrpSpPr/>
          <p:nvPr/>
        </p:nvGrpSpPr>
        <p:grpSpPr>
          <a:xfrm>
            <a:off x="2531610" y="3759200"/>
            <a:ext cx="2454275" cy="1658258"/>
            <a:chOff x="2531610" y="3759200"/>
            <a:chExt cx="2454275" cy="1658258"/>
          </a:xfrm>
        </p:grpSpPr>
        <p:sp>
          <p:nvSpPr>
            <p:cNvPr id="22" name="MH_Other_3"/>
            <p:cNvSpPr/>
            <p:nvPr>
              <p:custDataLst>
                <p:tags r:id="rId4"/>
              </p:custDataLst>
            </p:nvPr>
          </p:nvSpPr>
          <p:spPr>
            <a:xfrm>
              <a:off x="2531610" y="3759200"/>
              <a:ext cx="2454275" cy="1658258"/>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23" name="MH_SubTitle_3"/>
            <p:cNvSpPr/>
            <p:nvPr>
              <p:custDataLst>
                <p:tags r:id="rId5"/>
              </p:custDataLst>
            </p:nvPr>
          </p:nvSpPr>
          <p:spPr>
            <a:xfrm>
              <a:off x="2622096" y="3848296"/>
              <a:ext cx="1466850" cy="1481848"/>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dirty="0">
                  <a:solidFill>
                    <a:schemeClr val="accent1"/>
                  </a:solidFill>
                  <a:ea typeface="方正粗倩简体" panose="03000509000000000000" pitchFamily="65" charset="-122"/>
                </a:rPr>
                <a:t>主题</a:t>
              </a:r>
              <a:endParaRPr lang="zh-CN" altLang="en-US" sz="2000" dirty="0">
                <a:solidFill>
                  <a:schemeClr val="accent1"/>
                </a:solidFill>
                <a:ea typeface="方正粗倩简体" panose="03000509000000000000" pitchFamily="65" charset="-122"/>
              </a:endParaRPr>
            </a:p>
          </p:txBody>
        </p:sp>
        <p:sp>
          <p:nvSpPr>
            <p:cNvPr id="24" name="MH_Other_4"/>
            <p:cNvSpPr/>
            <p:nvPr>
              <p:custDataLst>
                <p:tags r:id="rId6"/>
              </p:custDataLst>
            </p:nvPr>
          </p:nvSpPr>
          <p:spPr>
            <a:xfrm>
              <a:off x="4628696" y="4428438"/>
              <a:ext cx="311150" cy="3143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accent1"/>
                  </a:solidFill>
                  <a:ea typeface="方正粗倩简体" panose="03000509000000000000" pitchFamily="65" charset="-122"/>
                </a:rPr>
                <a:t>3</a:t>
              </a:r>
              <a:endParaRPr lang="zh-CN" altLang="en-US" dirty="0">
                <a:solidFill>
                  <a:schemeClr val="accent1"/>
                </a:solidFill>
                <a:ea typeface="方正粗倩简体" panose="03000509000000000000" pitchFamily="65" charset="-122"/>
              </a:endParaRPr>
            </a:p>
          </p:txBody>
        </p:sp>
      </p:grpSp>
      <p:grpSp>
        <p:nvGrpSpPr>
          <p:cNvPr id="4" name="组合 3"/>
          <p:cNvGrpSpPr/>
          <p:nvPr/>
        </p:nvGrpSpPr>
        <p:grpSpPr>
          <a:xfrm>
            <a:off x="4412796" y="2906729"/>
            <a:ext cx="2454275" cy="1656654"/>
            <a:chOff x="4412796" y="2906729"/>
            <a:chExt cx="2454275" cy="1656654"/>
          </a:xfrm>
        </p:grpSpPr>
        <p:sp>
          <p:nvSpPr>
            <p:cNvPr id="30" name="MH_Other_5"/>
            <p:cNvSpPr/>
            <p:nvPr>
              <p:custDataLst>
                <p:tags r:id="rId7"/>
              </p:custDataLst>
            </p:nvPr>
          </p:nvSpPr>
          <p:spPr>
            <a:xfrm flipH="1">
              <a:off x="4412796" y="2906729"/>
              <a:ext cx="2454275" cy="1656654"/>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31" name="MH_SubTitle_2"/>
            <p:cNvSpPr/>
            <p:nvPr>
              <p:custDataLst>
                <p:tags r:id="rId8"/>
              </p:custDataLst>
            </p:nvPr>
          </p:nvSpPr>
          <p:spPr>
            <a:xfrm flipH="1">
              <a:off x="5309734" y="2995827"/>
              <a:ext cx="1465262" cy="1480244"/>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dirty="0">
                  <a:solidFill>
                    <a:schemeClr val="accent2"/>
                  </a:solidFill>
                  <a:ea typeface="方正粗倩简体" panose="03000509000000000000" pitchFamily="65" charset="-122"/>
                </a:rPr>
                <a:t>主题</a:t>
              </a:r>
              <a:endParaRPr lang="zh-CN" altLang="en-US" sz="2000" dirty="0">
                <a:solidFill>
                  <a:schemeClr val="accent2"/>
                </a:solidFill>
                <a:ea typeface="方正粗倩简体" panose="03000509000000000000" pitchFamily="65" charset="-122"/>
              </a:endParaRPr>
            </a:p>
          </p:txBody>
        </p:sp>
        <p:sp>
          <p:nvSpPr>
            <p:cNvPr id="32" name="MH_Other_6"/>
            <p:cNvSpPr/>
            <p:nvPr>
              <p:custDataLst>
                <p:tags r:id="rId9"/>
              </p:custDataLst>
            </p:nvPr>
          </p:nvSpPr>
          <p:spPr>
            <a:xfrm flipH="1">
              <a:off x="4458834" y="3575950"/>
              <a:ext cx="311150" cy="3143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accent2"/>
                  </a:solidFill>
                  <a:ea typeface="方正粗倩简体" panose="03000509000000000000" pitchFamily="65" charset="-122"/>
                </a:rPr>
                <a:t>2</a:t>
              </a:r>
              <a:endParaRPr lang="zh-CN" altLang="en-US" dirty="0">
                <a:solidFill>
                  <a:schemeClr val="accent2"/>
                </a:solidFill>
                <a:ea typeface="方正粗倩简体" panose="03000509000000000000" pitchFamily="65" charset="-122"/>
              </a:endParaRPr>
            </a:p>
          </p:txBody>
        </p:sp>
      </p:grpSp>
      <p:grpSp>
        <p:nvGrpSpPr>
          <p:cNvPr id="6" name="组合 5"/>
          <p:cNvGrpSpPr/>
          <p:nvPr/>
        </p:nvGrpSpPr>
        <p:grpSpPr>
          <a:xfrm>
            <a:off x="4412796" y="4613289"/>
            <a:ext cx="2454275" cy="1656655"/>
            <a:chOff x="4412796" y="4613289"/>
            <a:chExt cx="2454275" cy="1656655"/>
          </a:xfrm>
        </p:grpSpPr>
        <p:sp>
          <p:nvSpPr>
            <p:cNvPr id="34" name="MH_Other_7"/>
            <p:cNvSpPr/>
            <p:nvPr>
              <p:custDataLst>
                <p:tags r:id="rId10"/>
              </p:custDataLst>
            </p:nvPr>
          </p:nvSpPr>
          <p:spPr>
            <a:xfrm flipH="1">
              <a:off x="4412796" y="4613289"/>
              <a:ext cx="2454275" cy="1656655"/>
            </a:xfrm>
            <a:custGeom>
              <a:avLst/>
              <a:gdLst>
                <a:gd name="connsiteX0" fmla="*/ 853215 w 2552700"/>
                <a:gd name="connsiteY0" fmla="*/ 0 h 1706430"/>
                <a:gd name="connsiteX1" fmla="*/ 1185325 w 2552700"/>
                <a:gd name="connsiteY1" fmla="*/ 67050 h 1706430"/>
                <a:gd name="connsiteX2" fmla="*/ 1219200 w 2552700"/>
                <a:gd name="connsiteY2" fmla="*/ 85437 h 1706430"/>
                <a:gd name="connsiteX3" fmla="*/ 1219200 w 2552700"/>
                <a:gd name="connsiteY3" fmla="*/ 85277 h 1706430"/>
                <a:gd name="connsiteX4" fmla="*/ 2328606 w 2552700"/>
                <a:gd name="connsiteY4" fmla="*/ 601483 h 1706430"/>
                <a:gd name="connsiteX5" fmla="*/ 2328606 w 2552700"/>
                <a:gd name="connsiteY5" fmla="*/ 1104947 h 1706430"/>
                <a:gd name="connsiteX6" fmla="*/ 1219200 w 2552700"/>
                <a:gd name="connsiteY6" fmla="*/ 1621153 h 1706430"/>
                <a:gd name="connsiteX7" fmla="*/ 1219200 w 2552700"/>
                <a:gd name="connsiteY7" fmla="*/ 1620994 h 1706430"/>
                <a:gd name="connsiteX8" fmla="*/ 1185325 w 2552700"/>
                <a:gd name="connsiteY8" fmla="*/ 1639380 h 1706430"/>
                <a:gd name="connsiteX9" fmla="*/ 853215 w 2552700"/>
                <a:gd name="connsiteY9" fmla="*/ 1706430 h 1706430"/>
                <a:gd name="connsiteX10" fmla="*/ 0 w 2552700"/>
                <a:gd name="connsiteY10" fmla="*/ 853215 h 1706430"/>
                <a:gd name="connsiteX11" fmla="*/ 853215 w 2552700"/>
                <a:gd name="connsiteY11" fmla="*/ 0 h 170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00" h="1706430">
                  <a:moveTo>
                    <a:pt x="853215" y="0"/>
                  </a:moveTo>
                  <a:cubicBezTo>
                    <a:pt x="971019" y="0"/>
                    <a:pt x="1083248" y="23875"/>
                    <a:pt x="1185325" y="67050"/>
                  </a:cubicBezTo>
                  <a:lnTo>
                    <a:pt x="1219200" y="85437"/>
                  </a:lnTo>
                  <a:lnTo>
                    <a:pt x="1219200" y="85277"/>
                  </a:lnTo>
                  <a:lnTo>
                    <a:pt x="2328606" y="601483"/>
                  </a:lnTo>
                  <a:cubicBezTo>
                    <a:pt x="2627398" y="740511"/>
                    <a:pt x="2627398" y="965919"/>
                    <a:pt x="2328606" y="1104947"/>
                  </a:cubicBezTo>
                  <a:lnTo>
                    <a:pt x="1219200" y="1621153"/>
                  </a:lnTo>
                  <a:lnTo>
                    <a:pt x="1219200" y="1620994"/>
                  </a:lnTo>
                  <a:lnTo>
                    <a:pt x="1185325" y="1639380"/>
                  </a:lnTo>
                  <a:cubicBezTo>
                    <a:pt x="1083248" y="1682555"/>
                    <a:pt x="971019" y="1706430"/>
                    <a:pt x="853215" y="1706430"/>
                  </a:cubicBezTo>
                  <a:cubicBezTo>
                    <a:pt x="381997" y="1706430"/>
                    <a:pt x="0" y="1324433"/>
                    <a:pt x="0" y="853215"/>
                  </a:cubicBezTo>
                  <a:cubicBezTo>
                    <a:pt x="0" y="381997"/>
                    <a:pt x="381997" y="0"/>
                    <a:pt x="853215"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35" name="MH_SubTitle_4"/>
            <p:cNvSpPr/>
            <p:nvPr>
              <p:custDataLst>
                <p:tags r:id="rId11"/>
              </p:custDataLst>
            </p:nvPr>
          </p:nvSpPr>
          <p:spPr>
            <a:xfrm flipH="1">
              <a:off x="5309734" y="4702388"/>
              <a:ext cx="1465262" cy="1480243"/>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dirty="0">
                  <a:solidFill>
                    <a:schemeClr val="accent6">
                      <a:lumMod val="50000"/>
                    </a:schemeClr>
                  </a:solidFill>
                  <a:ea typeface="方正粗倩简体" panose="03000509000000000000" pitchFamily="65" charset="-122"/>
                </a:rPr>
                <a:t>主题</a:t>
              </a:r>
              <a:endParaRPr lang="zh-CN" altLang="en-US" sz="2000" dirty="0">
                <a:solidFill>
                  <a:schemeClr val="accent6">
                    <a:lumMod val="50000"/>
                  </a:schemeClr>
                </a:solidFill>
                <a:ea typeface="方正粗倩简体" panose="03000509000000000000" pitchFamily="65" charset="-122"/>
              </a:endParaRPr>
            </a:p>
          </p:txBody>
        </p:sp>
        <p:sp>
          <p:nvSpPr>
            <p:cNvPr id="36" name="MH_Other_8"/>
            <p:cNvSpPr/>
            <p:nvPr>
              <p:custDataLst>
                <p:tags r:id="rId12"/>
              </p:custDataLst>
            </p:nvPr>
          </p:nvSpPr>
          <p:spPr>
            <a:xfrm flipH="1">
              <a:off x="4458834" y="5280908"/>
              <a:ext cx="311150" cy="3159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accent2"/>
                  </a:solidFill>
                  <a:ea typeface="方正粗倩简体" panose="03000509000000000000" pitchFamily="65" charset="-122"/>
                </a:rPr>
                <a:t>4</a:t>
              </a:r>
              <a:endParaRPr lang="zh-CN" altLang="en-US" dirty="0">
                <a:solidFill>
                  <a:schemeClr val="accent2"/>
                </a:solidFill>
                <a:ea typeface="方正粗倩简体" panose="03000509000000000000" pitchFamily="65" charset="-122"/>
              </a:endParaRPr>
            </a:p>
          </p:txBody>
        </p:sp>
      </p:grpSp>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9" name="矩形 18"/>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0" name="直接连接符 19"/>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73945" y="4476071"/>
            <a:ext cx="2618055" cy="2365148"/>
          </a:xfrm>
          <a:prstGeom prst="rect">
            <a:avLst/>
          </a:prstGeom>
        </p:spPr>
      </p:pic>
      <p:sp>
        <p:nvSpPr>
          <p:cNvPr id="21" name="矩形 20"/>
          <p:cNvSpPr/>
          <p:nvPr/>
        </p:nvSpPr>
        <p:spPr>
          <a:xfrm>
            <a:off x="6580412" y="2836878"/>
            <a:ext cx="3710217" cy="3000821"/>
          </a:xfrm>
          <a:prstGeom prst="rect">
            <a:avLst/>
          </a:prstGeom>
        </p:spPr>
        <p:txBody>
          <a:bodyPr wrap="square">
            <a:spAutoFit/>
          </a:bodyPr>
          <a:lstStyle/>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的内容描述请输入你的内容描</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述请输入你的内容描述</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150000"/>
              </a:lnSpc>
              <a:defRPr/>
            </a:pP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Tree>
    <p:custDataLst>
      <p:tags r:id="rId1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par>
                                <p:cTn id="27" presetID="31" presetClass="entr" presetSubtype="0" fill="hold" nodeType="withEffect">
                                  <p:stCondLst>
                                    <p:cond delay="4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par>
                                <p:cTn id="33" presetID="31" presetClass="entr" presetSubtype="0" fill="hold" nodeType="withEffect">
                                  <p:stCondLst>
                                    <p:cond delay="30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nodeType="withEffect">
                                  <p:stCondLst>
                                    <p:cond delay="80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28373" y="3089052"/>
            <a:ext cx="6665570" cy="32496"/>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041291" y="3255800"/>
            <a:ext cx="718457" cy="718457"/>
          </a:xfrm>
          <a:prstGeom prst="ellipse">
            <a:avLst/>
          </a:prstGeom>
          <a:solidFill>
            <a:schemeClr val="tx1">
              <a:lumMod val="65000"/>
            </a:schemeClr>
          </a:solidFill>
          <a:ln>
            <a:noFill/>
          </a:ln>
          <a:effectLst>
            <a:outerShdw blurRad="50800" dist="38100" dir="3660000" algn="t" rotWithShape="0">
              <a:schemeClr val="accent6">
                <a:lumMod val="60000"/>
                <a:lumOff val="40000"/>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rgbClr val="09BCED">
                  <a:lumMod val="75000"/>
                </a:srgbClr>
              </a:solidFill>
              <a:ea typeface="方正粗倩简体" panose="03000509000000000000" pitchFamily="65" charset="-122"/>
            </a:endParaRPr>
          </a:p>
        </p:txBody>
      </p:sp>
      <p:cxnSp>
        <p:nvCxnSpPr>
          <p:cNvPr id="4" name="直接连接符 3"/>
          <p:cNvCxnSpPr/>
          <p:nvPr/>
        </p:nvCxnSpPr>
        <p:spPr>
          <a:xfrm>
            <a:off x="2928373" y="5429027"/>
            <a:ext cx="6767170" cy="19201"/>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041291" y="2157729"/>
            <a:ext cx="718457" cy="718457"/>
          </a:xfrm>
          <a:prstGeom prst="ellipse">
            <a:avLst/>
          </a:prstGeom>
          <a:solidFill>
            <a:schemeClr val="tx1">
              <a:lumMod val="65000"/>
            </a:schemeClr>
          </a:solidFill>
          <a:ln>
            <a:noFill/>
          </a:ln>
          <a:effectLst>
            <a:outerShdw blurRad="50800" dist="38100" dir="3660000" algn="t" rotWithShape="0">
              <a:schemeClr val="accent6">
                <a:lumMod val="60000"/>
                <a:lumOff val="40000"/>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rgbClr val="09BCED">
                  <a:lumMod val="75000"/>
                </a:srgbClr>
              </a:solidFill>
              <a:ea typeface="方正粗倩简体" panose="03000509000000000000" pitchFamily="65" charset="-122"/>
            </a:endParaRPr>
          </a:p>
        </p:txBody>
      </p:sp>
      <p:sp>
        <p:nvSpPr>
          <p:cNvPr id="6" name="文本框 17"/>
          <p:cNvSpPr txBox="1">
            <a:spLocks noChangeArrowheads="1"/>
          </p:cNvSpPr>
          <p:nvPr/>
        </p:nvSpPr>
        <p:spPr bwMode="auto">
          <a:xfrm>
            <a:off x="2889473" y="2188121"/>
            <a:ext cx="103822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4">
                    <a:lumMod val="20000"/>
                    <a:lumOff val="80000"/>
                  </a:schemeClr>
                </a:solidFill>
                <a:ea typeface="方正粗倩简体" panose="03000509000000000000" pitchFamily="65" charset="-122"/>
              </a:rPr>
              <a:t>Your </a:t>
            </a:r>
            <a:r>
              <a:rPr lang="zh-CN" altLang="en-US" b="1" dirty="0">
                <a:solidFill>
                  <a:schemeClr val="accent4">
                    <a:lumMod val="20000"/>
                    <a:lumOff val="80000"/>
                  </a:schemeClr>
                </a:solidFill>
                <a:ea typeface="方正粗倩简体" panose="03000509000000000000" pitchFamily="65" charset="-122"/>
              </a:rPr>
              <a:t>标题</a:t>
            </a:r>
            <a:endParaRPr lang="en-US" altLang="zh-CN" b="1" dirty="0">
              <a:solidFill>
                <a:schemeClr val="accent4">
                  <a:lumMod val="20000"/>
                  <a:lumOff val="80000"/>
                </a:schemeClr>
              </a:solidFill>
              <a:ea typeface="方正粗倩简体" panose="03000509000000000000" pitchFamily="65" charset="-122"/>
            </a:endParaRPr>
          </a:p>
        </p:txBody>
      </p:sp>
      <p:sp>
        <p:nvSpPr>
          <p:cNvPr id="7" name="椭圆 6"/>
          <p:cNvSpPr/>
          <p:nvPr/>
        </p:nvSpPr>
        <p:spPr>
          <a:xfrm>
            <a:off x="2171016" y="5792581"/>
            <a:ext cx="718457" cy="718457"/>
          </a:xfrm>
          <a:prstGeom prst="ellipse">
            <a:avLst/>
          </a:prstGeom>
          <a:solidFill>
            <a:schemeClr val="tx1">
              <a:lumMod val="65000"/>
            </a:schemeClr>
          </a:solidFill>
          <a:ln>
            <a:noFill/>
          </a:ln>
          <a:effectLst>
            <a:outerShdw blurRad="50800" dist="38100" dir="3660000" algn="t" rotWithShape="0">
              <a:schemeClr val="accent6">
                <a:lumMod val="60000"/>
                <a:lumOff val="40000"/>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rgbClr val="09BCED">
                  <a:lumMod val="75000"/>
                </a:srgbClr>
              </a:solidFill>
              <a:ea typeface="方正粗倩简体" panose="03000509000000000000" pitchFamily="65" charset="-122"/>
            </a:endParaRPr>
          </a:p>
        </p:txBody>
      </p:sp>
      <p:sp>
        <p:nvSpPr>
          <p:cNvPr id="8" name="椭圆 7"/>
          <p:cNvSpPr/>
          <p:nvPr/>
        </p:nvSpPr>
        <p:spPr>
          <a:xfrm>
            <a:off x="2122373" y="4426685"/>
            <a:ext cx="718457" cy="718457"/>
          </a:xfrm>
          <a:prstGeom prst="ellipse">
            <a:avLst/>
          </a:prstGeom>
          <a:solidFill>
            <a:schemeClr val="tx1">
              <a:lumMod val="65000"/>
            </a:schemeClr>
          </a:solidFill>
          <a:ln>
            <a:noFill/>
          </a:ln>
          <a:effectLst>
            <a:outerShdw blurRad="50800" dist="38100" dir="3660000" algn="t" rotWithShape="0">
              <a:schemeClr val="accent6">
                <a:lumMod val="60000"/>
                <a:lumOff val="40000"/>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rgbClr val="09BCED">
                  <a:lumMod val="75000"/>
                </a:srgbClr>
              </a:solidFill>
              <a:ea typeface="方正粗倩简体" panose="03000509000000000000" pitchFamily="65" charset="-122"/>
            </a:endParaRPr>
          </a:p>
        </p:txBody>
      </p:sp>
      <p:cxnSp>
        <p:nvCxnSpPr>
          <p:cNvPr id="9" name="直接连接符 8"/>
          <p:cNvCxnSpPr/>
          <p:nvPr/>
        </p:nvCxnSpPr>
        <p:spPr>
          <a:xfrm>
            <a:off x="2928373" y="4259040"/>
            <a:ext cx="6767170" cy="8426"/>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0" name="KSO_Shape"/>
          <p:cNvSpPr/>
          <p:nvPr/>
        </p:nvSpPr>
        <p:spPr bwMode="auto">
          <a:xfrm>
            <a:off x="2251296" y="2351634"/>
            <a:ext cx="298450" cy="33178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4">
              <a:lumMod val="7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1" name="KSO_Shape"/>
          <p:cNvSpPr/>
          <p:nvPr/>
        </p:nvSpPr>
        <p:spPr bwMode="auto">
          <a:xfrm>
            <a:off x="2279871" y="3425881"/>
            <a:ext cx="268288" cy="377825"/>
          </a:xfrm>
          <a:custGeom>
            <a:avLst/>
            <a:gdLst>
              <a:gd name="T0" fmla="*/ 651555 w 1550987"/>
              <a:gd name="T1" fmla="*/ 1893658 h 2189163"/>
              <a:gd name="T2" fmla="*/ 568017 w 1550987"/>
              <a:gd name="T3" fmla="*/ 1894689 h 2189163"/>
              <a:gd name="T4" fmla="*/ 520232 w 1550987"/>
              <a:gd name="T5" fmla="*/ 1873723 h 2189163"/>
              <a:gd name="T6" fmla="*/ 343215 w 1550987"/>
              <a:gd name="T7" fmla="*/ 1837978 h 2189163"/>
              <a:gd name="T8" fmla="*/ 314618 w 1550987"/>
              <a:gd name="T9" fmla="*/ 1869255 h 2189163"/>
              <a:gd name="T10" fmla="*/ 233999 w 1550987"/>
              <a:gd name="T11" fmla="*/ 1904313 h 2189163"/>
              <a:gd name="T12" fmla="*/ 193000 w 1550987"/>
              <a:gd name="T13" fmla="*/ 1876472 h 2189163"/>
              <a:gd name="T14" fmla="*/ 138805 w 1550987"/>
              <a:gd name="T15" fmla="*/ 1242713 h 2189163"/>
              <a:gd name="T16" fmla="*/ 134662 w 1550987"/>
              <a:gd name="T17" fmla="*/ 1289519 h 2189163"/>
              <a:gd name="T18" fmla="*/ 119124 w 1550987"/>
              <a:gd name="T19" fmla="*/ 1264902 h 2189163"/>
              <a:gd name="T20" fmla="*/ 102550 w 1550987"/>
              <a:gd name="T21" fmla="*/ 1301654 h 2189163"/>
              <a:gd name="T22" fmla="*/ 54900 w 1550987"/>
              <a:gd name="T23" fmla="*/ 1257621 h 2189163"/>
              <a:gd name="T24" fmla="*/ 1249587 w 1550987"/>
              <a:gd name="T25" fmla="*/ 1043801 h 2189163"/>
              <a:gd name="T26" fmla="*/ 1189508 w 1550987"/>
              <a:gd name="T27" fmla="*/ 1168265 h 2189163"/>
              <a:gd name="T28" fmla="*/ 1031712 w 1550987"/>
              <a:gd name="T29" fmla="*/ 1197653 h 2189163"/>
              <a:gd name="T30" fmla="*/ 1041725 w 1550987"/>
              <a:gd name="T31" fmla="*/ 1266108 h 2189163"/>
              <a:gd name="T32" fmla="*/ 1227489 w 1550987"/>
              <a:gd name="T33" fmla="*/ 1357727 h 2189163"/>
              <a:gd name="T34" fmla="*/ 1332456 w 1550987"/>
              <a:gd name="T35" fmla="*/ 1459718 h 2189163"/>
              <a:gd name="T36" fmla="*/ 1341779 w 1550987"/>
              <a:gd name="T37" fmla="*/ 1604581 h 2189163"/>
              <a:gd name="T38" fmla="*/ 1252350 w 1550987"/>
              <a:gd name="T39" fmla="*/ 1724896 h 2189163"/>
              <a:gd name="T40" fmla="*/ 994077 w 1550987"/>
              <a:gd name="T41" fmla="*/ 1768804 h 2189163"/>
              <a:gd name="T42" fmla="*/ 896361 w 1550987"/>
              <a:gd name="T43" fmla="*/ 1594901 h 2189163"/>
              <a:gd name="T44" fmla="*/ 1089030 w 1550987"/>
              <a:gd name="T45" fmla="*/ 1635352 h 2189163"/>
              <a:gd name="T46" fmla="*/ 1170172 w 1550987"/>
              <a:gd name="T47" fmla="*/ 1587986 h 2189163"/>
              <a:gd name="T48" fmla="*/ 1161194 w 1550987"/>
              <a:gd name="T49" fmla="*/ 1522988 h 2189163"/>
              <a:gd name="T50" fmla="*/ 981301 w 1550987"/>
              <a:gd name="T51" fmla="*/ 1431368 h 2189163"/>
              <a:gd name="T52" fmla="*/ 869428 w 1550987"/>
              <a:gd name="T53" fmla="*/ 1330761 h 2189163"/>
              <a:gd name="T54" fmla="*/ 860451 w 1550987"/>
              <a:gd name="T55" fmla="*/ 1182786 h 2189163"/>
              <a:gd name="T56" fmla="*/ 952297 w 1550987"/>
              <a:gd name="T57" fmla="*/ 1071461 h 2189163"/>
              <a:gd name="T58" fmla="*/ 1135466 w 1550987"/>
              <a:gd name="T59" fmla="*/ 837130 h 2189163"/>
              <a:gd name="T60" fmla="*/ 1216437 w 1550987"/>
              <a:gd name="T61" fmla="*/ 917079 h 2189163"/>
              <a:gd name="T62" fmla="*/ 1196367 w 1550987"/>
              <a:gd name="T63" fmla="*/ 983934 h 2189163"/>
              <a:gd name="T64" fmla="*/ 694839 w 1550987"/>
              <a:gd name="T65" fmla="*/ 496977 h 2189163"/>
              <a:gd name="T66" fmla="*/ 836707 w 1550987"/>
              <a:gd name="T67" fmla="*/ 581266 h 2189163"/>
              <a:gd name="T68" fmla="*/ 879163 w 1550987"/>
              <a:gd name="T69" fmla="*/ 684900 h 2189163"/>
              <a:gd name="T70" fmla="*/ 1014472 w 1550987"/>
              <a:gd name="T71" fmla="*/ 806153 h 2189163"/>
              <a:gd name="T72" fmla="*/ 1022411 w 1550987"/>
              <a:gd name="T73" fmla="*/ 922569 h 2189163"/>
              <a:gd name="T74" fmla="*/ 966492 w 1550987"/>
              <a:gd name="T75" fmla="*/ 930169 h 2189163"/>
              <a:gd name="T76" fmla="*/ 771468 w 1550987"/>
              <a:gd name="T77" fmla="*/ 797517 h 2189163"/>
              <a:gd name="T78" fmla="*/ 698636 w 1550987"/>
              <a:gd name="T79" fmla="*/ 728427 h 2189163"/>
              <a:gd name="T80" fmla="*/ 430089 w 1550987"/>
              <a:gd name="T81" fmla="*/ 1387888 h 2189163"/>
              <a:gd name="T82" fmla="*/ 176385 w 1550987"/>
              <a:gd name="T83" fmla="*/ 1216546 h 2189163"/>
              <a:gd name="T84" fmla="*/ 122538 w 1550987"/>
              <a:gd name="T85" fmla="*/ 803734 h 2189163"/>
              <a:gd name="T86" fmla="*/ 68000 w 1550987"/>
              <a:gd name="T87" fmla="*/ 1193747 h 2189163"/>
              <a:gd name="T88" fmla="*/ 3107 w 1550987"/>
              <a:gd name="T89" fmla="*/ 753645 h 2189163"/>
              <a:gd name="T90" fmla="*/ 30376 w 1550987"/>
              <a:gd name="T91" fmla="*/ 568830 h 2189163"/>
              <a:gd name="T92" fmla="*/ 216426 w 1550987"/>
              <a:gd name="T93" fmla="*/ 489723 h 2189163"/>
              <a:gd name="T94" fmla="*/ 545723 w 1550987"/>
              <a:gd name="T95" fmla="*/ 486268 h 2189163"/>
              <a:gd name="T96" fmla="*/ 529138 w 1550987"/>
              <a:gd name="T97" fmla="*/ 15841 h 2189163"/>
              <a:gd name="T98" fmla="*/ 594968 w 1550987"/>
              <a:gd name="T99" fmla="*/ 95735 h 2189163"/>
              <a:gd name="T100" fmla="*/ 510871 w 1550987"/>
              <a:gd name="T101" fmla="*/ 127072 h 2189163"/>
              <a:gd name="T102" fmla="*/ 570842 w 1550987"/>
              <a:gd name="T103" fmla="*/ 148423 h 2189163"/>
              <a:gd name="T104" fmla="*/ 601172 w 1550987"/>
              <a:gd name="T105" fmla="*/ 189747 h 2189163"/>
              <a:gd name="T106" fmla="*/ 612890 w 1550987"/>
              <a:gd name="T107" fmla="*/ 294436 h 2189163"/>
              <a:gd name="T108" fmla="*/ 588075 w 1550987"/>
              <a:gd name="T109" fmla="*/ 314409 h 2189163"/>
              <a:gd name="T110" fmla="*/ 517420 w 1550987"/>
              <a:gd name="T111" fmla="*/ 441825 h 2189163"/>
              <a:gd name="T112" fmla="*/ 419881 w 1550987"/>
              <a:gd name="T113" fmla="*/ 480050 h 2189163"/>
              <a:gd name="T114" fmla="*/ 325445 w 1550987"/>
              <a:gd name="T115" fmla="*/ 416687 h 2189163"/>
              <a:gd name="T116" fmla="*/ 259615 w 1550987"/>
              <a:gd name="T117" fmla="*/ 309243 h 2189163"/>
              <a:gd name="T118" fmla="*/ 237556 w 1550987"/>
              <a:gd name="T119" fmla="*/ 254144 h 2189163"/>
              <a:gd name="T120" fmla="*/ 256513 w 1550987"/>
              <a:gd name="T121" fmla="*/ 169774 h 2189163"/>
              <a:gd name="T122" fmla="*/ 280638 w 1550987"/>
              <a:gd name="T123" fmla="*/ 79204 h 2189163"/>
              <a:gd name="T124" fmla="*/ 338886 w 1550987"/>
              <a:gd name="T125" fmla="*/ 21007 h 2189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50987" h="2189163">
                <a:moveTo>
                  <a:pt x="568325" y="2106613"/>
                </a:moveTo>
                <a:lnTo>
                  <a:pt x="680545" y="2106613"/>
                </a:lnTo>
                <a:lnTo>
                  <a:pt x="685287" y="2110168"/>
                </a:lnTo>
                <a:lnTo>
                  <a:pt x="698327" y="2118858"/>
                </a:lnTo>
                <a:lnTo>
                  <a:pt x="706625" y="2124387"/>
                </a:lnTo>
                <a:lnTo>
                  <a:pt x="715318" y="2131102"/>
                </a:lnTo>
                <a:lnTo>
                  <a:pt x="723616" y="2138211"/>
                </a:lnTo>
                <a:lnTo>
                  <a:pt x="731519" y="2145321"/>
                </a:lnTo>
                <a:lnTo>
                  <a:pt x="738631" y="2152825"/>
                </a:lnTo>
                <a:lnTo>
                  <a:pt x="741792" y="2156380"/>
                </a:lnTo>
                <a:lnTo>
                  <a:pt x="744163" y="2159935"/>
                </a:lnTo>
                <a:lnTo>
                  <a:pt x="746139" y="2163490"/>
                </a:lnTo>
                <a:lnTo>
                  <a:pt x="748115" y="2166650"/>
                </a:lnTo>
                <a:lnTo>
                  <a:pt x="748905" y="2170204"/>
                </a:lnTo>
                <a:lnTo>
                  <a:pt x="749300" y="2172969"/>
                </a:lnTo>
                <a:lnTo>
                  <a:pt x="748905" y="2176129"/>
                </a:lnTo>
                <a:lnTo>
                  <a:pt x="747719" y="2178499"/>
                </a:lnTo>
                <a:lnTo>
                  <a:pt x="745349" y="2180869"/>
                </a:lnTo>
                <a:lnTo>
                  <a:pt x="742583" y="2183239"/>
                </a:lnTo>
                <a:lnTo>
                  <a:pt x="738631" y="2185213"/>
                </a:lnTo>
                <a:lnTo>
                  <a:pt x="733889" y="2186398"/>
                </a:lnTo>
                <a:lnTo>
                  <a:pt x="727567" y="2187583"/>
                </a:lnTo>
                <a:lnTo>
                  <a:pt x="720455" y="2188373"/>
                </a:lnTo>
                <a:lnTo>
                  <a:pt x="711366" y="2189163"/>
                </a:lnTo>
                <a:lnTo>
                  <a:pt x="702673" y="2189163"/>
                </a:lnTo>
                <a:lnTo>
                  <a:pt x="694770" y="2188373"/>
                </a:lnTo>
                <a:lnTo>
                  <a:pt x="686868" y="2187188"/>
                </a:lnTo>
                <a:lnTo>
                  <a:pt x="679755" y="2186003"/>
                </a:lnTo>
                <a:lnTo>
                  <a:pt x="672247" y="2184424"/>
                </a:lnTo>
                <a:lnTo>
                  <a:pt x="665135" y="2182449"/>
                </a:lnTo>
                <a:lnTo>
                  <a:pt x="658813" y="2179684"/>
                </a:lnTo>
                <a:lnTo>
                  <a:pt x="652885" y="2177314"/>
                </a:lnTo>
                <a:lnTo>
                  <a:pt x="646563" y="2174154"/>
                </a:lnTo>
                <a:lnTo>
                  <a:pt x="640636" y="2170994"/>
                </a:lnTo>
                <a:lnTo>
                  <a:pt x="634709" y="2167440"/>
                </a:lnTo>
                <a:lnTo>
                  <a:pt x="623645" y="2160330"/>
                </a:lnTo>
                <a:lnTo>
                  <a:pt x="612976" y="2152430"/>
                </a:lnTo>
                <a:lnTo>
                  <a:pt x="608234" y="2149666"/>
                </a:lnTo>
                <a:lnTo>
                  <a:pt x="604678" y="2148086"/>
                </a:lnTo>
                <a:lnTo>
                  <a:pt x="603888" y="2147691"/>
                </a:lnTo>
                <a:lnTo>
                  <a:pt x="602702" y="2148086"/>
                </a:lnTo>
                <a:lnTo>
                  <a:pt x="602307" y="2148086"/>
                </a:lnTo>
                <a:lnTo>
                  <a:pt x="601517" y="2149271"/>
                </a:lnTo>
                <a:lnTo>
                  <a:pt x="600727" y="2150456"/>
                </a:lnTo>
                <a:lnTo>
                  <a:pt x="600331" y="2152035"/>
                </a:lnTo>
                <a:lnTo>
                  <a:pt x="599541" y="2152825"/>
                </a:lnTo>
                <a:lnTo>
                  <a:pt x="598751" y="2153220"/>
                </a:lnTo>
                <a:lnTo>
                  <a:pt x="597961" y="2153220"/>
                </a:lnTo>
                <a:lnTo>
                  <a:pt x="585316" y="2152825"/>
                </a:lnTo>
                <a:lnTo>
                  <a:pt x="578599" y="2152430"/>
                </a:lnTo>
                <a:lnTo>
                  <a:pt x="575438" y="2151641"/>
                </a:lnTo>
                <a:lnTo>
                  <a:pt x="573857" y="2150851"/>
                </a:lnTo>
                <a:lnTo>
                  <a:pt x="571091" y="2140186"/>
                </a:lnTo>
                <a:lnTo>
                  <a:pt x="569906" y="2131497"/>
                </a:lnTo>
                <a:lnTo>
                  <a:pt x="569115" y="2124387"/>
                </a:lnTo>
                <a:lnTo>
                  <a:pt x="569115" y="2118858"/>
                </a:lnTo>
                <a:lnTo>
                  <a:pt x="569115" y="2114908"/>
                </a:lnTo>
                <a:lnTo>
                  <a:pt x="569510" y="2112143"/>
                </a:lnTo>
                <a:lnTo>
                  <a:pt x="570301" y="2110168"/>
                </a:lnTo>
                <a:lnTo>
                  <a:pt x="568325" y="2106613"/>
                </a:lnTo>
                <a:close/>
                <a:moveTo>
                  <a:pt x="282821" y="2106613"/>
                </a:moveTo>
                <a:lnTo>
                  <a:pt x="395287" y="2106613"/>
                </a:lnTo>
                <a:lnTo>
                  <a:pt x="393307" y="2110168"/>
                </a:lnTo>
                <a:lnTo>
                  <a:pt x="394495" y="2112143"/>
                </a:lnTo>
                <a:lnTo>
                  <a:pt x="394495" y="2114908"/>
                </a:lnTo>
                <a:lnTo>
                  <a:pt x="394891" y="2118858"/>
                </a:lnTo>
                <a:lnTo>
                  <a:pt x="394891" y="2124387"/>
                </a:lnTo>
                <a:lnTo>
                  <a:pt x="394099" y="2131497"/>
                </a:lnTo>
                <a:lnTo>
                  <a:pt x="392515" y="2140186"/>
                </a:lnTo>
                <a:lnTo>
                  <a:pt x="390139" y="2150851"/>
                </a:lnTo>
                <a:lnTo>
                  <a:pt x="388555" y="2151641"/>
                </a:lnTo>
                <a:lnTo>
                  <a:pt x="385387" y="2152430"/>
                </a:lnTo>
                <a:lnTo>
                  <a:pt x="378655" y="2152825"/>
                </a:lnTo>
                <a:lnTo>
                  <a:pt x="365587" y="2153220"/>
                </a:lnTo>
                <a:lnTo>
                  <a:pt x="364795" y="2153220"/>
                </a:lnTo>
                <a:lnTo>
                  <a:pt x="364398" y="2152825"/>
                </a:lnTo>
                <a:lnTo>
                  <a:pt x="363606" y="2152035"/>
                </a:lnTo>
                <a:lnTo>
                  <a:pt x="362814" y="2150456"/>
                </a:lnTo>
                <a:lnTo>
                  <a:pt x="362022" y="2149271"/>
                </a:lnTo>
                <a:lnTo>
                  <a:pt x="361626" y="2148086"/>
                </a:lnTo>
                <a:lnTo>
                  <a:pt x="361230" y="2148086"/>
                </a:lnTo>
                <a:lnTo>
                  <a:pt x="359646" y="2147691"/>
                </a:lnTo>
                <a:lnTo>
                  <a:pt x="358854" y="2148086"/>
                </a:lnTo>
                <a:lnTo>
                  <a:pt x="355686" y="2149666"/>
                </a:lnTo>
                <a:lnTo>
                  <a:pt x="350934" y="2152430"/>
                </a:lnTo>
                <a:lnTo>
                  <a:pt x="340242" y="2160330"/>
                </a:lnTo>
                <a:lnTo>
                  <a:pt x="328758" y="2167440"/>
                </a:lnTo>
                <a:lnTo>
                  <a:pt x="323214" y="2170994"/>
                </a:lnTo>
                <a:lnTo>
                  <a:pt x="317274" y="2174154"/>
                </a:lnTo>
                <a:lnTo>
                  <a:pt x="310938" y="2177314"/>
                </a:lnTo>
                <a:lnTo>
                  <a:pt x="304601" y="2179684"/>
                </a:lnTo>
                <a:lnTo>
                  <a:pt x="297869" y="2182449"/>
                </a:lnTo>
                <a:lnTo>
                  <a:pt x="291137" y="2184424"/>
                </a:lnTo>
                <a:lnTo>
                  <a:pt x="284009" y="2186003"/>
                </a:lnTo>
                <a:lnTo>
                  <a:pt x="276485" y="2187188"/>
                </a:lnTo>
                <a:lnTo>
                  <a:pt x="268961" y="2188373"/>
                </a:lnTo>
                <a:lnTo>
                  <a:pt x="260645" y="2189163"/>
                </a:lnTo>
                <a:lnTo>
                  <a:pt x="252329" y="2189163"/>
                </a:lnTo>
                <a:lnTo>
                  <a:pt x="243220" y="2188373"/>
                </a:lnTo>
                <a:lnTo>
                  <a:pt x="235696" y="2187583"/>
                </a:lnTo>
                <a:lnTo>
                  <a:pt x="229756" y="2186398"/>
                </a:lnTo>
                <a:lnTo>
                  <a:pt x="225004" y="2185213"/>
                </a:lnTo>
                <a:lnTo>
                  <a:pt x="221044" y="2183239"/>
                </a:lnTo>
                <a:lnTo>
                  <a:pt x="218272" y="2180869"/>
                </a:lnTo>
                <a:lnTo>
                  <a:pt x="215896" y="2178499"/>
                </a:lnTo>
                <a:lnTo>
                  <a:pt x="214708" y="2176129"/>
                </a:lnTo>
                <a:lnTo>
                  <a:pt x="214312" y="2172969"/>
                </a:lnTo>
                <a:lnTo>
                  <a:pt x="214708" y="2170204"/>
                </a:lnTo>
                <a:lnTo>
                  <a:pt x="215500" y="2166650"/>
                </a:lnTo>
                <a:lnTo>
                  <a:pt x="217084" y="2163490"/>
                </a:lnTo>
                <a:lnTo>
                  <a:pt x="219460" y="2159935"/>
                </a:lnTo>
                <a:lnTo>
                  <a:pt x="221836" y="2156380"/>
                </a:lnTo>
                <a:lnTo>
                  <a:pt x="225004" y="2152825"/>
                </a:lnTo>
                <a:lnTo>
                  <a:pt x="232132" y="2145321"/>
                </a:lnTo>
                <a:lnTo>
                  <a:pt x="240052" y="2138211"/>
                </a:lnTo>
                <a:lnTo>
                  <a:pt x="248369" y="2131102"/>
                </a:lnTo>
                <a:lnTo>
                  <a:pt x="257081" y="2124387"/>
                </a:lnTo>
                <a:lnTo>
                  <a:pt x="265001" y="2118858"/>
                </a:lnTo>
                <a:lnTo>
                  <a:pt x="277673" y="2110168"/>
                </a:lnTo>
                <a:lnTo>
                  <a:pt x="282821" y="2106613"/>
                </a:lnTo>
                <a:close/>
                <a:moveTo>
                  <a:pt x="53975" y="1395413"/>
                </a:moveTo>
                <a:lnTo>
                  <a:pt x="145257" y="1412546"/>
                </a:lnTo>
                <a:lnTo>
                  <a:pt x="148035" y="1413343"/>
                </a:lnTo>
                <a:lnTo>
                  <a:pt x="150813" y="1414936"/>
                </a:lnTo>
                <a:lnTo>
                  <a:pt x="153591" y="1417327"/>
                </a:lnTo>
                <a:lnTo>
                  <a:pt x="155575" y="1420514"/>
                </a:lnTo>
                <a:lnTo>
                  <a:pt x="157560" y="1424100"/>
                </a:lnTo>
                <a:lnTo>
                  <a:pt x="159544" y="1428085"/>
                </a:lnTo>
                <a:lnTo>
                  <a:pt x="161132" y="1432866"/>
                </a:lnTo>
                <a:lnTo>
                  <a:pt x="162322" y="1438045"/>
                </a:lnTo>
                <a:lnTo>
                  <a:pt x="164704" y="1448803"/>
                </a:lnTo>
                <a:lnTo>
                  <a:pt x="167085" y="1460358"/>
                </a:lnTo>
                <a:lnTo>
                  <a:pt x="168275" y="1472311"/>
                </a:lnTo>
                <a:lnTo>
                  <a:pt x="169466" y="1483068"/>
                </a:lnTo>
                <a:lnTo>
                  <a:pt x="169863" y="1487849"/>
                </a:lnTo>
                <a:lnTo>
                  <a:pt x="169466" y="1491037"/>
                </a:lnTo>
                <a:lnTo>
                  <a:pt x="168672" y="1493427"/>
                </a:lnTo>
                <a:lnTo>
                  <a:pt x="167879" y="1493826"/>
                </a:lnTo>
                <a:lnTo>
                  <a:pt x="167482" y="1493826"/>
                </a:lnTo>
                <a:lnTo>
                  <a:pt x="165894" y="1493826"/>
                </a:lnTo>
                <a:lnTo>
                  <a:pt x="163513" y="1492631"/>
                </a:lnTo>
                <a:lnTo>
                  <a:pt x="161529" y="1490638"/>
                </a:lnTo>
                <a:lnTo>
                  <a:pt x="159544" y="1488248"/>
                </a:lnTo>
                <a:lnTo>
                  <a:pt x="154782" y="1481873"/>
                </a:lnTo>
                <a:lnTo>
                  <a:pt x="150416" y="1474701"/>
                </a:lnTo>
                <a:lnTo>
                  <a:pt x="148829" y="1470717"/>
                </a:lnTo>
                <a:lnTo>
                  <a:pt x="147638" y="1467529"/>
                </a:lnTo>
                <a:lnTo>
                  <a:pt x="146844" y="1463943"/>
                </a:lnTo>
                <a:lnTo>
                  <a:pt x="146844" y="1461553"/>
                </a:lnTo>
                <a:lnTo>
                  <a:pt x="146447" y="1459162"/>
                </a:lnTo>
                <a:lnTo>
                  <a:pt x="146050" y="1456772"/>
                </a:lnTo>
                <a:lnTo>
                  <a:pt x="145654" y="1455178"/>
                </a:lnTo>
                <a:lnTo>
                  <a:pt x="144463" y="1453584"/>
                </a:lnTo>
                <a:lnTo>
                  <a:pt x="143669" y="1452787"/>
                </a:lnTo>
                <a:lnTo>
                  <a:pt x="142479" y="1451991"/>
                </a:lnTo>
                <a:lnTo>
                  <a:pt x="141685" y="1451592"/>
                </a:lnTo>
                <a:lnTo>
                  <a:pt x="140494" y="1451592"/>
                </a:lnTo>
                <a:lnTo>
                  <a:pt x="139303" y="1451991"/>
                </a:lnTo>
                <a:lnTo>
                  <a:pt x="138510" y="1452389"/>
                </a:lnTo>
                <a:lnTo>
                  <a:pt x="136922" y="1453584"/>
                </a:lnTo>
                <a:lnTo>
                  <a:pt x="136128" y="1455178"/>
                </a:lnTo>
                <a:lnTo>
                  <a:pt x="135335" y="1457170"/>
                </a:lnTo>
                <a:lnTo>
                  <a:pt x="134938" y="1459959"/>
                </a:lnTo>
                <a:lnTo>
                  <a:pt x="134541" y="1462748"/>
                </a:lnTo>
                <a:lnTo>
                  <a:pt x="134541" y="1466732"/>
                </a:lnTo>
                <a:lnTo>
                  <a:pt x="134144" y="1473904"/>
                </a:lnTo>
                <a:lnTo>
                  <a:pt x="133747" y="1476693"/>
                </a:lnTo>
                <a:lnTo>
                  <a:pt x="132953" y="1480279"/>
                </a:lnTo>
                <a:lnTo>
                  <a:pt x="132160" y="1482670"/>
                </a:lnTo>
                <a:lnTo>
                  <a:pt x="130572" y="1485857"/>
                </a:lnTo>
                <a:lnTo>
                  <a:pt x="128985" y="1487849"/>
                </a:lnTo>
                <a:lnTo>
                  <a:pt x="127397" y="1489841"/>
                </a:lnTo>
                <a:lnTo>
                  <a:pt x="125413" y="1492232"/>
                </a:lnTo>
                <a:lnTo>
                  <a:pt x="123032" y="1493427"/>
                </a:lnTo>
                <a:lnTo>
                  <a:pt x="120650" y="1495021"/>
                </a:lnTo>
                <a:lnTo>
                  <a:pt x="117872" y="1495818"/>
                </a:lnTo>
                <a:lnTo>
                  <a:pt x="114300" y="1496615"/>
                </a:lnTo>
                <a:lnTo>
                  <a:pt x="110331" y="1497013"/>
                </a:lnTo>
                <a:lnTo>
                  <a:pt x="106760" y="1497013"/>
                </a:lnTo>
                <a:lnTo>
                  <a:pt x="101997" y="1496615"/>
                </a:lnTo>
                <a:lnTo>
                  <a:pt x="98822" y="1496216"/>
                </a:lnTo>
                <a:lnTo>
                  <a:pt x="94853" y="1495021"/>
                </a:lnTo>
                <a:lnTo>
                  <a:pt x="92075" y="1493826"/>
                </a:lnTo>
                <a:lnTo>
                  <a:pt x="88503" y="1491834"/>
                </a:lnTo>
                <a:lnTo>
                  <a:pt x="85725" y="1489045"/>
                </a:lnTo>
                <a:lnTo>
                  <a:pt x="82947" y="1486256"/>
                </a:lnTo>
                <a:lnTo>
                  <a:pt x="80169" y="1483068"/>
                </a:lnTo>
                <a:lnTo>
                  <a:pt x="78184" y="1479881"/>
                </a:lnTo>
                <a:lnTo>
                  <a:pt x="73422" y="1471912"/>
                </a:lnTo>
                <a:lnTo>
                  <a:pt x="69453" y="1463147"/>
                </a:lnTo>
                <a:lnTo>
                  <a:pt x="66278" y="1454381"/>
                </a:lnTo>
                <a:lnTo>
                  <a:pt x="63103" y="1445217"/>
                </a:lnTo>
                <a:lnTo>
                  <a:pt x="60722" y="1435655"/>
                </a:lnTo>
                <a:lnTo>
                  <a:pt x="58738" y="1426889"/>
                </a:lnTo>
                <a:lnTo>
                  <a:pt x="55563" y="1410952"/>
                </a:lnTo>
                <a:lnTo>
                  <a:pt x="54372" y="1399796"/>
                </a:lnTo>
                <a:lnTo>
                  <a:pt x="53975" y="1395413"/>
                </a:lnTo>
                <a:close/>
                <a:moveTo>
                  <a:pt x="1197768" y="1065213"/>
                </a:moveTo>
                <a:lnTo>
                  <a:pt x="1325562" y="1065213"/>
                </a:lnTo>
                <a:lnTo>
                  <a:pt x="1325562" y="1183610"/>
                </a:lnTo>
                <a:lnTo>
                  <a:pt x="1341437" y="1184405"/>
                </a:lnTo>
                <a:lnTo>
                  <a:pt x="1357312" y="1185994"/>
                </a:lnTo>
                <a:lnTo>
                  <a:pt x="1371996" y="1187583"/>
                </a:lnTo>
                <a:lnTo>
                  <a:pt x="1385887" y="1189172"/>
                </a:lnTo>
                <a:lnTo>
                  <a:pt x="1399381" y="1191159"/>
                </a:lnTo>
                <a:lnTo>
                  <a:pt x="1412478" y="1193940"/>
                </a:lnTo>
                <a:lnTo>
                  <a:pt x="1424384" y="1196324"/>
                </a:lnTo>
                <a:lnTo>
                  <a:pt x="1436290" y="1199502"/>
                </a:lnTo>
                <a:lnTo>
                  <a:pt x="1447799" y="1202284"/>
                </a:lnTo>
                <a:lnTo>
                  <a:pt x="1458912" y="1205462"/>
                </a:lnTo>
                <a:lnTo>
                  <a:pt x="1469231" y="1209038"/>
                </a:lnTo>
                <a:lnTo>
                  <a:pt x="1478756" y="1212613"/>
                </a:lnTo>
                <a:lnTo>
                  <a:pt x="1488678" y="1216587"/>
                </a:lnTo>
                <a:lnTo>
                  <a:pt x="1497409" y="1220560"/>
                </a:lnTo>
                <a:lnTo>
                  <a:pt x="1514475" y="1228108"/>
                </a:lnTo>
                <a:lnTo>
                  <a:pt x="1476771" y="1380276"/>
                </a:lnTo>
                <a:lnTo>
                  <a:pt x="1462484" y="1374317"/>
                </a:lnTo>
                <a:lnTo>
                  <a:pt x="1446212" y="1367165"/>
                </a:lnTo>
                <a:lnTo>
                  <a:pt x="1427162" y="1359616"/>
                </a:lnTo>
                <a:lnTo>
                  <a:pt x="1416446" y="1356041"/>
                </a:lnTo>
                <a:lnTo>
                  <a:pt x="1405334" y="1352068"/>
                </a:lnTo>
                <a:lnTo>
                  <a:pt x="1393428" y="1348889"/>
                </a:lnTo>
                <a:lnTo>
                  <a:pt x="1380728" y="1345313"/>
                </a:lnTo>
                <a:lnTo>
                  <a:pt x="1367234" y="1342532"/>
                </a:lnTo>
                <a:lnTo>
                  <a:pt x="1353343" y="1339751"/>
                </a:lnTo>
                <a:lnTo>
                  <a:pt x="1338262" y="1337765"/>
                </a:lnTo>
                <a:lnTo>
                  <a:pt x="1322387" y="1336175"/>
                </a:lnTo>
                <a:lnTo>
                  <a:pt x="1306115" y="1335381"/>
                </a:lnTo>
                <a:lnTo>
                  <a:pt x="1288653" y="1334586"/>
                </a:lnTo>
                <a:lnTo>
                  <a:pt x="1273571" y="1335381"/>
                </a:lnTo>
                <a:lnTo>
                  <a:pt x="1259681" y="1336573"/>
                </a:lnTo>
                <a:lnTo>
                  <a:pt x="1246981" y="1338559"/>
                </a:lnTo>
                <a:lnTo>
                  <a:pt x="1235868" y="1340943"/>
                </a:lnTo>
                <a:lnTo>
                  <a:pt x="1225549" y="1344519"/>
                </a:lnTo>
                <a:lnTo>
                  <a:pt x="1216421" y="1348889"/>
                </a:lnTo>
                <a:lnTo>
                  <a:pt x="1208484" y="1353259"/>
                </a:lnTo>
                <a:lnTo>
                  <a:pt x="1200943" y="1358424"/>
                </a:lnTo>
                <a:lnTo>
                  <a:pt x="1195387" y="1363987"/>
                </a:lnTo>
                <a:lnTo>
                  <a:pt x="1190228" y="1369946"/>
                </a:lnTo>
                <a:lnTo>
                  <a:pt x="1185862" y="1376303"/>
                </a:lnTo>
                <a:lnTo>
                  <a:pt x="1182687" y="1382660"/>
                </a:lnTo>
                <a:lnTo>
                  <a:pt x="1179909" y="1389414"/>
                </a:lnTo>
                <a:lnTo>
                  <a:pt x="1178321" y="1396168"/>
                </a:lnTo>
                <a:lnTo>
                  <a:pt x="1177528" y="1403320"/>
                </a:lnTo>
                <a:lnTo>
                  <a:pt x="1177131" y="1410471"/>
                </a:lnTo>
                <a:lnTo>
                  <a:pt x="1177131" y="1414444"/>
                </a:lnTo>
                <a:lnTo>
                  <a:pt x="1177528" y="1418418"/>
                </a:lnTo>
                <a:lnTo>
                  <a:pt x="1178321" y="1421993"/>
                </a:lnTo>
                <a:lnTo>
                  <a:pt x="1179115" y="1426364"/>
                </a:lnTo>
                <a:lnTo>
                  <a:pt x="1180306" y="1430337"/>
                </a:lnTo>
                <a:lnTo>
                  <a:pt x="1182290" y="1433515"/>
                </a:lnTo>
                <a:lnTo>
                  <a:pt x="1183878" y="1437488"/>
                </a:lnTo>
                <a:lnTo>
                  <a:pt x="1185862" y="1441064"/>
                </a:lnTo>
                <a:lnTo>
                  <a:pt x="1188243" y="1444640"/>
                </a:lnTo>
                <a:lnTo>
                  <a:pt x="1191021" y="1448215"/>
                </a:lnTo>
                <a:lnTo>
                  <a:pt x="1197371" y="1454970"/>
                </a:lnTo>
                <a:lnTo>
                  <a:pt x="1204912" y="1461724"/>
                </a:lnTo>
                <a:lnTo>
                  <a:pt x="1213643" y="1468478"/>
                </a:lnTo>
                <a:lnTo>
                  <a:pt x="1223962" y="1475232"/>
                </a:lnTo>
                <a:lnTo>
                  <a:pt x="1235471" y="1481986"/>
                </a:lnTo>
                <a:lnTo>
                  <a:pt x="1247775" y="1489138"/>
                </a:lnTo>
                <a:lnTo>
                  <a:pt x="1262459" y="1495892"/>
                </a:lnTo>
                <a:lnTo>
                  <a:pt x="1277937" y="1503044"/>
                </a:lnTo>
                <a:lnTo>
                  <a:pt x="1294606" y="1510592"/>
                </a:lnTo>
                <a:lnTo>
                  <a:pt x="1313259" y="1518538"/>
                </a:lnTo>
                <a:lnTo>
                  <a:pt x="1333499" y="1526087"/>
                </a:lnTo>
                <a:lnTo>
                  <a:pt x="1347390" y="1531649"/>
                </a:lnTo>
                <a:lnTo>
                  <a:pt x="1361281" y="1536814"/>
                </a:lnTo>
                <a:lnTo>
                  <a:pt x="1374378" y="1542377"/>
                </a:lnTo>
                <a:lnTo>
                  <a:pt x="1387078" y="1548336"/>
                </a:lnTo>
                <a:lnTo>
                  <a:pt x="1399381" y="1554296"/>
                </a:lnTo>
                <a:lnTo>
                  <a:pt x="1410890" y="1560255"/>
                </a:lnTo>
                <a:lnTo>
                  <a:pt x="1422003" y="1566215"/>
                </a:lnTo>
                <a:lnTo>
                  <a:pt x="1432718" y="1572572"/>
                </a:lnTo>
                <a:lnTo>
                  <a:pt x="1442640" y="1578532"/>
                </a:lnTo>
                <a:lnTo>
                  <a:pt x="1452562" y="1585286"/>
                </a:lnTo>
                <a:lnTo>
                  <a:pt x="1461690" y="1591643"/>
                </a:lnTo>
                <a:lnTo>
                  <a:pt x="1470025" y="1598794"/>
                </a:lnTo>
                <a:lnTo>
                  <a:pt x="1478359" y="1605548"/>
                </a:lnTo>
                <a:lnTo>
                  <a:pt x="1486296" y="1613097"/>
                </a:lnTo>
                <a:lnTo>
                  <a:pt x="1493440" y="1620646"/>
                </a:lnTo>
                <a:lnTo>
                  <a:pt x="1500584" y="1628195"/>
                </a:lnTo>
                <a:lnTo>
                  <a:pt x="1506934" y="1635743"/>
                </a:lnTo>
                <a:lnTo>
                  <a:pt x="1512490" y="1643690"/>
                </a:lnTo>
                <a:lnTo>
                  <a:pt x="1517649" y="1651636"/>
                </a:lnTo>
                <a:lnTo>
                  <a:pt x="1522809" y="1660376"/>
                </a:lnTo>
                <a:lnTo>
                  <a:pt x="1527571" y="1668720"/>
                </a:lnTo>
                <a:lnTo>
                  <a:pt x="1531540" y="1677460"/>
                </a:lnTo>
                <a:lnTo>
                  <a:pt x="1535509" y="1686201"/>
                </a:lnTo>
                <a:lnTo>
                  <a:pt x="1538684" y="1695737"/>
                </a:lnTo>
                <a:lnTo>
                  <a:pt x="1541859" y="1704875"/>
                </a:lnTo>
                <a:lnTo>
                  <a:pt x="1544240" y="1714807"/>
                </a:lnTo>
                <a:lnTo>
                  <a:pt x="1546225" y="1724740"/>
                </a:lnTo>
                <a:lnTo>
                  <a:pt x="1548209" y="1735070"/>
                </a:lnTo>
                <a:lnTo>
                  <a:pt x="1549399" y="1745400"/>
                </a:lnTo>
                <a:lnTo>
                  <a:pt x="1550193" y="1756127"/>
                </a:lnTo>
                <a:lnTo>
                  <a:pt x="1550590" y="1766854"/>
                </a:lnTo>
                <a:lnTo>
                  <a:pt x="1550987" y="1778376"/>
                </a:lnTo>
                <a:lnTo>
                  <a:pt x="1550590" y="1789501"/>
                </a:lnTo>
                <a:lnTo>
                  <a:pt x="1549796" y="1800625"/>
                </a:lnTo>
                <a:lnTo>
                  <a:pt x="1549003" y="1811750"/>
                </a:lnTo>
                <a:lnTo>
                  <a:pt x="1547415" y="1822080"/>
                </a:lnTo>
                <a:lnTo>
                  <a:pt x="1545034" y="1833204"/>
                </a:lnTo>
                <a:lnTo>
                  <a:pt x="1542256" y="1843931"/>
                </a:lnTo>
                <a:lnTo>
                  <a:pt x="1539081" y="1853864"/>
                </a:lnTo>
                <a:lnTo>
                  <a:pt x="1535906" y="1864194"/>
                </a:lnTo>
                <a:lnTo>
                  <a:pt x="1531540" y="1874127"/>
                </a:lnTo>
                <a:lnTo>
                  <a:pt x="1527571" y="1884059"/>
                </a:lnTo>
                <a:lnTo>
                  <a:pt x="1522412" y="1893594"/>
                </a:lnTo>
                <a:lnTo>
                  <a:pt x="1516856" y="1902733"/>
                </a:lnTo>
                <a:lnTo>
                  <a:pt x="1511299" y="1912268"/>
                </a:lnTo>
                <a:lnTo>
                  <a:pt x="1504949" y="1921009"/>
                </a:lnTo>
                <a:lnTo>
                  <a:pt x="1498203" y="1929352"/>
                </a:lnTo>
                <a:lnTo>
                  <a:pt x="1491059" y="1937695"/>
                </a:lnTo>
                <a:lnTo>
                  <a:pt x="1483518" y="1946039"/>
                </a:lnTo>
                <a:lnTo>
                  <a:pt x="1475581" y="1953985"/>
                </a:lnTo>
                <a:lnTo>
                  <a:pt x="1467246" y="1961534"/>
                </a:lnTo>
                <a:lnTo>
                  <a:pt x="1458118" y="1968685"/>
                </a:lnTo>
                <a:lnTo>
                  <a:pt x="1448990" y="1975439"/>
                </a:lnTo>
                <a:lnTo>
                  <a:pt x="1439465" y="1982194"/>
                </a:lnTo>
                <a:lnTo>
                  <a:pt x="1429146" y="1988550"/>
                </a:lnTo>
                <a:lnTo>
                  <a:pt x="1418431" y="1994510"/>
                </a:lnTo>
                <a:lnTo>
                  <a:pt x="1407318" y="2000072"/>
                </a:lnTo>
                <a:lnTo>
                  <a:pt x="1395809" y="2004840"/>
                </a:lnTo>
                <a:lnTo>
                  <a:pt x="1383903" y="2009608"/>
                </a:lnTo>
                <a:lnTo>
                  <a:pt x="1371996" y="2014375"/>
                </a:lnTo>
                <a:lnTo>
                  <a:pt x="1359296" y="2017951"/>
                </a:lnTo>
                <a:lnTo>
                  <a:pt x="1346199" y="2021924"/>
                </a:lnTo>
                <a:lnTo>
                  <a:pt x="1332706" y="2024705"/>
                </a:lnTo>
                <a:lnTo>
                  <a:pt x="1319212" y="2027884"/>
                </a:lnTo>
                <a:lnTo>
                  <a:pt x="1319212" y="2165351"/>
                </a:lnTo>
                <a:lnTo>
                  <a:pt x="1191418" y="2165351"/>
                </a:lnTo>
                <a:lnTo>
                  <a:pt x="1191418" y="2037022"/>
                </a:lnTo>
                <a:lnTo>
                  <a:pt x="1175146" y="2036227"/>
                </a:lnTo>
                <a:lnTo>
                  <a:pt x="1158875" y="2034638"/>
                </a:lnTo>
                <a:lnTo>
                  <a:pt x="1142603" y="2032651"/>
                </a:lnTo>
                <a:lnTo>
                  <a:pt x="1127125" y="2030665"/>
                </a:lnTo>
                <a:lnTo>
                  <a:pt x="1111249" y="2027884"/>
                </a:lnTo>
                <a:lnTo>
                  <a:pt x="1096168" y="2024705"/>
                </a:lnTo>
                <a:lnTo>
                  <a:pt x="1081087" y="2021527"/>
                </a:lnTo>
                <a:lnTo>
                  <a:pt x="1066799" y="2017554"/>
                </a:lnTo>
                <a:lnTo>
                  <a:pt x="1052512" y="2013978"/>
                </a:lnTo>
                <a:lnTo>
                  <a:pt x="1039018" y="2009608"/>
                </a:lnTo>
                <a:lnTo>
                  <a:pt x="1025921" y="2004840"/>
                </a:lnTo>
                <a:lnTo>
                  <a:pt x="1013221" y="2000470"/>
                </a:lnTo>
                <a:lnTo>
                  <a:pt x="1001315" y="1995305"/>
                </a:lnTo>
                <a:lnTo>
                  <a:pt x="989806" y="1990140"/>
                </a:lnTo>
                <a:lnTo>
                  <a:pt x="979884" y="1984577"/>
                </a:lnTo>
                <a:lnTo>
                  <a:pt x="969962" y="1979412"/>
                </a:lnTo>
                <a:lnTo>
                  <a:pt x="1008856" y="1821285"/>
                </a:lnTo>
                <a:lnTo>
                  <a:pt x="1019571" y="1827245"/>
                </a:lnTo>
                <a:lnTo>
                  <a:pt x="1030287" y="1832807"/>
                </a:lnTo>
                <a:lnTo>
                  <a:pt x="1041796" y="1838369"/>
                </a:lnTo>
                <a:lnTo>
                  <a:pt x="1054099" y="1843931"/>
                </a:lnTo>
                <a:lnTo>
                  <a:pt x="1066403" y="1848699"/>
                </a:lnTo>
                <a:lnTo>
                  <a:pt x="1079103" y="1853864"/>
                </a:lnTo>
                <a:lnTo>
                  <a:pt x="1092199" y="1858632"/>
                </a:lnTo>
                <a:lnTo>
                  <a:pt x="1105693" y="1862605"/>
                </a:lnTo>
                <a:lnTo>
                  <a:pt x="1119584" y="1866578"/>
                </a:lnTo>
                <a:lnTo>
                  <a:pt x="1134268" y="1870551"/>
                </a:lnTo>
                <a:lnTo>
                  <a:pt x="1148556" y="1873332"/>
                </a:lnTo>
                <a:lnTo>
                  <a:pt x="1163637" y="1875716"/>
                </a:lnTo>
                <a:lnTo>
                  <a:pt x="1178321" y="1878100"/>
                </a:lnTo>
                <a:lnTo>
                  <a:pt x="1193799" y="1879689"/>
                </a:lnTo>
                <a:lnTo>
                  <a:pt x="1209675" y="1880483"/>
                </a:lnTo>
                <a:lnTo>
                  <a:pt x="1225153" y="1880881"/>
                </a:lnTo>
                <a:lnTo>
                  <a:pt x="1239043" y="1880483"/>
                </a:lnTo>
                <a:lnTo>
                  <a:pt x="1251743" y="1879292"/>
                </a:lnTo>
                <a:lnTo>
                  <a:pt x="1264443" y="1877702"/>
                </a:lnTo>
                <a:lnTo>
                  <a:pt x="1276349" y="1875318"/>
                </a:lnTo>
                <a:lnTo>
                  <a:pt x="1287065" y="1872140"/>
                </a:lnTo>
                <a:lnTo>
                  <a:pt x="1297384" y="1868564"/>
                </a:lnTo>
                <a:lnTo>
                  <a:pt x="1306909" y="1864194"/>
                </a:lnTo>
                <a:lnTo>
                  <a:pt x="1315243" y="1859426"/>
                </a:lnTo>
                <a:lnTo>
                  <a:pt x="1319609" y="1856248"/>
                </a:lnTo>
                <a:lnTo>
                  <a:pt x="1323578" y="1853467"/>
                </a:lnTo>
                <a:lnTo>
                  <a:pt x="1326753" y="1850686"/>
                </a:lnTo>
                <a:lnTo>
                  <a:pt x="1330325" y="1847110"/>
                </a:lnTo>
                <a:lnTo>
                  <a:pt x="1333499" y="1843931"/>
                </a:lnTo>
                <a:lnTo>
                  <a:pt x="1335881" y="1840356"/>
                </a:lnTo>
                <a:lnTo>
                  <a:pt x="1339056" y="1836780"/>
                </a:lnTo>
                <a:lnTo>
                  <a:pt x="1341040" y="1832807"/>
                </a:lnTo>
                <a:lnTo>
                  <a:pt x="1343025" y="1828834"/>
                </a:lnTo>
                <a:lnTo>
                  <a:pt x="1345009" y="1824861"/>
                </a:lnTo>
                <a:lnTo>
                  <a:pt x="1346596" y="1820490"/>
                </a:lnTo>
                <a:lnTo>
                  <a:pt x="1347787" y="1816517"/>
                </a:lnTo>
                <a:lnTo>
                  <a:pt x="1348978" y="1811750"/>
                </a:lnTo>
                <a:lnTo>
                  <a:pt x="1349375" y="1806982"/>
                </a:lnTo>
                <a:lnTo>
                  <a:pt x="1349771" y="1801817"/>
                </a:lnTo>
                <a:lnTo>
                  <a:pt x="1350565" y="1797447"/>
                </a:lnTo>
                <a:lnTo>
                  <a:pt x="1349771" y="1787514"/>
                </a:lnTo>
                <a:lnTo>
                  <a:pt x="1348978" y="1783541"/>
                </a:lnTo>
                <a:lnTo>
                  <a:pt x="1348184" y="1778773"/>
                </a:lnTo>
                <a:lnTo>
                  <a:pt x="1346993" y="1774403"/>
                </a:lnTo>
                <a:lnTo>
                  <a:pt x="1345803" y="1770430"/>
                </a:lnTo>
                <a:lnTo>
                  <a:pt x="1344215" y="1766060"/>
                </a:lnTo>
                <a:lnTo>
                  <a:pt x="1342231" y="1762086"/>
                </a:lnTo>
                <a:lnTo>
                  <a:pt x="1340246" y="1758113"/>
                </a:lnTo>
                <a:lnTo>
                  <a:pt x="1337865" y="1753743"/>
                </a:lnTo>
                <a:lnTo>
                  <a:pt x="1334690" y="1750167"/>
                </a:lnTo>
                <a:lnTo>
                  <a:pt x="1331912" y="1746194"/>
                </a:lnTo>
                <a:lnTo>
                  <a:pt x="1325165" y="1739043"/>
                </a:lnTo>
                <a:lnTo>
                  <a:pt x="1317625" y="1731891"/>
                </a:lnTo>
                <a:lnTo>
                  <a:pt x="1308099" y="1725137"/>
                </a:lnTo>
                <a:lnTo>
                  <a:pt x="1298178" y="1718383"/>
                </a:lnTo>
                <a:lnTo>
                  <a:pt x="1287065" y="1711629"/>
                </a:lnTo>
                <a:lnTo>
                  <a:pt x="1274365" y="1705272"/>
                </a:lnTo>
                <a:lnTo>
                  <a:pt x="1260475" y="1698915"/>
                </a:lnTo>
                <a:lnTo>
                  <a:pt x="1245790" y="1692558"/>
                </a:lnTo>
                <a:lnTo>
                  <a:pt x="1229915" y="1686201"/>
                </a:lnTo>
                <a:lnTo>
                  <a:pt x="1212056" y="1679844"/>
                </a:lnTo>
                <a:lnTo>
                  <a:pt x="1186656" y="1670706"/>
                </a:lnTo>
                <a:lnTo>
                  <a:pt x="1162049" y="1660774"/>
                </a:lnTo>
                <a:lnTo>
                  <a:pt x="1150143" y="1655609"/>
                </a:lnTo>
                <a:lnTo>
                  <a:pt x="1138634" y="1650444"/>
                </a:lnTo>
                <a:lnTo>
                  <a:pt x="1127918" y="1644881"/>
                </a:lnTo>
                <a:lnTo>
                  <a:pt x="1116806" y="1638922"/>
                </a:lnTo>
                <a:lnTo>
                  <a:pt x="1106090" y="1633757"/>
                </a:lnTo>
                <a:lnTo>
                  <a:pt x="1096168" y="1627400"/>
                </a:lnTo>
                <a:lnTo>
                  <a:pt x="1085849" y="1621440"/>
                </a:lnTo>
                <a:lnTo>
                  <a:pt x="1076721" y="1615084"/>
                </a:lnTo>
                <a:lnTo>
                  <a:pt x="1067593" y="1608329"/>
                </a:lnTo>
                <a:lnTo>
                  <a:pt x="1058862" y="1601575"/>
                </a:lnTo>
                <a:lnTo>
                  <a:pt x="1050528" y="1594821"/>
                </a:lnTo>
                <a:lnTo>
                  <a:pt x="1042590" y="1587272"/>
                </a:lnTo>
                <a:lnTo>
                  <a:pt x="1035049" y="1580121"/>
                </a:lnTo>
                <a:lnTo>
                  <a:pt x="1027906" y="1571777"/>
                </a:lnTo>
                <a:lnTo>
                  <a:pt x="1021556" y="1563831"/>
                </a:lnTo>
                <a:lnTo>
                  <a:pt x="1015206" y="1555885"/>
                </a:lnTo>
                <a:lnTo>
                  <a:pt x="1009253" y="1547542"/>
                </a:lnTo>
                <a:lnTo>
                  <a:pt x="1003696" y="1538801"/>
                </a:lnTo>
                <a:lnTo>
                  <a:pt x="999331" y="1529266"/>
                </a:lnTo>
                <a:lnTo>
                  <a:pt x="994568" y="1520128"/>
                </a:lnTo>
                <a:lnTo>
                  <a:pt x="990599" y="1510195"/>
                </a:lnTo>
                <a:lnTo>
                  <a:pt x="987425" y="1500262"/>
                </a:lnTo>
                <a:lnTo>
                  <a:pt x="984249" y="1489932"/>
                </a:lnTo>
                <a:lnTo>
                  <a:pt x="981868" y="1479205"/>
                </a:lnTo>
                <a:lnTo>
                  <a:pt x="980281" y="1468081"/>
                </a:lnTo>
                <a:lnTo>
                  <a:pt x="979090" y="1456559"/>
                </a:lnTo>
                <a:lnTo>
                  <a:pt x="978296" y="1445434"/>
                </a:lnTo>
                <a:lnTo>
                  <a:pt x="977503" y="1433118"/>
                </a:lnTo>
                <a:lnTo>
                  <a:pt x="978296" y="1421993"/>
                </a:lnTo>
                <a:lnTo>
                  <a:pt x="978693" y="1411266"/>
                </a:lnTo>
                <a:lnTo>
                  <a:pt x="979884" y="1400539"/>
                </a:lnTo>
                <a:lnTo>
                  <a:pt x="981471" y="1390209"/>
                </a:lnTo>
                <a:lnTo>
                  <a:pt x="983456" y="1379482"/>
                </a:lnTo>
                <a:lnTo>
                  <a:pt x="986234" y="1369549"/>
                </a:lnTo>
                <a:lnTo>
                  <a:pt x="989012" y="1359219"/>
                </a:lnTo>
                <a:lnTo>
                  <a:pt x="992584" y="1349684"/>
                </a:lnTo>
                <a:lnTo>
                  <a:pt x="996156" y="1339751"/>
                </a:lnTo>
                <a:lnTo>
                  <a:pt x="1000918" y="1330613"/>
                </a:lnTo>
                <a:lnTo>
                  <a:pt x="1005681" y="1321078"/>
                </a:lnTo>
                <a:lnTo>
                  <a:pt x="1010443" y="1312337"/>
                </a:lnTo>
                <a:lnTo>
                  <a:pt x="1015999" y="1303994"/>
                </a:lnTo>
                <a:lnTo>
                  <a:pt x="1022349" y="1295650"/>
                </a:lnTo>
                <a:lnTo>
                  <a:pt x="1028699" y="1286910"/>
                </a:lnTo>
                <a:lnTo>
                  <a:pt x="1035446" y="1278963"/>
                </a:lnTo>
                <a:lnTo>
                  <a:pt x="1042590" y="1271415"/>
                </a:lnTo>
                <a:lnTo>
                  <a:pt x="1050528" y="1264263"/>
                </a:lnTo>
                <a:lnTo>
                  <a:pt x="1058465" y="1257112"/>
                </a:lnTo>
                <a:lnTo>
                  <a:pt x="1067196" y="1250357"/>
                </a:lnTo>
                <a:lnTo>
                  <a:pt x="1075928" y="1243603"/>
                </a:lnTo>
                <a:lnTo>
                  <a:pt x="1085056" y="1237246"/>
                </a:lnTo>
                <a:lnTo>
                  <a:pt x="1094581" y="1231287"/>
                </a:lnTo>
                <a:lnTo>
                  <a:pt x="1104503" y="1225725"/>
                </a:lnTo>
                <a:lnTo>
                  <a:pt x="1115218" y="1220560"/>
                </a:lnTo>
                <a:lnTo>
                  <a:pt x="1125537" y="1215792"/>
                </a:lnTo>
                <a:lnTo>
                  <a:pt x="1137046" y="1211024"/>
                </a:lnTo>
                <a:lnTo>
                  <a:pt x="1148556" y="1207051"/>
                </a:lnTo>
                <a:lnTo>
                  <a:pt x="1160065" y="1202681"/>
                </a:lnTo>
                <a:lnTo>
                  <a:pt x="1172368" y="1199502"/>
                </a:lnTo>
                <a:lnTo>
                  <a:pt x="1185068" y="1195927"/>
                </a:lnTo>
                <a:lnTo>
                  <a:pt x="1197768" y="1193146"/>
                </a:lnTo>
                <a:lnTo>
                  <a:pt x="1197768" y="1065213"/>
                </a:lnTo>
                <a:close/>
                <a:moveTo>
                  <a:pt x="1253810" y="950913"/>
                </a:moveTo>
                <a:lnTo>
                  <a:pt x="1260969" y="951705"/>
                </a:lnTo>
                <a:lnTo>
                  <a:pt x="1269321" y="952893"/>
                </a:lnTo>
                <a:lnTo>
                  <a:pt x="1279264" y="954873"/>
                </a:lnTo>
                <a:lnTo>
                  <a:pt x="1291594" y="958042"/>
                </a:lnTo>
                <a:lnTo>
                  <a:pt x="1305117" y="962002"/>
                </a:lnTo>
                <a:lnTo>
                  <a:pt x="1312276" y="964774"/>
                </a:lnTo>
                <a:lnTo>
                  <a:pt x="1319435" y="967546"/>
                </a:lnTo>
                <a:lnTo>
                  <a:pt x="1326992" y="970714"/>
                </a:lnTo>
                <a:lnTo>
                  <a:pt x="1334151" y="974278"/>
                </a:lnTo>
                <a:lnTo>
                  <a:pt x="1341311" y="978238"/>
                </a:lnTo>
                <a:lnTo>
                  <a:pt x="1348470" y="982594"/>
                </a:lnTo>
                <a:lnTo>
                  <a:pt x="1355231" y="987347"/>
                </a:lnTo>
                <a:lnTo>
                  <a:pt x="1361993" y="992891"/>
                </a:lnTo>
                <a:lnTo>
                  <a:pt x="1368356" y="998435"/>
                </a:lnTo>
                <a:lnTo>
                  <a:pt x="1374322" y="1004771"/>
                </a:lnTo>
                <a:lnTo>
                  <a:pt x="1379891" y="1011504"/>
                </a:lnTo>
                <a:lnTo>
                  <a:pt x="1385061" y="1019028"/>
                </a:lnTo>
                <a:lnTo>
                  <a:pt x="1389039" y="1026552"/>
                </a:lnTo>
                <a:lnTo>
                  <a:pt x="1393016" y="1034868"/>
                </a:lnTo>
                <a:lnTo>
                  <a:pt x="1395800" y="1044373"/>
                </a:lnTo>
                <a:lnTo>
                  <a:pt x="1398186" y="1053877"/>
                </a:lnTo>
                <a:lnTo>
                  <a:pt x="1399777" y="1064174"/>
                </a:lnTo>
                <a:lnTo>
                  <a:pt x="1400175" y="1074866"/>
                </a:lnTo>
                <a:lnTo>
                  <a:pt x="1399777" y="1086746"/>
                </a:lnTo>
                <a:lnTo>
                  <a:pt x="1398186" y="1099023"/>
                </a:lnTo>
                <a:lnTo>
                  <a:pt x="1396198" y="1108131"/>
                </a:lnTo>
                <a:lnTo>
                  <a:pt x="1394607" y="1115260"/>
                </a:lnTo>
                <a:lnTo>
                  <a:pt x="1392618" y="1121596"/>
                </a:lnTo>
                <a:lnTo>
                  <a:pt x="1390232" y="1125952"/>
                </a:lnTo>
                <a:lnTo>
                  <a:pt x="1388243" y="1129120"/>
                </a:lnTo>
                <a:lnTo>
                  <a:pt x="1386254" y="1131892"/>
                </a:lnTo>
                <a:lnTo>
                  <a:pt x="1384266" y="1133080"/>
                </a:lnTo>
                <a:lnTo>
                  <a:pt x="1381879" y="1133476"/>
                </a:lnTo>
                <a:lnTo>
                  <a:pt x="1380288" y="1133476"/>
                </a:lnTo>
                <a:lnTo>
                  <a:pt x="1378697" y="1132684"/>
                </a:lnTo>
                <a:lnTo>
                  <a:pt x="1376709" y="1131892"/>
                </a:lnTo>
                <a:lnTo>
                  <a:pt x="1375118" y="1130704"/>
                </a:lnTo>
                <a:lnTo>
                  <a:pt x="1373527" y="1128724"/>
                </a:lnTo>
                <a:lnTo>
                  <a:pt x="1372731" y="1127536"/>
                </a:lnTo>
                <a:lnTo>
                  <a:pt x="1347277" y="1106151"/>
                </a:lnTo>
                <a:lnTo>
                  <a:pt x="1352049" y="1018632"/>
                </a:lnTo>
                <a:lnTo>
                  <a:pt x="1216025" y="1021008"/>
                </a:lnTo>
                <a:lnTo>
                  <a:pt x="1253810" y="950913"/>
                </a:lnTo>
                <a:close/>
                <a:moveTo>
                  <a:pt x="674077" y="546100"/>
                </a:moveTo>
                <a:lnTo>
                  <a:pt x="687963" y="546497"/>
                </a:lnTo>
                <a:lnTo>
                  <a:pt x="701849" y="547291"/>
                </a:lnTo>
                <a:lnTo>
                  <a:pt x="715735" y="548879"/>
                </a:lnTo>
                <a:lnTo>
                  <a:pt x="729622" y="551260"/>
                </a:lnTo>
                <a:lnTo>
                  <a:pt x="743905" y="554039"/>
                </a:lnTo>
                <a:lnTo>
                  <a:pt x="757791" y="557612"/>
                </a:lnTo>
                <a:lnTo>
                  <a:pt x="771280" y="561582"/>
                </a:lnTo>
                <a:lnTo>
                  <a:pt x="785167" y="565949"/>
                </a:lnTo>
                <a:lnTo>
                  <a:pt x="798656" y="571109"/>
                </a:lnTo>
                <a:lnTo>
                  <a:pt x="812145" y="575873"/>
                </a:lnTo>
                <a:lnTo>
                  <a:pt x="825238" y="581431"/>
                </a:lnTo>
                <a:lnTo>
                  <a:pt x="837934" y="587385"/>
                </a:lnTo>
                <a:lnTo>
                  <a:pt x="850630" y="593340"/>
                </a:lnTo>
                <a:lnTo>
                  <a:pt x="862929" y="599692"/>
                </a:lnTo>
                <a:lnTo>
                  <a:pt x="874435" y="606043"/>
                </a:lnTo>
                <a:lnTo>
                  <a:pt x="885941" y="612792"/>
                </a:lnTo>
                <a:lnTo>
                  <a:pt x="896653" y="619144"/>
                </a:lnTo>
                <a:lnTo>
                  <a:pt x="906969" y="625892"/>
                </a:lnTo>
                <a:lnTo>
                  <a:pt x="916887" y="632244"/>
                </a:lnTo>
                <a:lnTo>
                  <a:pt x="926012" y="638596"/>
                </a:lnTo>
                <a:lnTo>
                  <a:pt x="934344" y="644947"/>
                </a:lnTo>
                <a:lnTo>
                  <a:pt x="942279" y="650902"/>
                </a:lnTo>
                <a:lnTo>
                  <a:pt x="949421" y="656856"/>
                </a:lnTo>
                <a:lnTo>
                  <a:pt x="956165" y="662414"/>
                </a:lnTo>
                <a:lnTo>
                  <a:pt x="961720" y="667972"/>
                </a:lnTo>
                <a:lnTo>
                  <a:pt x="966878" y="672736"/>
                </a:lnTo>
                <a:lnTo>
                  <a:pt x="970845" y="677102"/>
                </a:lnTo>
                <a:lnTo>
                  <a:pt x="974019" y="681469"/>
                </a:lnTo>
                <a:lnTo>
                  <a:pt x="976003" y="684645"/>
                </a:lnTo>
                <a:lnTo>
                  <a:pt x="977590" y="688218"/>
                </a:lnTo>
                <a:lnTo>
                  <a:pt x="978383" y="692187"/>
                </a:lnTo>
                <a:lnTo>
                  <a:pt x="978780" y="696554"/>
                </a:lnTo>
                <a:lnTo>
                  <a:pt x="979574" y="707670"/>
                </a:lnTo>
                <a:lnTo>
                  <a:pt x="980367" y="714418"/>
                </a:lnTo>
                <a:lnTo>
                  <a:pt x="981954" y="721961"/>
                </a:lnTo>
                <a:lnTo>
                  <a:pt x="984335" y="730297"/>
                </a:lnTo>
                <a:lnTo>
                  <a:pt x="987112" y="739825"/>
                </a:lnTo>
                <a:lnTo>
                  <a:pt x="991079" y="750146"/>
                </a:lnTo>
                <a:lnTo>
                  <a:pt x="995840" y="761262"/>
                </a:lnTo>
                <a:lnTo>
                  <a:pt x="1002585" y="773568"/>
                </a:lnTo>
                <a:lnTo>
                  <a:pt x="1010520" y="787065"/>
                </a:lnTo>
                <a:lnTo>
                  <a:pt x="1020042" y="801356"/>
                </a:lnTo>
                <a:lnTo>
                  <a:pt x="1031945" y="816838"/>
                </a:lnTo>
                <a:lnTo>
                  <a:pt x="1045434" y="833115"/>
                </a:lnTo>
                <a:lnTo>
                  <a:pt x="1060907" y="851376"/>
                </a:lnTo>
                <a:lnTo>
                  <a:pt x="1075190" y="866461"/>
                </a:lnTo>
                <a:lnTo>
                  <a:pt x="1087886" y="879958"/>
                </a:lnTo>
                <a:lnTo>
                  <a:pt x="1099392" y="891073"/>
                </a:lnTo>
                <a:lnTo>
                  <a:pt x="1109707" y="900204"/>
                </a:lnTo>
                <a:lnTo>
                  <a:pt x="1119626" y="907349"/>
                </a:lnTo>
                <a:lnTo>
                  <a:pt x="1129148" y="913701"/>
                </a:lnTo>
                <a:lnTo>
                  <a:pt x="1133909" y="916480"/>
                </a:lnTo>
                <a:lnTo>
                  <a:pt x="1137877" y="918465"/>
                </a:lnTo>
                <a:lnTo>
                  <a:pt x="1142637" y="920053"/>
                </a:lnTo>
                <a:lnTo>
                  <a:pt x="1147399" y="921641"/>
                </a:lnTo>
                <a:lnTo>
                  <a:pt x="1156524" y="924816"/>
                </a:lnTo>
                <a:lnTo>
                  <a:pt x="1166046" y="926404"/>
                </a:lnTo>
                <a:lnTo>
                  <a:pt x="1177155" y="927595"/>
                </a:lnTo>
                <a:lnTo>
                  <a:pt x="1188660" y="929183"/>
                </a:lnTo>
                <a:lnTo>
                  <a:pt x="1215639" y="930374"/>
                </a:lnTo>
                <a:lnTo>
                  <a:pt x="1231509" y="931565"/>
                </a:lnTo>
                <a:lnTo>
                  <a:pt x="1249363" y="932756"/>
                </a:lnTo>
                <a:lnTo>
                  <a:pt x="1244205" y="939108"/>
                </a:lnTo>
                <a:lnTo>
                  <a:pt x="1238651" y="946253"/>
                </a:lnTo>
                <a:lnTo>
                  <a:pt x="1232699" y="954987"/>
                </a:lnTo>
                <a:lnTo>
                  <a:pt x="1226351" y="964515"/>
                </a:lnTo>
                <a:lnTo>
                  <a:pt x="1213259" y="985554"/>
                </a:lnTo>
                <a:lnTo>
                  <a:pt x="1200166" y="1008182"/>
                </a:lnTo>
                <a:lnTo>
                  <a:pt x="1194215" y="1019297"/>
                </a:lnTo>
                <a:lnTo>
                  <a:pt x="1188660" y="1030016"/>
                </a:lnTo>
                <a:lnTo>
                  <a:pt x="1183503" y="1041131"/>
                </a:lnTo>
                <a:lnTo>
                  <a:pt x="1178742" y="1051056"/>
                </a:lnTo>
                <a:lnTo>
                  <a:pt x="1175171" y="1060186"/>
                </a:lnTo>
                <a:lnTo>
                  <a:pt x="1171997" y="1068126"/>
                </a:lnTo>
                <a:lnTo>
                  <a:pt x="1170410" y="1075271"/>
                </a:lnTo>
                <a:lnTo>
                  <a:pt x="1170013" y="1078447"/>
                </a:lnTo>
                <a:lnTo>
                  <a:pt x="1169616" y="1080829"/>
                </a:lnTo>
                <a:lnTo>
                  <a:pt x="1171997" y="1081623"/>
                </a:lnTo>
                <a:lnTo>
                  <a:pt x="1175171" y="1083608"/>
                </a:lnTo>
                <a:lnTo>
                  <a:pt x="1175964" y="1084799"/>
                </a:lnTo>
                <a:lnTo>
                  <a:pt x="1175964" y="1085593"/>
                </a:lnTo>
                <a:lnTo>
                  <a:pt x="1174774" y="1085990"/>
                </a:lnTo>
                <a:lnTo>
                  <a:pt x="1172394" y="1085990"/>
                </a:lnTo>
                <a:lnTo>
                  <a:pt x="1168426" y="1085593"/>
                </a:lnTo>
                <a:lnTo>
                  <a:pt x="1162078" y="1084005"/>
                </a:lnTo>
                <a:lnTo>
                  <a:pt x="1153747" y="1082020"/>
                </a:lnTo>
                <a:lnTo>
                  <a:pt x="1142241" y="1078844"/>
                </a:lnTo>
                <a:lnTo>
                  <a:pt x="1128355" y="1074477"/>
                </a:lnTo>
                <a:lnTo>
                  <a:pt x="1110897" y="1068920"/>
                </a:lnTo>
                <a:lnTo>
                  <a:pt x="1064875" y="1053041"/>
                </a:lnTo>
                <a:lnTo>
                  <a:pt x="1049005" y="1047086"/>
                </a:lnTo>
                <a:lnTo>
                  <a:pt x="1033531" y="1040337"/>
                </a:lnTo>
                <a:lnTo>
                  <a:pt x="1018455" y="1032795"/>
                </a:lnTo>
                <a:lnTo>
                  <a:pt x="1004569" y="1024855"/>
                </a:lnTo>
                <a:lnTo>
                  <a:pt x="990286" y="1016122"/>
                </a:lnTo>
                <a:lnTo>
                  <a:pt x="977987" y="1007388"/>
                </a:lnTo>
                <a:lnTo>
                  <a:pt x="965291" y="997861"/>
                </a:lnTo>
                <a:lnTo>
                  <a:pt x="953388" y="987936"/>
                </a:lnTo>
                <a:lnTo>
                  <a:pt x="942279" y="978409"/>
                </a:lnTo>
                <a:lnTo>
                  <a:pt x="931964" y="968087"/>
                </a:lnTo>
                <a:lnTo>
                  <a:pt x="921648" y="957766"/>
                </a:lnTo>
                <a:lnTo>
                  <a:pt x="912126" y="947444"/>
                </a:lnTo>
                <a:lnTo>
                  <a:pt x="903398" y="937123"/>
                </a:lnTo>
                <a:lnTo>
                  <a:pt x="894669" y="926801"/>
                </a:lnTo>
                <a:lnTo>
                  <a:pt x="886734" y="916480"/>
                </a:lnTo>
                <a:lnTo>
                  <a:pt x="879593" y="906158"/>
                </a:lnTo>
                <a:lnTo>
                  <a:pt x="872451" y="896631"/>
                </a:lnTo>
                <a:lnTo>
                  <a:pt x="866103" y="886707"/>
                </a:lnTo>
                <a:lnTo>
                  <a:pt x="854598" y="868843"/>
                </a:lnTo>
                <a:lnTo>
                  <a:pt x="845076" y="852169"/>
                </a:lnTo>
                <a:lnTo>
                  <a:pt x="837141" y="837878"/>
                </a:lnTo>
                <a:lnTo>
                  <a:pt x="830793" y="826366"/>
                </a:lnTo>
                <a:lnTo>
                  <a:pt x="825635" y="818029"/>
                </a:lnTo>
                <a:lnTo>
                  <a:pt x="824048" y="815251"/>
                </a:lnTo>
                <a:lnTo>
                  <a:pt x="822461" y="813266"/>
                </a:lnTo>
                <a:lnTo>
                  <a:pt x="820874" y="812472"/>
                </a:lnTo>
                <a:lnTo>
                  <a:pt x="820477" y="812472"/>
                </a:lnTo>
                <a:lnTo>
                  <a:pt x="820080" y="812869"/>
                </a:lnTo>
                <a:lnTo>
                  <a:pt x="812145" y="823190"/>
                </a:lnTo>
                <a:lnTo>
                  <a:pt x="804607" y="834305"/>
                </a:lnTo>
                <a:lnTo>
                  <a:pt x="803020" y="837084"/>
                </a:lnTo>
                <a:lnTo>
                  <a:pt x="778025" y="1207068"/>
                </a:lnTo>
                <a:lnTo>
                  <a:pt x="770884" y="1284081"/>
                </a:lnTo>
                <a:lnTo>
                  <a:pt x="765329" y="1344025"/>
                </a:lnTo>
                <a:lnTo>
                  <a:pt x="760171" y="1398014"/>
                </a:lnTo>
                <a:lnTo>
                  <a:pt x="759378" y="1403175"/>
                </a:lnTo>
                <a:lnTo>
                  <a:pt x="756997" y="1411511"/>
                </a:lnTo>
                <a:lnTo>
                  <a:pt x="753427" y="1419848"/>
                </a:lnTo>
                <a:lnTo>
                  <a:pt x="750253" y="1428184"/>
                </a:lnTo>
                <a:lnTo>
                  <a:pt x="745888" y="1436124"/>
                </a:lnTo>
                <a:lnTo>
                  <a:pt x="741921" y="1444857"/>
                </a:lnTo>
                <a:lnTo>
                  <a:pt x="737160" y="1452797"/>
                </a:lnTo>
                <a:lnTo>
                  <a:pt x="732002" y="1460736"/>
                </a:lnTo>
                <a:lnTo>
                  <a:pt x="727241" y="1468676"/>
                </a:lnTo>
                <a:lnTo>
                  <a:pt x="680821" y="2084388"/>
                </a:lnTo>
                <a:lnTo>
                  <a:pt x="556242" y="2084388"/>
                </a:lnTo>
                <a:lnTo>
                  <a:pt x="494349" y="1594915"/>
                </a:lnTo>
                <a:lnTo>
                  <a:pt x="486414" y="1595709"/>
                </a:lnTo>
                <a:lnTo>
                  <a:pt x="482447" y="1595709"/>
                </a:lnTo>
                <a:lnTo>
                  <a:pt x="478479" y="1596106"/>
                </a:lnTo>
                <a:lnTo>
                  <a:pt x="473322" y="1595709"/>
                </a:lnTo>
                <a:lnTo>
                  <a:pt x="467767" y="1595312"/>
                </a:lnTo>
                <a:lnTo>
                  <a:pt x="409842" y="2082403"/>
                </a:lnTo>
                <a:lnTo>
                  <a:pt x="280502" y="2084388"/>
                </a:lnTo>
                <a:lnTo>
                  <a:pt x="233685" y="1460340"/>
                </a:lnTo>
                <a:lnTo>
                  <a:pt x="224560" y="1446445"/>
                </a:lnTo>
                <a:lnTo>
                  <a:pt x="220593" y="1439697"/>
                </a:lnTo>
                <a:lnTo>
                  <a:pt x="216228" y="1432551"/>
                </a:lnTo>
                <a:lnTo>
                  <a:pt x="212658" y="1425405"/>
                </a:lnTo>
                <a:lnTo>
                  <a:pt x="209087" y="1418260"/>
                </a:lnTo>
                <a:lnTo>
                  <a:pt x="206310" y="1411114"/>
                </a:lnTo>
                <a:lnTo>
                  <a:pt x="203532" y="1403969"/>
                </a:lnTo>
                <a:lnTo>
                  <a:pt x="202739" y="1398014"/>
                </a:lnTo>
                <a:lnTo>
                  <a:pt x="200755" y="1374989"/>
                </a:lnTo>
                <a:lnTo>
                  <a:pt x="194804" y="1313855"/>
                </a:lnTo>
                <a:lnTo>
                  <a:pt x="186869" y="1222550"/>
                </a:lnTo>
                <a:lnTo>
                  <a:pt x="176950" y="1108220"/>
                </a:lnTo>
                <a:lnTo>
                  <a:pt x="158303" y="827557"/>
                </a:lnTo>
                <a:lnTo>
                  <a:pt x="154335" y="824381"/>
                </a:lnTo>
                <a:lnTo>
                  <a:pt x="150765" y="820808"/>
                </a:lnTo>
                <a:lnTo>
                  <a:pt x="142830" y="812869"/>
                </a:lnTo>
                <a:lnTo>
                  <a:pt x="142433" y="812472"/>
                </a:lnTo>
                <a:lnTo>
                  <a:pt x="142036" y="813266"/>
                </a:lnTo>
                <a:lnTo>
                  <a:pt x="141243" y="816441"/>
                </a:lnTo>
                <a:lnTo>
                  <a:pt x="140449" y="822396"/>
                </a:lnTo>
                <a:lnTo>
                  <a:pt x="140052" y="830733"/>
                </a:lnTo>
                <a:lnTo>
                  <a:pt x="139656" y="854551"/>
                </a:lnTo>
                <a:lnTo>
                  <a:pt x="140052" y="885516"/>
                </a:lnTo>
                <a:lnTo>
                  <a:pt x="140846" y="923625"/>
                </a:lnTo>
                <a:lnTo>
                  <a:pt x="142036" y="966896"/>
                </a:lnTo>
                <a:lnTo>
                  <a:pt x="145607" y="1062965"/>
                </a:lnTo>
                <a:lnTo>
                  <a:pt x="149971" y="1163003"/>
                </a:lnTo>
                <a:lnTo>
                  <a:pt x="154732" y="1256690"/>
                </a:lnTo>
                <a:lnTo>
                  <a:pt x="159493" y="1332116"/>
                </a:lnTo>
                <a:lnTo>
                  <a:pt x="161477" y="1359904"/>
                </a:lnTo>
                <a:lnTo>
                  <a:pt x="162667" y="1379356"/>
                </a:lnTo>
                <a:lnTo>
                  <a:pt x="153542" y="1379753"/>
                </a:lnTo>
                <a:lnTo>
                  <a:pt x="141243" y="1379753"/>
                </a:lnTo>
                <a:lnTo>
                  <a:pt x="127356" y="1379356"/>
                </a:lnTo>
                <a:lnTo>
                  <a:pt x="119818" y="1378959"/>
                </a:lnTo>
                <a:lnTo>
                  <a:pt x="111883" y="1378165"/>
                </a:lnTo>
                <a:lnTo>
                  <a:pt x="103948" y="1377371"/>
                </a:lnTo>
                <a:lnTo>
                  <a:pt x="95220" y="1376180"/>
                </a:lnTo>
                <a:lnTo>
                  <a:pt x="86888" y="1373798"/>
                </a:lnTo>
                <a:lnTo>
                  <a:pt x="78160" y="1371814"/>
                </a:lnTo>
                <a:lnTo>
                  <a:pt x="69431" y="1368638"/>
                </a:lnTo>
                <a:lnTo>
                  <a:pt x="61099" y="1365462"/>
                </a:lnTo>
                <a:lnTo>
                  <a:pt x="52371" y="1361095"/>
                </a:lnTo>
                <a:lnTo>
                  <a:pt x="44436" y="1356728"/>
                </a:lnTo>
                <a:lnTo>
                  <a:pt x="42055" y="1345216"/>
                </a:lnTo>
                <a:lnTo>
                  <a:pt x="40072" y="1331719"/>
                </a:lnTo>
                <a:lnTo>
                  <a:pt x="35707" y="1299564"/>
                </a:lnTo>
                <a:lnTo>
                  <a:pt x="31343" y="1261057"/>
                </a:lnTo>
                <a:lnTo>
                  <a:pt x="26979" y="1216992"/>
                </a:lnTo>
                <a:lnTo>
                  <a:pt x="23011" y="1169355"/>
                </a:lnTo>
                <a:lnTo>
                  <a:pt x="19044" y="1119336"/>
                </a:lnTo>
                <a:lnTo>
                  <a:pt x="15076" y="1066935"/>
                </a:lnTo>
                <a:lnTo>
                  <a:pt x="11506" y="1014534"/>
                </a:lnTo>
                <a:lnTo>
                  <a:pt x="8332" y="962927"/>
                </a:lnTo>
                <a:lnTo>
                  <a:pt x="5554" y="912907"/>
                </a:lnTo>
                <a:lnTo>
                  <a:pt x="3571" y="866064"/>
                </a:lnTo>
                <a:lnTo>
                  <a:pt x="1587" y="823587"/>
                </a:lnTo>
                <a:lnTo>
                  <a:pt x="397" y="787065"/>
                </a:lnTo>
                <a:lnTo>
                  <a:pt x="0" y="756101"/>
                </a:lnTo>
                <a:lnTo>
                  <a:pt x="397" y="733870"/>
                </a:lnTo>
                <a:lnTo>
                  <a:pt x="1190" y="725931"/>
                </a:lnTo>
                <a:lnTo>
                  <a:pt x="1587" y="719976"/>
                </a:lnTo>
                <a:lnTo>
                  <a:pt x="2380" y="715212"/>
                </a:lnTo>
                <a:lnTo>
                  <a:pt x="3174" y="710448"/>
                </a:lnTo>
                <a:lnTo>
                  <a:pt x="3967" y="706479"/>
                </a:lnTo>
                <a:lnTo>
                  <a:pt x="4761" y="701715"/>
                </a:lnTo>
                <a:lnTo>
                  <a:pt x="7538" y="692981"/>
                </a:lnTo>
                <a:lnTo>
                  <a:pt x="11506" y="684248"/>
                </a:lnTo>
                <a:lnTo>
                  <a:pt x="16267" y="676308"/>
                </a:lnTo>
                <a:lnTo>
                  <a:pt x="21821" y="668369"/>
                </a:lnTo>
                <a:lnTo>
                  <a:pt x="28169" y="660826"/>
                </a:lnTo>
                <a:lnTo>
                  <a:pt x="34914" y="653681"/>
                </a:lnTo>
                <a:lnTo>
                  <a:pt x="43246" y="646535"/>
                </a:lnTo>
                <a:lnTo>
                  <a:pt x="51577" y="639786"/>
                </a:lnTo>
                <a:lnTo>
                  <a:pt x="60703" y="633038"/>
                </a:lnTo>
                <a:lnTo>
                  <a:pt x="70621" y="626686"/>
                </a:lnTo>
                <a:lnTo>
                  <a:pt x="80540" y="620732"/>
                </a:lnTo>
                <a:lnTo>
                  <a:pt x="91649" y="614777"/>
                </a:lnTo>
                <a:lnTo>
                  <a:pt x="102758" y="609219"/>
                </a:lnTo>
                <a:lnTo>
                  <a:pt x="114661" y="604058"/>
                </a:lnTo>
                <a:lnTo>
                  <a:pt x="126960" y="598898"/>
                </a:lnTo>
                <a:lnTo>
                  <a:pt x="139656" y="594134"/>
                </a:lnTo>
                <a:lnTo>
                  <a:pt x="152352" y="589370"/>
                </a:lnTo>
                <a:lnTo>
                  <a:pt x="165841" y="585004"/>
                </a:lnTo>
                <a:lnTo>
                  <a:pt x="179331" y="580637"/>
                </a:lnTo>
                <a:lnTo>
                  <a:pt x="192820" y="577064"/>
                </a:lnTo>
                <a:lnTo>
                  <a:pt x="220593" y="569124"/>
                </a:lnTo>
                <a:lnTo>
                  <a:pt x="248762" y="562773"/>
                </a:lnTo>
                <a:lnTo>
                  <a:pt x="276931" y="557612"/>
                </a:lnTo>
                <a:lnTo>
                  <a:pt x="305100" y="552451"/>
                </a:lnTo>
                <a:lnTo>
                  <a:pt x="332873" y="548085"/>
                </a:lnTo>
                <a:lnTo>
                  <a:pt x="336047" y="547688"/>
                </a:lnTo>
                <a:lnTo>
                  <a:pt x="339221" y="547688"/>
                </a:lnTo>
                <a:lnTo>
                  <a:pt x="345569" y="548085"/>
                </a:lnTo>
                <a:lnTo>
                  <a:pt x="436027" y="880752"/>
                </a:lnTo>
                <a:lnTo>
                  <a:pt x="438011" y="867652"/>
                </a:lnTo>
                <a:lnTo>
                  <a:pt x="468561" y="639389"/>
                </a:lnTo>
                <a:lnTo>
                  <a:pt x="459832" y="616762"/>
                </a:lnTo>
                <a:lnTo>
                  <a:pt x="477686" y="586988"/>
                </a:lnTo>
                <a:lnTo>
                  <a:pt x="516964" y="586988"/>
                </a:lnTo>
                <a:lnTo>
                  <a:pt x="533231" y="616762"/>
                </a:lnTo>
                <a:lnTo>
                  <a:pt x="525693" y="643359"/>
                </a:lnTo>
                <a:lnTo>
                  <a:pt x="553465" y="884722"/>
                </a:lnTo>
                <a:lnTo>
                  <a:pt x="627260" y="558803"/>
                </a:lnTo>
                <a:lnTo>
                  <a:pt x="635592" y="554833"/>
                </a:lnTo>
                <a:lnTo>
                  <a:pt x="641940" y="551657"/>
                </a:lnTo>
                <a:lnTo>
                  <a:pt x="645908" y="549276"/>
                </a:lnTo>
                <a:lnTo>
                  <a:pt x="646701" y="548482"/>
                </a:lnTo>
                <a:lnTo>
                  <a:pt x="646701" y="548085"/>
                </a:lnTo>
                <a:lnTo>
                  <a:pt x="660191" y="546894"/>
                </a:lnTo>
                <a:lnTo>
                  <a:pt x="674077" y="546100"/>
                </a:lnTo>
                <a:close/>
                <a:moveTo>
                  <a:pt x="496878" y="0"/>
                </a:moveTo>
                <a:lnTo>
                  <a:pt x="512724" y="0"/>
                </a:lnTo>
                <a:lnTo>
                  <a:pt x="528174" y="395"/>
                </a:lnTo>
                <a:lnTo>
                  <a:pt x="542832" y="1978"/>
                </a:lnTo>
                <a:lnTo>
                  <a:pt x="557093" y="4353"/>
                </a:lnTo>
                <a:lnTo>
                  <a:pt x="570563" y="6727"/>
                </a:lnTo>
                <a:lnTo>
                  <a:pt x="583636" y="10289"/>
                </a:lnTo>
                <a:lnTo>
                  <a:pt x="596313" y="13851"/>
                </a:lnTo>
                <a:lnTo>
                  <a:pt x="608197" y="18204"/>
                </a:lnTo>
                <a:lnTo>
                  <a:pt x="619686" y="22953"/>
                </a:lnTo>
                <a:lnTo>
                  <a:pt x="629986" y="27306"/>
                </a:lnTo>
                <a:lnTo>
                  <a:pt x="639890" y="32450"/>
                </a:lnTo>
                <a:lnTo>
                  <a:pt x="649001" y="37595"/>
                </a:lnTo>
                <a:lnTo>
                  <a:pt x="657321" y="42344"/>
                </a:lnTo>
                <a:lnTo>
                  <a:pt x="665244" y="47488"/>
                </a:lnTo>
                <a:lnTo>
                  <a:pt x="672771" y="52237"/>
                </a:lnTo>
                <a:lnTo>
                  <a:pt x="678713" y="56986"/>
                </a:lnTo>
                <a:lnTo>
                  <a:pt x="689805" y="65692"/>
                </a:lnTo>
                <a:lnTo>
                  <a:pt x="697332" y="72420"/>
                </a:lnTo>
                <a:lnTo>
                  <a:pt x="703671" y="78752"/>
                </a:lnTo>
                <a:lnTo>
                  <a:pt x="701690" y="83105"/>
                </a:lnTo>
                <a:lnTo>
                  <a:pt x="698521" y="88249"/>
                </a:lnTo>
                <a:lnTo>
                  <a:pt x="694955" y="94581"/>
                </a:lnTo>
                <a:lnTo>
                  <a:pt x="689805" y="102100"/>
                </a:lnTo>
                <a:lnTo>
                  <a:pt x="683863" y="110015"/>
                </a:lnTo>
                <a:lnTo>
                  <a:pt x="680298" y="114368"/>
                </a:lnTo>
                <a:lnTo>
                  <a:pt x="676336" y="118721"/>
                </a:lnTo>
                <a:lnTo>
                  <a:pt x="671978" y="122283"/>
                </a:lnTo>
                <a:lnTo>
                  <a:pt x="668017" y="126636"/>
                </a:lnTo>
                <a:lnTo>
                  <a:pt x="662867" y="130197"/>
                </a:lnTo>
                <a:lnTo>
                  <a:pt x="657717" y="133759"/>
                </a:lnTo>
                <a:lnTo>
                  <a:pt x="652567" y="136925"/>
                </a:lnTo>
                <a:lnTo>
                  <a:pt x="646624" y="140091"/>
                </a:lnTo>
                <a:lnTo>
                  <a:pt x="640286" y="142465"/>
                </a:lnTo>
                <a:lnTo>
                  <a:pt x="633947" y="144840"/>
                </a:lnTo>
                <a:lnTo>
                  <a:pt x="627213" y="146423"/>
                </a:lnTo>
                <a:lnTo>
                  <a:pt x="619686" y="147610"/>
                </a:lnTo>
                <a:lnTo>
                  <a:pt x="612159" y="148006"/>
                </a:lnTo>
                <a:lnTo>
                  <a:pt x="604236" y="148006"/>
                </a:lnTo>
                <a:lnTo>
                  <a:pt x="595916" y="147214"/>
                </a:lnTo>
                <a:lnTo>
                  <a:pt x="587201" y="146027"/>
                </a:lnTo>
                <a:lnTo>
                  <a:pt x="578486" y="143257"/>
                </a:lnTo>
                <a:lnTo>
                  <a:pt x="568978" y="140487"/>
                </a:lnTo>
                <a:lnTo>
                  <a:pt x="559074" y="136529"/>
                </a:lnTo>
                <a:lnTo>
                  <a:pt x="548774" y="131780"/>
                </a:lnTo>
                <a:lnTo>
                  <a:pt x="537285" y="126240"/>
                </a:lnTo>
                <a:lnTo>
                  <a:pt x="525401" y="121096"/>
                </a:lnTo>
                <a:lnTo>
                  <a:pt x="549566" y="132968"/>
                </a:lnTo>
                <a:lnTo>
                  <a:pt x="573732" y="144840"/>
                </a:lnTo>
                <a:lnTo>
                  <a:pt x="585616" y="149589"/>
                </a:lnTo>
                <a:lnTo>
                  <a:pt x="596313" y="154733"/>
                </a:lnTo>
                <a:lnTo>
                  <a:pt x="607801" y="159482"/>
                </a:lnTo>
                <a:lnTo>
                  <a:pt x="618497" y="163044"/>
                </a:lnTo>
                <a:lnTo>
                  <a:pt x="628401" y="166605"/>
                </a:lnTo>
                <a:lnTo>
                  <a:pt x="637909" y="168584"/>
                </a:lnTo>
                <a:lnTo>
                  <a:pt x="647417" y="170167"/>
                </a:lnTo>
                <a:lnTo>
                  <a:pt x="656132" y="170563"/>
                </a:lnTo>
                <a:lnTo>
                  <a:pt x="660490" y="170563"/>
                </a:lnTo>
                <a:lnTo>
                  <a:pt x="664451" y="170167"/>
                </a:lnTo>
                <a:lnTo>
                  <a:pt x="668413" y="169771"/>
                </a:lnTo>
                <a:lnTo>
                  <a:pt x="671978" y="168584"/>
                </a:lnTo>
                <a:lnTo>
                  <a:pt x="675940" y="167397"/>
                </a:lnTo>
                <a:lnTo>
                  <a:pt x="679505" y="165814"/>
                </a:lnTo>
                <a:lnTo>
                  <a:pt x="682674" y="163835"/>
                </a:lnTo>
                <a:lnTo>
                  <a:pt x="685448" y="161461"/>
                </a:lnTo>
                <a:lnTo>
                  <a:pt x="687032" y="169771"/>
                </a:lnTo>
                <a:lnTo>
                  <a:pt x="687428" y="177686"/>
                </a:lnTo>
                <a:lnTo>
                  <a:pt x="688221" y="193516"/>
                </a:lnTo>
                <a:lnTo>
                  <a:pt x="687824" y="207762"/>
                </a:lnTo>
                <a:lnTo>
                  <a:pt x="687428" y="221613"/>
                </a:lnTo>
                <a:lnTo>
                  <a:pt x="688617" y="220426"/>
                </a:lnTo>
                <a:lnTo>
                  <a:pt x="689805" y="219239"/>
                </a:lnTo>
                <a:lnTo>
                  <a:pt x="690994" y="218051"/>
                </a:lnTo>
                <a:lnTo>
                  <a:pt x="692182" y="218051"/>
                </a:lnTo>
                <a:lnTo>
                  <a:pt x="694163" y="218051"/>
                </a:lnTo>
                <a:lnTo>
                  <a:pt x="695748" y="219634"/>
                </a:lnTo>
                <a:lnTo>
                  <a:pt x="697332" y="221217"/>
                </a:lnTo>
                <a:lnTo>
                  <a:pt x="698917" y="223592"/>
                </a:lnTo>
                <a:lnTo>
                  <a:pt x="700501" y="226758"/>
                </a:lnTo>
                <a:lnTo>
                  <a:pt x="702086" y="229923"/>
                </a:lnTo>
                <a:lnTo>
                  <a:pt x="704463" y="239025"/>
                </a:lnTo>
                <a:lnTo>
                  <a:pt x="706840" y="249315"/>
                </a:lnTo>
                <a:lnTo>
                  <a:pt x="708425" y="261187"/>
                </a:lnTo>
                <a:lnTo>
                  <a:pt x="709217" y="274642"/>
                </a:lnTo>
                <a:lnTo>
                  <a:pt x="709613" y="288888"/>
                </a:lnTo>
                <a:lnTo>
                  <a:pt x="709217" y="302739"/>
                </a:lnTo>
                <a:lnTo>
                  <a:pt x="708425" y="316194"/>
                </a:lnTo>
                <a:lnTo>
                  <a:pt x="706840" y="328066"/>
                </a:lnTo>
                <a:lnTo>
                  <a:pt x="704463" y="338356"/>
                </a:lnTo>
                <a:lnTo>
                  <a:pt x="702086" y="347458"/>
                </a:lnTo>
                <a:lnTo>
                  <a:pt x="700501" y="350623"/>
                </a:lnTo>
                <a:lnTo>
                  <a:pt x="698917" y="353789"/>
                </a:lnTo>
                <a:lnTo>
                  <a:pt x="697332" y="356164"/>
                </a:lnTo>
                <a:lnTo>
                  <a:pt x="695748" y="357747"/>
                </a:lnTo>
                <a:lnTo>
                  <a:pt x="694163" y="358934"/>
                </a:lnTo>
                <a:lnTo>
                  <a:pt x="692182" y="359330"/>
                </a:lnTo>
                <a:lnTo>
                  <a:pt x="690201" y="358934"/>
                </a:lnTo>
                <a:lnTo>
                  <a:pt x="688617" y="357747"/>
                </a:lnTo>
                <a:lnTo>
                  <a:pt x="687032" y="355768"/>
                </a:lnTo>
                <a:lnTo>
                  <a:pt x="685051" y="352998"/>
                </a:lnTo>
                <a:lnTo>
                  <a:pt x="683863" y="349832"/>
                </a:lnTo>
                <a:lnTo>
                  <a:pt x="682278" y="345875"/>
                </a:lnTo>
                <a:lnTo>
                  <a:pt x="679901" y="336773"/>
                </a:lnTo>
                <a:lnTo>
                  <a:pt x="677921" y="349436"/>
                </a:lnTo>
                <a:lnTo>
                  <a:pt x="675940" y="361308"/>
                </a:lnTo>
                <a:lnTo>
                  <a:pt x="673563" y="372785"/>
                </a:lnTo>
                <a:lnTo>
                  <a:pt x="670394" y="384261"/>
                </a:lnTo>
                <a:lnTo>
                  <a:pt x="667224" y="395342"/>
                </a:lnTo>
                <a:lnTo>
                  <a:pt x="663263" y="406027"/>
                </a:lnTo>
                <a:lnTo>
                  <a:pt x="659301" y="416712"/>
                </a:lnTo>
                <a:lnTo>
                  <a:pt x="654944" y="426605"/>
                </a:lnTo>
                <a:lnTo>
                  <a:pt x="649794" y="436499"/>
                </a:lnTo>
                <a:lnTo>
                  <a:pt x="644644" y="445601"/>
                </a:lnTo>
                <a:lnTo>
                  <a:pt x="639494" y="455098"/>
                </a:lnTo>
                <a:lnTo>
                  <a:pt x="633551" y="463804"/>
                </a:lnTo>
                <a:lnTo>
                  <a:pt x="627609" y="471719"/>
                </a:lnTo>
                <a:lnTo>
                  <a:pt x="621270" y="479634"/>
                </a:lnTo>
                <a:lnTo>
                  <a:pt x="614932" y="487153"/>
                </a:lnTo>
                <a:lnTo>
                  <a:pt x="608593" y="494276"/>
                </a:lnTo>
                <a:lnTo>
                  <a:pt x="601859" y="501400"/>
                </a:lnTo>
                <a:lnTo>
                  <a:pt x="594728" y="507731"/>
                </a:lnTo>
                <a:lnTo>
                  <a:pt x="587597" y="513667"/>
                </a:lnTo>
                <a:lnTo>
                  <a:pt x="580863" y="519208"/>
                </a:lnTo>
                <a:lnTo>
                  <a:pt x="573336" y="524748"/>
                </a:lnTo>
                <a:lnTo>
                  <a:pt x="566205" y="529497"/>
                </a:lnTo>
                <a:lnTo>
                  <a:pt x="559074" y="533454"/>
                </a:lnTo>
                <a:lnTo>
                  <a:pt x="551547" y="537807"/>
                </a:lnTo>
                <a:lnTo>
                  <a:pt x="544416" y="540973"/>
                </a:lnTo>
                <a:lnTo>
                  <a:pt x="536493" y="544139"/>
                </a:lnTo>
                <a:lnTo>
                  <a:pt x="529362" y="546514"/>
                </a:lnTo>
                <a:lnTo>
                  <a:pt x="522232" y="548492"/>
                </a:lnTo>
                <a:lnTo>
                  <a:pt x="515101" y="550471"/>
                </a:lnTo>
                <a:lnTo>
                  <a:pt x="507970" y="551658"/>
                </a:lnTo>
                <a:lnTo>
                  <a:pt x="500839" y="552450"/>
                </a:lnTo>
                <a:lnTo>
                  <a:pt x="494105" y="552450"/>
                </a:lnTo>
                <a:lnTo>
                  <a:pt x="488558" y="552450"/>
                </a:lnTo>
                <a:lnTo>
                  <a:pt x="482616" y="551658"/>
                </a:lnTo>
                <a:lnTo>
                  <a:pt x="477070" y="550471"/>
                </a:lnTo>
                <a:lnTo>
                  <a:pt x="470731" y="548492"/>
                </a:lnTo>
                <a:lnTo>
                  <a:pt x="464393" y="546514"/>
                </a:lnTo>
                <a:lnTo>
                  <a:pt x="457658" y="543744"/>
                </a:lnTo>
                <a:lnTo>
                  <a:pt x="450924" y="540578"/>
                </a:lnTo>
                <a:lnTo>
                  <a:pt x="444189" y="537016"/>
                </a:lnTo>
                <a:lnTo>
                  <a:pt x="437454" y="533059"/>
                </a:lnTo>
                <a:lnTo>
                  <a:pt x="430324" y="528310"/>
                </a:lnTo>
                <a:lnTo>
                  <a:pt x="423193" y="523561"/>
                </a:lnTo>
                <a:lnTo>
                  <a:pt x="416458" y="518416"/>
                </a:lnTo>
                <a:lnTo>
                  <a:pt x="409327" y="512480"/>
                </a:lnTo>
                <a:lnTo>
                  <a:pt x="402197" y="506544"/>
                </a:lnTo>
                <a:lnTo>
                  <a:pt x="394670" y="500212"/>
                </a:lnTo>
                <a:lnTo>
                  <a:pt x="387935" y="493485"/>
                </a:lnTo>
                <a:lnTo>
                  <a:pt x="381200" y="486362"/>
                </a:lnTo>
                <a:lnTo>
                  <a:pt x="374070" y="478843"/>
                </a:lnTo>
                <a:lnTo>
                  <a:pt x="367731" y="471324"/>
                </a:lnTo>
                <a:lnTo>
                  <a:pt x="360996" y="463013"/>
                </a:lnTo>
                <a:lnTo>
                  <a:pt x="355054" y="454307"/>
                </a:lnTo>
                <a:lnTo>
                  <a:pt x="348716" y="445996"/>
                </a:lnTo>
                <a:lnTo>
                  <a:pt x="342773" y="436894"/>
                </a:lnTo>
                <a:lnTo>
                  <a:pt x="337227" y="427397"/>
                </a:lnTo>
                <a:lnTo>
                  <a:pt x="331681" y="418295"/>
                </a:lnTo>
                <a:lnTo>
                  <a:pt x="326135" y="408401"/>
                </a:lnTo>
                <a:lnTo>
                  <a:pt x="321777" y="398112"/>
                </a:lnTo>
                <a:lnTo>
                  <a:pt x="317023" y="388219"/>
                </a:lnTo>
                <a:lnTo>
                  <a:pt x="312666" y="377534"/>
                </a:lnTo>
                <a:lnTo>
                  <a:pt x="308704" y="367244"/>
                </a:lnTo>
                <a:lnTo>
                  <a:pt x="305139" y="356164"/>
                </a:lnTo>
                <a:lnTo>
                  <a:pt x="302365" y="344687"/>
                </a:lnTo>
                <a:lnTo>
                  <a:pt x="299592" y="352206"/>
                </a:lnTo>
                <a:lnTo>
                  <a:pt x="298404" y="355372"/>
                </a:lnTo>
                <a:lnTo>
                  <a:pt x="296819" y="357747"/>
                </a:lnTo>
                <a:lnTo>
                  <a:pt x="295631" y="359725"/>
                </a:lnTo>
                <a:lnTo>
                  <a:pt x="294046" y="361704"/>
                </a:lnTo>
                <a:lnTo>
                  <a:pt x="292065" y="362496"/>
                </a:lnTo>
                <a:lnTo>
                  <a:pt x="290877" y="362891"/>
                </a:lnTo>
                <a:lnTo>
                  <a:pt x="288896" y="362496"/>
                </a:lnTo>
                <a:lnTo>
                  <a:pt x="287312" y="361308"/>
                </a:lnTo>
                <a:lnTo>
                  <a:pt x="285331" y="359330"/>
                </a:lnTo>
                <a:lnTo>
                  <a:pt x="284142" y="356955"/>
                </a:lnTo>
                <a:lnTo>
                  <a:pt x="282558" y="354185"/>
                </a:lnTo>
                <a:lnTo>
                  <a:pt x="281369" y="350623"/>
                </a:lnTo>
                <a:lnTo>
                  <a:pt x="278200" y="341917"/>
                </a:lnTo>
                <a:lnTo>
                  <a:pt x="276219" y="331232"/>
                </a:lnTo>
                <a:lnTo>
                  <a:pt x="275031" y="319360"/>
                </a:lnTo>
                <a:lnTo>
                  <a:pt x="273842" y="305905"/>
                </a:lnTo>
                <a:lnTo>
                  <a:pt x="273050" y="292054"/>
                </a:lnTo>
                <a:lnTo>
                  <a:pt x="273842" y="277808"/>
                </a:lnTo>
                <a:lnTo>
                  <a:pt x="275031" y="264353"/>
                </a:lnTo>
                <a:lnTo>
                  <a:pt x="276219" y="252876"/>
                </a:lnTo>
                <a:lnTo>
                  <a:pt x="278200" y="242191"/>
                </a:lnTo>
                <a:lnTo>
                  <a:pt x="281369" y="233485"/>
                </a:lnTo>
                <a:lnTo>
                  <a:pt x="282558" y="229923"/>
                </a:lnTo>
                <a:lnTo>
                  <a:pt x="284142" y="227153"/>
                </a:lnTo>
                <a:lnTo>
                  <a:pt x="285331" y="224383"/>
                </a:lnTo>
                <a:lnTo>
                  <a:pt x="287312" y="222800"/>
                </a:lnTo>
                <a:lnTo>
                  <a:pt x="288896" y="221613"/>
                </a:lnTo>
                <a:lnTo>
                  <a:pt x="290877" y="221613"/>
                </a:lnTo>
                <a:lnTo>
                  <a:pt x="291669" y="221613"/>
                </a:lnTo>
                <a:lnTo>
                  <a:pt x="292462" y="222009"/>
                </a:lnTo>
                <a:lnTo>
                  <a:pt x="292858" y="212907"/>
                </a:lnTo>
                <a:lnTo>
                  <a:pt x="294046" y="203805"/>
                </a:lnTo>
                <a:lnTo>
                  <a:pt x="294839" y="195099"/>
                </a:lnTo>
                <a:lnTo>
                  <a:pt x="296423" y="187579"/>
                </a:lnTo>
                <a:lnTo>
                  <a:pt x="295631" y="177290"/>
                </a:lnTo>
                <a:lnTo>
                  <a:pt x="295235" y="168188"/>
                </a:lnTo>
                <a:lnTo>
                  <a:pt x="295235" y="159482"/>
                </a:lnTo>
                <a:lnTo>
                  <a:pt x="295235" y="151567"/>
                </a:lnTo>
                <a:lnTo>
                  <a:pt x="296027" y="143257"/>
                </a:lnTo>
                <a:lnTo>
                  <a:pt x="297215" y="136134"/>
                </a:lnTo>
                <a:lnTo>
                  <a:pt x="298800" y="129406"/>
                </a:lnTo>
                <a:lnTo>
                  <a:pt x="300781" y="122678"/>
                </a:lnTo>
                <a:lnTo>
                  <a:pt x="302762" y="116742"/>
                </a:lnTo>
                <a:lnTo>
                  <a:pt x="305139" y="111598"/>
                </a:lnTo>
                <a:lnTo>
                  <a:pt x="308308" y="106849"/>
                </a:lnTo>
                <a:lnTo>
                  <a:pt x="311477" y="102100"/>
                </a:lnTo>
                <a:lnTo>
                  <a:pt x="315042" y="98143"/>
                </a:lnTo>
                <a:lnTo>
                  <a:pt x="318608" y="94185"/>
                </a:lnTo>
                <a:lnTo>
                  <a:pt x="322569" y="91019"/>
                </a:lnTo>
                <a:lnTo>
                  <a:pt x="326927" y="87458"/>
                </a:lnTo>
                <a:lnTo>
                  <a:pt x="307912" y="87854"/>
                </a:lnTo>
                <a:lnTo>
                  <a:pt x="292858" y="88249"/>
                </a:lnTo>
                <a:lnTo>
                  <a:pt x="279785" y="89041"/>
                </a:lnTo>
                <a:lnTo>
                  <a:pt x="284539" y="87062"/>
                </a:lnTo>
                <a:lnTo>
                  <a:pt x="288896" y="84688"/>
                </a:lnTo>
                <a:lnTo>
                  <a:pt x="298008" y="78752"/>
                </a:lnTo>
                <a:lnTo>
                  <a:pt x="307515" y="72024"/>
                </a:lnTo>
                <a:lnTo>
                  <a:pt x="316231" y="65296"/>
                </a:lnTo>
                <a:lnTo>
                  <a:pt x="333662" y="52237"/>
                </a:lnTo>
                <a:lnTo>
                  <a:pt x="341981" y="46697"/>
                </a:lnTo>
                <a:lnTo>
                  <a:pt x="349508" y="41948"/>
                </a:lnTo>
                <a:lnTo>
                  <a:pt x="359412" y="37199"/>
                </a:lnTo>
                <a:lnTo>
                  <a:pt x="369712" y="32450"/>
                </a:lnTo>
                <a:lnTo>
                  <a:pt x="379220" y="27701"/>
                </a:lnTo>
                <a:lnTo>
                  <a:pt x="389520" y="24140"/>
                </a:lnTo>
                <a:lnTo>
                  <a:pt x="399027" y="20182"/>
                </a:lnTo>
                <a:lnTo>
                  <a:pt x="408139" y="17016"/>
                </a:lnTo>
                <a:lnTo>
                  <a:pt x="418043" y="13851"/>
                </a:lnTo>
                <a:lnTo>
                  <a:pt x="427154" y="11476"/>
                </a:lnTo>
                <a:lnTo>
                  <a:pt x="436662" y="8706"/>
                </a:lnTo>
                <a:lnTo>
                  <a:pt x="445377" y="6727"/>
                </a:lnTo>
                <a:lnTo>
                  <a:pt x="454093" y="5144"/>
                </a:lnTo>
                <a:lnTo>
                  <a:pt x="463204" y="3957"/>
                </a:lnTo>
                <a:lnTo>
                  <a:pt x="480239" y="1187"/>
                </a:lnTo>
                <a:lnTo>
                  <a:pt x="496878" y="0"/>
                </a:lnTo>
                <a:close/>
              </a:path>
            </a:pathLst>
          </a:custGeom>
          <a:solidFill>
            <a:schemeClr val="accent6">
              <a:lumMod val="60000"/>
              <a:lumOff val="4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2" name="KSO_Shape"/>
          <p:cNvSpPr/>
          <p:nvPr/>
        </p:nvSpPr>
        <p:spPr bwMode="auto">
          <a:xfrm>
            <a:off x="2345078" y="4628504"/>
            <a:ext cx="273050" cy="314325"/>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3" name="KSO_Shape"/>
          <p:cNvSpPr/>
          <p:nvPr/>
        </p:nvSpPr>
        <p:spPr bwMode="auto">
          <a:xfrm>
            <a:off x="2361971" y="6010262"/>
            <a:ext cx="336550" cy="282575"/>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方正粗倩简体" panose="03000509000000000000" pitchFamily="65" charset="-122"/>
            </a:endParaRPr>
          </a:p>
        </p:txBody>
      </p:sp>
      <p:sp>
        <p:nvSpPr>
          <p:cNvPr id="14" name="文本框 17"/>
          <p:cNvSpPr txBox="1">
            <a:spLocks noChangeArrowheads="1"/>
          </p:cNvSpPr>
          <p:nvPr/>
        </p:nvSpPr>
        <p:spPr bwMode="auto">
          <a:xfrm>
            <a:off x="2889473" y="3345597"/>
            <a:ext cx="103822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4">
                    <a:lumMod val="40000"/>
                    <a:lumOff val="60000"/>
                  </a:schemeClr>
                </a:solidFill>
                <a:ea typeface="方正粗倩简体" panose="03000509000000000000" pitchFamily="65" charset="-122"/>
              </a:rPr>
              <a:t>Your </a:t>
            </a:r>
            <a:r>
              <a:rPr lang="zh-CN" altLang="en-US" b="1" dirty="0">
                <a:solidFill>
                  <a:schemeClr val="accent4">
                    <a:lumMod val="40000"/>
                    <a:lumOff val="60000"/>
                  </a:schemeClr>
                </a:solidFill>
                <a:ea typeface="方正粗倩简体" panose="03000509000000000000" pitchFamily="65" charset="-122"/>
              </a:rPr>
              <a:t>标题</a:t>
            </a:r>
            <a:endParaRPr lang="en-US" altLang="zh-CN" b="1" dirty="0">
              <a:solidFill>
                <a:schemeClr val="accent4">
                  <a:lumMod val="40000"/>
                  <a:lumOff val="60000"/>
                </a:schemeClr>
              </a:solidFill>
              <a:ea typeface="方正粗倩简体" panose="03000509000000000000" pitchFamily="65" charset="-122"/>
            </a:endParaRPr>
          </a:p>
        </p:txBody>
      </p:sp>
      <p:sp>
        <p:nvSpPr>
          <p:cNvPr id="15" name="文本框 17"/>
          <p:cNvSpPr txBox="1">
            <a:spLocks noChangeArrowheads="1"/>
          </p:cNvSpPr>
          <p:nvPr/>
        </p:nvSpPr>
        <p:spPr bwMode="auto">
          <a:xfrm>
            <a:off x="2968631" y="4445733"/>
            <a:ext cx="103822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FFC000"/>
                </a:solidFill>
                <a:ea typeface="方正粗倩简体" panose="03000509000000000000" pitchFamily="65" charset="-122"/>
              </a:rPr>
              <a:t>Your </a:t>
            </a:r>
            <a:r>
              <a:rPr lang="zh-CN" altLang="en-US" b="1" dirty="0">
                <a:solidFill>
                  <a:srgbClr val="FFC000"/>
                </a:solidFill>
                <a:ea typeface="方正粗倩简体" panose="03000509000000000000" pitchFamily="65" charset="-122"/>
              </a:rPr>
              <a:t>标题</a:t>
            </a:r>
            <a:endParaRPr lang="en-US" altLang="zh-CN" b="1" dirty="0">
              <a:solidFill>
                <a:srgbClr val="FFC000"/>
              </a:solidFill>
              <a:ea typeface="方正粗倩简体" panose="03000509000000000000" pitchFamily="65" charset="-122"/>
            </a:endParaRPr>
          </a:p>
        </p:txBody>
      </p:sp>
      <p:sp>
        <p:nvSpPr>
          <p:cNvPr id="16" name="文本框 17"/>
          <p:cNvSpPr txBox="1">
            <a:spLocks noChangeArrowheads="1"/>
          </p:cNvSpPr>
          <p:nvPr/>
        </p:nvSpPr>
        <p:spPr bwMode="auto">
          <a:xfrm>
            <a:off x="3017274" y="5811614"/>
            <a:ext cx="103822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FFFF00"/>
                </a:solidFill>
                <a:ea typeface="方正粗倩简体" panose="03000509000000000000" pitchFamily="65" charset="-122"/>
              </a:rPr>
              <a:t>Your </a:t>
            </a:r>
            <a:r>
              <a:rPr lang="zh-CN" altLang="en-US" b="1" dirty="0">
                <a:solidFill>
                  <a:srgbClr val="FFFF00"/>
                </a:solidFill>
                <a:ea typeface="方正粗倩简体" panose="03000509000000000000" pitchFamily="65" charset="-122"/>
              </a:rPr>
              <a:t>标题</a:t>
            </a:r>
            <a:endParaRPr lang="en-US" altLang="zh-CN" b="1" dirty="0">
              <a:solidFill>
                <a:srgbClr val="FFFF00"/>
              </a:solidFill>
              <a:ea typeface="方正粗倩简体" panose="03000509000000000000" pitchFamily="65" charset="-122"/>
            </a:endParaRPr>
          </a:p>
        </p:txBody>
      </p:sp>
      <p:sp>
        <p:nvSpPr>
          <p:cNvPr id="17" name="文本框 16"/>
          <p:cNvSpPr txBox="1"/>
          <p:nvPr/>
        </p:nvSpPr>
        <p:spPr>
          <a:xfrm>
            <a:off x="4572001" y="2073050"/>
            <a:ext cx="5457370" cy="941059"/>
          </a:xfrm>
          <a:prstGeom prst="rect">
            <a:avLst/>
          </a:prstGeom>
          <a:noFill/>
        </p:spPr>
        <p:txBody>
          <a:bodyPr>
            <a:noAutofit/>
          </a:bodyPr>
          <a:lstStyle/>
          <a:p>
            <a:pPr>
              <a:lnSpc>
                <a:spcPct val="130000"/>
              </a:lnSpc>
              <a:defRPr/>
            </a:pP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endPar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2" name="矩形 21"/>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3" name="直接连接符 22"/>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572001" y="3245365"/>
            <a:ext cx="5457370" cy="941059"/>
          </a:xfrm>
          <a:prstGeom prst="rect">
            <a:avLst/>
          </a:prstGeom>
          <a:noFill/>
        </p:spPr>
        <p:txBody>
          <a:bodyPr>
            <a:noAutofit/>
          </a:bodyPr>
          <a:lstStyle/>
          <a:p>
            <a:pPr>
              <a:lnSpc>
                <a:spcPct val="130000"/>
              </a:lnSpc>
              <a:defRPr/>
            </a:pP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endPar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sp>
        <p:nvSpPr>
          <p:cNvPr id="25" name="文本框 24"/>
          <p:cNvSpPr txBox="1"/>
          <p:nvPr/>
        </p:nvSpPr>
        <p:spPr>
          <a:xfrm>
            <a:off x="4572001" y="4409528"/>
            <a:ext cx="5283199" cy="941059"/>
          </a:xfrm>
          <a:prstGeom prst="rect">
            <a:avLst/>
          </a:prstGeom>
          <a:noFill/>
        </p:spPr>
        <p:txBody>
          <a:bodyPr>
            <a:noAutofit/>
          </a:bodyPr>
          <a:lstStyle/>
          <a:p>
            <a:pPr>
              <a:lnSpc>
                <a:spcPct val="130000"/>
              </a:lnSpc>
              <a:defRPr/>
            </a:pP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endPar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sp>
        <p:nvSpPr>
          <p:cNvPr id="26" name="文本框 25"/>
          <p:cNvSpPr txBox="1"/>
          <p:nvPr/>
        </p:nvSpPr>
        <p:spPr>
          <a:xfrm>
            <a:off x="4572000" y="5831842"/>
            <a:ext cx="5283199" cy="941059"/>
          </a:xfrm>
          <a:prstGeom prst="rect">
            <a:avLst/>
          </a:prstGeom>
          <a:noFill/>
        </p:spPr>
        <p:txBody>
          <a:bodyPr>
            <a:noAutofit/>
          </a:bodyPr>
          <a:lstStyle/>
          <a:p>
            <a:pPr>
              <a:lnSpc>
                <a:spcPct val="130000"/>
              </a:lnSpc>
              <a:defRPr/>
            </a:pPr>
            <a:r>
              <a:rPr lang="zh-CN" altLang="en-US" sz="2000" dirty="0">
                <a:solidFill>
                  <a:schemeClr val="accent4">
                    <a:lumMod val="20000"/>
                    <a:lumOff val="80000"/>
                  </a:schemeClr>
                </a:solidFill>
                <a:latin typeface="方正粗倩简体" panose="03000509000000000000" pitchFamily="65" charset="-122"/>
                <a:ea typeface="方正粗倩简体" panose="03000509000000000000" pitchFamily="65" charset="-122"/>
              </a:rPr>
              <a:t>请</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r>
              <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rPr>
              <a:t>请在输入你的内容文本</a:t>
            </a: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a:t>
            </a:r>
            <a:endParaRPr lang="zh-CN" altLang="en-US" sz="1400" dirty="0">
              <a:solidFill>
                <a:schemeClr val="accent6">
                  <a:lumMod val="50000"/>
                </a:schemeClr>
              </a:solidFill>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3500"/>
                            </p:stCondLst>
                            <p:childTnLst>
                              <p:par>
                                <p:cTn id="34" presetID="38" presetClass="entr" presetSubtype="0" accel="50000" fill="hold" grpId="0" nodeType="afterEffect">
                                  <p:stCondLst>
                                    <p:cond delay="0"/>
                                  </p:stCondLst>
                                  <p:iterate type="lt">
                                    <p:tmPct val="50000"/>
                                  </p:iterate>
                                  <p:childTnLst>
                                    <p:set>
                                      <p:cBhvr>
                                        <p:cTn id="35" dur="1" fill="hold">
                                          <p:stCondLst>
                                            <p:cond delay="0"/>
                                          </p:stCondLst>
                                        </p:cTn>
                                        <p:tgtEl>
                                          <p:spTgt spid="6">
                                            <p:txEl>
                                              <p:pRg st="0" end="0"/>
                                            </p:txEl>
                                          </p:spTgt>
                                        </p:tgtEl>
                                        <p:attrNameLst>
                                          <p:attrName>style.visibility</p:attrName>
                                        </p:attrNameLst>
                                      </p:cBhvr>
                                      <p:to>
                                        <p:strVal val="visible"/>
                                      </p:to>
                                    </p:set>
                                    <p:set>
                                      <p:cBhvr>
                                        <p:cTn id="36" dur="455" fill="hold">
                                          <p:stCondLst>
                                            <p:cond delay="0"/>
                                          </p:stCondLst>
                                        </p:cTn>
                                        <p:tgtEl>
                                          <p:spTgt spid="6">
                                            <p:txEl>
                                              <p:pRg st="0" end="0"/>
                                            </p:txEl>
                                          </p:spTgt>
                                        </p:tgtEl>
                                        <p:attrNameLst>
                                          <p:attrName>style.rotation</p:attrName>
                                        </p:attrNameLst>
                                      </p:cBhvr>
                                      <p:to>
                                        <p:strVal val="-45.0"/>
                                      </p:to>
                                    </p:set>
                                    <p:anim calcmode="lin" valueType="num">
                                      <p:cBhvr>
                                        <p:cTn id="37"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41" fill="hold">
                            <p:stCondLst>
                              <p:cond delay="7500"/>
                            </p:stCondLst>
                            <p:childTnLst>
                              <p:par>
                                <p:cTn id="42" presetID="3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800" decel="100000"/>
                                        <p:tgtEl>
                                          <p:spTgt spid="17"/>
                                        </p:tgtEl>
                                      </p:cBhvr>
                                    </p:animEffect>
                                    <p:anim calcmode="lin" valueType="num">
                                      <p:cBhvr>
                                        <p:cTn id="45" dur="800" decel="100000" fill="hold"/>
                                        <p:tgtEl>
                                          <p:spTgt spid="17"/>
                                        </p:tgtEl>
                                        <p:attrNameLst>
                                          <p:attrName>style.rotation</p:attrName>
                                        </p:attrNameLst>
                                      </p:cBhvr>
                                      <p:tavLst>
                                        <p:tav tm="0">
                                          <p:val>
                                            <p:fltVal val="-90"/>
                                          </p:val>
                                        </p:tav>
                                        <p:tav tm="100000">
                                          <p:val>
                                            <p:fltVal val="0"/>
                                          </p:val>
                                        </p:tav>
                                      </p:tavLst>
                                    </p:anim>
                                    <p:anim calcmode="lin" valueType="num">
                                      <p:cBhvr>
                                        <p:cTn id="46" dur="800" decel="100000" fill="hold"/>
                                        <p:tgtEl>
                                          <p:spTgt spid="17"/>
                                        </p:tgtEl>
                                        <p:attrNameLst>
                                          <p:attrName>ppt_x</p:attrName>
                                        </p:attrNameLst>
                                      </p:cBhvr>
                                      <p:tavLst>
                                        <p:tav tm="0">
                                          <p:val>
                                            <p:strVal val="#ppt_x+0.4"/>
                                          </p:val>
                                        </p:tav>
                                        <p:tav tm="100000">
                                          <p:val>
                                            <p:strVal val="#ppt_x-0.05"/>
                                          </p:val>
                                        </p:tav>
                                      </p:tavLst>
                                    </p:anim>
                                    <p:anim calcmode="lin" valueType="num">
                                      <p:cBhvr>
                                        <p:cTn id="47" dur="800" decel="100000" fill="hold"/>
                                        <p:tgtEl>
                                          <p:spTgt spid="17"/>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50" fill="hold">
                            <p:stCondLst>
                              <p:cond delay="8500"/>
                            </p:stCondLst>
                            <p:childTnLst>
                              <p:par>
                                <p:cTn id="51" presetID="2" presetClass="entr" presetSubtype="4"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9500"/>
                            </p:stCondLst>
                            <p:childTnLst>
                              <p:par>
                                <p:cTn id="60" presetID="2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par>
                          <p:cTn id="63" fill="hold">
                            <p:stCondLst>
                              <p:cond delay="10000"/>
                            </p:stCondLst>
                            <p:childTnLst>
                              <p:par>
                                <p:cTn id="64" presetID="38" presetClass="entr" presetSubtype="0" accel="50000" fill="hold" grpId="0" nodeType="afterEffect">
                                  <p:stCondLst>
                                    <p:cond delay="0"/>
                                  </p:stCondLst>
                                  <p:iterate type="lt">
                                    <p:tmPct val="50000"/>
                                  </p:iterate>
                                  <p:childTnLst>
                                    <p:set>
                                      <p:cBhvr>
                                        <p:cTn id="65" dur="1" fill="hold">
                                          <p:stCondLst>
                                            <p:cond delay="0"/>
                                          </p:stCondLst>
                                        </p:cTn>
                                        <p:tgtEl>
                                          <p:spTgt spid="14">
                                            <p:txEl>
                                              <p:pRg st="0" end="0"/>
                                            </p:txEl>
                                          </p:spTgt>
                                        </p:tgtEl>
                                        <p:attrNameLst>
                                          <p:attrName>style.visibility</p:attrName>
                                        </p:attrNameLst>
                                      </p:cBhvr>
                                      <p:to>
                                        <p:strVal val="visible"/>
                                      </p:to>
                                    </p:set>
                                    <p:set>
                                      <p:cBhvr>
                                        <p:cTn id="66" dur="455" fill="hold">
                                          <p:stCondLst>
                                            <p:cond delay="0"/>
                                          </p:stCondLst>
                                        </p:cTn>
                                        <p:tgtEl>
                                          <p:spTgt spid="14">
                                            <p:txEl>
                                              <p:pRg st="0" end="0"/>
                                            </p:txEl>
                                          </p:spTgt>
                                        </p:tgtEl>
                                        <p:attrNameLst>
                                          <p:attrName>style.rotation</p:attrName>
                                        </p:attrNameLst>
                                      </p:cBhvr>
                                      <p:to>
                                        <p:strVal val="-45.0"/>
                                      </p:to>
                                    </p:set>
                                    <p:anim calcmode="lin" valueType="num">
                                      <p:cBhvr>
                                        <p:cTn id="67" dur="455" fill="hold">
                                          <p:stCondLst>
                                            <p:cond delay="455"/>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71" fill="hold">
                            <p:stCondLst>
                              <p:cond delay="14000"/>
                            </p:stCondLst>
                            <p:childTnLst>
                              <p:par>
                                <p:cTn id="72" presetID="2" presetClass="entr" presetSubtype="4"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childTnLst>
                          </p:cTn>
                        </p:par>
                        <p:par>
                          <p:cTn id="76" fill="hold">
                            <p:stCondLst>
                              <p:cond delay="14500"/>
                            </p:stCondLst>
                            <p:childTnLst>
                              <p:par>
                                <p:cTn id="77" presetID="10"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par>
                          <p:cTn id="80" fill="hold">
                            <p:stCondLst>
                              <p:cond delay="1500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childTnLst>
                          </p:cTn>
                        </p:par>
                        <p:par>
                          <p:cTn id="84" fill="hold">
                            <p:stCondLst>
                              <p:cond delay="15500"/>
                            </p:stCondLst>
                            <p:childTnLst>
                              <p:par>
                                <p:cTn id="85" presetID="38" presetClass="entr" presetSubtype="0" accel="50000" fill="hold" grpId="0" nodeType="afterEffect">
                                  <p:stCondLst>
                                    <p:cond delay="0"/>
                                  </p:stCondLst>
                                  <p:iterate type="lt">
                                    <p:tmPct val="50000"/>
                                  </p:iterate>
                                  <p:childTnLst>
                                    <p:set>
                                      <p:cBhvr>
                                        <p:cTn id="86" dur="1" fill="hold">
                                          <p:stCondLst>
                                            <p:cond delay="0"/>
                                          </p:stCondLst>
                                        </p:cTn>
                                        <p:tgtEl>
                                          <p:spTgt spid="15">
                                            <p:txEl>
                                              <p:pRg st="0" end="0"/>
                                            </p:txEl>
                                          </p:spTgt>
                                        </p:tgtEl>
                                        <p:attrNameLst>
                                          <p:attrName>style.visibility</p:attrName>
                                        </p:attrNameLst>
                                      </p:cBhvr>
                                      <p:to>
                                        <p:strVal val="visible"/>
                                      </p:to>
                                    </p:set>
                                    <p:set>
                                      <p:cBhvr>
                                        <p:cTn id="87" dur="455" fill="hold">
                                          <p:stCondLst>
                                            <p:cond delay="0"/>
                                          </p:stCondLst>
                                        </p:cTn>
                                        <p:tgtEl>
                                          <p:spTgt spid="15">
                                            <p:txEl>
                                              <p:pRg st="0" end="0"/>
                                            </p:txEl>
                                          </p:spTgt>
                                        </p:tgtEl>
                                        <p:attrNameLst>
                                          <p:attrName>style.rotation</p:attrName>
                                        </p:attrNameLst>
                                      </p:cBhvr>
                                      <p:to>
                                        <p:strVal val="-45.0"/>
                                      </p:to>
                                    </p:set>
                                    <p:anim calcmode="lin" valueType="num">
                                      <p:cBhvr>
                                        <p:cTn id="88" dur="455" fill="hold">
                                          <p:stCondLst>
                                            <p:cond delay="455"/>
                                          </p:stCondLst>
                                        </p:cTn>
                                        <p:tgtEl>
                                          <p:spTgt spid="1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15">
                                            <p:txEl>
                                              <p:pRg st="0" end="0"/>
                                            </p:txEl>
                                          </p:spTgt>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1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1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92" fill="hold">
                            <p:stCondLst>
                              <p:cond delay="19500"/>
                            </p:stCondLst>
                            <p:childTnLst>
                              <p:par>
                                <p:cTn id="93" presetID="2" presetClass="entr" presetSubtype="4"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additive="base">
                                        <p:cTn id="95" dur="500" fill="hold"/>
                                        <p:tgtEl>
                                          <p:spTgt spid="7"/>
                                        </p:tgtEl>
                                        <p:attrNameLst>
                                          <p:attrName>ppt_x</p:attrName>
                                        </p:attrNameLst>
                                      </p:cBhvr>
                                      <p:tavLst>
                                        <p:tav tm="0">
                                          <p:val>
                                            <p:strVal val="#ppt_x"/>
                                          </p:val>
                                        </p:tav>
                                        <p:tav tm="100000">
                                          <p:val>
                                            <p:strVal val="#ppt_x"/>
                                          </p:val>
                                        </p:tav>
                                      </p:tavLst>
                                    </p:anim>
                                    <p:anim calcmode="lin" valueType="num">
                                      <p:cBhvr additive="base">
                                        <p:cTn id="96" dur="500" fill="hold"/>
                                        <p:tgtEl>
                                          <p:spTgt spid="7"/>
                                        </p:tgtEl>
                                        <p:attrNameLst>
                                          <p:attrName>ppt_y</p:attrName>
                                        </p:attrNameLst>
                                      </p:cBhvr>
                                      <p:tavLst>
                                        <p:tav tm="0">
                                          <p:val>
                                            <p:strVal val="1+#ppt_h/2"/>
                                          </p:val>
                                        </p:tav>
                                        <p:tav tm="100000">
                                          <p:val>
                                            <p:strVal val="#ppt_y"/>
                                          </p:val>
                                        </p:tav>
                                      </p:tavLst>
                                    </p:anim>
                                  </p:childTnLst>
                                </p:cTn>
                              </p:par>
                            </p:childTnLst>
                          </p:cTn>
                        </p:par>
                        <p:par>
                          <p:cTn id="97" fill="hold">
                            <p:stCondLst>
                              <p:cond delay="20000"/>
                            </p:stCondLst>
                            <p:childTnLst>
                              <p:par>
                                <p:cTn id="98" presetID="10"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childTnLst>
                          </p:cTn>
                        </p:par>
                        <p:par>
                          <p:cTn id="101" fill="hold">
                            <p:stCondLst>
                              <p:cond delay="20500"/>
                            </p:stCondLst>
                            <p:childTnLst>
                              <p:par>
                                <p:cTn id="102" presetID="38" presetClass="entr" presetSubtype="0" accel="50000" fill="hold" grpId="0" nodeType="afterEffect">
                                  <p:stCondLst>
                                    <p:cond delay="0"/>
                                  </p:stCondLst>
                                  <p:iterate type="lt">
                                    <p:tmPct val="50000"/>
                                  </p:iterate>
                                  <p:childTnLst>
                                    <p:set>
                                      <p:cBhvr>
                                        <p:cTn id="103" dur="1" fill="hold">
                                          <p:stCondLst>
                                            <p:cond delay="0"/>
                                          </p:stCondLst>
                                        </p:cTn>
                                        <p:tgtEl>
                                          <p:spTgt spid="16">
                                            <p:txEl>
                                              <p:pRg st="0" end="0"/>
                                            </p:txEl>
                                          </p:spTgt>
                                        </p:tgtEl>
                                        <p:attrNameLst>
                                          <p:attrName>style.visibility</p:attrName>
                                        </p:attrNameLst>
                                      </p:cBhvr>
                                      <p:to>
                                        <p:strVal val="visible"/>
                                      </p:to>
                                    </p:set>
                                    <p:set>
                                      <p:cBhvr>
                                        <p:cTn id="104" dur="455" fill="hold">
                                          <p:stCondLst>
                                            <p:cond delay="0"/>
                                          </p:stCondLst>
                                        </p:cTn>
                                        <p:tgtEl>
                                          <p:spTgt spid="16">
                                            <p:txEl>
                                              <p:pRg st="0" end="0"/>
                                            </p:txEl>
                                          </p:spTgt>
                                        </p:tgtEl>
                                        <p:attrNameLst>
                                          <p:attrName>style.rotation</p:attrName>
                                        </p:attrNameLst>
                                      </p:cBhvr>
                                      <p:to>
                                        <p:strVal val="-45.0"/>
                                      </p:to>
                                    </p:set>
                                    <p:anim calcmode="lin" valueType="num">
                                      <p:cBhvr>
                                        <p:cTn id="105" dur="455" fill="hold">
                                          <p:stCondLst>
                                            <p:cond delay="455"/>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09" fill="hold">
                            <p:stCondLst>
                              <p:cond delay="24500"/>
                            </p:stCondLst>
                            <p:childTnLst>
                              <p:par>
                                <p:cTn id="110" presetID="30"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800" decel="100000"/>
                                        <p:tgtEl>
                                          <p:spTgt spid="24"/>
                                        </p:tgtEl>
                                      </p:cBhvr>
                                    </p:animEffect>
                                    <p:anim calcmode="lin" valueType="num">
                                      <p:cBhvr>
                                        <p:cTn id="113" dur="800" decel="100000" fill="hold"/>
                                        <p:tgtEl>
                                          <p:spTgt spid="24"/>
                                        </p:tgtEl>
                                        <p:attrNameLst>
                                          <p:attrName>style.rotation</p:attrName>
                                        </p:attrNameLst>
                                      </p:cBhvr>
                                      <p:tavLst>
                                        <p:tav tm="0">
                                          <p:val>
                                            <p:fltVal val="-90"/>
                                          </p:val>
                                        </p:tav>
                                        <p:tav tm="100000">
                                          <p:val>
                                            <p:fltVal val="0"/>
                                          </p:val>
                                        </p:tav>
                                      </p:tavLst>
                                    </p:anim>
                                    <p:anim calcmode="lin" valueType="num">
                                      <p:cBhvr>
                                        <p:cTn id="114" dur="800" decel="100000" fill="hold"/>
                                        <p:tgtEl>
                                          <p:spTgt spid="24"/>
                                        </p:tgtEl>
                                        <p:attrNameLst>
                                          <p:attrName>ppt_x</p:attrName>
                                        </p:attrNameLst>
                                      </p:cBhvr>
                                      <p:tavLst>
                                        <p:tav tm="0">
                                          <p:val>
                                            <p:strVal val="#ppt_x+0.4"/>
                                          </p:val>
                                        </p:tav>
                                        <p:tav tm="100000">
                                          <p:val>
                                            <p:strVal val="#ppt_x-0.05"/>
                                          </p:val>
                                        </p:tav>
                                      </p:tavLst>
                                    </p:anim>
                                    <p:anim calcmode="lin" valueType="num">
                                      <p:cBhvr>
                                        <p:cTn id="115" dur="800" decel="100000" fill="hold"/>
                                        <p:tgtEl>
                                          <p:spTgt spid="24"/>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118" fill="hold">
                            <p:stCondLst>
                              <p:cond delay="25500"/>
                            </p:stCondLst>
                            <p:childTnLst>
                              <p:par>
                                <p:cTn id="119" presetID="30"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800" decel="100000"/>
                                        <p:tgtEl>
                                          <p:spTgt spid="25"/>
                                        </p:tgtEl>
                                      </p:cBhvr>
                                    </p:animEffect>
                                    <p:anim calcmode="lin" valueType="num">
                                      <p:cBhvr>
                                        <p:cTn id="122" dur="800" decel="100000" fill="hold"/>
                                        <p:tgtEl>
                                          <p:spTgt spid="25"/>
                                        </p:tgtEl>
                                        <p:attrNameLst>
                                          <p:attrName>style.rotation</p:attrName>
                                        </p:attrNameLst>
                                      </p:cBhvr>
                                      <p:tavLst>
                                        <p:tav tm="0">
                                          <p:val>
                                            <p:fltVal val="-90"/>
                                          </p:val>
                                        </p:tav>
                                        <p:tav tm="100000">
                                          <p:val>
                                            <p:fltVal val="0"/>
                                          </p:val>
                                        </p:tav>
                                      </p:tavLst>
                                    </p:anim>
                                    <p:anim calcmode="lin" valueType="num">
                                      <p:cBhvr>
                                        <p:cTn id="123" dur="800" decel="100000" fill="hold"/>
                                        <p:tgtEl>
                                          <p:spTgt spid="25"/>
                                        </p:tgtEl>
                                        <p:attrNameLst>
                                          <p:attrName>ppt_x</p:attrName>
                                        </p:attrNameLst>
                                      </p:cBhvr>
                                      <p:tavLst>
                                        <p:tav tm="0">
                                          <p:val>
                                            <p:strVal val="#ppt_x+0.4"/>
                                          </p:val>
                                        </p:tav>
                                        <p:tav tm="100000">
                                          <p:val>
                                            <p:strVal val="#ppt_x-0.05"/>
                                          </p:val>
                                        </p:tav>
                                      </p:tavLst>
                                    </p:anim>
                                    <p:anim calcmode="lin" valueType="num">
                                      <p:cBhvr>
                                        <p:cTn id="124" dur="800" decel="100000" fill="hold"/>
                                        <p:tgtEl>
                                          <p:spTgt spid="25"/>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127" fill="hold">
                            <p:stCondLst>
                              <p:cond delay="26500"/>
                            </p:stCondLst>
                            <p:childTnLst>
                              <p:par>
                                <p:cTn id="128" presetID="30" presetClass="entr" presetSubtype="0"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800" decel="100000"/>
                                        <p:tgtEl>
                                          <p:spTgt spid="26"/>
                                        </p:tgtEl>
                                      </p:cBhvr>
                                    </p:animEffect>
                                    <p:anim calcmode="lin" valueType="num">
                                      <p:cBhvr>
                                        <p:cTn id="131" dur="800" decel="100000" fill="hold"/>
                                        <p:tgtEl>
                                          <p:spTgt spid="26"/>
                                        </p:tgtEl>
                                        <p:attrNameLst>
                                          <p:attrName>style.rotation</p:attrName>
                                        </p:attrNameLst>
                                      </p:cBhvr>
                                      <p:tavLst>
                                        <p:tav tm="0">
                                          <p:val>
                                            <p:fltVal val="-90"/>
                                          </p:val>
                                        </p:tav>
                                        <p:tav tm="100000">
                                          <p:val>
                                            <p:fltVal val="0"/>
                                          </p:val>
                                        </p:tav>
                                      </p:tavLst>
                                    </p:anim>
                                    <p:anim calcmode="lin" valueType="num">
                                      <p:cBhvr>
                                        <p:cTn id="132" dur="800" decel="100000" fill="hold"/>
                                        <p:tgtEl>
                                          <p:spTgt spid="26"/>
                                        </p:tgtEl>
                                        <p:attrNameLst>
                                          <p:attrName>ppt_x</p:attrName>
                                        </p:attrNameLst>
                                      </p:cBhvr>
                                      <p:tavLst>
                                        <p:tav tm="0">
                                          <p:val>
                                            <p:strVal val="#ppt_x+0.4"/>
                                          </p:val>
                                        </p:tav>
                                        <p:tav tm="100000">
                                          <p:val>
                                            <p:strVal val="#ppt_x-0.05"/>
                                          </p:val>
                                        </p:tav>
                                      </p:tavLst>
                                    </p:anim>
                                    <p:anim calcmode="lin" valueType="num">
                                      <p:cBhvr>
                                        <p:cTn id="133" dur="800" decel="100000" fill="hold"/>
                                        <p:tgtEl>
                                          <p:spTgt spid="26"/>
                                        </p:tgtEl>
                                        <p:attrNameLst>
                                          <p:attrName>ppt_y</p:attrName>
                                        </p:attrNameLst>
                                      </p:cBhvr>
                                      <p:tavLst>
                                        <p:tav tm="0">
                                          <p:val>
                                            <p:strVal val="#ppt_y-0.4"/>
                                          </p:val>
                                        </p:tav>
                                        <p:tav tm="100000">
                                          <p:val>
                                            <p:strVal val="#ppt_y+0.1"/>
                                          </p:val>
                                        </p:tav>
                                      </p:tavLst>
                                    </p:anim>
                                    <p:anim calcmode="lin" valueType="num">
                                      <p:cBhvr>
                                        <p:cTn id="134"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35"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build="p"/>
      <p:bldP spid="7" grpId="0" animBg="1"/>
      <p:bldP spid="8" grpId="0" animBg="1"/>
      <p:bldP spid="10" grpId="0" animBg="1"/>
      <p:bldP spid="11" grpId="0" animBg="1"/>
      <p:bldP spid="12" grpId="0" animBg="1"/>
      <p:bldP spid="13" grpId="0" animBg="1"/>
      <p:bldP spid="14" grpId="0" build="p"/>
      <p:bldP spid="15" grpId="0" build="p"/>
      <p:bldP spid="16" grpId="0" build="p"/>
      <p:bldP spid="17" grpId="0"/>
      <p:bldP spid="22" grpId="0" animBg="1"/>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86061" y="2018594"/>
            <a:ext cx="4438651" cy="1009650"/>
            <a:chOff x="2786061" y="2018594"/>
            <a:chExt cx="4438651" cy="1009650"/>
          </a:xfrm>
        </p:grpSpPr>
        <p:sp>
          <p:nvSpPr>
            <p:cNvPr id="29" name="MH_Other_1"/>
            <p:cNvSpPr/>
            <p:nvPr>
              <p:custDataLst>
                <p:tags r:id="rId1"/>
              </p:custDataLst>
            </p:nvPr>
          </p:nvSpPr>
          <p:spPr>
            <a:xfrm rot="16200000">
              <a:off x="2392361" y="2431344"/>
              <a:ext cx="973138" cy="185738"/>
            </a:xfrm>
            <a:custGeom>
              <a:avLst/>
              <a:gdLst>
                <a:gd name="connsiteX0" fmla="*/ 108000 w 972394"/>
                <a:gd name="connsiteY0" fmla="*/ 0 h 185738"/>
                <a:gd name="connsiteX1" fmla="*/ 108000 w 972394"/>
                <a:gd name="connsiteY1" fmla="*/ 185737 h 185738"/>
                <a:gd name="connsiteX2" fmla="*/ 0 w 972394"/>
                <a:gd name="connsiteY2" fmla="*/ 185737 h 185738"/>
                <a:gd name="connsiteX3" fmla="*/ 972394 w 972394"/>
                <a:gd name="connsiteY3" fmla="*/ 185738 h 185738"/>
                <a:gd name="connsiteX4" fmla="*/ 865238 w 972394"/>
                <a:gd name="connsiteY4" fmla="*/ 185738 h 185738"/>
                <a:gd name="connsiteX5" fmla="*/ 865238 w 972394"/>
                <a:gd name="connsiteY5" fmla="*/ 1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394" h="185738">
                  <a:moveTo>
                    <a:pt x="108000" y="0"/>
                  </a:moveTo>
                  <a:lnTo>
                    <a:pt x="108000" y="185737"/>
                  </a:lnTo>
                  <a:lnTo>
                    <a:pt x="0" y="185737"/>
                  </a:lnTo>
                  <a:close/>
                  <a:moveTo>
                    <a:pt x="972394" y="185738"/>
                  </a:moveTo>
                  <a:lnTo>
                    <a:pt x="865238" y="185738"/>
                  </a:lnTo>
                  <a:lnTo>
                    <a:pt x="865238" y="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600">
                <a:solidFill>
                  <a:srgbClr val="FFFFFF"/>
                </a:solidFill>
                <a:ea typeface="方正粗倩简体" panose="03000509000000000000" pitchFamily="65" charset="-122"/>
              </a:endParaRPr>
            </a:p>
          </p:txBody>
        </p:sp>
        <p:sp>
          <p:nvSpPr>
            <p:cNvPr id="9" name="MH_Text_1"/>
            <p:cNvSpPr/>
            <p:nvPr>
              <p:custDataLst>
                <p:tags r:id="rId2"/>
              </p:custDataLst>
            </p:nvPr>
          </p:nvSpPr>
          <p:spPr>
            <a:xfrm>
              <a:off x="2881312" y="2018594"/>
              <a:ext cx="3895725" cy="100965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368000" rIns="108000" anchor="ctr">
              <a:normAutofit/>
            </a:bodyPr>
            <a:lstStyle/>
            <a:p>
              <a:pPr>
                <a:defRPr/>
              </a:pPr>
              <a:r>
                <a:rPr lang="zh-CN" altLang="en-US" sz="1600" dirty="0">
                  <a:solidFill>
                    <a:srgbClr val="4D4D4D"/>
                  </a:solidFill>
                  <a:ea typeface="方正粗倩简体" panose="03000509000000000000" pitchFamily="65" charset="-122"/>
                </a:rPr>
                <a:t>请在此输入你的内容</a:t>
              </a:r>
              <a:endParaRPr lang="da-DK" altLang="zh-CN" sz="1600" dirty="0">
                <a:solidFill>
                  <a:srgbClr val="4D4D4D"/>
                </a:solidFill>
                <a:ea typeface="方正粗倩简体" panose="03000509000000000000" pitchFamily="65" charset="-122"/>
              </a:endParaRPr>
            </a:p>
          </p:txBody>
        </p:sp>
        <p:sp>
          <p:nvSpPr>
            <p:cNvPr id="11" name="MH_SubTitle_1"/>
            <p:cNvSpPr/>
            <p:nvPr>
              <p:custDataLst>
                <p:tags r:id="rId3"/>
              </p:custDataLst>
            </p:nvPr>
          </p:nvSpPr>
          <p:spPr>
            <a:xfrm>
              <a:off x="2786062" y="2142419"/>
              <a:ext cx="1362075" cy="762000"/>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8" name="MH_Other_2"/>
            <p:cNvSpPr/>
            <p:nvPr>
              <p:custDataLst>
                <p:tags r:id="rId4"/>
              </p:custDataLst>
            </p:nvPr>
          </p:nvSpPr>
          <p:spPr>
            <a:xfrm>
              <a:off x="6777037" y="2018594"/>
              <a:ext cx="447675" cy="100965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rgbClr val="FFFFFF"/>
                  </a:solidFill>
                  <a:ea typeface="方正粗倩简体" panose="03000509000000000000" pitchFamily="65" charset="-122"/>
                </a:rPr>
                <a:t>A</a:t>
              </a:r>
              <a:endParaRPr lang="zh-CN" altLang="en-US" sz="2400" dirty="0">
                <a:solidFill>
                  <a:srgbClr val="FFFFFF"/>
                </a:solidFill>
                <a:ea typeface="方正粗倩简体" panose="03000509000000000000" pitchFamily="65" charset="-122"/>
              </a:endParaRPr>
            </a:p>
          </p:txBody>
        </p:sp>
      </p:grpSp>
      <p:grpSp>
        <p:nvGrpSpPr>
          <p:cNvPr id="3" name="组合 2"/>
          <p:cNvGrpSpPr/>
          <p:nvPr/>
        </p:nvGrpSpPr>
        <p:grpSpPr>
          <a:xfrm>
            <a:off x="5028292" y="3631270"/>
            <a:ext cx="4438650" cy="1009650"/>
            <a:chOff x="5028292" y="3631270"/>
            <a:chExt cx="4438650" cy="1009650"/>
          </a:xfrm>
        </p:grpSpPr>
        <p:sp>
          <p:nvSpPr>
            <p:cNvPr id="28" name="MH_Other_3"/>
            <p:cNvSpPr/>
            <p:nvPr>
              <p:custDataLst>
                <p:tags r:id="rId5"/>
              </p:custDataLst>
            </p:nvPr>
          </p:nvSpPr>
          <p:spPr>
            <a:xfrm rot="5400000" flipH="1">
              <a:off x="8887504" y="4044021"/>
              <a:ext cx="973138" cy="185737"/>
            </a:xfrm>
            <a:custGeom>
              <a:avLst/>
              <a:gdLst>
                <a:gd name="connsiteX0" fmla="*/ 108000 w 972394"/>
                <a:gd name="connsiteY0" fmla="*/ 185737 h 185738"/>
                <a:gd name="connsiteX1" fmla="*/ 108000 w 972394"/>
                <a:gd name="connsiteY1" fmla="*/ 0 h 185738"/>
                <a:gd name="connsiteX2" fmla="*/ 0 w 972394"/>
                <a:gd name="connsiteY2" fmla="*/ 185737 h 185738"/>
                <a:gd name="connsiteX3" fmla="*/ 972394 w 972394"/>
                <a:gd name="connsiteY3" fmla="*/ 185738 h 185738"/>
                <a:gd name="connsiteX4" fmla="*/ 865238 w 972394"/>
                <a:gd name="connsiteY4" fmla="*/ 1 h 185738"/>
                <a:gd name="connsiteX5" fmla="*/ 865238 w 972394"/>
                <a:gd name="connsiteY5" fmla="*/ 1857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394" h="185738">
                  <a:moveTo>
                    <a:pt x="108000" y="185737"/>
                  </a:moveTo>
                  <a:lnTo>
                    <a:pt x="108000" y="0"/>
                  </a:lnTo>
                  <a:lnTo>
                    <a:pt x="0" y="185737"/>
                  </a:lnTo>
                  <a:close/>
                  <a:moveTo>
                    <a:pt x="972394" y="185738"/>
                  </a:moveTo>
                  <a:lnTo>
                    <a:pt x="865238" y="1"/>
                  </a:lnTo>
                  <a:lnTo>
                    <a:pt x="865238" y="185738"/>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600">
                <a:solidFill>
                  <a:srgbClr val="FFFFFF"/>
                </a:solidFill>
                <a:ea typeface="方正粗倩简体" panose="03000509000000000000" pitchFamily="65" charset="-122"/>
              </a:endParaRPr>
            </a:p>
          </p:txBody>
        </p:sp>
        <p:sp>
          <p:nvSpPr>
            <p:cNvPr id="18" name="MH_Text_2"/>
            <p:cNvSpPr/>
            <p:nvPr>
              <p:custDataLst>
                <p:tags r:id="rId6"/>
              </p:custDataLst>
            </p:nvPr>
          </p:nvSpPr>
          <p:spPr>
            <a:xfrm flipH="1">
              <a:off x="5475967" y="3631270"/>
              <a:ext cx="3895725" cy="100965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368000" anchor="ctr">
              <a:normAutofit/>
            </a:bodyPr>
            <a:lstStyle/>
            <a:p>
              <a:pPr algn="r">
                <a:defRPr/>
              </a:pPr>
              <a:r>
                <a:rPr lang="zh-CN" altLang="en-US" sz="1600" dirty="0">
                  <a:solidFill>
                    <a:srgbClr val="4D4D4D"/>
                  </a:solidFill>
                  <a:ea typeface="方正粗倩简体" panose="03000509000000000000" pitchFamily="65" charset="-122"/>
                </a:rPr>
                <a:t>请在此输入你的内容</a:t>
              </a:r>
              <a:endParaRPr lang="da-DK" altLang="zh-CN" sz="1600" dirty="0">
                <a:solidFill>
                  <a:srgbClr val="4D4D4D"/>
                </a:solidFill>
                <a:ea typeface="方正粗倩简体" panose="03000509000000000000" pitchFamily="65" charset="-122"/>
              </a:endParaRPr>
            </a:p>
          </p:txBody>
        </p:sp>
        <p:sp>
          <p:nvSpPr>
            <p:cNvPr id="19" name="MH_SubTitle_2"/>
            <p:cNvSpPr/>
            <p:nvPr>
              <p:custDataLst>
                <p:tags r:id="rId7"/>
              </p:custDataLst>
            </p:nvPr>
          </p:nvSpPr>
          <p:spPr>
            <a:xfrm flipH="1">
              <a:off x="8104867" y="3755095"/>
              <a:ext cx="1362075" cy="762000"/>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chemeClr val="accent2"/>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20" name="MH_Other_4"/>
            <p:cNvSpPr/>
            <p:nvPr>
              <p:custDataLst>
                <p:tags r:id="rId8"/>
              </p:custDataLst>
            </p:nvPr>
          </p:nvSpPr>
          <p:spPr>
            <a:xfrm flipH="1">
              <a:off x="5028292" y="3631270"/>
              <a:ext cx="447675" cy="100965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rgbClr val="FFFFFF"/>
                  </a:solidFill>
                  <a:ea typeface="方正粗倩简体" panose="03000509000000000000" pitchFamily="65" charset="-122"/>
                </a:rPr>
                <a:t>B</a:t>
              </a:r>
              <a:endParaRPr lang="zh-CN" altLang="en-US" sz="2400" dirty="0">
                <a:solidFill>
                  <a:srgbClr val="FFFFFF"/>
                </a:solidFill>
                <a:ea typeface="方正粗倩简体" panose="03000509000000000000" pitchFamily="65" charset="-122"/>
              </a:endParaRPr>
            </a:p>
          </p:txBody>
        </p:sp>
      </p:grpSp>
      <p:grpSp>
        <p:nvGrpSpPr>
          <p:cNvPr id="4" name="组合 3"/>
          <p:cNvGrpSpPr/>
          <p:nvPr/>
        </p:nvGrpSpPr>
        <p:grpSpPr>
          <a:xfrm>
            <a:off x="2985179" y="5350242"/>
            <a:ext cx="4438651" cy="1009650"/>
            <a:chOff x="2985179" y="5350242"/>
            <a:chExt cx="4438651" cy="1009650"/>
          </a:xfrm>
        </p:grpSpPr>
        <p:sp>
          <p:nvSpPr>
            <p:cNvPr id="30" name="MH_Other_5"/>
            <p:cNvSpPr/>
            <p:nvPr>
              <p:custDataLst>
                <p:tags r:id="rId9"/>
              </p:custDataLst>
            </p:nvPr>
          </p:nvSpPr>
          <p:spPr>
            <a:xfrm rot="16200000">
              <a:off x="2591479" y="5762992"/>
              <a:ext cx="973138" cy="185738"/>
            </a:xfrm>
            <a:custGeom>
              <a:avLst/>
              <a:gdLst>
                <a:gd name="connsiteX0" fmla="*/ 108000 w 972394"/>
                <a:gd name="connsiteY0" fmla="*/ 0 h 185738"/>
                <a:gd name="connsiteX1" fmla="*/ 108000 w 972394"/>
                <a:gd name="connsiteY1" fmla="*/ 185737 h 185738"/>
                <a:gd name="connsiteX2" fmla="*/ 0 w 972394"/>
                <a:gd name="connsiteY2" fmla="*/ 185737 h 185738"/>
                <a:gd name="connsiteX3" fmla="*/ 972394 w 972394"/>
                <a:gd name="connsiteY3" fmla="*/ 185738 h 185738"/>
                <a:gd name="connsiteX4" fmla="*/ 865238 w 972394"/>
                <a:gd name="connsiteY4" fmla="*/ 185738 h 185738"/>
                <a:gd name="connsiteX5" fmla="*/ 865238 w 972394"/>
                <a:gd name="connsiteY5" fmla="*/ 1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394" h="185738">
                  <a:moveTo>
                    <a:pt x="108000" y="0"/>
                  </a:moveTo>
                  <a:lnTo>
                    <a:pt x="108000" y="185737"/>
                  </a:lnTo>
                  <a:lnTo>
                    <a:pt x="0" y="185737"/>
                  </a:lnTo>
                  <a:close/>
                  <a:moveTo>
                    <a:pt x="972394" y="185738"/>
                  </a:moveTo>
                  <a:lnTo>
                    <a:pt x="865238" y="185738"/>
                  </a:lnTo>
                  <a:lnTo>
                    <a:pt x="865238" y="1"/>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600">
                <a:solidFill>
                  <a:srgbClr val="FFFFFF"/>
                </a:solidFill>
                <a:ea typeface="方正粗倩简体" panose="03000509000000000000" pitchFamily="65" charset="-122"/>
              </a:endParaRPr>
            </a:p>
          </p:txBody>
        </p:sp>
        <p:sp>
          <p:nvSpPr>
            <p:cNvPr id="24" name="MH_Text_3"/>
            <p:cNvSpPr/>
            <p:nvPr>
              <p:custDataLst>
                <p:tags r:id="rId10"/>
              </p:custDataLst>
            </p:nvPr>
          </p:nvSpPr>
          <p:spPr>
            <a:xfrm>
              <a:off x="3080430" y="5350242"/>
              <a:ext cx="3895725" cy="100965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368000" rIns="108000" anchor="ctr">
              <a:normAutofit/>
            </a:bodyPr>
            <a:lstStyle/>
            <a:p>
              <a:pPr>
                <a:defRPr/>
              </a:pPr>
              <a:r>
                <a:rPr lang="zh-CN" altLang="en-US" sz="1600" dirty="0">
                  <a:solidFill>
                    <a:srgbClr val="4D4D4D"/>
                  </a:solidFill>
                  <a:ea typeface="方正粗倩简体" panose="03000509000000000000" pitchFamily="65" charset="-122"/>
                </a:rPr>
                <a:t>请在此输入你的内容</a:t>
              </a:r>
              <a:endParaRPr lang="da-DK" altLang="zh-CN" sz="1600" dirty="0">
                <a:solidFill>
                  <a:srgbClr val="4D4D4D"/>
                </a:solidFill>
                <a:ea typeface="方正粗倩简体" panose="03000509000000000000" pitchFamily="65" charset="-122"/>
              </a:endParaRPr>
            </a:p>
          </p:txBody>
        </p:sp>
        <p:sp>
          <p:nvSpPr>
            <p:cNvPr id="25" name="MH_SubTitle_3"/>
            <p:cNvSpPr/>
            <p:nvPr>
              <p:custDataLst>
                <p:tags r:id="rId11"/>
              </p:custDataLst>
            </p:nvPr>
          </p:nvSpPr>
          <p:spPr>
            <a:xfrm>
              <a:off x="2985180" y="5474067"/>
              <a:ext cx="1362075" cy="762000"/>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chemeClr val="accent3"/>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FFFFFF"/>
                  </a:solidFill>
                  <a:ea typeface="方正粗倩简体" panose="03000509000000000000" pitchFamily="65" charset="-122"/>
                </a:rPr>
                <a:t>标题</a:t>
              </a:r>
              <a:endParaRPr lang="zh-CN" altLang="en-US" dirty="0">
                <a:solidFill>
                  <a:srgbClr val="FFFFFF"/>
                </a:solidFill>
                <a:ea typeface="方正粗倩简体" panose="03000509000000000000" pitchFamily="65" charset="-122"/>
              </a:endParaRPr>
            </a:p>
          </p:txBody>
        </p:sp>
        <p:sp>
          <p:nvSpPr>
            <p:cNvPr id="26" name="MH_Other_6"/>
            <p:cNvSpPr/>
            <p:nvPr>
              <p:custDataLst>
                <p:tags r:id="rId12"/>
              </p:custDataLst>
            </p:nvPr>
          </p:nvSpPr>
          <p:spPr>
            <a:xfrm>
              <a:off x="6976155" y="5350242"/>
              <a:ext cx="447675" cy="100965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rgbClr val="FFFFFF"/>
                  </a:solidFill>
                  <a:ea typeface="方正粗倩简体" panose="03000509000000000000" pitchFamily="65" charset="-122"/>
                </a:rPr>
                <a:t>C</a:t>
              </a:r>
              <a:endParaRPr lang="zh-CN" altLang="en-US" sz="2400" dirty="0">
                <a:solidFill>
                  <a:srgbClr val="FFFFFF"/>
                </a:solidFill>
                <a:ea typeface="方正粗倩简体" panose="03000509000000000000" pitchFamily="65" charset="-122"/>
              </a:endParaRPr>
            </a:p>
          </p:txBody>
        </p:sp>
      </p:grpSp>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6" name="矩形 15"/>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7" name="直接连接符 16"/>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9035" y="3211854"/>
            <a:ext cx="1481851" cy="3399158"/>
          </a:xfrm>
          <a:prstGeom prst="rect">
            <a:avLst/>
          </a:prstGeom>
        </p:spPr>
      </p:pic>
      <p:sp>
        <p:nvSpPr>
          <p:cNvPr id="31" name="矩形 30"/>
          <p:cNvSpPr/>
          <p:nvPr/>
        </p:nvSpPr>
        <p:spPr>
          <a:xfrm>
            <a:off x="1901371" y="3744854"/>
            <a:ext cx="3031671" cy="738664"/>
          </a:xfrm>
          <a:prstGeom prst="rect">
            <a:avLst/>
          </a:prstGeom>
        </p:spPr>
        <p:txBody>
          <a:bodyPr wrap="square">
            <a:spAutoFit/>
          </a:bodyPr>
          <a:lstStyle/>
          <a:p>
            <a:pPr lvl="1" algn="r">
              <a:lnSpc>
                <a:spcPct val="150000"/>
              </a:lnSpc>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p:txBody>
      </p:sp>
      <p:sp>
        <p:nvSpPr>
          <p:cNvPr id="32" name="矩形 31"/>
          <p:cNvSpPr/>
          <p:nvPr/>
        </p:nvSpPr>
        <p:spPr>
          <a:xfrm>
            <a:off x="7298643" y="2077081"/>
            <a:ext cx="3031671" cy="701410"/>
          </a:xfrm>
          <a:prstGeom prst="rect">
            <a:avLst/>
          </a:prstGeom>
        </p:spPr>
        <p:txBody>
          <a:bodyPr wrap="square">
            <a:spAutoFit/>
          </a:bodyPr>
          <a:lstStyle/>
          <a:p>
            <a:pPr lvl="1">
              <a:lnSpc>
                <a:spcPct val="150000"/>
              </a:lnSpc>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p:txBody>
      </p:sp>
      <p:sp>
        <p:nvSpPr>
          <p:cNvPr id="33" name="矩形 32"/>
          <p:cNvSpPr/>
          <p:nvPr/>
        </p:nvSpPr>
        <p:spPr>
          <a:xfrm>
            <a:off x="7721373" y="5447574"/>
            <a:ext cx="3031671" cy="738664"/>
          </a:xfrm>
          <a:prstGeom prst="rect">
            <a:avLst/>
          </a:prstGeom>
        </p:spPr>
        <p:txBody>
          <a:bodyPr wrap="square">
            <a:spAutoFit/>
          </a:bodyPr>
          <a:lstStyle/>
          <a:p>
            <a:pPr lvl="1">
              <a:lnSpc>
                <a:spcPct val="150000"/>
              </a:lnSpc>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p:txBody>
      </p:sp>
    </p:spTree>
    <p:custDataLst>
      <p:tags r:id="rId1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anim calcmode="lin" valueType="num">
                                      <p:cBhvr>
                                        <p:cTn id="24" dur="2000" fill="hold"/>
                                        <p:tgtEl>
                                          <p:spTgt spid="21"/>
                                        </p:tgtEl>
                                        <p:attrNameLst>
                                          <p:attrName>ppt_w</p:attrName>
                                        </p:attrNameLst>
                                      </p:cBhvr>
                                      <p:tavLst>
                                        <p:tav tm="0" fmla="#ppt_w*sin(2.5*pi*$)">
                                          <p:val>
                                            <p:fltVal val="0"/>
                                          </p:val>
                                        </p:tav>
                                        <p:tav tm="100000">
                                          <p:val>
                                            <p:fltVal val="1"/>
                                          </p:val>
                                        </p:tav>
                                      </p:tavLst>
                                    </p:anim>
                                    <p:anim calcmode="lin" valueType="num">
                                      <p:cBhvr>
                                        <p:cTn id="25" dur="2000" fill="hold"/>
                                        <p:tgtEl>
                                          <p:spTgt spid="21"/>
                                        </p:tgtEl>
                                        <p:attrNameLst>
                                          <p:attrName>ppt_h</p:attrName>
                                        </p:attrNameLst>
                                      </p:cBhvr>
                                      <p:tavLst>
                                        <p:tav tm="0">
                                          <p:val>
                                            <p:strVal val="#ppt_h"/>
                                          </p:val>
                                        </p:tav>
                                        <p:tav tm="100000">
                                          <p:val>
                                            <p:strVal val="#ppt_h"/>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4500"/>
                            </p:stCondLst>
                            <p:childTnLst>
                              <p:par>
                                <p:cTn id="33" presetID="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53" presetClass="entr" presetSubtype="16" restart="never" repeatDur="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par>
                          <p:cTn id="43" fill="hold">
                            <p:stCondLst>
                              <p:cond delay="5500"/>
                            </p:stCondLst>
                            <p:childTnLst>
                              <p:par>
                                <p:cTn id="44" presetID="2" presetClass="entr" presetSubtype="4" restart="never" repeatDur="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53" presetClass="entr" presetSubtype="16" restart="never" repeatDur="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6500"/>
                            </p:stCondLst>
                            <p:childTnLst>
                              <p:par>
                                <p:cTn id="55" presetID="2" presetClass="entr" presetSubtype="4" restart="never" repeatDur="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图片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4735303"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168689" y="2329426"/>
            <a:ext cx="938362" cy="2199147"/>
          </a:xfrm>
          <a:prstGeom prst="rect">
            <a:avLst/>
          </a:prstGeom>
          <a:noFill/>
          <a:ln>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13800" b="1" dirty="0">
                <a:ln w="82550">
                  <a:solidFill>
                    <a:schemeClr val="bg1"/>
                  </a:solidFill>
                </a:ln>
                <a:solidFill>
                  <a:srgbClr val="FF0000"/>
                </a:solidFill>
                <a:latin typeface="LLPixel" panose="00000400000000000000" pitchFamily="2" charset="0"/>
                <a:ea typeface="方正粗倩简体" panose="03000509000000000000" pitchFamily="65" charset="-122"/>
              </a:rPr>
              <a:t>3</a:t>
            </a:r>
            <a:endParaRPr lang="zh-CN" altLang="en-US" sz="13800" b="1" dirty="0">
              <a:ln w="82550">
                <a:solidFill>
                  <a:schemeClr val="bg1"/>
                </a:solidFill>
              </a:ln>
              <a:solidFill>
                <a:srgbClr val="FF0000"/>
              </a:solidFill>
              <a:latin typeface="LLPixel" panose="00000400000000000000" pitchFamily="2" charset="0"/>
              <a:ea typeface="方正粗倩简体" panose="03000509000000000000" pitchFamily="65" charset="-122"/>
            </a:endParaRPr>
          </a:p>
        </p:txBody>
      </p:sp>
      <p:sp>
        <p:nvSpPr>
          <p:cNvPr id="10" name="矩形 9"/>
          <p:cNvSpPr/>
          <p:nvPr/>
        </p:nvSpPr>
        <p:spPr>
          <a:xfrm>
            <a:off x="4408557" y="3163701"/>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 name="直接连接符 2"/>
          <p:cNvCxnSpPr/>
          <p:nvPr/>
        </p:nvCxnSpPr>
        <p:spPr>
          <a:xfrm>
            <a:off x="4408557" y="3965016"/>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restart="never" repeatDur="0"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0-#ppt_w/2"/>
                                          </p:val>
                                        </p:tav>
                                        <p:tav tm="100000">
                                          <p:val>
                                            <p:strVal val="#ppt_x"/>
                                          </p:val>
                                        </p:tav>
                                      </p:tavLst>
                                    </p:anim>
                                    <p:anim calcmode="lin" valueType="num">
                                      <p:cBhvr additive="base">
                                        <p:cTn id="8" dur="500" fill="hold"/>
                                        <p:tgtEl>
                                          <p:spTgt spid="92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6" presetClass="entr" presetSubtype="0" restart="never" repeatDur="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by="(-#ppt_w*2)" calcmode="lin" valueType="num">
                                      <p:cBhvr rctx="PPT">
                                        <p:cTn id="12" dur="500" autoRev="1" fill="hold">
                                          <p:stCondLst>
                                            <p:cond delay="0"/>
                                          </p:stCondLst>
                                        </p:cTn>
                                        <p:tgtEl>
                                          <p:spTgt spid="17"/>
                                        </p:tgtEl>
                                        <p:attrNameLst>
                                          <p:attrName>ppt_w</p:attrName>
                                        </p:attrNameLst>
                                      </p:cBhvr>
                                    </p:anim>
                                    <p:anim by="(#ppt_w*0.50)" calcmode="lin" valueType="num">
                                      <p:cBhvr>
                                        <p:cTn id="13" dur="500" decel="50000" autoRev="1" fill="hold">
                                          <p:stCondLst>
                                            <p:cond delay="0"/>
                                          </p:stCondLst>
                                        </p:cTn>
                                        <p:tgtEl>
                                          <p:spTgt spid="17"/>
                                        </p:tgtEl>
                                        <p:attrNameLst>
                                          <p:attrName>ppt_x</p:attrName>
                                        </p:attrNameLst>
                                      </p:cBhvr>
                                    </p:anim>
                                    <p:anim from="(-#ppt_h/2)" to="(#ppt_y)" calcmode="lin" valueType="num">
                                      <p:cBhvr>
                                        <p:cTn id="14" dur="1000" fill="hold">
                                          <p:stCondLst>
                                            <p:cond delay="0"/>
                                          </p:stCondLst>
                                        </p:cTn>
                                        <p:tgtEl>
                                          <p:spTgt spid="17"/>
                                        </p:tgtEl>
                                        <p:attrNameLst>
                                          <p:attrName>ppt_y</p:attrName>
                                        </p:attrNameLst>
                                      </p:cBhvr>
                                    </p:anim>
                                    <p:animRot by="21600000">
                                      <p:cBhvr>
                                        <p:cTn id="15" dur="1000" fill="hold">
                                          <p:stCondLst>
                                            <p:cond delay="0"/>
                                          </p:stCondLst>
                                        </p:cTn>
                                        <p:tgtEl>
                                          <p:spTgt spid="17"/>
                                        </p:tgtEl>
                                        <p:attrNameLst>
                                          <p:attrName>r</p:attrName>
                                        </p:attrNameLst>
                                      </p:cBhvr>
                                    </p:animRot>
                                  </p:childTnLst>
                                </p:cTn>
                              </p:par>
                            </p:childTnLst>
                          </p:cTn>
                        </p:par>
                        <p:par>
                          <p:cTn id="16" fill="hold">
                            <p:stCondLst>
                              <p:cond delay="1500"/>
                            </p:stCondLst>
                            <p:childTnLst>
                              <p:par>
                                <p:cTn id="17" presetID="22" presetClass="entr" presetSubtype="8" restart="never" repeatDur="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42" presetClass="entr" presetSubtype="0" restart="never" repeatDur="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40734" y="2402342"/>
            <a:ext cx="9599295" cy="3048000"/>
            <a:chOff x="1340734" y="2402342"/>
            <a:chExt cx="9599295" cy="3048000"/>
          </a:xfrm>
        </p:grpSpPr>
        <p:sp>
          <p:nvSpPr>
            <p:cNvPr id="5" name="MH_Other_1"/>
            <p:cNvSpPr/>
            <p:nvPr>
              <p:custDataLst>
                <p:tags r:id="rId1"/>
              </p:custDataLst>
            </p:nvPr>
          </p:nvSpPr>
          <p:spPr>
            <a:xfrm>
              <a:off x="1340734" y="2402342"/>
              <a:ext cx="9599295" cy="304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Picture_1"/>
            <p:cNvSpPr/>
            <p:nvPr>
              <p:custDataLst>
                <p:tags r:id="rId2"/>
              </p:custDataLst>
            </p:nvPr>
          </p:nvSpPr>
          <p:spPr>
            <a:xfrm>
              <a:off x="1613515" y="2613479"/>
              <a:ext cx="9055898" cy="262413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7" name="MH_Other_2"/>
          <p:cNvSpPr/>
          <p:nvPr>
            <p:custDataLst>
              <p:tags r:id="rId4"/>
            </p:custDataLst>
          </p:nvPr>
        </p:nvSpPr>
        <p:spPr>
          <a:xfrm>
            <a:off x="8356837" y="2162155"/>
            <a:ext cx="2494428"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accent1"/>
              </a:solidFill>
            </a:endParaRPr>
          </a:p>
        </p:txBody>
      </p:sp>
      <p:sp>
        <p:nvSpPr>
          <p:cNvPr id="8" name="MH_SubTitle_1"/>
          <p:cNvSpPr txBox="1"/>
          <p:nvPr>
            <p:custDataLst>
              <p:tags r:id="rId5"/>
            </p:custDataLst>
          </p:nvPr>
        </p:nvSpPr>
        <p:spPr>
          <a:xfrm>
            <a:off x="8839200" y="1442699"/>
            <a:ext cx="2012065" cy="623888"/>
          </a:xfrm>
          <a:prstGeom prst="rect">
            <a:avLst/>
          </a:prstGeom>
          <a:noFill/>
        </p:spPr>
        <p:txBody>
          <a:bodyPr lIns="0" tIns="0" rIns="0" bIns="0" anchor="ctr">
            <a:normAutofit/>
          </a:bodyPr>
          <a:lstStyle/>
          <a:p>
            <a:pPr>
              <a:defRPr/>
            </a:pPr>
            <a:r>
              <a:rPr lang="zh-CN" altLang="en-US" sz="3600" b="1" dirty="0">
                <a:solidFill>
                  <a:schemeClr val="accent2">
                    <a:lumMod val="50000"/>
                  </a:schemeClr>
                </a:solidFill>
                <a:latin typeface="方正粗倩繁体" panose="03000509000000000000" pitchFamily="65" charset="-122"/>
                <a:ea typeface="方正粗倩繁体" panose="03000509000000000000" pitchFamily="65" charset="-122"/>
              </a:rPr>
              <a:t>你的标题</a:t>
            </a:r>
            <a:endParaRPr lang="zh-CN" altLang="en-US" sz="3600" b="1" dirty="0">
              <a:solidFill>
                <a:schemeClr val="accent2">
                  <a:lumMod val="50000"/>
                </a:schemeClr>
              </a:solidFill>
              <a:latin typeface="方正粗倩繁体" panose="03000509000000000000" pitchFamily="65" charset="-122"/>
              <a:ea typeface="方正粗倩繁体" panose="03000509000000000000" pitchFamily="65" charset="-122"/>
            </a:endParaRP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52847">
            <a:off x="74788" y="-149551"/>
            <a:ext cx="2595272" cy="1297636"/>
          </a:xfrm>
          <a:prstGeom prst="rect">
            <a:avLst/>
          </a:prstGeom>
        </p:spPr>
      </p:pic>
      <p:sp>
        <p:nvSpPr>
          <p:cNvPr id="11" name="矩形 10"/>
          <p:cNvSpPr/>
          <p:nvPr/>
        </p:nvSpPr>
        <p:spPr>
          <a:xfrm>
            <a:off x="1613515" y="655081"/>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2" name="直接连接符 11"/>
          <p:cNvCxnSpPr/>
          <p:nvPr/>
        </p:nvCxnSpPr>
        <p:spPr>
          <a:xfrm>
            <a:off x="1613515" y="1456396"/>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66795" y="5644810"/>
            <a:ext cx="10194691" cy="1240019"/>
          </a:xfrm>
          <a:prstGeom prst="rect">
            <a:avLst/>
          </a:prstGeom>
        </p:spPr>
        <p:txBody>
          <a:bodyPr wrap="square">
            <a:spAutoFit/>
          </a:bodyPr>
          <a:lstStyle/>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请输入你的内容描述请输入你的内容描述请输入你的内容描述请输入你的内容描述请输入你的内容描述请输入你的内容描述请输入你的内容描述请输入你的内容描述请输入你的内容描述请输入你的内容描述</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150000"/>
              </a:lnSpc>
              <a:defRPr/>
            </a:pP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19314" y="2155826"/>
            <a:ext cx="2133600" cy="860425"/>
            <a:chOff x="2119314" y="2155826"/>
            <a:chExt cx="2133600" cy="860425"/>
          </a:xfrm>
        </p:grpSpPr>
        <p:sp>
          <p:nvSpPr>
            <p:cNvPr id="24" name="MH_Other_1"/>
            <p:cNvSpPr/>
            <p:nvPr>
              <p:custDataLst>
                <p:tags r:id="rId1"/>
              </p:custDataLst>
            </p:nvPr>
          </p:nvSpPr>
          <p:spPr>
            <a:xfrm>
              <a:off x="2312988" y="2155826"/>
              <a:ext cx="1746250" cy="860425"/>
            </a:xfrm>
            <a:custGeom>
              <a:avLst/>
              <a:gdLst>
                <a:gd name="connsiteX0" fmla="*/ 1015267 w 2030534"/>
                <a:gd name="connsiteY0" fmla="*/ 0 h 1001485"/>
                <a:gd name="connsiteX1" fmla="*/ 2026022 w 2030534"/>
                <a:gd name="connsiteY1" fmla="*/ 912120 h 1001485"/>
                <a:gd name="connsiteX2" fmla="*/ 2030534 w 2030534"/>
                <a:gd name="connsiteY2" fmla="*/ 1001485 h 1001485"/>
                <a:gd name="connsiteX3" fmla="*/ 1775804 w 2030534"/>
                <a:gd name="connsiteY3" fmla="*/ 1001485 h 1001485"/>
                <a:gd name="connsiteX4" fmla="*/ 1761786 w 2030534"/>
                <a:gd name="connsiteY4" fmla="*/ 862431 h 1001485"/>
                <a:gd name="connsiteX5" fmla="*/ 1015267 w 2030534"/>
                <a:gd name="connsiteY5" fmla="*/ 254000 h 1001485"/>
                <a:gd name="connsiteX6" fmla="*/ 268748 w 2030534"/>
                <a:gd name="connsiteY6" fmla="*/ 862431 h 1001485"/>
                <a:gd name="connsiteX7" fmla="*/ 254730 w 2030534"/>
                <a:gd name="connsiteY7" fmla="*/ 1001485 h 1001485"/>
                <a:gd name="connsiteX8" fmla="*/ 0 w 2030534"/>
                <a:gd name="connsiteY8" fmla="*/ 1001485 h 1001485"/>
                <a:gd name="connsiteX9" fmla="*/ 4513 w 2030534"/>
                <a:gd name="connsiteY9" fmla="*/ 912120 h 1001485"/>
                <a:gd name="connsiteX10" fmla="*/ 1015267 w 2030534"/>
                <a:gd name="connsiteY10" fmla="*/ 0 h 10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chemeClr val="accent1">
                <a:lumMod val="50000"/>
              </a:schemeClr>
            </a:solidFill>
            <a:ln w="12700" cap="flat" cmpd="sng" algn="ctr">
              <a:noFill/>
              <a:prstDash val="solid"/>
              <a:miter lim="800000"/>
            </a:ln>
            <a:effectLst/>
          </p:spPr>
          <p:txBody>
            <a:bodyPr tIns="72000" bIns="0" anchor="b"/>
            <a:lstStyle/>
            <a:p>
              <a:pPr algn="ctr">
                <a:defRPr/>
              </a:pPr>
              <a:r>
                <a:rPr lang="en-US" altLang="zh-CN" sz="4000" b="1" kern="0" dirty="0">
                  <a:solidFill>
                    <a:schemeClr val="accent1">
                      <a:lumMod val="50000"/>
                    </a:schemeClr>
                  </a:solidFill>
                  <a:latin typeface="Calibri" panose="020F0502020204030204"/>
                  <a:ea typeface="方正粗倩简体" panose="03000509000000000000" pitchFamily="65" charset="-122"/>
                </a:rPr>
                <a:t>01</a:t>
              </a:r>
              <a:endParaRPr lang="zh-CN" altLang="en-US" sz="4000" b="1" kern="0" dirty="0">
                <a:solidFill>
                  <a:schemeClr val="accent1">
                    <a:lumMod val="50000"/>
                  </a:schemeClr>
                </a:solidFill>
                <a:latin typeface="Calibri" panose="020F0502020204030204"/>
                <a:ea typeface="方正粗倩简体" panose="03000509000000000000" pitchFamily="65" charset="-122"/>
              </a:endParaRPr>
            </a:p>
          </p:txBody>
        </p:sp>
        <p:pic>
          <p:nvPicPr>
            <p:cNvPr id="2053" name="MH_Other_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2119314"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MH_Other_3"/>
            <p:cNvPicPr>
              <a:picLocks noChangeAspect="1"/>
            </p:cNvPicPr>
            <p:nvPr>
              <p:custDataLst>
                <p:tags r:id="rId4"/>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3665539"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5029201" y="2155826"/>
            <a:ext cx="2133600" cy="860425"/>
            <a:chOff x="5029201" y="2155826"/>
            <a:chExt cx="2133600" cy="860425"/>
          </a:xfrm>
        </p:grpSpPr>
        <p:sp>
          <p:nvSpPr>
            <p:cNvPr id="28" name="MH_Other_4"/>
            <p:cNvSpPr/>
            <p:nvPr>
              <p:custDataLst>
                <p:tags r:id="rId5"/>
              </p:custDataLst>
            </p:nvPr>
          </p:nvSpPr>
          <p:spPr>
            <a:xfrm>
              <a:off x="5222875" y="2155826"/>
              <a:ext cx="1746250" cy="860425"/>
            </a:xfrm>
            <a:custGeom>
              <a:avLst/>
              <a:gdLst>
                <a:gd name="connsiteX0" fmla="*/ 1015267 w 2030534"/>
                <a:gd name="connsiteY0" fmla="*/ 0 h 1001485"/>
                <a:gd name="connsiteX1" fmla="*/ 2026022 w 2030534"/>
                <a:gd name="connsiteY1" fmla="*/ 912120 h 1001485"/>
                <a:gd name="connsiteX2" fmla="*/ 2030534 w 2030534"/>
                <a:gd name="connsiteY2" fmla="*/ 1001485 h 1001485"/>
                <a:gd name="connsiteX3" fmla="*/ 1775804 w 2030534"/>
                <a:gd name="connsiteY3" fmla="*/ 1001485 h 1001485"/>
                <a:gd name="connsiteX4" fmla="*/ 1761786 w 2030534"/>
                <a:gd name="connsiteY4" fmla="*/ 862431 h 1001485"/>
                <a:gd name="connsiteX5" fmla="*/ 1015267 w 2030534"/>
                <a:gd name="connsiteY5" fmla="*/ 254000 h 1001485"/>
                <a:gd name="connsiteX6" fmla="*/ 268748 w 2030534"/>
                <a:gd name="connsiteY6" fmla="*/ 862431 h 1001485"/>
                <a:gd name="connsiteX7" fmla="*/ 254730 w 2030534"/>
                <a:gd name="connsiteY7" fmla="*/ 1001485 h 1001485"/>
                <a:gd name="connsiteX8" fmla="*/ 0 w 2030534"/>
                <a:gd name="connsiteY8" fmla="*/ 1001485 h 1001485"/>
                <a:gd name="connsiteX9" fmla="*/ 4513 w 2030534"/>
                <a:gd name="connsiteY9" fmla="*/ 912120 h 1001485"/>
                <a:gd name="connsiteX10" fmla="*/ 1015267 w 2030534"/>
                <a:gd name="connsiteY10" fmla="*/ 0 h 10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chemeClr val="bg1">
                <a:lumMod val="50000"/>
              </a:schemeClr>
            </a:solidFill>
            <a:ln w="12700" cap="flat" cmpd="sng" algn="ctr">
              <a:noFill/>
              <a:prstDash val="solid"/>
              <a:miter lim="800000"/>
            </a:ln>
            <a:effectLst/>
          </p:spPr>
          <p:txBody>
            <a:bodyPr tIns="72000" bIns="0" anchor="b"/>
            <a:lstStyle/>
            <a:p>
              <a:pPr algn="ctr">
                <a:defRPr/>
              </a:pPr>
              <a:r>
                <a:rPr lang="en-US" altLang="zh-CN" sz="4000" b="1" kern="0" dirty="0">
                  <a:solidFill>
                    <a:schemeClr val="accent3"/>
                  </a:solidFill>
                  <a:latin typeface="Calibri" panose="020F0502020204030204"/>
                  <a:ea typeface="方正粗倩简体" panose="03000509000000000000" pitchFamily="65" charset="-122"/>
                </a:rPr>
                <a:t>03</a:t>
              </a:r>
              <a:endParaRPr lang="zh-CN" altLang="en-US" sz="4000" b="1" kern="0" dirty="0">
                <a:solidFill>
                  <a:schemeClr val="accent3"/>
                </a:solidFill>
                <a:latin typeface="Calibri" panose="020F0502020204030204"/>
                <a:ea typeface="方正粗倩简体" panose="03000509000000000000" pitchFamily="65" charset="-122"/>
              </a:endParaRPr>
            </a:p>
          </p:txBody>
        </p:sp>
        <p:pic>
          <p:nvPicPr>
            <p:cNvPr id="2057" name="MH_Other_5"/>
            <p:cNvPicPr>
              <a:picLocks noChangeAspect="1"/>
            </p:cNvPicPr>
            <p:nvPr>
              <p:custDataLst>
                <p:tags r:id="rId6"/>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5029201"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MH_Other_6"/>
            <p:cNvPicPr>
              <a:picLocks noChangeAspect="1"/>
            </p:cNvPicPr>
            <p:nvPr>
              <p:custDataLst>
                <p:tags r:id="rId7"/>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6575426"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662137" y="5227189"/>
            <a:ext cx="2133599" cy="860425"/>
            <a:chOff x="3662137" y="5227189"/>
            <a:chExt cx="2133599" cy="860425"/>
          </a:xfrm>
        </p:grpSpPr>
        <p:pic>
          <p:nvPicPr>
            <p:cNvPr id="2060" name="MH_Other_7"/>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rcRect t="50887"/>
            <a:stretch>
              <a:fillRect/>
            </a:stretch>
          </p:blipFill>
          <p:spPr bwMode="auto">
            <a:xfrm>
              <a:off x="3662137" y="5227189"/>
              <a:ext cx="58737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MH_Other_8"/>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a:off x="5206774" y="5227189"/>
              <a:ext cx="588962"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MH_Other_9"/>
            <p:cNvSpPr/>
            <p:nvPr>
              <p:custDataLst>
                <p:tags r:id="rId12"/>
              </p:custDataLst>
            </p:nvPr>
          </p:nvSpPr>
          <p:spPr>
            <a:xfrm>
              <a:off x="3855812" y="5227189"/>
              <a:ext cx="1744663" cy="860425"/>
            </a:xfrm>
            <a:custGeom>
              <a:avLst/>
              <a:gdLst>
                <a:gd name="connsiteX0" fmla="*/ 0 w 2030534"/>
                <a:gd name="connsiteY0" fmla="*/ 0 h 1001485"/>
                <a:gd name="connsiteX1" fmla="*/ 254730 w 2030534"/>
                <a:gd name="connsiteY1" fmla="*/ 0 h 1001485"/>
                <a:gd name="connsiteX2" fmla="*/ 268748 w 2030534"/>
                <a:gd name="connsiteY2" fmla="*/ 139054 h 1001485"/>
                <a:gd name="connsiteX3" fmla="*/ 1015267 w 2030534"/>
                <a:gd name="connsiteY3" fmla="*/ 747485 h 1001485"/>
                <a:gd name="connsiteX4" fmla="*/ 1761786 w 2030534"/>
                <a:gd name="connsiteY4" fmla="*/ 139054 h 1001485"/>
                <a:gd name="connsiteX5" fmla="*/ 1775804 w 2030534"/>
                <a:gd name="connsiteY5" fmla="*/ 0 h 1001485"/>
                <a:gd name="connsiteX6" fmla="*/ 2030534 w 2030534"/>
                <a:gd name="connsiteY6" fmla="*/ 0 h 1001485"/>
                <a:gd name="connsiteX7" fmla="*/ 2026022 w 2030534"/>
                <a:gd name="connsiteY7" fmla="*/ 89365 h 1001485"/>
                <a:gd name="connsiteX8" fmla="*/ 1015267 w 2030534"/>
                <a:gd name="connsiteY8" fmla="*/ 1001485 h 1001485"/>
                <a:gd name="connsiteX9" fmla="*/ 4513 w 2030534"/>
                <a:gd name="connsiteY9" fmla="*/ 89365 h 10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534" h="1001485">
                  <a:moveTo>
                    <a:pt x="0" y="0"/>
                  </a:moveTo>
                  <a:lnTo>
                    <a:pt x="254730" y="0"/>
                  </a:lnTo>
                  <a:lnTo>
                    <a:pt x="268748" y="139054"/>
                  </a:lnTo>
                  <a:cubicBezTo>
                    <a:pt x="339802" y="486285"/>
                    <a:pt x="647031" y="747485"/>
                    <a:pt x="1015267" y="747485"/>
                  </a:cubicBezTo>
                  <a:cubicBezTo>
                    <a:pt x="1383503" y="747485"/>
                    <a:pt x="1690732" y="486285"/>
                    <a:pt x="1761786" y="139054"/>
                  </a:cubicBezTo>
                  <a:lnTo>
                    <a:pt x="1775804" y="0"/>
                  </a:lnTo>
                  <a:lnTo>
                    <a:pt x="2030534" y="0"/>
                  </a:lnTo>
                  <a:lnTo>
                    <a:pt x="2026022" y="89365"/>
                  </a:lnTo>
                  <a:cubicBezTo>
                    <a:pt x="1973992" y="601689"/>
                    <a:pt x="1541318" y="1001485"/>
                    <a:pt x="1015267" y="1001485"/>
                  </a:cubicBezTo>
                  <a:cubicBezTo>
                    <a:pt x="489216" y="1001485"/>
                    <a:pt x="56542" y="601689"/>
                    <a:pt x="4513" y="89365"/>
                  </a:cubicBezTo>
                  <a:close/>
                </a:path>
              </a:pathLst>
            </a:custGeom>
            <a:solidFill>
              <a:schemeClr val="accent2"/>
            </a:solidFill>
            <a:ln w="12700" cap="flat" cmpd="sng" algn="ctr">
              <a:noFill/>
              <a:prstDash val="solid"/>
              <a:miter lim="800000"/>
            </a:ln>
            <a:effectLst/>
          </p:spPr>
          <p:txBody>
            <a:bodyPr tIns="0" bIns="72000"/>
            <a:lstStyle/>
            <a:p>
              <a:pPr algn="ctr">
                <a:defRPr/>
              </a:pPr>
              <a:r>
                <a:rPr lang="en-US" altLang="zh-CN" sz="4000" b="1" kern="0" dirty="0">
                  <a:solidFill>
                    <a:schemeClr val="accent2"/>
                  </a:solidFill>
                  <a:latin typeface="Calibri" panose="020F0502020204030204"/>
                  <a:ea typeface="方正粗倩简体" panose="03000509000000000000" pitchFamily="65" charset="-122"/>
                </a:rPr>
                <a:t>02</a:t>
              </a:r>
              <a:endParaRPr lang="zh-CN" altLang="en-US" sz="4000" b="1" kern="0" dirty="0">
                <a:solidFill>
                  <a:schemeClr val="accent2"/>
                </a:solidFill>
                <a:latin typeface="Calibri" panose="020F0502020204030204"/>
                <a:ea typeface="方正粗倩简体" panose="03000509000000000000" pitchFamily="65" charset="-122"/>
              </a:endParaRPr>
            </a:p>
          </p:txBody>
        </p:sp>
      </p:grpSp>
      <p:grpSp>
        <p:nvGrpSpPr>
          <p:cNvPr id="8" name="组合 7"/>
          <p:cNvGrpSpPr/>
          <p:nvPr/>
        </p:nvGrpSpPr>
        <p:grpSpPr>
          <a:xfrm>
            <a:off x="6570437" y="5227189"/>
            <a:ext cx="2133600" cy="860425"/>
            <a:chOff x="6570437" y="5227189"/>
            <a:chExt cx="2133600" cy="860425"/>
          </a:xfrm>
        </p:grpSpPr>
        <p:pic>
          <p:nvPicPr>
            <p:cNvPr id="2064" name="MH_Other_10"/>
            <p:cNvPicPr>
              <a:picLocks noChangeAspect="1"/>
            </p:cNvPicPr>
            <p:nvPr>
              <p:custDataLst>
                <p:tags r:id="rId13"/>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a:off x="6570437" y="5227189"/>
              <a:ext cx="588963"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MH_Other_11"/>
            <p:cNvPicPr>
              <a:picLocks noChangeAspect="1"/>
            </p:cNvPicPr>
            <p:nvPr>
              <p:custDataLst>
                <p:tags r:id="rId14"/>
              </p:custDataLst>
            </p:nvPr>
          </p:nvPicPr>
          <p:blipFill>
            <a:blip r:embed="rId9" cstate="print">
              <a:extLst>
                <a:ext uri="{28A0092B-C50C-407E-A947-70E740481C1C}">
                  <a14:useLocalDpi xmlns:a14="http://schemas.microsoft.com/office/drawing/2010/main" val="0"/>
                </a:ext>
              </a:extLst>
            </a:blip>
            <a:srcRect t="50887"/>
            <a:stretch>
              <a:fillRect/>
            </a:stretch>
          </p:blipFill>
          <p:spPr bwMode="auto">
            <a:xfrm>
              <a:off x="8116662" y="5227189"/>
              <a:ext cx="58737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MH_Other_12"/>
            <p:cNvSpPr/>
            <p:nvPr>
              <p:custDataLst>
                <p:tags r:id="rId15"/>
              </p:custDataLst>
            </p:nvPr>
          </p:nvSpPr>
          <p:spPr>
            <a:xfrm>
              <a:off x="6765699" y="5227189"/>
              <a:ext cx="1744662" cy="860425"/>
            </a:xfrm>
            <a:custGeom>
              <a:avLst/>
              <a:gdLst>
                <a:gd name="connsiteX0" fmla="*/ 0 w 2030534"/>
                <a:gd name="connsiteY0" fmla="*/ 0 h 1001485"/>
                <a:gd name="connsiteX1" fmla="*/ 254730 w 2030534"/>
                <a:gd name="connsiteY1" fmla="*/ 0 h 1001485"/>
                <a:gd name="connsiteX2" fmla="*/ 268748 w 2030534"/>
                <a:gd name="connsiteY2" fmla="*/ 139054 h 1001485"/>
                <a:gd name="connsiteX3" fmla="*/ 1015267 w 2030534"/>
                <a:gd name="connsiteY3" fmla="*/ 747485 h 1001485"/>
                <a:gd name="connsiteX4" fmla="*/ 1761786 w 2030534"/>
                <a:gd name="connsiteY4" fmla="*/ 139054 h 1001485"/>
                <a:gd name="connsiteX5" fmla="*/ 1775804 w 2030534"/>
                <a:gd name="connsiteY5" fmla="*/ 0 h 1001485"/>
                <a:gd name="connsiteX6" fmla="*/ 2030534 w 2030534"/>
                <a:gd name="connsiteY6" fmla="*/ 0 h 1001485"/>
                <a:gd name="connsiteX7" fmla="*/ 2026022 w 2030534"/>
                <a:gd name="connsiteY7" fmla="*/ 89365 h 1001485"/>
                <a:gd name="connsiteX8" fmla="*/ 1015267 w 2030534"/>
                <a:gd name="connsiteY8" fmla="*/ 1001485 h 1001485"/>
                <a:gd name="connsiteX9" fmla="*/ 4513 w 2030534"/>
                <a:gd name="connsiteY9" fmla="*/ 89365 h 10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534" h="1001485">
                  <a:moveTo>
                    <a:pt x="0" y="0"/>
                  </a:moveTo>
                  <a:lnTo>
                    <a:pt x="254730" y="0"/>
                  </a:lnTo>
                  <a:lnTo>
                    <a:pt x="268748" y="139054"/>
                  </a:lnTo>
                  <a:cubicBezTo>
                    <a:pt x="339802" y="486285"/>
                    <a:pt x="647031" y="747485"/>
                    <a:pt x="1015267" y="747485"/>
                  </a:cubicBezTo>
                  <a:cubicBezTo>
                    <a:pt x="1383503" y="747485"/>
                    <a:pt x="1690732" y="486285"/>
                    <a:pt x="1761786" y="139054"/>
                  </a:cubicBezTo>
                  <a:lnTo>
                    <a:pt x="1775804" y="0"/>
                  </a:lnTo>
                  <a:lnTo>
                    <a:pt x="2030534" y="0"/>
                  </a:lnTo>
                  <a:lnTo>
                    <a:pt x="2026022" y="89365"/>
                  </a:lnTo>
                  <a:cubicBezTo>
                    <a:pt x="1973992" y="601689"/>
                    <a:pt x="1541318" y="1001485"/>
                    <a:pt x="1015267" y="1001485"/>
                  </a:cubicBezTo>
                  <a:cubicBezTo>
                    <a:pt x="489216" y="1001485"/>
                    <a:pt x="56542" y="601689"/>
                    <a:pt x="4513" y="89365"/>
                  </a:cubicBezTo>
                  <a:close/>
                </a:path>
              </a:pathLst>
            </a:custGeom>
            <a:solidFill>
              <a:schemeClr val="accent4"/>
            </a:solidFill>
            <a:ln w="12700" cap="flat" cmpd="sng" algn="ctr">
              <a:noFill/>
              <a:prstDash val="solid"/>
              <a:miter lim="800000"/>
            </a:ln>
            <a:effectLst/>
          </p:spPr>
          <p:txBody>
            <a:bodyPr tIns="0" bIns="72000"/>
            <a:lstStyle/>
            <a:p>
              <a:pPr algn="ctr">
                <a:defRPr/>
              </a:pPr>
              <a:r>
                <a:rPr lang="en-US" altLang="zh-CN" sz="4000" b="1" kern="0" dirty="0">
                  <a:solidFill>
                    <a:schemeClr val="accent4"/>
                  </a:solidFill>
                  <a:latin typeface="Calibri" panose="020F0502020204030204"/>
                  <a:ea typeface="方正粗倩简体" panose="03000509000000000000" pitchFamily="65" charset="-122"/>
                </a:rPr>
                <a:t>04</a:t>
              </a:r>
              <a:endParaRPr lang="zh-CN" altLang="en-US" sz="4000" b="1" kern="0" dirty="0">
                <a:solidFill>
                  <a:schemeClr val="accent4"/>
                </a:solidFill>
                <a:latin typeface="Calibri" panose="020F0502020204030204"/>
                <a:ea typeface="方正粗倩简体" panose="03000509000000000000" pitchFamily="65" charset="-122"/>
              </a:endParaRPr>
            </a:p>
          </p:txBody>
        </p:sp>
      </p:grpSp>
      <p:grpSp>
        <p:nvGrpSpPr>
          <p:cNvPr id="6" name="组合 5"/>
          <p:cNvGrpSpPr/>
          <p:nvPr/>
        </p:nvGrpSpPr>
        <p:grpSpPr>
          <a:xfrm>
            <a:off x="7939089" y="2155826"/>
            <a:ext cx="2133600" cy="860425"/>
            <a:chOff x="7939089" y="2155826"/>
            <a:chExt cx="2133600" cy="860425"/>
          </a:xfrm>
        </p:grpSpPr>
        <p:sp>
          <p:nvSpPr>
            <p:cNvPr id="44" name="MH_Other_13"/>
            <p:cNvSpPr/>
            <p:nvPr>
              <p:custDataLst>
                <p:tags r:id="rId16"/>
              </p:custDataLst>
            </p:nvPr>
          </p:nvSpPr>
          <p:spPr>
            <a:xfrm>
              <a:off x="8132763" y="2155826"/>
              <a:ext cx="1746250" cy="860425"/>
            </a:xfrm>
            <a:custGeom>
              <a:avLst/>
              <a:gdLst>
                <a:gd name="connsiteX0" fmla="*/ 1015267 w 2030534"/>
                <a:gd name="connsiteY0" fmla="*/ 0 h 1001485"/>
                <a:gd name="connsiteX1" fmla="*/ 2026022 w 2030534"/>
                <a:gd name="connsiteY1" fmla="*/ 912120 h 1001485"/>
                <a:gd name="connsiteX2" fmla="*/ 2030534 w 2030534"/>
                <a:gd name="connsiteY2" fmla="*/ 1001485 h 1001485"/>
                <a:gd name="connsiteX3" fmla="*/ 1775804 w 2030534"/>
                <a:gd name="connsiteY3" fmla="*/ 1001485 h 1001485"/>
                <a:gd name="connsiteX4" fmla="*/ 1761786 w 2030534"/>
                <a:gd name="connsiteY4" fmla="*/ 862431 h 1001485"/>
                <a:gd name="connsiteX5" fmla="*/ 1015267 w 2030534"/>
                <a:gd name="connsiteY5" fmla="*/ 254000 h 1001485"/>
                <a:gd name="connsiteX6" fmla="*/ 268748 w 2030534"/>
                <a:gd name="connsiteY6" fmla="*/ 862431 h 1001485"/>
                <a:gd name="connsiteX7" fmla="*/ 254730 w 2030534"/>
                <a:gd name="connsiteY7" fmla="*/ 1001485 h 1001485"/>
                <a:gd name="connsiteX8" fmla="*/ 0 w 2030534"/>
                <a:gd name="connsiteY8" fmla="*/ 1001485 h 1001485"/>
                <a:gd name="connsiteX9" fmla="*/ 4513 w 2030534"/>
                <a:gd name="connsiteY9" fmla="*/ 912120 h 1001485"/>
                <a:gd name="connsiteX10" fmla="*/ 1015267 w 2030534"/>
                <a:gd name="connsiteY10" fmla="*/ 0 h 10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0534" h="1001485">
                  <a:moveTo>
                    <a:pt x="1015267" y="0"/>
                  </a:moveTo>
                  <a:cubicBezTo>
                    <a:pt x="1541318" y="0"/>
                    <a:pt x="1973992" y="399796"/>
                    <a:pt x="2026022" y="912120"/>
                  </a:cubicBezTo>
                  <a:lnTo>
                    <a:pt x="2030534" y="1001485"/>
                  </a:lnTo>
                  <a:lnTo>
                    <a:pt x="1775804" y="1001485"/>
                  </a:lnTo>
                  <a:lnTo>
                    <a:pt x="1761786" y="862431"/>
                  </a:lnTo>
                  <a:cubicBezTo>
                    <a:pt x="1690732" y="515200"/>
                    <a:pt x="1383503" y="254000"/>
                    <a:pt x="1015267" y="254000"/>
                  </a:cubicBezTo>
                  <a:cubicBezTo>
                    <a:pt x="647031" y="254000"/>
                    <a:pt x="339802" y="515200"/>
                    <a:pt x="268748" y="862431"/>
                  </a:cubicBezTo>
                  <a:lnTo>
                    <a:pt x="254730" y="1001485"/>
                  </a:lnTo>
                  <a:lnTo>
                    <a:pt x="0" y="1001485"/>
                  </a:lnTo>
                  <a:lnTo>
                    <a:pt x="4513" y="912120"/>
                  </a:lnTo>
                  <a:cubicBezTo>
                    <a:pt x="56542" y="399796"/>
                    <a:pt x="489216" y="0"/>
                    <a:pt x="1015267" y="0"/>
                  </a:cubicBezTo>
                  <a:close/>
                </a:path>
              </a:pathLst>
            </a:custGeom>
            <a:solidFill>
              <a:schemeClr val="accent2">
                <a:lumMod val="50000"/>
              </a:schemeClr>
            </a:solidFill>
            <a:ln w="12700" cap="flat" cmpd="sng" algn="ctr">
              <a:noFill/>
              <a:prstDash val="solid"/>
              <a:miter lim="800000"/>
            </a:ln>
            <a:effectLst/>
          </p:spPr>
          <p:txBody>
            <a:bodyPr tIns="72000" bIns="0" anchor="b"/>
            <a:lstStyle/>
            <a:p>
              <a:pPr algn="ctr">
                <a:defRPr/>
              </a:pPr>
              <a:r>
                <a:rPr lang="en-US" altLang="zh-CN" sz="4000" b="1" kern="0" dirty="0">
                  <a:solidFill>
                    <a:schemeClr val="accent2">
                      <a:lumMod val="50000"/>
                    </a:schemeClr>
                  </a:solidFill>
                  <a:latin typeface="Calibri" panose="020F0502020204030204"/>
                  <a:ea typeface="方正粗倩简体" panose="03000509000000000000" pitchFamily="65" charset="-122"/>
                </a:rPr>
                <a:t>05</a:t>
              </a:r>
              <a:endParaRPr lang="zh-CN" altLang="en-US" sz="4000" b="1" kern="0" dirty="0">
                <a:solidFill>
                  <a:schemeClr val="accent2">
                    <a:lumMod val="50000"/>
                  </a:schemeClr>
                </a:solidFill>
                <a:latin typeface="Calibri" panose="020F0502020204030204"/>
                <a:ea typeface="方正粗倩简体" panose="03000509000000000000" pitchFamily="65" charset="-122"/>
              </a:endParaRPr>
            </a:p>
          </p:txBody>
        </p:sp>
        <p:pic>
          <p:nvPicPr>
            <p:cNvPr id="2069" name="MH_Other_14"/>
            <p:cNvPicPr>
              <a:picLocks noChangeAspect="1"/>
            </p:cNvPicPr>
            <p:nvPr>
              <p:custDataLst>
                <p:tags r:id="rId17"/>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7939089"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MH_Other_15"/>
            <p:cNvPicPr>
              <a:picLocks noChangeAspect="1"/>
            </p:cNvPicPr>
            <p:nvPr>
              <p:custDataLst>
                <p:tags r:id="rId18"/>
              </p:custDataLst>
            </p:nvPr>
          </p:nvPicPr>
          <p:blipFill>
            <a:blip r:embed="rId3" cstate="print">
              <a:extLst>
                <a:ext uri="{28A0092B-C50C-407E-A947-70E740481C1C}">
                  <a14:useLocalDpi xmlns:a14="http://schemas.microsoft.com/office/drawing/2010/main" val="0"/>
                </a:ext>
              </a:extLst>
            </a:blip>
            <a:srcRect b="50887"/>
            <a:stretch>
              <a:fillRect/>
            </a:stretch>
          </p:blipFill>
          <p:spPr bwMode="auto">
            <a:xfrm>
              <a:off x="9485314" y="2979738"/>
              <a:ext cx="5873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图片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5" name="矩形 24"/>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6" name="直接连接符 25"/>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119314" y="3277515"/>
            <a:ext cx="2264229" cy="646331"/>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请在此输入或粘贴替换你的内容</a:t>
            </a:r>
            <a:endParaRPr lang="zh-CN" altLang="en-US" dirty="0">
              <a:latin typeface="方正粗倩简体" panose="03000509000000000000" pitchFamily="65" charset="-122"/>
              <a:ea typeface="方正粗倩简体" panose="03000509000000000000" pitchFamily="65" charset="-122"/>
            </a:endParaRPr>
          </a:p>
        </p:txBody>
      </p:sp>
      <p:sp>
        <p:nvSpPr>
          <p:cNvPr id="27" name="文本框 26"/>
          <p:cNvSpPr txBox="1"/>
          <p:nvPr/>
        </p:nvSpPr>
        <p:spPr>
          <a:xfrm>
            <a:off x="5000398" y="3264106"/>
            <a:ext cx="2264229" cy="646331"/>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请在此输入或粘贴替换你的内容</a:t>
            </a:r>
            <a:endParaRPr lang="zh-CN" altLang="en-US" dirty="0">
              <a:latin typeface="方正粗倩简体" panose="03000509000000000000" pitchFamily="65" charset="-122"/>
              <a:ea typeface="方正粗倩简体" panose="03000509000000000000" pitchFamily="65" charset="-122"/>
            </a:endParaRPr>
          </a:p>
        </p:txBody>
      </p:sp>
      <p:sp>
        <p:nvSpPr>
          <p:cNvPr id="29" name="文本框 28"/>
          <p:cNvSpPr txBox="1"/>
          <p:nvPr/>
        </p:nvSpPr>
        <p:spPr>
          <a:xfrm>
            <a:off x="8046132" y="3142347"/>
            <a:ext cx="2264229" cy="646331"/>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请在此输入或粘贴替换你的内容</a:t>
            </a:r>
            <a:endParaRPr lang="zh-CN" altLang="en-US" dirty="0">
              <a:latin typeface="方正粗倩简体" panose="03000509000000000000" pitchFamily="65" charset="-122"/>
              <a:ea typeface="方正粗倩简体" panose="03000509000000000000" pitchFamily="65" charset="-122"/>
            </a:endParaRPr>
          </a:p>
        </p:txBody>
      </p:sp>
      <p:sp>
        <p:nvSpPr>
          <p:cNvPr id="30" name="文本框 29"/>
          <p:cNvSpPr txBox="1"/>
          <p:nvPr/>
        </p:nvSpPr>
        <p:spPr>
          <a:xfrm>
            <a:off x="3531507" y="4376391"/>
            <a:ext cx="2264229" cy="646331"/>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请在此输入或粘贴替换你的内容</a:t>
            </a:r>
            <a:endParaRPr lang="zh-CN" altLang="en-US" dirty="0">
              <a:latin typeface="方正粗倩简体" panose="03000509000000000000" pitchFamily="65" charset="-122"/>
              <a:ea typeface="方正粗倩简体" panose="03000509000000000000" pitchFamily="65" charset="-122"/>
            </a:endParaRPr>
          </a:p>
        </p:txBody>
      </p:sp>
      <p:sp>
        <p:nvSpPr>
          <p:cNvPr id="31" name="文本框 30"/>
          <p:cNvSpPr txBox="1"/>
          <p:nvPr/>
        </p:nvSpPr>
        <p:spPr>
          <a:xfrm>
            <a:off x="6505915" y="4454761"/>
            <a:ext cx="2264229" cy="646331"/>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请在此输入或粘贴替换你的内容</a:t>
            </a:r>
            <a:endParaRPr lang="zh-CN" altLang="en-US" dirty="0">
              <a:latin typeface="方正粗倩简体" panose="03000509000000000000" pitchFamily="65" charset="-122"/>
              <a:ea typeface="方正粗倩简体" panose="03000509000000000000" pitchFamily="65" charset="-122"/>
            </a:endParaRPr>
          </a:p>
        </p:txBody>
      </p:sp>
      <p:cxnSp>
        <p:nvCxnSpPr>
          <p:cNvPr id="4" name="直接连接符 3"/>
          <p:cNvCxnSpPr/>
          <p:nvPr/>
        </p:nvCxnSpPr>
        <p:spPr>
          <a:xfrm>
            <a:off x="1717334" y="4150746"/>
            <a:ext cx="8757332" cy="0"/>
          </a:xfrm>
          <a:prstGeom prst="line">
            <a:avLst/>
          </a:prstGeom>
          <a:ln w="3810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ustDataLst>
      <p:tags r:id="rId20"/>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17"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500"/>
                            </p:stCondLst>
                            <p:childTnLst>
                              <p:par>
                                <p:cTn id="36" presetID="17" presetClass="entr" presetSubtype="10" restart="never" repeatDur="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53" presetClass="entr" presetSubtype="16" restart="never" repeatDur="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17" presetClass="entr" presetSubtype="10" restart="never" repeatDur="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childTnLst>
                                </p:cTn>
                              </p:par>
                            </p:childTnLst>
                          </p:cTn>
                        </p:par>
                        <p:par>
                          <p:cTn id="51" fill="hold">
                            <p:stCondLst>
                              <p:cond delay="5000"/>
                            </p:stCondLst>
                            <p:childTnLst>
                              <p:par>
                                <p:cTn id="52" presetID="53" presetClass="entr" presetSubtype="16" restart="never" repeatDur="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5500"/>
                            </p:stCondLst>
                            <p:childTnLst>
                              <p:par>
                                <p:cTn id="58" presetID="17" presetClass="entr" presetSubtype="10" restart="never" repeatDur="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strVal val="#ppt_h"/>
                                          </p:val>
                                        </p:tav>
                                        <p:tav tm="100000">
                                          <p:val>
                                            <p:strVal val="#ppt_h"/>
                                          </p:val>
                                        </p:tav>
                                      </p:tavLst>
                                    </p:anim>
                                  </p:childTnLst>
                                </p:cTn>
                              </p:par>
                            </p:childTnLst>
                          </p:cTn>
                        </p:par>
                        <p:par>
                          <p:cTn id="62" fill="hold">
                            <p:stCondLst>
                              <p:cond delay="6000"/>
                            </p:stCondLst>
                            <p:childTnLst>
                              <p:par>
                                <p:cTn id="63" presetID="53" presetClass="entr" presetSubtype="16" restart="never" repeatDur="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500"/>
                            </p:stCondLst>
                            <p:childTnLst>
                              <p:par>
                                <p:cTn id="69" presetID="17" presetClass="entr" presetSubtype="10" restart="never" repeatDur="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16" restart="never" repeatDur="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27"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2830286" y="2281237"/>
            <a:ext cx="2811463" cy="842962"/>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052" name="MH_Other_3"/>
          <p:cNvSpPr txBox="1">
            <a:spLocks noChangeArrowheads="1"/>
          </p:cNvSpPr>
          <p:nvPr>
            <p:custDataLst>
              <p:tags r:id="rId2"/>
            </p:custDataLst>
          </p:nvPr>
        </p:nvSpPr>
        <p:spPr bwMode="auto">
          <a:xfrm>
            <a:off x="2423885" y="2701924"/>
            <a:ext cx="4762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accent1">
                    <a:lumMod val="50000"/>
                  </a:schemeClr>
                </a:solidFill>
                <a:ea typeface="方正粗倩简体" panose="03000509000000000000" pitchFamily="65" charset="-122"/>
              </a:rPr>
              <a:t>01</a:t>
            </a:r>
            <a:endParaRPr lang="zh-CN" altLang="en-US" sz="2000" dirty="0">
              <a:solidFill>
                <a:schemeClr val="accent1">
                  <a:lumMod val="50000"/>
                </a:schemeClr>
              </a:solidFill>
              <a:ea typeface="方正粗倩简体" panose="03000509000000000000" pitchFamily="65" charset="-122"/>
            </a:endParaRPr>
          </a:p>
        </p:txBody>
      </p:sp>
      <p:sp>
        <p:nvSpPr>
          <p:cNvPr id="18" name="MH_Other_4"/>
          <p:cNvSpPr/>
          <p:nvPr>
            <p:custDataLst>
              <p:tags r:id="rId3"/>
            </p:custDataLst>
          </p:nvPr>
        </p:nvSpPr>
        <p:spPr>
          <a:xfrm>
            <a:off x="6929211" y="2281237"/>
            <a:ext cx="2809875" cy="842962"/>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055" name="MH_Other_6"/>
          <p:cNvSpPr txBox="1">
            <a:spLocks noChangeArrowheads="1"/>
          </p:cNvSpPr>
          <p:nvPr>
            <p:custDataLst>
              <p:tags r:id="rId4"/>
            </p:custDataLst>
          </p:nvPr>
        </p:nvSpPr>
        <p:spPr bwMode="auto">
          <a:xfrm>
            <a:off x="6521223" y="2701924"/>
            <a:ext cx="4762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accent2"/>
                </a:solidFill>
                <a:ea typeface="方正粗倩简体" panose="03000509000000000000" pitchFamily="65" charset="-122"/>
              </a:rPr>
              <a:t>02</a:t>
            </a:r>
            <a:endParaRPr lang="zh-CN" altLang="en-US" sz="2000" dirty="0">
              <a:solidFill>
                <a:schemeClr val="accent2"/>
              </a:solidFill>
              <a:ea typeface="方正粗倩简体" panose="03000509000000000000" pitchFamily="65" charset="-122"/>
            </a:endParaRPr>
          </a:p>
        </p:txBody>
      </p:sp>
      <p:sp>
        <p:nvSpPr>
          <p:cNvPr id="30" name="MH_Other_7"/>
          <p:cNvSpPr/>
          <p:nvPr>
            <p:custDataLst>
              <p:tags r:id="rId5"/>
            </p:custDataLst>
          </p:nvPr>
        </p:nvSpPr>
        <p:spPr>
          <a:xfrm>
            <a:off x="2830286" y="4382861"/>
            <a:ext cx="2811463" cy="842963"/>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32" name="MH_Other_9"/>
          <p:cNvSpPr txBox="1"/>
          <p:nvPr>
            <p:custDataLst>
              <p:tags r:id="rId6"/>
            </p:custDataLst>
          </p:nvPr>
        </p:nvSpPr>
        <p:spPr>
          <a:xfrm>
            <a:off x="2423885" y="4805135"/>
            <a:ext cx="476250" cy="400050"/>
          </a:xfrm>
          <a:prstGeom prst="rect">
            <a:avLst/>
          </a:prstGeom>
          <a:noFill/>
        </p:spPr>
        <p:txBody>
          <a:bodyPr>
            <a:normAutofit/>
          </a:bodyPr>
          <a:lstStyle/>
          <a:p>
            <a:pPr algn="ctr">
              <a:defRPr/>
            </a:pPr>
            <a:r>
              <a:rPr lang="en-US" altLang="zh-CN" sz="2000" dirty="0">
                <a:solidFill>
                  <a:schemeClr val="bg2">
                    <a:lumMod val="10000"/>
                  </a:schemeClr>
                </a:solidFill>
                <a:ea typeface="方正粗倩简体" panose="03000509000000000000" pitchFamily="65" charset="-122"/>
              </a:rPr>
              <a:t>03</a:t>
            </a:r>
            <a:endParaRPr lang="zh-CN" altLang="en-US" sz="2000" dirty="0">
              <a:solidFill>
                <a:schemeClr val="bg2">
                  <a:lumMod val="10000"/>
                </a:schemeClr>
              </a:solidFill>
              <a:ea typeface="方正粗倩简体" panose="03000509000000000000" pitchFamily="65" charset="-122"/>
            </a:endParaRPr>
          </a:p>
        </p:txBody>
      </p:sp>
      <p:sp>
        <p:nvSpPr>
          <p:cNvPr id="26" name="MH_Other_10"/>
          <p:cNvSpPr/>
          <p:nvPr>
            <p:custDataLst>
              <p:tags r:id="rId7"/>
            </p:custDataLst>
          </p:nvPr>
        </p:nvSpPr>
        <p:spPr>
          <a:xfrm>
            <a:off x="6929211" y="4382861"/>
            <a:ext cx="2809875" cy="842963"/>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8" name="MH_Other_12"/>
          <p:cNvSpPr txBox="1"/>
          <p:nvPr>
            <p:custDataLst>
              <p:tags r:id="rId8"/>
            </p:custDataLst>
          </p:nvPr>
        </p:nvSpPr>
        <p:spPr>
          <a:xfrm>
            <a:off x="6521223" y="4805135"/>
            <a:ext cx="476250" cy="400050"/>
          </a:xfrm>
          <a:prstGeom prst="rect">
            <a:avLst/>
          </a:prstGeom>
          <a:noFill/>
        </p:spPr>
        <p:txBody>
          <a:bodyPr>
            <a:normAutofit/>
          </a:bodyPr>
          <a:lstStyle/>
          <a:p>
            <a:pPr algn="ctr">
              <a:defRPr/>
            </a:pPr>
            <a:r>
              <a:rPr lang="en-US" altLang="zh-CN" sz="2000" dirty="0">
                <a:solidFill>
                  <a:schemeClr val="accent4"/>
                </a:solidFill>
                <a:ea typeface="方正粗倩简体" panose="03000509000000000000" pitchFamily="65" charset="-122"/>
              </a:rPr>
              <a:t>04</a:t>
            </a:r>
            <a:endParaRPr lang="zh-CN" altLang="en-US" sz="2000" dirty="0">
              <a:solidFill>
                <a:schemeClr val="accent4"/>
              </a:solidFill>
              <a:ea typeface="方正粗倩简体" panose="03000509000000000000" pitchFamily="65" charset="-122"/>
            </a:endParaRPr>
          </a:p>
        </p:txBody>
      </p:sp>
      <p:grpSp>
        <p:nvGrpSpPr>
          <p:cNvPr id="2" name="组合 1"/>
          <p:cNvGrpSpPr/>
          <p:nvPr/>
        </p:nvGrpSpPr>
        <p:grpSpPr>
          <a:xfrm>
            <a:off x="3068410" y="2439988"/>
            <a:ext cx="2414588" cy="820737"/>
            <a:chOff x="3068410" y="2439988"/>
            <a:chExt cx="2414588" cy="820737"/>
          </a:xfrm>
        </p:grpSpPr>
        <p:sp>
          <p:nvSpPr>
            <p:cNvPr id="4" name="MH_Other_2"/>
            <p:cNvSpPr/>
            <p:nvPr>
              <p:custDataLst>
                <p:tags r:id="rId9"/>
              </p:custDataLst>
            </p:nvPr>
          </p:nvSpPr>
          <p:spPr>
            <a:xfrm>
              <a:off x="3068410" y="2439988"/>
              <a:ext cx="2414588" cy="820737"/>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rgbClr val="FEFFFF"/>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0" name="MH_SubTitle_1"/>
            <p:cNvSpPr txBox="1">
              <a:spLocks noChangeArrowheads="1"/>
            </p:cNvSpPr>
            <p:nvPr>
              <p:custDataLst>
                <p:tags r:id="rId10"/>
              </p:custDataLst>
            </p:nvPr>
          </p:nvSpPr>
          <p:spPr bwMode="auto">
            <a:xfrm>
              <a:off x="3230335" y="2482850"/>
              <a:ext cx="2159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dirty="0">
                  <a:solidFill>
                    <a:schemeClr val="accent1">
                      <a:lumMod val="75000"/>
                    </a:schemeClr>
                  </a:solidFill>
                  <a:latin typeface="+mn-lt"/>
                  <a:ea typeface="方正粗倩简体" panose="03000509000000000000" pitchFamily="65" charset="-122"/>
                </a:rPr>
                <a:t>输入标题</a:t>
              </a:r>
              <a:endParaRPr lang="en-US" altLang="zh-CN" sz="1600" dirty="0">
                <a:solidFill>
                  <a:schemeClr val="accent1">
                    <a:lumMod val="75000"/>
                  </a:schemeClr>
                </a:solidFill>
                <a:latin typeface="+mn-lt"/>
                <a:ea typeface="方正粗倩简体" panose="03000509000000000000" pitchFamily="65" charset="-122"/>
              </a:endParaRPr>
            </a:p>
          </p:txBody>
        </p:sp>
      </p:grpSp>
      <p:grpSp>
        <p:nvGrpSpPr>
          <p:cNvPr id="5" name="组合 4"/>
          <p:cNvGrpSpPr/>
          <p:nvPr/>
        </p:nvGrpSpPr>
        <p:grpSpPr>
          <a:xfrm>
            <a:off x="7167335" y="2439988"/>
            <a:ext cx="2413000" cy="820737"/>
            <a:chOff x="7167335" y="2439988"/>
            <a:chExt cx="2413000" cy="820737"/>
          </a:xfrm>
        </p:grpSpPr>
        <p:sp>
          <p:nvSpPr>
            <p:cNvPr id="19" name="MH_Other_5"/>
            <p:cNvSpPr/>
            <p:nvPr>
              <p:custDataLst>
                <p:tags r:id="rId11"/>
              </p:custDataLst>
            </p:nvPr>
          </p:nvSpPr>
          <p:spPr>
            <a:xfrm>
              <a:off x="7167335" y="2439988"/>
              <a:ext cx="2413000" cy="820737"/>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rgbClr val="FEFFFF"/>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1" name="MH_SubTitle_2"/>
            <p:cNvSpPr txBox="1">
              <a:spLocks noChangeArrowheads="1"/>
            </p:cNvSpPr>
            <p:nvPr>
              <p:custDataLst>
                <p:tags r:id="rId12"/>
              </p:custDataLst>
            </p:nvPr>
          </p:nvSpPr>
          <p:spPr bwMode="auto">
            <a:xfrm>
              <a:off x="7329261" y="2482850"/>
              <a:ext cx="21574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dirty="0">
                  <a:solidFill>
                    <a:schemeClr val="accent2">
                      <a:lumMod val="75000"/>
                    </a:schemeClr>
                  </a:solidFill>
                  <a:latin typeface="+mn-lt"/>
                  <a:ea typeface="方正粗倩简体" panose="03000509000000000000" pitchFamily="65" charset="-122"/>
                </a:rPr>
                <a:t>输入标题</a:t>
              </a:r>
              <a:endParaRPr lang="en-US" altLang="zh-CN" sz="1600" dirty="0">
                <a:solidFill>
                  <a:schemeClr val="accent2">
                    <a:lumMod val="75000"/>
                  </a:schemeClr>
                </a:solidFill>
                <a:latin typeface="+mn-lt"/>
                <a:ea typeface="方正粗倩简体" panose="03000509000000000000" pitchFamily="65" charset="-122"/>
              </a:endParaRPr>
            </a:p>
          </p:txBody>
        </p:sp>
      </p:grpSp>
      <p:grpSp>
        <p:nvGrpSpPr>
          <p:cNvPr id="7" name="组合 6"/>
          <p:cNvGrpSpPr/>
          <p:nvPr/>
        </p:nvGrpSpPr>
        <p:grpSpPr>
          <a:xfrm>
            <a:off x="3068410" y="4541611"/>
            <a:ext cx="2414588" cy="822325"/>
            <a:chOff x="3068410" y="4541611"/>
            <a:chExt cx="2414588" cy="822325"/>
          </a:xfrm>
        </p:grpSpPr>
        <p:sp>
          <p:nvSpPr>
            <p:cNvPr id="31" name="MH_Other_8"/>
            <p:cNvSpPr/>
            <p:nvPr>
              <p:custDataLst>
                <p:tags r:id="rId13"/>
              </p:custDataLst>
            </p:nvPr>
          </p:nvSpPr>
          <p:spPr>
            <a:xfrm>
              <a:off x="3068410" y="4541611"/>
              <a:ext cx="2414588" cy="8223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rgbClr val="FEFFFF"/>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2" name="MH_SubTitle_3"/>
            <p:cNvSpPr txBox="1">
              <a:spLocks noChangeArrowheads="1"/>
            </p:cNvSpPr>
            <p:nvPr>
              <p:custDataLst>
                <p:tags r:id="rId14"/>
              </p:custDataLst>
            </p:nvPr>
          </p:nvSpPr>
          <p:spPr bwMode="auto">
            <a:xfrm>
              <a:off x="3230335" y="4584473"/>
              <a:ext cx="2159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dirty="0">
                  <a:solidFill>
                    <a:schemeClr val="accent3">
                      <a:lumMod val="75000"/>
                    </a:schemeClr>
                  </a:solidFill>
                  <a:latin typeface="+mn-lt"/>
                  <a:ea typeface="方正粗倩简体" panose="03000509000000000000" pitchFamily="65" charset="-122"/>
                </a:rPr>
                <a:t>输入标题</a:t>
              </a:r>
              <a:endParaRPr lang="en-US" altLang="zh-CN" sz="1600" dirty="0">
                <a:solidFill>
                  <a:schemeClr val="accent3">
                    <a:lumMod val="75000"/>
                  </a:schemeClr>
                </a:solidFill>
                <a:latin typeface="+mn-lt"/>
                <a:ea typeface="方正粗倩简体" panose="03000509000000000000" pitchFamily="65" charset="-122"/>
              </a:endParaRPr>
            </a:p>
          </p:txBody>
        </p:sp>
      </p:grpSp>
      <p:grpSp>
        <p:nvGrpSpPr>
          <p:cNvPr id="6" name="组合 5"/>
          <p:cNvGrpSpPr/>
          <p:nvPr/>
        </p:nvGrpSpPr>
        <p:grpSpPr>
          <a:xfrm>
            <a:off x="7167335" y="4541611"/>
            <a:ext cx="2413000" cy="822325"/>
            <a:chOff x="7167335" y="4541611"/>
            <a:chExt cx="2413000" cy="822325"/>
          </a:xfrm>
        </p:grpSpPr>
        <p:sp>
          <p:nvSpPr>
            <p:cNvPr id="27" name="MH_Other_11"/>
            <p:cNvSpPr/>
            <p:nvPr>
              <p:custDataLst>
                <p:tags r:id="rId15"/>
              </p:custDataLst>
            </p:nvPr>
          </p:nvSpPr>
          <p:spPr>
            <a:xfrm>
              <a:off x="7167335" y="4541611"/>
              <a:ext cx="2413000" cy="8223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rgbClr val="FEFFFF"/>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ea typeface="方正粗倩简体" panose="03000509000000000000" pitchFamily="65" charset="-122"/>
              </a:endParaRPr>
            </a:p>
          </p:txBody>
        </p:sp>
        <p:sp>
          <p:nvSpPr>
            <p:cNvPr id="23" name="MH_SubTitle_4"/>
            <p:cNvSpPr txBox="1">
              <a:spLocks noChangeArrowheads="1"/>
            </p:cNvSpPr>
            <p:nvPr>
              <p:custDataLst>
                <p:tags r:id="rId16"/>
              </p:custDataLst>
            </p:nvPr>
          </p:nvSpPr>
          <p:spPr bwMode="auto">
            <a:xfrm>
              <a:off x="7329261" y="4584473"/>
              <a:ext cx="215741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dirty="0">
                  <a:solidFill>
                    <a:schemeClr val="accent4">
                      <a:lumMod val="75000"/>
                    </a:schemeClr>
                  </a:solidFill>
                  <a:latin typeface="+mn-lt"/>
                  <a:ea typeface="方正粗倩简体" panose="03000509000000000000" pitchFamily="65" charset="-122"/>
                </a:rPr>
                <a:t>输入标题</a:t>
              </a:r>
              <a:endParaRPr lang="en-US" altLang="zh-CN" sz="1600" dirty="0">
                <a:solidFill>
                  <a:schemeClr val="accent4">
                    <a:lumMod val="75000"/>
                  </a:schemeClr>
                </a:solidFill>
                <a:latin typeface="+mn-lt"/>
                <a:ea typeface="方正粗倩简体" panose="03000509000000000000" pitchFamily="65" charset="-122"/>
              </a:endParaRPr>
            </a:p>
          </p:txBody>
        </p:sp>
      </p:grpSp>
      <p:pic>
        <p:nvPicPr>
          <p:cNvPr id="24" name="图片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5" name="矩形 24"/>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9" name="直接连接符 28"/>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29275" y="3315935"/>
            <a:ext cx="2931657" cy="369332"/>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请在此输入你的内容</a:t>
            </a:r>
            <a:endParaRPr lang="zh-CN" altLang="en-US" dirty="0">
              <a:latin typeface="方正粗倩简体" panose="03000509000000000000" pitchFamily="65" charset="-122"/>
              <a:ea typeface="方正粗倩简体" panose="03000509000000000000" pitchFamily="65" charset="-122"/>
            </a:endParaRPr>
          </a:p>
        </p:txBody>
      </p:sp>
      <p:sp>
        <p:nvSpPr>
          <p:cNvPr id="34" name="文本框 33"/>
          <p:cNvSpPr txBox="1"/>
          <p:nvPr/>
        </p:nvSpPr>
        <p:spPr>
          <a:xfrm>
            <a:off x="6942138" y="3390485"/>
            <a:ext cx="2931657" cy="369332"/>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请在此输入你的内容</a:t>
            </a:r>
            <a:endParaRPr lang="zh-CN" altLang="en-US" dirty="0">
              <a:latin typeface="方正粗倩简体" panose="03000509000000000000" pitchFamily="65" charset="-122"/>
              <a:ea typeface="方正粗倩简体" panose="03000509000000000000" pitchFamily="65" charset="-122"/>
            </a:endParaRPr>
          </a:p>
        </p:txBody>
      </p:sp>
      <p:sp>
        <p:nvSpPr>
          <p:cNvPr id="35" name="文本框 34"/>
          <p:cNvSpPr txBox="1"/>
          <p:nvPr/>
        </p:nvSpPr>
        <p:spPr>
          <a:xfrm>
            <a:off x="7167335" y="5522686"/>
            <a:ext cx="2931657" cy="369332"/>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请在此输入你的内容</a:t>
            </a:r>
            <a:endParaRPr lang="zh-CN" altLang="en-US" dirty="0">
              <a:latin typeface="方正粗倩简体" panose="03000509000000000000" pitchFamily="65" charset="-122"/>
              <a:ea typeface="方正粗倩简体" panose="03000509000000000000" pitchFamily="65" charset="-122"/>
            </a:endParaRPr>
          </a:p>
        </p:txBody>
      </p:sp>
      <p:sp>
        <p:nvSpPr>
          <p:cNvPr id="36" name="文本框 35"/>
          <p:cNvSpPr txBox="1"/>
          <p:nvPr/>
        </p:nvSpPr>
        <p:spPr>
          <a:xfrm>
            <a:off x="3068410" y="5554086"/>
            <a:ext cx="2931657" cy="369332"/>
          </a:xfrm>
          <a:prstGeom prst="rect">
            <a:avLst/>
          </a:prstGeom>
          <a:noFill/>
        </p:spPr>
        <p:txBody>
          <a:bodyPr wrap="square" rtlCol="0">
            <a:spAutoFit/>
          </a:bodyPr>
          <a:lstStyle/>
          <a:p>
            <a:pPr algn="ctr"/>
            <a:r>
              <a:rPr lang="zh-CN" altLang="en-US" dirty="0">
                <a:latin typeface="方正粗倩简体" panose="03000509000000000000" pitchFamily="65" charset="-122"/>
                <a:ea typeface="方正粗倩简体" panose="03000509000000000000" pitchFamily="65" charset="-122"/>
              </a:rPr>
              <a:t>请在此输入你的内容</a:t>
            </a:r>
            <a:endParaRPr lang="zh-CN" altLang="en-US" dirty="0">
              <a:latin typeface="方正粗倩简体" panose="03000509000000000000" pitchFamily="65" charset="-122"/>
              <a:ea typeface="方正粗倩简体" panose="03000509000000000000" pitchFamily="65" charset="-122"/>
            </a:endParaRPr>
          </a:p>
        </p:txBody>
      </p:sp>
    </p:spTree>
    <p:custDataLst>
      <p:tags r:id="rId1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2052"/>
                                        </p:tgtEl>
                                        <p:attrNameLst>
                                          <p:attrName>style.visibility</p:attrName>
                                        </p:attrNameLst>
                                      </p:cBhvr>
                                      <p:to>
                                        <p:strVal val="visible"/>
                                      </p:to>
                                    </p:set>
                                    <p:animScale>
                                      <p:cBhvr>
                                        <p:cTn id="39"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052"/>
                                        </p:tgtEl>
                                        <p:attrNameLst>
                                          <p:attrName>ppt_x</p:attrName>
                                          <p:attrName>ppt_y</p:attrName>
                                        </p:attrNameLst>
                                      </p:cBhvr>
                                    </p:animMotion>
                                    <p:animEffect transition="in" filter="fade">
                                      <p:cBhvr>
                                        <p:cTn id="41" dur="10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restart="never" repeatDur="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restart="never" repeatDur="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restart="never" repeatDur="0" fill="hold" grpId="0" nodeType="clickEffect">
                                  <p:stCondLst>
                                    <p:cond delay="0"/>
                                  </p:stCondLst>
                                  <p:childTnLst>
                                    <p:set>
                                      <p:cBhvr>
                                        <p:cTn id="67" dur="1" fill="hold">
                                          <p:stCondLst>
                                            <p:cond delay="0"/>
                                          </p:stCondLst>
                                        </p:cTn>
                                        <p:tgtEl>
                                          <p:spTgt spid="2055"/>
                                        </p:tgtEl>
                                        <p:attrNameLst>
                                          <p:attrName>style.visibility</p:attrName>
                                        </p:attrNameLst>
                                      </p:cBhvr>
                                      <p:to>
                                        <p:strVal val="visible"/>
                                      </p:to>
                                    </p:set>
                                    <p:animScale>
                                      <p:cBhvr>
                                        <p:cTn id="68" dur="1000" decel="50000" fill="hold">
                                          <p:stCondLst>
                                            <p:cond delay="0"/>
                                          </p:stCondLst>
                                        </p:cTn>
                                        <p:tgtEl>
                                          <p:spTgt spid="20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055"/>
                                        </p:tgtEl>
                                        <p:attrNameLst>
                                          <p:attrName>ppt_x</p:attrName>
                                          <p:attrName>ppt_y</p:attrName>
                                        </p:attrNameLst>
                                      </p:cBhvr>
                                    </p:animMotion>
                                    <p:animEffect transition="in" filter="fade">
                                      <p:cBhvr>
                                        <p:cTn id="70" dur="1000"/>
                                        <p:tgtEl>
                                          <p:spTgt spid="205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restart="never" repeatDur="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000" fill="hold"/>
                                        <p:tgtEl>
                                          <p:spTgt spid="7"/>
                                        </p:tgtEl>
                                        <p:attrNameLst>
                                          <p:attrName>ppt_w</p:attrName>
                                        </p:attrNameLst>
                                      </p:cBhvr>
                                      <p:tavLst>
                                        <p:tav tm="0">
                                          <p:val>
                                            <p:fltVal val="0"/>
                                          </p:val>
                                        </p:tav>
                                        <p:tav tm="100000">
                                          <p:val>
                                            <p:strVal val="#ppt_w"/>
                                          </p:val>
                                        </p:tav>
                                      </p:tavLst>
                                    </p:anim>
                                    <p:anim calcmode="lin" valueType="num">
                                      <p:cBhvr>
                                        <p:cTn id="83" dur="1000" fill="hold"/>
                                        <p:tgtEl>
                                          <p:spTgt spid="7"/>
                                        </p:tgtEl>
                                        <p:attrNameLst>
                                          <p:attrName>ppt_h</p:attrName>
                                        </p:attrNameLst>
                                      </p:cBhvr>
                                      <p:tavLst>
                                        <p:tav tm="0">
                                          <p:val>
                                            <p:fltVal val="0"/>
                                          </p:val>
                                        </p:tav>
                                        <p:tav tm="100000">
                                          <p:val>
                                            <p:strVal val="#ppt_h"/>
                                          </p:val>
                                        </p:tav>
                                      </p:tavLst>
                                    </p:anim>
                                    <p:anim calcmode="lin" valueType="num">
                                      <p:cBhvr>
                                        <p:cTn id="8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restart="never" repeatDur="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52" presetClass="entr" presetSubtype="0" restart="never" repeatDur="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Scale>
                                      <p:cBhvr>
                                        <p:cTn id="9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2"/>
                                        </p:tgtEl>
                                        <p:attrNameLst>
                                          <p:attrName>ppt_x</p:attrName>
                                          <p:attrName>ppt_y</p:attrName>
                                        </p:attrNameLst>
                                      </p:cBhvr>
                                    </p:animMotion>
                                    <p:animEffect transition="in" filter="fade">
                                      <p:cBhvr>
                                        <p:cTn id="99" dur="10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1000"/>
                                        <p:tgtEl>
                                          <p:spTgt spid="36"/>
                                        </p:tgtEl>
                                      </p:cBhvr>
                                    </p:animEffect>
                                    <p:anim calcmode="lin" valueType="num">
                                      <p:cBhvr>
                                        <p:cTn id="105" dur="1000" fill="hold"/>
                                        <p:tgtEl>
                                          <p:spTgt spid="36"/>
                                        </p:tgtEl>
                                        <p:attrNameLst>
                                          <p:attrName>ppt_x</p:attrName>
                                        </p:attrNameLst>
                                      </p:cBhvr>
                                      <p:tavLst>
                                        <p:tav tm="0">
                                          <p:val>
                                            <p:strVal val="#ppt_x"/>
                                          </p:val>
                                        </p:tav>
                                        <p:tav tm="100000">
                                          <p:val>
                                            <p:strVal val="#ppt_x"/>
                                          </p:val>
                                        </p:tav>
                                      </p:tavLst>
                                    </p:anim>
                                    <p:anim calcmode="lin" valueType="num">
                                      <p:cBhvr>
                                        <p:cTn id="10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restart="never" repeatDur="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p:cTn id="111" dur="1000" fill="hold"/>
                                        <p:tgtEl>
                                          <p:spTgt spid="6"/>
                                        </p:tgtEl>
                                        <p:attrNameLst>
                                          <p:attrName>ppt_w</p:attrName>
                                        </p:attrNameLst>
                                      </p:cBhvr>
                                      <p:tavLst>
                                        <p:tav tm="0">
                                          <p:val>
                                            <p:fltVal val="0"/>
                                          </p:val>
                                        </p:tav>
                                        <p:tav tm="100000">
                                          <p:val>
                                            <p:strVal val="#ppt_w"/>
                                          </p:val>
                                        </p:tav>
                                      </p:tavLst>
                                    </p:anim>
                                    <p:anim calcmode="lin" valueType="num">
                                      <p:cBhvr>
                                        <p:cTn id="112" dur="1000" fill="hold"/>
                                        <p:tgtEl>
                                          <p:spTgt spid="6"/>
                                        </p:tgtEl>
                                        <p:attrNameLst>
                                          <p:attrName>ppt_h</p:attrName>
                                        </p:attrNameLst>
                                      </p:cBhvr>
                                      <p:tavLst>
                                        <p:tav tm="0">
                                          <p:val>
                                            <p:fltVal val="0"/>
                                          </p:val>
                                        </p:tav>
                                        <p:tav tm="100000">
                                          <p:val>
                                            <p:strVal val="#ppt_h"/>
                                          </p:val>
                                        </p:tav>
                                      </p:tavLst>
                                    </p:anim>
                                    <p:anim calcmode="lin" valueType="num">
                                      <p:cBhvr>
                                        <p:cTn id="1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restart="never" repeatDur="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52" presetClass="entr" presetSubtype="0" restart="never" repeatDur="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Scale>
                                      <p:cBhvr>
                                        <p:cTn id="126"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28"/>
                                        </p:tgtEl>
                                        <p:attrNameLst>
                                          <p:attrName>ppt_x</p:attrName>
                                          <p:attrName>ppt_y</p:attrName>
                                        </p:attrNameLst>
                                      </p:cBhvr>
                                    </p:animMotion>
                                    <p:animEffect transition="in" filter="fade">
                                      <p:cBhvr>
                                        <p:cTn id="128" dur="10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1000"/>
                                        <p:tgtEl>
                                          <p:spTgt spid="35"/>
                                        </p:tgtEl>
                                      </p:cBhvr>
                                    </p:animEffect>
                                    <p:anim calcmode="lin" valueType="num">
                                      <p:cBhvr>
                                        <p:cTn id="134" dur="1000" fill="hold"/>
                                        <p:tgtEl>
                                          <p:spTgt spid="35"/>
                                        </p:tgtEl>
                                        <p:attrNameLst>
                                          <p:attrName>ppt_x</p:attrName>
                                        </p:attrNameLst>
                                      </p:cBhvr>
                                      <p:tavLst>
                                        <p:tav tm="0">
                                          <p:val>
                                            <p:strVal val="#ppt_x"/>
                                          </p:val>
                                        </p:tav>
                                        <p:tav tm="100000">
                                          <p:val>
                                            <p:strVal val="#ppt_x"/>
                                          </p:val>
                                        </p:tav>
                                      </p:tavLst>
                                    </p:anim>
                                    <p:anim calcmode="lin" valueType="num">
                                      <p:cBhvr>
                                        <p:cTn id="1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52" grpId="0"/>
      <p:bldP spid="18" grpId="0" animBg="1"/>
      <p:bldP spid="2055" grpId="0"/>
      <p:bldP spid="30" grpId="0" animBg="1"/>
      <p:bldP spid="32" grpId="0"/>
      <p:bldP spid="26" grpId="0" animBg="1"/>
      <p:bldP spid="28" grpId="0"/>
      <p:bldP spid="25" grpId="0" animBg="1"/>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组合 2048"/>
          <p:cNvGrpSpPr/>
          <p:nvPr/>
        </p:nvGrpSpPr>
        <p:grpSpPr>
          <a:xfrm>
            <a:off x="7535863" y="2927351"/>
            <a:ext cx="1668463" cy="3930650"/>
            <a:chOff x="7535863" y="2927351"/>
            <a:chExt cx="1668463" cy="3930650"/>
          </a:xfrm>
        </p:grpSpPr>
        <p:grpSp>
          <p:nvGrpSpPr>
            <p:cNvPr id="17" name="组合 16"/>
            <p:cNvGrpSpPr/>
            <p:nvPr/>
          </p:nvGrpSpPr>
          <p:grpSpPr>
            <a:xfrm>
              <a:off x="7535863" y="2927351"/>
              <a:ext cx="1668462" cy="3930650"/>
              <a:chOff x="7535863" y="2927351"/>
              <a:chExt cx="1668462" cy="3930650"/>
            </a:xfrm>
          </p:grpSpPr>
          <p:sp>
            <p:nvSpPr>
              <p:cNvPr id="16" name="MH_Other_1"/>
              <p:cNvSpPr>
                <a:spLocks noChangeArrowheads="1"/>
              </p:cNvSpPr>
              <p:nvPr>
                <p:custDataLst>
                  <p:tags r:id="rId1"/>
                </p:custDataLst>
              </p:nvPr>
            </p:nvSpPr>
            <p:spPr bwMode="auto">
              <a:xfrm>
                <a:off x="7535863" y="2927351"/>
                <a:ext cx="400050" cy="3070225"/>
              </a:xfrm>
              <a:prstGeom prst="rect">
                <a:avLst/>
              </a:prstGeom>
              <a:solidFill>
                <a:schemeClr val="accent1">
                  <a:lumMod val="60000"/>
                  <a:lumOff val="40000"/>
                </a:schemeClr>
              </a:solidFill>
              <a:ln>
                <a:noFill/>
              </a:ln>
            </p:spPr>
            <p:txBody>
              <a:bodyPr/>
              <a:lstStyle/>
              <a:p>
                <a:pPr>
                  <a:defRPr/>
                </a:pPr>
                <a:endParaRPr lang="zh-CN" altLang="en-US">
                  <a:ea typeface="方正粗倩简体" panose="03000509000000000000" pitchFamily="65" charset="-122"/>
                </a:endParaRPr>
              </a:p>
            </p:txBody>
          </p:sp>
          <p:sp>
            <p:nvSpPr>
              <p:cNvPr id="2052" name="MH_Other_2"/>
              <p:cNvSpPr>
                <a:spLocks noChangeArrowheads="1"/>
              </p:cNvSpPr>
              <p:nvPr>
                <p:custDataLst>
                  <p:tags r:id="rId2"/>
                </p:custDataLst>
              </p:nvPr>
            </p:nvSpPr>
            <p:spPr bwMode="auto">
              <a:xfrm>
                <a:off x="7735889" y="2927351"/>
                <a:ext cx="200025" cy="3070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ea typeface="方正粗倩简体" panose="03000509000000000000" pitchFamily="65" charset="-122"/>
                </a:endParaRPr>
              </a:p>
            </p:txBody>
          </p:sp>
          <p:sp>
            <p:nvSpPr>
              <p:cNvPr id="22" name="MH_Other_3"/>
              <p:cNvSpPr/>
              <p:nvPr>
                <p:custDataLst>
                  <p:tags r:id="rId3"/>
                </p:custDataLst>
              </p:nvPr>
            </p:nvSpPr>
            <p:spPr bwMode="auto">
              <a:xfrm>
                <a:off x="7535863" y="5997576"/>
                <a:ext cx="1668462" cy="860425"/>
              </a:xfrm>
              <a:custGeom>
                <a:avLst/>
                <a:gdLst>
                  <a:gd name="T0" fmla="*/ 0 w 1314"/>
                  <a:gd name="T1" fmla="*/ 0 h 677"/>
                  <a:gd name="T2" fmla="*/ 315 w 1314"/>
                  <a:gd name="T3" fmla="*/ 0 h 677"/>
                  <a:gd name="T4" fmla="*/ 1314 w 1314"/>
                  <a:gd name="T5" fmla="*/ 677 h 677"/>
                  <a:gd name="T6" fmla="*/ 717 w 1314"/>
                  <a:gd name="T7" fmla="*/ 677 h 677"/>
                  <a:gd name="T8" fmla="*/ 0 w 1314"/>
                  <a:gd name="T9" fmla="*/ 0 h 677"/>
                </a:gdLst>
                <a:ahLst/>
                <a:cxnLst>
                  <a:cxn ang="0">
                    <a:pos x="T0" y="T1"/>
                  </a:cxn>
                  <a:cxn ang="0">
                    <a:pos x="T2" y="T3"/>
                  </a:cxn>
                  <a:cxn ang="0">
                    <a:pos x="T4" y="T5"/>
                  </a:cxn>
                  <a:cxn ang="0">
                    <a:pos x="T6" y="T7"/>
                  </a:cxn>
                  <a:cxn ang="0">
                    <a:pos x="T8" y="T9"/>
                  </a:cxn>
                </a:cxnLst>
                <a:rect l="0" t="0" r="r" b="b"/>
                <a:pathLst>
                  <a:path w="1314" h="677">
                    <a:moveTo>
                      <a:pt x="0" y="0"/>
                    </a:moveTo>
                    <a:lnTo>
                      <a:pt x="315" y="0"/>
                    </a:lnTo>
                    <a:lnTo>
                      <a:pt x="1314" y="677"/>
                    </a:lnTo>
                    <a:lnTo>
                      <a:pt x="717" y="677"/>
                    </a:lnTo>
                    <a:lnTo>
                      <a:pt x="0" y="0"/>
                    </a:lnTo>
                    <a:close/>
                  </a:path>
                </a:pathLst>
              </a:custGeom>
              <a:solidFill>
                <a:schemeClr val="accent1">
                  <a:lumMod val="75000"/>
                </a:schemeClr>
              </a:solidFill>
              <a:ln>
                <a:noFill/>
              </a:ln>
            </p:spPr>
            <p:txBody>
              <a:bodyPr/>
              <a:lstStyle/>
              <a:p>
                <a:pPr>
                  <a:defRPr/>
                </a:pPr>
                <a:endParaRPr lang="zh-CN" altLang="en-US">
                  <a:ea typeface="方正粗倩简体" panose="03000509000000000000" pitchFamily="65" charset="-122"/>
                </a:endParaRPr>
              </a:p>
            </p:txBody>
          </p:sp>
        </p:grpSp>
        <p:sp>
          <p:nvSpPr>
            <p:cNvPr id="23" name="MH_Other_4"/>
            <p:cNvSpPr/>
            <p:nvPr>
              <p:custDataLst>
                <p:tags r:id="rId4"/>
              </p:custDataLst>
            </p:nvPr>
          </p:nvSpPr>
          <p:spPr bwMode="auto">
            <a:xfrm>
              <a:off x="7735889" y="5997576"/>
              <a:ext cx="1468437" cy="860425"/>
            </a:xfrm>
            <a:custGeom>
              <a:avLst/>
              <a:gdLst>
                <a:gd name="T0" fmla="*/ 157 w 1156"/>
                <a:gd name="T1" fmla="*/ 0 h 677"/>
                <a:gd name="T2" fmla="*/ 0 w 1156"/>
                <a:gd name="T3" fmla="*/ 0 h 677"/>
                <a:gd name="T4" fmla="*/ 870 w 1156"/>
                <a:gd name="T5" fmla="*/ 677 h 677"/>
                <a:gd name="T6" fmla="*/ 1156 w 1156"/>
                <a:gd name="T7" fmla="*/ 677 h 677"/>
                <a:gd name="T8" fmla="*/ 157 w 1156"/>
                <a:gd name="T9" fmla="*/ 0 h 677"/>
              </a:gdLst>
              <a:ahLst/>
              <a:cxnLst>
                <a:cxn ang="0">
                  <a:pos x="T0" y="T1"/>
                </a:cxn>
                <a:cxn ang="0">
                  <a:pos x="T2" y="T3"/>
                </a:cxn>
                <a:cxn ang="0">
                  <a:pos x="T4" y="T5"/>
                </a:cxn>
                <a:cxn ang="0">
                  <a:pos x="T6" y="T7"/>
                </a:cxn>
                <a:cxn ang="0">
                  <a:pos x="T8" y="T9"/>
                </a:cxn>
              </a:cxnLst>
              <a:rect l="0" t="0" r="r" b="b"/>
              <a:pathLst>
                <a:path w="1156" h="677">
                  <a:moveTo>
                    <a:pt x="157" y="0"/>
                  </a:moveTo>
                  <a:lnTo>
                    <a:pt x="0" y="0"/>
                  </a:lnTo>
                  <a:lnTo>
                    <a:pt x="870" y="677"/>
                  </a:lnTo>
                  <a:lnTo>
                    <a:pt x="1156" y="677"/>
                  </a:lnTo>
                  <a:lnTo>
                    <a:pt x="157" y="0"/>
                  </a:lnTo>
                  <a:close/>
                </a:path>
              </a:pathLst>
            </a:custGeom>
            <a:solidFill>
              <a:schemeClr val="accent1">
                <a:lumMod val="50000"/>
              </a:schemeClr>
            </a:solidFill>
            <a:ln>
              <a:noFill/>
            </a:ln>
          </p:spPr>
          <p:txBody>
            <a:bodyPr/>
            <a:lstStyle/>
            <a:p>
              <a:pPr>
                <a:defRPr/>
              </a:pPr>
              <a:endParaRPr lang="zh-CN" altLang="en-US">
                <a:ea typeface="方正粗倩简体" panose="03000509000000000000" pitchFamily="65" charset="-122"/>
              </a:endParaRPr>
            </a:p>
          </p:txBody>
        </p:sp>
      </p:grpSp>
      <p:sp>
        <p:nvSpPr>
          <p:cNvPr id="25" name="MH_Text_5"/>
          <p:cNvSpPr>
            <a:spLocks noEditPoints="1"/>
          </p:cNvSpPr>
          <p:nvPr>
            <p:custDataLst>
              <p:tags r:id="rId5"/>
            </p:custDataLst>
          </p:nvPr>
        </p:nvSpPr>
        <p:spPr bwMode="auto">
          <a:xfrm>
            <a:off x="7385050" y="2009775"/>
            <a:ext cx="685800" cy="814388"/>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gradFill flip="none" rotWithShape="1">
            <a:gsLst>
              <a:gs pos="100000">
                <a:schemeClr val="accent1"/>
              </a:gs>
              <a:gs pos="49000">
                <a:schemeClr val="accent1">
                  <a:lumMod val="75000"/>
                </a:schemeClr>
              </a:gs>
              <a:gs pos="49000">
                <a:schemeClr val="accent1"/>
              </a:gs>
              <a:gs pos="0">
                <a:schemeClr val="accent1">
                  <a:lumMod val="75000"/>
                </a:schemeClr>
              </a:gs>
            </a:gsLst>
            <a:lin ang="10800000" scaled="0"/>
            <a:tileRect/>
          </a:gradFill>
          <a:ln>
            <a:noFill/>
          </a:ln>
        </p:spPr>
        <p:txBody>
          <a:bodyPr lIns="0" tIns="0" rIns="0" bIns="144000" anchor="ctr" anchorCtr="1"/>
          <a:lstStyle/>
          <a:p>
            <a:pPr algn="ctr">
              <a:defRPr/>
            </a:pPr>
            <a:r>
              <a:rPr lang="en-US" altLang="zh-CN" dirty="0">
                <a:ea typeface="方正粗倩简体" panose="03000509000000000000" pitchFamily="65" charset="-122"/>
                <a:cs typeface="Arial" panose="020B0604020202020204" pitchFamily="34" charset="0"/>
              </a:rPr>
              <a:t>80%</a:t>
            </a:r>
            <a:endParaRPr lang="zh-CN" altLang="en-US" dirty="0">
              <a:ea typeface="方正粗倩简体" panose="03000509000000000000" pitchFamily="65" charset="-122"/>
              <a:cs typeface="Arial" panose="020B0604020202020204" pitchFamily="34" charset="0"/>
            </a:endParaRPr>
          </a:p>
        </p:txBody>
      </p:sp>
      <p:grpSp>
        <p:nvGrpSpPr>
          <p:cNvPr id="24" name="组合 23"/>
          <p:cNvGrpSpPr/>
          <p:nvPr/>
        </p:nvGrpSpPr>
        <p:grpSpPr>
          <a:xfrm>
            <a:off x="5918200" y="4241801"/>
            <a:ext cx="668339" cy="2616200"/>
            <a:chOff x="5918200" y="4241801"/>
            <a:chExt cx="668339" cy="2616200"/>
          </a:xfrm>
        </p:grpSpPr>
        <p:grpSp>
          <p:nvGrpSpPr>
            <p:cNvPr id="5" name="组合 4"/>
            <p:cNvGrpSpPr/>
            <p:nvPr/>
          </p:nvGrpSpPr>
          <p:grpSpPr>
            <a:xfrm>
              <a:off x="6051550" y="4241801"/>
              <a:ext cx="401639" cy="1755775"/>
              <a:chOff x="6051550" y="4241801"/>
              <a:chExt cx="401639" cy="1755775"/>
            </a:xfrm>
          </p:grpSpPr>
          <p:sp>
            <p:nvSpPr>
              <p:cNvPr id="10" name="MH_Other_5"/>
              <p:cNvSpPr>
                <a:spLocks noChangeArrowheads="1"/>
              </p:cNvSpPr>
              <p:nvPr>
                <p:custDataLst>
                  <p:tags r:id="rId6"/>
                </p:custDataLst>
              </p:nvPr>
            </p:nvSpPr>
            <p:spPr bwMode="auto">
              <a:xfrm>
                <a:off x="6051550" y="4241801"/>
                <a:ext cx="401638" cy="1755775"/>
              </a:xfrm>
              <a:prstGeom prst="rect">
                <a:avLst/>
              </a:prstGeom>
              <a:solidFill>
                <a:schemeClr val="accent3">
                  <a:lumMod val="60000"/>
                  <a:lumOff val="40000"/>
                </a:schemeClr>
              </a:solidFill>
              <a:ln>
                <a:noFill/>
              </a:ln>
            </p:spPr>
            <p:txBody>
              <a:bodyPr/>
              <a:lstStyle/>
              <a:p>
                <a:pPr>
                  <a:defRPr/>
                </a:pPr>
                <a:endParaRPr lang="zh-CN" altLang="en-US">
                  <a:ea typeface="方正粗倩简体" panose="03000509000000000000" pitchFamily="65" charset="-122"/>
                </a:endParaRPr>
              </a:p>
            </p:txBody>
          </p:sp>
          <p:sp>
            <p:nvSpPr>
              <p:cNvPr id="11" name="MH_Other_6"/>
              <p:cNvSpPr>
                <a:spLocks noChangeArrowheads="1"/>
              </p:cNvSpPr>
              <p:nvPr>
                <p:custDataLst>
                  <p:tags r:id="rId7"/>
                </p:custDataLst>
              </p:nvPr>
            </p:nvSpPr>
            <p:spPr bwMode="auto">
              <a:xfrm>
                <a:off x="6253164" y="4241801"/>
                <a:ext cx="200025" cy="1755775"/>
              </a:xfrm>
              <a:prstGeom prst="rect">
                <a:avLst/>
              </a:prstGeom>
              <a:solidFill>
                <a:schemeClr val="accent3"/>
              </a:solidFill>
              <a:ln>
                <a:noFill/>
              </a:ln>
            </p:spPr>
            <p:txBody>
              <a:bodyPr/>
              <a:lstStyle/>
              <a:p>
                <a:pPr>
                  <a:defRPr/>
                </a:pPr>
                <a:endParaRPr lang="zh-CN" altLang="en-US">
                  <a:ea typeface="方正粗倩简体" panose="03000509000000000000" pitchFamily="65" charset="-122"/>
                </a:endParaRPr>
              </a:p>
            </p:txBody>
          </p:sp>
        </p:grpSp>
        <p:sp>
          <p:nvSpPr>
            <p:cNvPr id="12" name="MH_Other_7"/>
            <p:cNvSpPr/>
            <p:nvPr>
              <p:custDataLst>
                <p:tags r:id="rId8"/>
              </p:custDataLst>
            </p:nvPr>
          </p:nvSpPr>
          <p:spPr bwMode="auto">
            <a:xfrm>
              <a:off x="5918200" y="5997576"/>
              <a:ext cx="668338" cy="860425"/>
            </a:xfrm>
            <a:custGeom>
              <a:avLst/>
              <a:gdLst>
                <a:gd name="T0" fmla="*/ 105 w 526"/>
                <a:gd name="T1" fmla="*/ 0 h 677"/>
                <a:gd name="T2" fmla="*/ 421 w 526"/>
                <a:gd name="T3" fmla="*/ 0 h 677"/>
                <a:gd name="T4" fmla="*/ 526 w 526"/>
                <a:gd name="T5" fmla="*/ 677 h 677"/>
                <a:gd name="T6" fmla="*/ 0 w 526"/>
                <a:gd name="T7" fmla="*/ 677 h 677"/>
                <a:gd name="T8" fmla="*/ 105 w 526"/>
                <a:gd name="T9" fmla="*/ 0 h 677"/>
              </a:gdLst>
              <a:ahLst/>
              <a:cxnLst>
                <a:cxn ang="0">
                  <a:pos x="T0" y="T1"/>
                </a:cxn>
                <a:cxn ang="0">
                  <a:pos x="T2" y="T3"/>
                </a:cxn>
                <a:cxn ang="0">
                  <a:pos x="T4" y="T5"/>
                </a:cxn>
                <a:cxn ang="0">
                  <a:pos x="T6" y="T7"/>
                </a:cxn>
                <a:cxn ang="0">
                  <a:pos x="T8" y="T9"/>
                </a:cxn>
              </a:cxnLst>
              <a:rect l="0" t="0" r="r" b="b"/>
              <a:pathLst>
                <a:path w="526" h="677">
                  <a:moveTo>
                    <a:pt x="105" y="0"/>
                  </a:moveTo>
                  <a:lnTo>
                    <a:pt x="421" y="0"/>
                  </a:lnTo>
                  <a:lnTo>
                    <a:pt x="526" y="677"/>
                  </a:lnTo>
                  <a:lnTo>
                    <a:pt x="0" y="677"/>
                  </a:lnTo>
                  <a:lnTo>
                    <a:pt x="105" y="0"/>
                  </a:lnTo>
                  <a:close/>
                </a:path>
              </a:pathLst>
            </a:custGeom>
            <a:solidFill>
              <a:schemeClr val="accent3"/>
            </a:solidFill>
            <a:ln>
              <a:noFill/>
            </a:ln>
          </p:spPr>
          <p:txBody>
            <a:bodyPr/>
            <a:lstStyle/>
            <a:p>
              <a:pPr>
                <a:defRPr/>
              </a:pPr>
              <a:endParaRPr lang="zh-CN" altLang="en-US">
                <a:ea typeface="方正粗倩简体" panose="03000509000000000000" pitchFamily="65" charset="-122"/>
              </a:endParaRPr>
            </a:p>
          </p:txBody>
        </p:sp>
        <p:sp>
          <p:nvSpPr>
            <p:cNvPr id="13" name="MH_Other_8"/>
            <p:cNvSpPr/>
            <p:nvPr>
              <p:custDataLst>
                <p:tags r:id="rId9"/>
              </p:custDataLst>
            </p:nvPr>
          </p:nvSpPr>
          <p:spPr bwMode="auto">
            <a:xfrm>
              <a:off x="6253164" y="5997576"/>
              <a:ext cx="333375" cy="860425"/>
            </a:xfrm>
            <a:custGeom>
              <a:avLst/>
              <a:gdLst>
                <a:gd name="T0" fmla="*/ 158 w 263"/>
                <a:gd name="T1" fmla="*/ 0 h 677"/>
                <a:gd name="T2" fmla="*/ 0 w 263"/>
                <a:gd name="T3" fmla="*/ 0 h 677"/>
                <a:gd name="T4" fmla="*/ 0 w 263"/>
                <a:gd name="T5" fmla="*/ 677 h 677"/>
                <a:gd name="T6" fmla="*/ 263 w 263"/>
                <a:gd name="T7" fmla="*/ 677 h 677"/>
                <a:gd name="T8" fmla="*/ 158 w 263"/>
                <a:gd name="T9" fmla="*/ 0 h 677"/>
              </a:gdLst>
              <a:ahLst/>
              <a:cxnLst>
                <a:cxn ang="0">
                  <a:pos x="T0" y="T1"/>
                </a:cxn>
                <a:cxn ang="0">
                  <a:pos x="T2" y="T3"/>
                </a:cxn>
                <a:cxn ang="0">
                  <a:pos x="T4" y="T5"/>
                </a:cxn>
                <a:cxn ang="0">
                  <a:pos x="T6" y="T7"/>
                </a:cxn>
                <a:cxn ang="0">
                  <a:pos x="T8" y="T9"/>
                </a:cxn>
              </a:cxnLst>
              <a:rect l="0" t="0" r="r" b="b"/>
              <a:pathLst>
                <a:path w="263" h="677">
                  <a:moveTo>
                    <a:pt x="158" y="0"/>
                  </a:moveTo>
                  <a:lnTo>
                    <a:pt x="0" y="0"/>
                  </a:lnTo>
                  <a:lnTo>
                    <a:pt x="0" y="677"/>
                  </a:lnTo>
                  <a:lnTo>
                    <a:pt x="263" y="677"/>
                  </a:lnTo>
                  <a:lnTo>
                    <a:pt x="158" y="0"/>
                  </a:lnTo>
                  <a:close/>
                </a:path>
              </a:pathLst>
            </a:custGeom>
            <a:solidFill>
              <a:schemeClr val="accent3">
                <a:lumMod val="75000"/>
              </a:schemeClr>
            </a:solidFill>
            <a:ln>
              <a:noFill/>
            </a:ln>
          </p:spPr>
          <p:txBody>
            <a:bodyPr/>
            <a:lstStyle/>
            <a:p>
              <a:pPr>
                <a:defRPr/>
              </a:pPr>
              <a:endParaRPr lang="zh-CN" altLang="en-US">
                <a:ea typeface="方正粗倩简体" panose="03000509000000000000" pitchFamily="65" charset="-122"/>
              </a:endParaRPr>
            </a:p>
          </p:txBody>
        </p:sp>
      </p:grpSp>
      <p:sp>
        <p:nvSpPr>
          <p:cNvPr id="29" name="MH_Text_3"/>
          <p:cNvSpPr>
            <a:spLocks noEditPoints="1"/>
          </p:cNvSpPr>
          <p:nvPr>
            <p:custDataLst>
              <p:tags r:id="rId10"/>
            </p:custDataLst>
          </p:nvPr>
        </p:nvSpPr>
        <p:spPr bwMode="auto">
          <a:xfrm>
            <a:off x="5905500" y="3313114"/>
            <a:ext cx="685800" cy="814387"/>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gradFill flip="none" rotWithShape="1">
            <a:gsLst>
              <a:gs pos="100000">
                <a:schemeClr val="accent3"/>
              </a:gs>
              <a:gs pos="49000">
                <a:schemeClr val="accent3">
                  <a:lumMod val="75000"/>
                </a:schemeClr>
              </a:gs>
              <a:gs pos="50000">
                <a:schemeClr val="accent3"/>
              </a:gs>
              <a:gs pos="0">
                <a:schemeClr val="accent3">
                  <a:lumMod val="75000"/>
                </a:schemeClr>
              </a:gs>
            </a:gsLst>
            <a:lin ang="10800000" scaled="0"/>
            <a:tileRect/>
          </a:gradFill>
          <a:ln>
            <a:noFill/>
          </a:ln>
        </p:spPr>
        <p:txBody>
          <a:bodyPr lIns="0" tIns="0" rIns="0" bIns="144000" anchor="ctr" anchorCtr="1"/>
          <a:lstStyle/>
          <a:p>
            <a:pPr algn="ctr">
              <a:defRPr/>
            </a:pPr>
            <a:r>
              <a:rPr lang="en-US" altLang="zh-CN" dirty="0">
                <a:ea typeface="方正粗倩简体" panose="03000509000000000000" pitchFamily="65" charset="-122"/>
                <a:cs typeface="Arial" panose="020B0604020202020204" pitchFamily="34" charset="0"/>
              </a:rPr>
              <a:t>50%</a:t>
            </a:r>
            <a:endParaRPr lang="zh-CN" altLang="en-US" dirty="0">
              <a:ea typeface="方正粗倩简体" panose="03000509000000000000" pitchFamily="65" charset="-122"/>
              <a:cs typeface="Arial" panose="020B0604020202020204" pitchFamily="34" charset="0"/>
            </a:endParaRPr>
          </a:p>
        </p:txBody>
      </p:sp>
      <p:grpSp>
        <p:nvGrpSpPr>
          <p:cNvPr id="2048" name="组合 2047"/>
          <p:cNvGrpSpPr/>
          <p:nvPr/>
        </p:nvGrpSpPr>
        <p:grpSpPr>
          <a:xfrm>
            <a:off x="4627564" y="3802063"/>
            <a:ext cx="1089025" cy="3055938"/>
            <a:chOff x="4627564" y="3802063"/>
            <a:chExt cx="1089025" cy="3055938"/>
          </a:xfrm>
        </p:grpSpPr>
        <p:sp>
          <p:nvSpPr>
            <p:cNvPr id="6" name="MH_Other_9"/>
            <p:cNvSpPr>
              <a:spLocks noChangeArrowheads="1"/>
            </p:cNvSpPr>
            <p:nvPr>
              <p:custDataLst>
                <p:tags r:id="rId11"/>
              </p:custDataLst>
            </p:nvPr>
          </p:nvSpPr>
          <p:spPr bwMode="auto">
            <a:xfrm>
              <a:off x="5314950" y="3802063"/>
              <a:ext cx="401638" cy="2195512"/>
            </a:xfrm>
            <a:prstGeom prst="rect">
              <a:avLst/>
            </a:prstGeom>
            <a:solidFill>
              <a:schemeClr val="accent2">
                <a:lumMod val="60000"/>
                <a:lumOff val="40000"/>
              </a:schemeClr>
            </a:solidFill>
            <a:ln>
              <a:noFill/>
            </a:ln>
          </p:spPr>
          <p:txBody>
            <a:bodyPr/>
            <a:lstStyle/>
            <a:p>
              <a:pPr>
                <a:defRPr/>
              </a:pPr>
              <a:endParaRPr lang="zh-CN" altLang="en-US">
                <a:ea typeface="方正粗倩简体" panose="03000509000000000000" pitchFamily="65" charset="-122"/>
              </a:endParaRPr>
            </a:p>
          </p:txBody>
        </p:sp>
        <p:grpSp>
          <p:nvGrpSpPr>
            <p:cNvPr id="26" name="组合 25"/>
            <p:cNvGrpSpPr/>
            <p:nvPr/>
          </p:nvGrpSpPr>
          <p:grpSpPr>
            <a:xfrm>
              <a:off x="4627564" y="3802063"/>
              <a:ext cx="1089025" cy="3055938"/>
              <a:chOff x="4627564" y="3802063"/>
              <a:chExt cx="1089025" cy="3055938"/>
            </a:xfrm>
          </p:grpSpPr>
          <p:sp>
            <p:nvSpPr>
              <p:cNvPr id="2062" name="MH_Other_10"/>
              <p:cNvSpPr>
                <a:spLocks noChangeArrowheads="1"/>
              </p:cNvSpPr>
              <p:nvPr>
                <p:custDataLst>
                  <p:tags r:id="rId12"/>
                </p:custDataLst>
              </p:nvPr>
            </p:nvSpPr>
            <p:spPr bwMode="auto">
              <a:xfrm>
                <a:off x="5514976" y="3802063"/>
                <a:ext cx="201613" cy="21955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ea typeface="方正粗倩简体" panose="03000509000000000000" pitchFamily="65" charset="-122"/>
                </a:endParaRPr>
              </a:p>
            </p:txBody>
          </p:sp>
          <p:grpSp>
            <p:nvGrpSpPr>
              <p:cNvPr id="3" name="组合 2"/>
              <p:cNvGrpSpPr/>
              <p:nvPr/>
            </p:nvGrpSpPr>
            <p:grpSpPr>
              <a:xfrm>
                <a:off x="4627564" y="5997576"/>
                <a:ext cx="1089025" cy="860425"/>
                <a:chOff x="4627564" y="5997576"/>
                <a:chExt cx="1089025" cy="860425"/>
              </a:xfrm>
            </p:grpSpPr>
            <p:sp>
              <p:nvSpPr>
                <p:cNvPr id="2063" name="MH_Other_11"/>
                <p:cNvSpPr/>
                <p:nvPr>
                  <p:custDataLst>
                    <p:tags r:id="rId13"/>
                  </p:custDataLst>
                </p:nvPr>
              </p:nvSpPr>
              <p:spPr bwMode="auto">
                <a:xfrm>
                  <a:off x="4627564" y="5997576"/>
                  <a:ext cx="1089025" cy="860425"/>
                </a:xfrm>
                <a:custGeom>
                  <a:avLst/>
                  <a:gdLst>
                    <a:gd name="T0" fmla="*/ 2147483646 w 857"/>
                    <a:gd name="T1" fmla="*/ 0 h 677"/>
                    <a:gd name="T2" fmla="*/ 2147483646 w 857"/>
                    <a:gd name="T3" fmla="*/ 0 h 677"/>
                    <a:gd name="T4" fmla="*/ 0 w 857"/>
                    <a:gd name="T5" fmla="*/ 2147483646 h 677"/>
                    <a:gd name="T6" fmla="*/ 2147483646 w 857"/>
                    <a:gd name="T7" fmla="*/ 2147483646 h 677"/>
                    <a:gd name="T8" fmla="*/ 2147483646 w 857"/>
                    <a:gd name="T9" fmla="*/ 0 h 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677">
                      <a:moveTo>
                        <a:pt x="857" y="0"/>
                      </a:moveTo>
                      <a:lnTo>
                        <a:pt x="541" y="0"/>
                      </a:lnTo>
                      <a:lnTo>
                        <a:pt x="0" y="677"/>
                      </a:lnTo>
                      <a:lnTo>
                        <a:pt x="563" y="677"/>
                      </a:lnTo>
                      <a:lnTo>
                        <a:pt x="857"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方正粗倩简体" panose="03000509000000000000" pitchFamily="65" charset="-122"/>
                  </a:endParaRPr>
                </a:p>
              </p:txBody>
            </p:sp>
            <p:sp>
              <p:nvSpPr>
                <p:cNvPr id="9" name="MH_Other_12"/>
                <p:cNvSpPr/>
                <p:nvPr>
                  <p:custDataLst>
                    <p:tags r:id="rId14"/>
                  </p:custDataLst>
                </p:nvPr>
              </p:nvSpPr>
              <p:spPr bwMode="auto">
                <a:xfrm>
                  <a:off x="4979988" y="5997576"/>
                  <a:ext cx="736600" cy="860425"/>
                </a:xfrm>
                <a:custGeom>
                  <a:avLst/>
                  <a:gdLst>
                    <a:gd name="T0" fmla="*/ 580 w 580"/>
                    <a:gd name="T1" fmla="*/ 0 h 677"/>
                    <a:gd name="T2" fmla="*/ 422 w 580"/>
                    <a:gd name="T3" fmla="*/ 0 h 677"/>
                    <a:gd name="T4" fmla="*/ 0 w 580"/>
                    <a:gd name="T5" fmla="*/ 677 h 677"/>
                    <a:gd name="T6" fmla="*/ 286 w 580"/>
                    <a:gd name="T7" fmla="*/ 677 h 677"/>
                    <a:gd name="T8" fmla="*/ 580 w 580"/>
                    <a:gd name="T9" fmla="*/ 0 h 677"/>
                  </a:gdLst>
                  <a:ahLst/>
                  <a:cxnLst>
                    <a:cxn ang="0">
                      <a:pos x="T0" y="T1"/>
                    </a:cxn>
                    <a:cxn ang="0">
                      <a:pos x="T2" y="T3"/>
                    </a:cxn>
                    <a:cxn ang="0">
                      <a:pos x="T4" y="T5"/>
                    </a:cxn>
                    <a:cxn ang="0">
                      <a:pos x="T6" y="T7"/>
                    </a:cxn>
                    <a:cxn ang="0">
                      <a:pos x="T8" y="T9"/>
                    </a:cxn>
                  </a:cxnLst>
                  <a:rect l="0" t="0" r="r" b="b"/>
                  <a:pathLst>
                    <a:path w="580" h="677">
                      <a:moveTo>
                        <a:pt x="580" y="0"/>
                      </a:moveTo>
                      <a:lnTo>
                        <a:pt x="422" y="0"/>
                      </a:lnTo>
                      <a:lnTo>
                        <a:pt x="0" y="677"/>
                      </a:lnTo>
                      <a:lnTo>
                        <a:pt x="286" y="677"/>
                      </a:lnTo>
                      <a:lnTo>
                        <a:pt x="580" y="0"/>
                      </a:lnTo>
                      <a:close/>
                    </a:path>
                  </a:pathLst>
                </a:custGeom>
                <a:solidFill>
                  <a:schemeClr val="accent2">
                    <a:lumMod val="75000"/>
                  </a:schemeClr>
                </a:solidFill>
                <a:ln>
                  <a:noFill/>
                </a:ln>
              </p:spPr>
              <p:txBody>
                <a:bodyPr/>
                <a:lstStyle/>
                <a:p>
                  <a:pPr>
                    <a:defRPr/>
                  </a:pPr>
                  <a:endParaRPr lang="zh-CN" altLang="en-US">
                    <a:ea typeface="方正粗倩简体" panose="03000509000000000000" pitchFamily="65" charset="-122"/>
                  </a:endParaRPr>
                </a:p>
              </p:txBody>
            </p:sp>
          </p:grpSp>
        </p:grpSp>
      </p:grpSp>
      <p:sp>
        <p:nvSpPr>
          <p:cNvPr id="33" name="MH_Text_2"/>
          <p:cNvSpPr>
            <a:spLocks noEditPoints="1"/>
          </p:cNvSpPr>
          <p:nvPr>
            <p:custDataLst>
              <p:tags r:id="rId15"/>
            </p:custDataLst>
          </p:nvPr>
        </p:nvSpPr>
        <p:spPr bwMode="auto">
          <a:xfrm>
            <a:off x="5167313" y="2874963"/>
            <a:ext cx="685800" cy="812800"/>
          </a:xfrm>
          <a:custGeom>
            <a:avLst/>
            <a:gdLst>
              <a:gd name="T0" fmla="*/ 418 w 1200"/>
              <a:gd name="T1" fmla="*/ 1171 h 1425"/>
              <a:gd name="T2" fmla="*/ 0 w 1200"/>
              <a:gd name="T3" fmla="*/ 600 h 1425"/>
              <a:gd name="T4" fmla="*/ 600 w 1200"/>
              <a:gd name="T5" fmla="*/ 0 h 1425"/>
              <a:gd name="T6" fmla="*/ 1200 w 1200"/>
              <a:gd name="T7" fmla="*/ 600 h 1425"/>
              <a:gd name="T8" fmla="*/ 782 w 1200"/>
              <a:gd name="T9" fmla="*/ 1171 h 1425"/>
              <a:gd name="T10" fmla="*/ 600 w 1200"/>
              <a:gd name="T11" fmla="*/ 1425 h 1425"/>
              <a:gd name="T12" fmla="*/ 418 w 1200"/>
              <a:gd name="T13" fmla="*/ 1171 h 1425"/>
              <a:gd name="T14" fmla="*/ 1050 w 1200"/>
              <a:gd name="T15" fmla="*/ 600 h 1425"/>
              <a:gd name="T16" fmla="*/ 600 w 1200"/>
              <a:gd name="T17" fmla="*/ 150 h 1425"/>
              <a:gd name="T18" fmla="*/ 150 w 1200"/>
              <a:gd name="T19" fmla="*/ 600 h 1425"/>
              <a:gd name="T20" fmla="*/ 600 w 1200"/>
              <a:gd name="T21" fmla="*/ 1050 h 1425"/>
              <a:gd name="T22" fmla="*/ 1050 w 1200"/>
              <a:gd name="T23" fmla="*/ 60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5">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gradFill flip="none" rotWithShape="1">
            <a:gsLst>
              <a:gs pos="100000">
                <a:schemeClr val="accent2"/>
              </a:gs>
              <a:gs pos="49000">
                <a:schemeClr val="accent2">
                  <a:lumMod val="75000"/>
                </a:schemeClr>
              </a:gs>
              <a:gs pos="50000">
                <a:schemeClr val="accent2"/>
              </a:gs>
              <a:gs pos="0">
                <a:schemeClr val="accent2">
                  <a:lumMod val="75000"/>
                </a:schemeClr>
              </a:gs>
            </a:gsLst>
            <a:lin ang="10800000" scaled="0"/>
            <a:tileRect/>
          </a:gradFill>
          <a:ln>
            <a:noFill/>
          </a:ln>
        </p:spPr>
        <p:txBody>
          <a:bodyPr lIns="0" tIns="0" rIns="0" bIns="144000" anchor="ctr" anchorCtr="1"/>
          <a:lstStyle/>
          <a:p>
            <a:pPr algn="ctr">
              <a:defRPr/>
            </a:pPr>
            <a:r>
              <a:rPr lang="en-US" altLang="zh-CN" dirty="0">
                <a:ea typeface="方正粗倩简体" panose="03000509000000000000" pitchFamily="65" charset="-122"/>
                <a:cs typeface="Arial" panose="020B0604020202020204" pitchFamily="34" charset="0"/>
              </a:rPr>
              <a:t>60%</a:t>
            </a:r>
            <a:endParaRPr lang="zh-CN" altLang="en-US" dirty="0">
              <a:ea typeface="方正粗倩简体" panose="03000509000000000000" pitchFamily="65" charset="-122"/>
              <a:cs typeface="Arial" panose="020B0604020202020204" pitchFamily="34" charset="0"/>
            </a:endParaRPr>
          </a:p>
        </p:txBody>
      </p:sp>
      <p:grpSp>
        <p:nvGrpSpPr>
          <p:cNvPr id="27" name="组合 26"/>
          <p:cNvGrpSpPr/>
          <p:nvPr/>
        </p:nvGrpSpPr>
        <p:grpSpPr>
          <a:xfrm>
            <a:off x="3300413" y="4241801"/>
            <a:ext cx="1670051" cy="2616200"/>
            <a:chOff x="3300413" y="4241801"/>
            <a:chExt cx="1670051" cy="2616200"/>
          </a:xfrm>
        </p:grpSpPr>
        <p:sp>
          <p:nvSpPr>
            <p:cNvPr id="4" name="MH_Other_13"/>
            <p:cNvSpPr>
              <a:spLocks noChangeArrowheads="1"/>
            </p:cNvSpPr>
            <p:nvPr>
              <p:custDataLst>
                <p:tags r:id="rId16"/>
              </p:custDataLst>
            </p:nvPr>
          </p:nvSpPr>
          <p:spPr bwMode="auto">
            <a:xfrm>
              <a:off x="4570413" y="4241801"/>
              <a:ext cx="400050" cy="1755775"/>
            </a:xfrm>
            <a:prstGeom prst="rect">
              <a:avLst/>
            </a:prstGeom>
            <a:solidFill>
              <a:schemeClr val="accent1">
                <a:lumMod val="60000"/>
                <a:lumOff val="40000"/>
              </a:schemeClr>
            </a:solidFill>
            <a:ln>
              <a:noFill/>
            </a:ln>
          </p:spPr>
          <p:txBody>
            <a:bodyPr/>
            <a:lstStyle/>
            <a:p>
              <a:pPr>
                <a:defRPr/>
              </a:pPr>
              <a:endParaRPr lang="zh-CN" altLang="en-US">
                <a:ea typeface="方正粗倩简体" panose="03000509000000000000" pitchFamily="65" charset="-122"/>
              </a:endParaRPr>
            </a:p>
          </p:txBody>
        </p:sp>
        <p:sp>
          <p:nvSpPr>
            <p:cNvPr id="2067" name="MH_Other_14"/>
            <p:cNvSpPr>
              <a:spLocks noChangeArrowheads="1"/>
            </p:cNvSpPr>
            <p:nvPr>
              <p:custDataLst>
                <p:tags r:id="rId17"/>
              </p:custDataLst>
            </p:nvPr>
          </p:nvSpPr>
          <p:spPr bwMode="auto">
            <a:xfrm>
              <a:off x="4770439" y="4241801"/>
              <a:ext cx="200025" cy="1755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ea typeface="方正粗倩简体" panose="03000509000000000000" pitchFamily="65" charset="-122"/>
              </a:endParaRPr>
            </a:p>
          </p:txBody>
        </p:sp>
        <p:grpSp>
          <p:nvGrpSpPr>
            <p:cNvPr id="2" name="组合 1"/>
            <p:cNvGrpSpPr/>
            <p:nvPr/>
          </p:nvGrpSpPr>
          <p:grpSpPr>
            <a:xfrm>
              <a:off x="3300413" y="5997576"/>
              <a:ext cx="1670050" cy="860425"/>
              <a:chOff x="3300413" y="5997576"/>
              <a:chExt cx="1670050" cy="860425"/>
            </a:xfrm>
          </p:grpSpPr>
          <p:sp>
            <p:nvSpPr>
              <p:cNvPr id="2068" name="MH_Other_15"/>
              <p:cNvSpPr/>
              <p:nvPr>
                <p:custDataLst>
                  <p:tags r:id="rId18"/>
                </p:custDataLst>
              </p:nvPr>
            </p:nvSpPr>
            <p:spPr bwMode="auto">
              <a:xfrm>
                <a:off x="3300413" y="5997576"/>
                <a:ext cx="1670050" cy="860425"/>
              </a:xfrm>
              <a:custGeom>
                <a:avLst/>
                <a:gdLst>
                  <a:gd name="T0" fmla="*/ 2147483646 w 1314"/>
                  <a:gd name="T1" fmla="*/ 0 h 677"/>
                  <a:gd name="T2" fmla="*/ 2147483646 w 1314"/>
                  <a:gd name="T3" fmla="*/ 0 h 677"/>
                  <a:gd name="T4" fmla="*/ 0 w 1314"/>
                  <a:gd name="T5" fmla="*/ 2147483646 h 677"/>
                  <a:gd name="T6" fmla="*/ 2147483646 w 1314"/>
                  <a:gd name="T7" fmla="*/ 2147483646 h 677"/>
                  <a:gd name="T8" fmla="*/ 2147483646 w 1314"/>
                  <a:gd name="T9" fmla="*/ 0 h 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4" h="677">
                    <a:moveTo>
                      <a:pt x="1314" y="0"/>
                    </a:moveTo>
                    <a:lnTo>
                      <a:pt x="999" y="0"/>
                    </a:lnTo>
                    <a:lnTo>
                      <a:pt x="0" y="677"/>
                    </a:lnTo>
                    <a:lnTo>
                      <a:pt x="597" y="677"/>
                    </a:lnTo>
                    <a:lnTo>
                      <a:pt x="131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方正粗倩简体" panose="03000509000000000000" pitchFamily="65" charset="-122"/>
                </a:endParaRPr>
              </a:p>
            </p:txBody>
          </p:sp>
          <p:sp>
            <p:nvSpPr>
              <p:cNvPr id="19" name="MH_Other_16"/>
              <p:cNvSpPr/>
              <p:nvPr>
                <p:custDataLst>
                  <p:tags r:id="rId19"/>
                </p:custDataLst>
              </p:nvPr>
            </p:nvSpPr>
            <p:spPr bwMode="auto">
              <a:xfrm>
                <a:off x="3667125" y="5997576"/>
                <a:ext cx="1303338" cy="860425"/>
              </a:xfrm>
              <a:custGeom>
                <a:avLst/>
                <a:gdLst>
                  <a:gd name="T0" fmla="*/ 1026 w 1026"/>
                  <a:gd name="T1" fmla="*/ 0 h 677"/>
                  <a:gd name="T2" fmla="*/ 869 w 1026"/>
                  <a:gd name="T3" fmla="*/ 0 h 677"/>
                  <a:gd name="T4" fmla="*/ 0 w 1026"/>
                  <a:gd name="T5" fmla="*/ 677 h 677"/>
                  <a:gd name="T6" fmla="*/ 310 w 1026"/>
                  <a:gd name="T7" fmla="*/ 677 h 677"/>
                  <a:gd name="T8" fmla="*/ 1026 w 1026"/>
                  <a:gd name="T9" fmla="*/ 0 h 677"/>
                </a:gdLst>
                <a:ahLst/>
                <a:cxnLst>
                  <a:cxn ang="0">
                    <a:pos x="T0" y="T1"/>
                  </a:cxn>
                  <a:cxn ang="0">
                    <a:pos x="T2" y="T3"/>
                  </a:cxn>
                  <a:cxn ang="0">
                    <a:pos x="T4" y="T5"/>
                  </a:cxn>
                  <a:cxn ang="0">
                    <a:pos x="T6" y="T7"/>
                  </a:cxn>
                  <a:cxn ang="0">
                    <a:pos x="T8" y="T9"/>
                  </a:cxn>
                </a:cxnLst>
                <a:rect l="0" t="0" r="r" b="b"/>
                <a:pathLst>
                  <a:path w="1026" h="677">
                    <a:moveTo>
                      <a:pt x="1026" y="0"/>
                    </a:moveTo>
                    <a:lnTo>
                      <a:pt x="869" y="0"/>
                    </a:lnTo>
                    <a:lnTo>
                      <a:pt x="0" y="677"/>
                    </a:lnTo>
                    <a:lnTo>
                      <a:pt x="310" y="677"/>
                    </a:lnTo>
                    <a:lnTo>
                      <a:pt x="1026" y="0"/>
                    </a:lnTo>
                    <a:close/>
                  </a:path>
                </a:pathLst>
              </a:custGeom>
              <a:solidFill>
                <a:schemeClr val="accent1">
                  <a:lumMod val="75000"/>
                </a:schemeClr>
              </a:solidFill>
              <a:ln>
                <a:noFill/>
              </a:ln>
            </p:spPr>
            <p:txBody>
              <a:bodyPr/>
              <a:lstStyle/>
              <a:p>
                <a:pPr>
                  <a:defRPr/>
                </a:pPr>
                <a:endParaRPr lang="zh-CN" altLang="en-US">
                  <a:ea typeface="方正粗倩简体" panose="03000509000000000000" pitchFamily="65" charset="-122"/>
                </a:endParaRPr>
              </a:p>
            </p:txBody>
          </p:sp>
        </p:grpSp>
      </p:grpSp>
      <p:sp>
        <p:nvSpPr>
          <p:cNvPr id="37" name="MH_Text_1"/>
          <p:cNvSpPr>
            <a:spLocks noEditPoints="1"/>
          </p:cNvSpPr>
          <p:nvPr>
            <p:custDataLst>
              <p:tags r:id="rId20"/>
            </p:custDataLst>
          </p:nvPr>
        </p:nvSpPr>
        <p:spPr bwMode="auto">
          <a:xfrm>
            <a:off x="4427538" y="3313114"/>
            <a:ext cx="685800" cy="814387"/>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gradFill flip="none" rotWithShape="1">
            <a:gsLst>
              <a:gs pos="100000">
                <a:schemeClr val="accent1"/>
              </a:gs>
              <a:gs pos="49000">
                <a:schemeClr val="accent1">
                  <a:lumMod val="75000"/>
                </a:schemeClr>
              </a:gs>
              <a:gs pos="49000">
                <a:schemeClr val="accent1"/>
              </a:gs>
              <a:gs pos="0">
                <a:schemeClr val="accent1">
                  <a:lumMod val="75000"/>
                </a:schemeClr>
              </a:gs>
            </a:gsLst>
            <a:lin ang="10800000" scaled="0"/>
            <a:tileRect/>
          </a:gradFill>
          <a:ln>
            <a:noFill/>
          </a:ln>
        </p:spPr>
        <p:txBody>
          <a:bodyPr lIns="0" tIns="0" rIns="0" bIns="144000" anchor="ctr" anchorCtr="1"/>
          <a:lstStyle/>
          <a:p>
            <a:pPr algn="ctr">
              <a:defRPr/>
            </a:pPr>
            <a:r>
              <a:rPr lang="en-US" altLang="zh-CN" dirty="0">
                <a:ea typeface="方正粗倩简体" panose="03000509000000000000" pitchFamily="65" charset="-122"/>
                <a:cs typeface="Arial" panose="020B0604020202020204" pitchFamily="34" charset="0"/>
              </a:rPr>
              <a:t>50%</a:t>
            </a:r>
            <a:endParaRPr lang="zh-CN" altLang="en-US" dirty="0">
              <a:ea typeface="方正粗倩简体" panose="03000509000000000000" pitchFamily="65" charset="-122"/>
              <a:cs typeface="Arial" panose="020B0604020202020204" pitchFamily="34" charset="0"/>
            </a:endParaRPr>
          </a:p>
        </p:txBody>
      </p:sp>
      <p:grpSp>
        <p:nvGrpSpPr>
          <p:cNvPr id="18" name="组合 17"/>
          <p:cNvGrpSpPr/>
          <p:nvPr/>
        </p:nvGrpSpPr>
        <p:grpSpPr>
          <a:xfrm>
            <a:off x="6789739" y="3363913"/>
            <a:ext cx="1089025" cy="3494088"/>
            <a:chOff x="6789739" y="3363913"/>
            <a:chExt cx="1089025" cy="3494088"/>
          </a:xfrm>
        </p:grpSpPr>
        <p:grpSp>
          <p:nvGrpSpPr>
            <p:cNvPr id="8" name="组合 7"/>
            <p:cNvGrpSpPr/>
            <p:nvPr/>
          </p:nvGrpSpPr>
          <p:grpSpPr>
            <a:xfrm>
              <a:off x="6789739" y="3363913"/>
              <a:ext cx="401637" cy="2633662"/>
              <a:chOff x="6789739" y="3363913"/>
              <a:chExt cx="401637" cy="2633662"/>
            </a:xfrm>
          </p:grpSpPr>
          <p:sp>
            <p:nvSpPr>
              <p:cNvPr id="14" name="MH_Other_17"/>
              <p:cNvSpPr>
                <a:spLocks noChangeArrowheads="1"/>
              </p:cNvSpPr>
              <p:nvPr>
                <p:custDataLst>
                  <p:tags r:id="rId21"/>
                </p:custDataLst>
              </p:nvPr>
            </p:nvSpPr>
            <p:spPr bwMode="auto">
              <a:xfrm>
                <a:off x="6789739" y="3363913"/>
                <a:ext cx="401637" cy="2633662"/>
              </a:xfrm>
              <a:prstGeom prst="rect">
                <a:avLst/>
              </a:prstGeom>
              <a:solidFill>
                <a:schemeClr val="accent4">
                  <a:lumMod val="60000"/>
                  <a:lumOff val="40000"/>
                </a:schemeClr>
              </a:solidFill>
              <a:ln>
                <a:noFill/>
              </a:ln>
            </p:spPr>
            <p:txBody>
              <a:bodyPr/>
              <a:lstStyle/>
              <a:p>
                <a:pPr>
                  <a:defRPr/>
                </a:pPr>
                <a:endParaRPr lang="zh-CN" altLang="en-US">
                  <a:ea typeface="方正粗倩简体" panose="03000509000000000000" pitchFamily="65" charset="-122"/>
                </a:endParaRPr>
              </a:p>
            </p:txBody>
          </p:sp>
          <p:sp>
            <p:nvSpPr>
              <p:cNvPr id="15" name="MH_Other_18"/>
              <p:cNvSpPr>
                <a:spLocks noChangeArrowheads="1"/>
              </p:cNvSpPr>
              <p:nvPr>
                <p:custDataLst>
                  <p:tags r:id="rId22"/>
                </p:custDataLst>
              </p:nvPr>
            </p:nvSpPr>
            <p:spPr bwMode="auto">
              <a:xfrm>
                <a:off x="6989763" y="3363913"/>
                <a:ext cx="201612" cy="2633662"/>
              </a:xfrm>
              <a:prstGeom prst="rect">
                <a:avLst/>
              </a:prstGeom>
              <a:solidFill>
                <a:schemeClr val="accent4"/>
              </a:solidFill>
              <a:ln>
                <a:noFill/>
              </a:ln>
            </p:spPr>
            <p:txBody>
              <a:bodyPr/>
              <a:lstStyle/>
              <a:p>
                <a:pPr>
                  <a:defRPr/>
                </a:pPr>
                <a:endParaRPr lang="zh-CN" altLang="en-US">
                  <a:ea typeface="方正粗倩简体" panose="03000509000000000000" pitchFamily="65" charset="-122"/>
                </a:endParaRPr>
              </a:p>
            </p:txBody>
          </p:sp>
        </p:grpSp>
        <p:grpSp>
          <p:nvGrpSpPr>
            <p:cNvPr id="7" name="组合 6"/>
            <p:cNvGrpSpPr/>
            <p:nvPr/>
          </p:nvGrpSpPr>
          <p:grpSpPr>
            <a:xfrm>
              <a:off x="6789739" y="5997576"/>
              <a:ext cx="1089025" cy="860425"/>
              <a:chOff x="6789739" y="5997576"/>
              <a:chExt cx="1089025" cy="860425"/>
            </a:xfrm>
          </p:grpSpPr>
          <p:sp>
            <p:nvSpPr>
              <p:cNvPr id="20" name="MH_Other_19"/>
              <p:cNvSpPr/>
              <p:nvPr>
                <p:custDataLst>
                  <p:tags r:id="rId23"/>
                </p:custDataLst>
              </p:nvPr>
            </p:nvSpPr>
            <p:spPr bwMode="auto">
              <a:xfrm>
                <a:off x="6789739" y="5997576"/>
                <a:ext cx="1089025" cy="860425"/>
              </a:xfrm>
              <a:custGeom>
                <a:avLst/>
                <a:gdLst>
                  <a:gd name="T0" fmla="*/ 0 w 857"/>
                  <a:gd name="T1" fmla="*/ 0 h 677"/>
                  <a:gd name="T2" fmla="*/ 316 w 857"/>
                  <a:gd name="T3" fmla="*/ 0 h 677"/>
                  <a:gd name="T4" fmla="*/ 857 w 857"/>
                  <a:gd name="T5" fmla="*/ 677 h 677"/>
                  <a:gd name="T6" fmla="*/ 294 w 857"/>
                  <a:gd name="T7" fmla="*/ 677 h 677"/>
                  <a:gd name="T8" fmla="*/ 0 w 857"/>
                  <a:gd name="T9" fmla="*/ 0 h 677"/>
                </a:gdLst>
                <a:ahLst/>
                <a:cxnLst>
                  <a:cxn ang="0">
                    <a:pos x="T0" y="T1"/>
                  </a:cxn>
                  <a:cxn ang="0">
                    <a:pos x="T2" y="T3"/>
                  </a:cxn>
                  <a:cxn ang="0">
                    <a:pos x="T4" y="T5"/>
                  </a:cxn>
                  <a:cxn ang="0">
                    <a:pos x="T6" y="T7"/>
                  </a:cxn>
                  <a:cxn ang="0">
                    <a:pos x="T8" y="T9"/>
                  </a:cxn>
                </a:cxnLst>
                <a:rect l="0" t="0" r="r" b="b"/>
                <a:pathLst>
                  <a:path w="857" h="677">
                    <a:moveTo>
                      <a:pt x="0" y="0"/>
                    </a:moveTo>
                    <a:lnTo>
                      <a:pt x="316" y="0"/>
                    </a:lnTo>
                    <a:lnTo>
                      <a:pt x="857" y="677"/>
                    </a:lnTo>
                    <a:lnTo>
                      <a:pt x="294" y="677"/>
                    </a:lnTo>
                    <a:lnTo>
                      <a:pt x="0" y="0"/>
                    </a:lnTo>
                    <a:close/>
                  </a:path>
                </a:pathLst>
              </a:custGeom>
              <a:solidFill>
                <a:schemeClr val="accent4"/>
              </a:solidFill>
              <a:ln>
                <a:noFill/>
              </a:ln>
            </p:spPr>
            <p:txBody>
              <a:bodyPr/>
              <a:lstStyle/>
              <a:p>
                <a:pPr>
                  <a:defRPr/>
                </a:pPr>
                <a:endParaRPr lang="zh-CN" altLang="en-US">
                  <a:ea typeface="方正粗倩简体" panose="03000509000000000000" pitchFamily="65" charset="-122"/>
                </a:endParaRPr>
              </a:p>
            </p:txBody>
          </p:sp>
          <p:sp>
            <p:nvSpPr>
              <p:cNvPr id="21" name="MH_Other_20"/>
              <p:cNvSpPr/>
              <p:nvPr>
                <p:custDataLst>
                  <p:tags r:id="rId24"/>
                </p:custDataLst>
              </p:nvPr>
            </p:nvSpPr>
            <p:spPr bwMode="auto">
              <a:xfrm>
                <a:off x="6989763" y="5997576"/>
                <a:ext cx="889000" cy="860425"/>
              </a:xfrm>
              <a:custGeom>
                <a:avLst/>
                <a:gdLst>
                  <a:gd name="T0" fmla="*/ 158 w 699"/>
                  <a:gd name="T1" fmla="*/ 0 h 677"/>
                  <a:gd name="T2" fmla="*/ 0 w 699"/>
                  <a:gd name="T3" fmla="*/ 0 h 677"/>
                  <a:gd name="T4" fmla="*/ 415 w 699"/>
                  <a:gd name="T5" fmla="*/ 677 h 677"/>
                  <a:gd name="T6" fmla="*/ 699 w 699"/>
                  <a:gd name="T7" fmla="*/ 677 h 677"/>
                  <a:gd name="T8" fmla="*/ 158 w 699"/>
                  <a:gd name="T9" fmla="*/ 0 h 677"/>
                </a:gdLst>
                <a:ahLst/>
                <a:cxnLst>
                  <a:cxn ang="0">
                    <a:pos x="T0" y="T1"/>
                  </a:cxn>
                  <a:cxn ang="0">
                    <a:pos x="T2" y="T3"/>
                  </a:cxn>
                  <a:cxn ang="0">
                    <a:pos x="T4" y="T5"/>
                  </a:cxn>
                  <a:cxn ang="0">
                    <a:pos x="T6" y="T7"/>
                  </a:cxn>
                  <a:cxn ang="0">
                    <a:pos x="T8" y="T9"/>
                  </a:cxn>
                </a:cxnLst>
                <a:rect l="0" t="0" r="r" b="b"/>
                <a:pathLst>
                  <a:path w="699" h="677">
                    <a:moveTo>
                      <a:pt x="158" y="0"/>
                    </a:moveTo>
                    <a:lnTo>
                      <a:pt x="0" y="0"/>
                    </a:lnTo>
                    <a:lnTo>
                      <a:pt x="415" y="677"/>
                    </a:lnTo>
                    <a:lnTo>
                      <a:pt x="699" y="677"/>
                    </a:lnTo>
                    <a:lnTo>
                      <a:pt x="158" y="0"/>
                    </a:lnTo>
                    <a:close/>
                  </a:path>
                </a:pathLst>
              </a:custGeom>
              <a:solidFill>
                <a:schemeClr val="accent4">
                  <a:lumMod val="75000"/>
                </a:schemeClr>
              </a:solidFill>
              <a:ln>
                <a:noFill/>
              </a:ln>
            </p:spPr>
            <p:txBody>
              <a:bodyPr/>
              <a:lstStyle/>
              <a:p>
                <a:pPr>
                  <a:defRPr/>
                </a:pPr>
                <a:endParaRPr lang="zh-CN" altLang="en-US">
                  <a:ea typeface="方正粗倩简体" panose="03000509000000000000" pitchFamily="65" charset="-122"/>
                </a:endParaRPr>
              </a:p>
            </p:txBody>
          </p:sp>
        </p:grpSp>
      </p:grpSp>
      <p:sp>
        <p:nvSpPr>
          <p:cNvPr id="41" name="MH_Text_4"/>
          <p:cNvSpPr>
            <a:spLocks noEditPoints="1"/>
          </p:cNvSpPr>
          <p:nvPr>
            <p:custDataLst>
              <p:tags r:id="rId25"/>
            </p:custDataLst>
          </p:nvPr>
        </p:nvSpPr>
        <p:spPr bwMode="auto">
          <a:xfrm>
            <a:off x="6645275" y="2430464"/>
            <a:ext cx="685800" cy="8159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gradFill flip="none" rotWithShape="1">
            <a:gsLst>
              <a:gs pos="100000">
                <a:schemeClr val="accent4"/>
              </a:gs>
              <a:gs pos="49000">
                <a:schemeClr val="accent4">
                  <a:lumMod val="75000"/>
                </a:schemeClr>
              </a:gs>
              <a:gs pos="50000">
                <a:schemeClr val="accent4"/>
              </a:gs>
              <a:gs pos="0">
                <a:schemeClr val="accent4">
                  <a:lumMod val="75000"/>
                </a:schemeClr>
              </a:gs>
            </a:gsLst>
            <a:lin ang="10800000" scaled="0"/>
            <a:tileRect/>
          </a:gradFill>
          <a:ln>
            <a:noFill/>
          </a:ln>
        </p:spPr>
        <p:txBody>
          <a:bodyPr lIns="0" tIns="0" rIns="0" bIns="144000" anchor="ctr" anchorCtr="1"/>
          <a:lstStyle/>
          <a:p>
            <a:pPr algn="ctr">
              <a:defRPr/>
            </a:pPr>
            <a:r>
              <a:rPr lang="en-US" altLang="zh-CN" dirty="0">
                <a:ea typeface="方正粗倩简体" panose="03000509000000000000" pitchFamily="65" charset="-122"/>
                <a:cs typeface="Arial" panose="020B0604020202020204" pitchFamily="34" charset="0"/>
              </a:rPr>
              <a:t>70%</a:t>
            </a:r>
            <a:endParaRPr lang="zh-CN" altLang="en-US" dirty="0">
              <a:ea typeface="方正粗倩简体" panose="03000509000000000000" pitchFamily="65" charset="-122"/>
              <a:cs typeface="Arial" panose="020B0604020202020204" pitchFamily="34" charset="0"/>
            </a:endParaRPr>
          </a:p>
        </p:txBody>
      </p:sp>
      <p:pic>
        <p:nvPicPr>
          <p:cNvPr id="28" name="图片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30" name="矩形 29"/>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1" name="直接连接符 30"/>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123237" y="2627090"/>
            <a:ext cx="3710217" cy="3000821"/>
          </a:xfrm>
          <a:prstGeom prst="rect">
            <a:avLst/>
          </a:prstGeom>
        </p:spPr>
        <p:txBody>
          <a:bodyPr wrap="square">
            <a:spAutoFit/>
          </a:bodyPr>
          <a:lstStyle/>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的内容描述请输入你的内容描</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述请输入你的内容描述</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a:p>
            <a:pPr lvl="1">
              <a:lnSpc>
                <a:spcPct val="150000"/>
              </a:lnSpc>
              <a:defRPr/>
            </a:pP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
        <p:nvSpPr>
          <p:cNvPr id="34" name="矩形 33"/>
          <p:cNvSpPr/>
          <p:nvPr/>
        </p:nvSpPr>
        <p:spPr>
          <a:xfrm>
            <a:off x="79826" y="2627089"/>
            <a:ext cx="3710217" cy="889924"/>
          </a:xfrm>
          <a:prstGeom prst="rect">
            <a:avLst/>
          </a:prstGeom>
        </p:spPr>
        <p:txBody>
          <a:bodyPr wrap="square">
            <a:spAutoFit/>
          </a:bodyPr>
          <a:lstStyle/>
          <a:p>
            <a:pPr lvl="1" algn="r">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
        <p:nvSpPr>
          <p:cNvPr id="35" name="矩形 34"/>
          <p:cNvSpPr/>
          <p:nvPr/>
        </p:nvSpPr>
        <p:spPr>
          <a:xfrm>
            <a:off x="265677" y="3842864"/>
            <a:ext cx="3710217" cy="889924"/>
          </a:xfrm>
          <a:prstGeom prst="rect">
            <a:avLst/>
          </a:prstGeom>
        </p:spPr>
        <p:txBody>
          <a:bodyPr wrap="square">
            <a:spAutoFit/>
          </a:bodyPr>
          <a:lstStyle/>
          <a:p>
            <a:pPr lvl="1" algn="r">
              <a:lnSpc>
                <a:spcPct val="200000"/>
              </a:lnSpc>
              <a:defRPr/>
            </a:pPr>
            <a:r>
              <a:rPr lang="zh-CN" altLang="en-US" sz="1400" dirty="0">
                <a:solidFill>
                  <a:schemeClr val="accent5">
                    <a:lumMod val="50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a:t>
            </a:r>
            <a:endParaRPr lang="en-US" altLang="zh-CN" sz="1400" dirty="0">
              <a:solidFill>
                <a:schemeClr val="accent5">
                  <a:lumMod val="50000"/>
                </a:schemeClr>
              </a:solidFill>
              <a:latin typeface="方正粗倩简体" panose="03000509000000000000" pitchFamily="65" charset="-122"/>
              <a:ea typeface="方正粗倩简体" panose="03000509000000000000" pitchFamily="65" charset="-122"/>
            </a:endParaRPr>
          </a:p>
        </p:txBody>
      </p:sp>
    </p:spTree>
    <p:custDataLst>
      <p:tags r:id="rId2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restart="never" repeatDur="0" fill="hold" nodeType="afterEffect">
                                  <p:stCondLst>
                                    <p:cond delay="0"/>
                                  </p:stCondLst>
                                  <p:childTnLst>
                                    <p:set>
                                      <p:cBhvr>
                                        <p:cTn id="32" dur="1" fill="hold">
                                          <p:stCondLst>
                                            <p:cond delay="0"/>
                                          </p:stCondLst>
                                        </p:cTn>
                                        <p:tgtEl>
                                          <p:spTgt spid="2048"/>
                                        </p:tgtEl>
                                        <p:attrNameLst>
                                          <p:attrName>style.visibility</p:attrName>
                                        </p:attrNameLst>
                                      </p:cBhvr>
                                      <p:to>
                                        <p:strVal val="visible"/>
                                      </p:to>
                                    </p:set>
                                    <p:animEffect transition="in" filter="wipe(down)">
                                      <p:cBhvr>
                                        <p:cTn id="33" dur="500"/>
                                        <p:tgtEl>
                                          <p:spTgt spid="2048"/>
                                        </p:tgtEl>
                                      </p:cBhvr>
                                    </p:animEffect>
                                  </p:childTnLst>
                                </p:cTn>
                              </p:par>
                            </p:childTnLst>
                          </p:cTn>
                        </p:par>
                        <p:par>
                          <p:cTn id="34" fill="hold">
                            <p:stCondLst>
                              <p:cond delay="4000"/>
                            </p:stCondLst>
                            <p:childTnLst>
                              <p:par>
                                <p:cTn id="35" presetID="47" presetClass="entr" presetSubtype="0" restart="never" repeatDur="0" fill="hold" grpId="1"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4" restart="never" repeatDur="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par>
                          <p:cTn id="44" fill="hold">
                            <p:stCondLst>
                              <p:cond delay="5500"/>
                            </p:stCondLst>
                            <p:childTnLst>
                              <p:par>
                                <p:cTn id="45" presetID="47" presetClass="entr" presetSubtype="0" restart="never" repeatDur="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4" restart="never" repeatDur="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par>
                          <p:cTn id="54" fill="hold">
                            <p:stCondLst>
                              <p:cond delay="7000"/>
                            </p:stCondLst>
                            <p:childTnLst>
                              <p:par>
                                <p:cTn id="55" presetID="47" presetClass="entr" presetSubtype="0" restart="never" repeatDur="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4" restart="never" repeatDur="0" fill="hold" nodeType="afterEffect">
                                  <p:stCondLst>
                                    <p:cond delay="0"/>
                                  </p:stCondLst>
                                  <p:childTnLst>
                                    <p:set>
                                      <p:cBhvr>
                                        <p:cTn id="62" dur="1" fill="hold">
                                          <p:stCondLst>
                                            <p:cond delay="0"/>
                                          </p:stCondLst>
                                        </p:cTn>
                                        <p:tgtEl>
                                          <p:spTgt spid="2049"/>
                                        </p:tgtEl>
                                        <p:attrNameLst>
                                          <p:attrName>style.visibility</p:attrName>
                                        </p:attrNameLst>
                                      </p:cBhvr>
                                      <p:to>
                                        <p:strVal val="visible"/>
                                      </p:to>
                                    </p:set>
                                    <p:animEffect transition="in" filter="wipe(down)">
                                      <p:cBhvr>
                                        <p:cTn id="63" dur="500"/>
                                        <p:tgtEl>
                                          <p:spTgt spid="2049"/>
                                        </p:tgtEl>
                                      </p:cBhvr>
                                    </p:animEffect>
                                  </p:childTnLst>
                                </p:cTn>
                              </p:par>
                            </p:childTnLst>
                          </p:cTn>
                        </p:par>
                        <p:par>
                          <p:cTn id="64" fill="hold">
                            <p:stCondLst>
                              <p:cond delay="8500"/>
                            </p:stCondLst>
                            <p:childTnLst>
                              <p:par>
                                <p:cTn id="65" presetID="47" presetClass="entr" presetSubtype="0" restart="never" repeatDur="0" fill="hold" grpId="1"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0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1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9" grpId="0" animBg="1"/>
      <p:bldP spid="33" grpId="1" animBg="1"/>
      <p:bldP spid="37" grpId="0" animBg="1"/>
      <p:bldP spid="41" grpId="0" animBg="1"/>
      <p:bldP spid="30" grpId="0" animBg="1"/>
      <p:bldP spid="32"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MH_Other_17"/>
          <p:cNvSpPr/>
          <p:nvPr>
            <p:custDataLst>
              <p:tags r:id="rId1"/>
            </p:custDataLst>
          </p:nvPr>
        </p:nvSpPr>
        <p:spPr>
          <a:xfrm>
            <a:off x="6117750" y="2025865"/>
            <a:ext cx="565287" cy="446577"/>
          </a:xfrm>
          <a:prstGeom prst="wedgeEllipseCallout">
            <a:avLst>
              <a:gd name="adj1" fmla="val -25046"/>
              <a:gd name="adj2" fmla="val 656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600" b="1" dirty="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sp>
        <p:nvSpPr>
          <p:cNvPr id="6" name="MH_Other_1"/>
          <p:cNvSpPr/>
          <p:nvPr>
            <p:custDataLst>
              <p:tags r:id="rId2"/>
            </p:custDataLst>
          </p:nvPr>
        </p:nvSpPr>
        <p:spPr>
          <a:xfrm>
            <a:off x="2253192" y="3669440"/>
            <a:ext cx="351969" cy="13542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5" name="MH_Other_2"/>
          <p:cNvSpPr/>
          <p:nvPr>
            <p:custDataLst>
              <p:tags r:id="rId3"/>
            </p:custDataLst>
          </p:nvPr>
        </p:nvSpPr>
        <p:spPr>
          <a:xfrm>
            <a:off x="1524000" y="5065202"/>
            <a:ext cx="8824686" cy="1792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ea typeface="方正粗倩简体" panose="03000509000000000000" pitchFamily="65" charset="-122"/>
            </a:endParaRPr>
          </a:p>
        </p:txBody>
      </p:sp>
      <p:sp>
        <p:nvSpPr>
          <p:cNvPr id="261" name="MH_Other_3"/>
          <p:cNvSpPr txBox="1"/>
          <p:nvPr>
            <p:custDataLst>
              <p:tags r:id="rId4"/>
            </p:custDataLst>
          </p:nvPr>
        </p:nvSpPr>
        <p:spPr>
          <a:xfrm>
            <a:off x="2188200" y="5098346"/>
            <a:ext cx="481951" cy="267175"/>
          </a:xfrm>
          <a:prstGeom prst="rect">
            <a:avLst/>
          </a:prstGeom>
          <a:noFill/>
        </p:spPr>
        <p:txBody>
          <a:bodyPr wrap="square" lIns="0" tIns="0" rIns="0" bIns="0" rtlCol="0" anchor="ctr" anchorCtr="0">
            <a:noAutofit/>
          </a:bodyPr>
          <a:lstStyle/>
          <a:p>
            <a:pPr algn="ctr"/>
            <a:r>
              <a:rPr lang="en-US" altLang="zh-CN" sz="1600" dirty="0">
                <a:solidFill>
                  <a:srgbClr val="FFFFFF"/>
                </a:solidFill>
                <a:latin typeface="华文细黑" panose="02010600040101010101" pitchFamily="2" charset="-122"/>
                <a:ea typeface="华文细黑" panose="02010600040101010101" pitchFamily="2" charset="-122"/>
              </a:rPr>
              <a:t>1</a:t>
            </a:r>
            <a:endParaRPr lang="zh-CN" altLang="en-US" sz="1600" dirty="0">
              <a:solidFill>
                <a:srgbClr val="FFFFFF"/>
              </a:solidFill>
              <a:latin typeface="华文细黑" panose="02010600040101010101" pitchFamily="2" charset="-122"/>
              <a:ea typeface="华文细黑" panose="02010600040101010101" pitchFamily="2" charset="-122"/>
            </a:endParaRPr>
          </a:p>
        </p:txBody>
      </p:sp>
      <p:sp>
        <p:nvSpPr>
          <p:cNvPr id="262" name="MH_Other_4"/>
          <p:cNvSpPr txBox="1"/>
          <p:nvPr>
            <p:custDataLst>
              <p:tags r:id="rId5"/>
            </p:custDataLst>
          </p:nvPr>
        </p:nvSpPr>
        <p:spPr>
          <a:xfrm>
            <a:off x="2830320" y="5098346"/>
            <a:ext cx="481951" cy="267175"/>
          </a:xfrm>
          <a:prstGeom prst="rect">
            <a:avLst/>
          </a:prstGeom>
          <a:noFill/>
        </p:spPr>
        <p:txBody>
          <a:bodyPr wrap="square" lIns="0" tIns="0" rIns="0" bIns="0" rtlCol="0" anchor="ctr" anchorCtr="0">
            <a:noAutofit/>
          </a:bodyPr>
          <a:lstStyle/>
          <a:p>
            <a:pPr algn="ctr"/>
            <a:r>
              <a:rPr lang="en-US" altLang="zh-CN" sz="1600" dirty="0">
                <a:solidFill>
                  <a:srgbClr val="FFFFFF"/>
                </a:solidFill>
                <a:latin typeface="华文细黑" panose="02010600040101010101" pitchFamily="2" charset="-122"/>
                <a:ea typeface="华文细黑" panose="02010600040101010101" pitchFamily="2" charset="-122"/>
              </a:rPr>
              <a:t>2</a:t>
            </a:r>
            <a:endParaRPr lang="zh-CN" altLang="en-US" sz="1600" dirty="0">
              <a:solidFill>
                <a:srgbClr val="FFFFFF"/>
              </a:solidFill>
              <a:latin typeface="华文细黑" panose="02010600040101010101" pitchFamily="2" charset="-122"/>
              <a:ea typeface="华文细黑" panose="02010600040101010101" pitchFamily="2" charset="-122"/>
            </a:endParaRPr>
          </a:p>
        </p:txBody>
      </p:sp>
      <p:sp>
        <p:nvSpPr>
          <p:cNvPr id="263" name="MH_Other_5"/>
          <p:cNvSpPr txBox="1"/>
          <p:nvPr>
            <p:custDataLst>
              <p:tags r:id="rId6"/>
            </p:custDataLst>
          </p:nvPr>
        </p:nvSpPr>
        <p:spPr>
          <a:xfrm>
            <a:off x="3472439"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4" name="MH_Other_6"/>
          <p:cNvSpPr txBox="1"/>
          <p:nvPr>
            <p:custDataLst>
              <p:tags r:id="rId7"/>
            </p:custDataLst>
          </p:nvPr>
        </p:nvSpPr>
        <p:spPr>
          <a:xfrm>
            <a:off x="4114559"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5" name="MH_Other_7"/>
          <p:cNvSpPr txBox="1"/>
          <p:nvPr>
            <p:custDataLst>
              <p:tags r:id="rId8"/>
            </p:custDataLst>
          </p:nvPr>
        </p:nvSpPr>
        <p:spPr>
          <a:xfrm>
            <a:off x="4756678"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6" name="MH_Other_8"/>
          <p:cNvSpPr txBox="1"/>
          <p:nvPr>
            <p:custDataLst>
              <p:tags r:id="rId9"/>
            </p:custDataLst>
          </p:nvPr>
        </p:nvSpPr>
        <p:spPr>
          <a:xfrm>
            <a:off x="5398798"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7" name="MH_Other_9"/>
          <p:cNvSpPr txBox="1"/>
          <p:nvPr>
            <p:custDataLst>
              <p:tags r:id="rId10"/>
            </p:custDataLst>
          </p:nvPr>
        </p:nvSpPr>
        <p:spPr>
          <a:xfrm>
            <a:off x="6040917"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8" name="MH_Other_10"/>
          <p:cNvSpPr txBox="1"/>
          <p:nvPr>
            <p:custDataLst>
              <p:tags r:id="rId11"/>
            </p:custDataLst>
          </p:nvPr>
        </p:nvSpPr>
        <p:spPr>
          <a:xfrm>
            <a:off x="6683037"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69" name="MH_Other_11"/>
          <p:cNvSpPr txBox="1"/>
          <p:nvPr>
            <p:custDataLst>
              <p:tags r:id="rId12"/>
            </p:custDataLst>
          </p:nvPr>
        </p:nvSpPr>
        <p:spPr>
          <a:xfrm>
            <a:off x="7325156"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70" name="MH_Other_12"/>
          <p:cNvSpPr txBox="1"/>
          <p:nvPr>
            <p:custDataLst>
              <p:tags r:id="rId13"/>
            </p:custDataLst>
          </p:nvPr>
        </p:nvSpPr>
        <p:spPr>
          <a:xfrm>
            <a:off x="7967275"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71" name="MH_Other_13"/>
          <p:cNvSpPr txBox="1"/>
          <p:nvPr>
            <p:custDataLst>
              <p:tags r:id="rId14"/>
            </p:custDataLst>
          </p:nvPr>
        </p:nvSpPr>
        <p:spPr>
          <a:xfrm>
            <a:off x="8609395"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272" name="MH_Other_14"/>
          <p:cNvSpPr txBox="1"/>
          <p:nvPr>
            <p:custDataLst>
              <p:tags r:id="rId15"/>
            </p:custDataLst>
          </p:nvPr>
        </p:nvSpPr>
        <p:spPr>
          <a:xfrm>
            <a:off x="9251514" y="5098346"/>
            <a:ext cx="481951" cy="267175"/>
          </a:xfrm>
          <a:prstGeom prst="rect">
            <a:avLst/>
          </a:prstGeom>
          <a:noFill/>
        </p:spPr>
        <p:txBody>
          <a:bodyPr wrap="square" lIns="0" tIns="0" rIns="0" bIns="0" rtlCol="0" anchor="ctr" anchorCtr="0">
            <a:noAutofit/>
          </a:bodyPr>
          <a:lstStyle/>
          <a:p>
            <a:pPr algn="ctr"/>
            <a:r>
              <a:rPr lang="en-US" altLang="zh-CN" sz="1600">
                <a:solidFill>
                  <a:srgbClr val="FFFFFF"/>
                </a:solidFill>
                <a:latin typeface="华文细黑" panose="02010600040101010101" pitchFamily="2" charset="-122"/>
                <a:ea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316" name="MH_SubTitle_1"/>
          <p:cNvSpPr txBox="1"/>
          <p:nvPr>
            <p:custDataLst>
              <p:tags r:id="rId16"/>
            </p:custDataLst>
          </p:nvPr>
        </p:nvSpPr>
        <p:spPr>
          <a:xfrm>
            <a:off x="1524000" y="5661134"/>
            <a:ext cx="1788271" cy="686577"/>
          </a:xfrm>
          <a:prstGeom prst="rect">
            <a:avLst/>
          </a:prstGeom>
          <a:noFill/>
        </p:spPr>
        <p:txBody>
          <a:bodyPr wrap="square" lIns="0" tIns="0" rIns="0" bIns="0" rtlCol="0" anchor="ctr" anchorCtr="0">
            <a:normAutofit/>
          </a:bodyPr>
          <a:lstStyle/>
          <a:p>
            <a:pPr algn="r"/>
            <a:r>
              <a:rPr lang="zh-CN" altLang="en-US" sz="3600" dirty="0">
                <a:solidFill>
                  <a:srgbClr val="FFFFFF"/>
                </a:solidFill>
                <a:ea typeface="方正粗倩简体" panose="03000509000000000000" pitchFamily="65" charset="-122"/>
              </a:rPr>
              <a:t>标题</a:t>
            </a:r>
            <a:endParaRPr lang="zh-CN" altLang="en-US" sz="3600" dirty="0">
              <a:solidFill>
                <a:srgbClr val="FFFFFF"/>
              </a:solidFill>
              <a:ea typeface="方正粗倩简体" panose="03000509000000000000" pitchFamily="65" charset="-122"/>
            </a:endParaRPr>
          </a:p>
        </p:txBody>
      </p:sp>
      <p:sp>
        <p:nvSpPr>
          <p:cNvPr id="318" name="MH_Text_1"/>
          <p:cNvSpPr txBox="1"/>
          <p:nvPr>
            <p:custDataLst>
              <p:tags r:id="rId17"/>
            </p:custDataLst>
          </p:nvPr>
        </p:nvSpPr>
        <p:spPr>
          <a:xfrm>
            <a:off x="3675761" y="5661134"/>
            <a:ext cx="1841497" cy="686577"/>
          </a:xfrm>
          <a:prstGeom prst="rect">
            <a:avLst/>
          </a:prstGeom>
          <a:noFill/>
        </p:spPr>
        <p:txBody>
          <a:bodyPr wrap="square" lIns="0" tIns="0" rIns="0" bIns="0" rtlCol="0" anchor="ctr" anchorCtr="0">
            <a:normAutofit/>
          </a:bodyPr>
          <a:lstStyle/>
          <a:p>
            <a:r>
              <a:rPr lang="zh-CN" altLang="en-US" sz="2800" dirty="0">
                <a:solidFill>
                  <a:srgbClr val="FFC000"/>
                </a:solidFill>
                <a:ea typeface="方正粗倩简体" panose="03000509000000000000" pitchFamily="65" charset="-122"/>
              </a:rPr>
              <a:t>副标题</a:t>
            </a:r>
            <a:endParaRPr lang="zh-CN" altLang="en-US" sz="2800" dirty="0">
              <a:solidFill>
                <a:srgbClr val="FFC000"/>
              </a:solidFill>
              <a:ea typeface="方正粗倩简体" panose="03000509000000000000" pitchFamily="65" charset="-122"/>
            </a:endParaRPr>
          </a:p>
        </p:txBody>
      </p:sp>
      <p:cxnSp>
        <p:nvCxnSpPr>
          <p:cNvPr id="326" name="MH_Other_15"/>
          <p:cNvCxnSpPr/>
          <p:nvPr>
            <p:custDataLst>
              <p:tags r:id="rId18"/>
            </p:custDataLst>
          </p:nvPr>
        </p:nvCxnSpPr>
        <p:spPr>
          <a:xfrm>
            <a:off x="5366931" y="5717953"/>
            <a:ext cx="0" cy="688986"/>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327" name="MH_Other_16"/>
          <p:cNvSpPr/>
          <p:nvPr>
            <p:custDataLst>
              <p:tags r:id="rId19"/>
            </p:custDataLst>
          </p:nvPr>
        </p:nvSpPr>
        <p:spPr>
          <a:xfrm>
            <a:off x="7992085" y="3712785"/>
            <a:ext cx="545547" cy="388492"/>
          </a:xfrm>
          <a:prstGeom prst="wedgeEllipseCallout">
            <a:avLst>
              <a:gd name="adj1" fmla="val -25046"/>
              <a:gd name="adj2" fmla="val 6569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600" b="1" dirty="0">
                <a:solidFill>
                  <a:srgbClr val="FFFFFF"/>
                </a:solidFill>
                <a:latin typeface="华文细黑" panose="02010600040101010101" pitchFamily="2" charset="-122"/>
                <a:ea typeface="华文细黑" panose="02010600040101010101" pitchFamily="2" charset="-122"/>
              </a:rPr>
              <a:t>70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sp>
        <p:nvSpPr>
          <p:cNvPr id="222" name="MH_Other_18"/>
          <p:cNvSpPr/>
          <p:nvPr>
            <p:custDataLst>
              <p:tags r:id="rId20"/>
            </p:custDataLst>
          </p:nvPr>
        </p:nvSpPr>
        <p:spPr>
          <a:xfrm>
            <a:off x="2895394" y="3957515"/>
            <a:ext cx="351969" cy="10661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23" name="MH_Other_19"/>
          <p:cNvSpPr/>
          <p:nvPr>
            <p:custDataLst>
              <p:tags r:id="rId21"/>
            </p:custDataLst>
          </p:nvPr>
        </p:nvSpPr>
        <p:spPr>
          <a:xfrm>
            <a:off x="3537597" y="3271312"/>
            <a:ext cx="351969" cy="175237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39" name="MH_Other_20"/>
          <p:cNvSpPr/>
          <p:nvPr>
            <p:custDataLst>
              <p:tags r:id="rId22"/>
            </p:custDataLst>
          </p:nvPr>
        </p:nvSpPr>
        <p:spPr>
          <a:xfrm>
            <a:off x="4179799" y="3778347"/>
            <a:ext cx="351969" cy="12453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55" name="MH_Other_21"/>
          <p:cNvSpPr/>
          <p:nvPr>
            <p:custDataLst>
              <p:tags r:id="rId23"/>
            </p:custDataLst>
          </p:nvPr>
        </p:nvSpPr>
        <p:spPr>
          <a:xfrm>
            <a:off x="4822002" y="2998012"/>
            <a:ext cx="351969" cy="20256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56" name="MH_Other_22"/>
          <p:cNvSpPr/>
          <p:nvPr>
            <p:custDataLst>
              <p:tags r:id="rId24"/>
            </p:custDataLst>
          </p:nvPr>
        </p:nvSpPr>
        <p:spPr>
          <a:xfrm>
            <a:off x="5464204" y="3534197"/>
            <a:ext cx="351969" cy="14894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57" name="MH_Other_23"/>
          <p:cNvSpPr/>
          <p:nvPr>
            <p:custDataLst>
              <p:tags r:id="rId25"/>
            </p:custDataLst>
          </p:nvPr>
        </p:nvSpPr>
        <p:spPr>
          <a:xfrm>
            <a:off x="6106406" y="2693818"/>
            <a:ext cx="351969" cy="2329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58" name="MH_Other_24"/>
          <p:cNvSpPr/>
          <p:nvPr>
            <p:custDataLst>
              <p:tags r:id="rId26"/>
            </p:custDataLst>
          </p:nvPr>
        </p:nvSpPr>
        <p:spPr>
          <a:xfrm>
            <a:off x="6748609" y="3447458"/>
            <a:ext cx="351969" cy="15762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59" name="MH_Other_25"/>
          <p:cNvSpPr/>
          <p:nvPr>
            <p:custDataLst>
              <p:tags r:id="rId27"/>
            </p:custDataLst>
          </p:nvPr>
        </p:nvSpPr>
        <p:spPr>
          <a:xfrm>
            <a:off x="7390811" y="3147593"/>
            <a:ext cx="351969" cy="18760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60" name="MH_Other_26"/>
          <p:cNvSpPr/>
          <p:nvPr>
            <p:custDataLst>
              <p:tags r:id="rId28"/>
            </p:custDataLst>
          </p:nvPr>
        </p:nvSpPr>
        <p:spPr>
          <a:xfrm>
            <a:off x="8033014" y="4349755"/>
            <a:ext cx="351969" cy="67393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78" name="MH_Other_27"/>
          <p:cNvSpPr/>
          <p:nvPr>
            <p:custDataLst>
              <p:tags r:id="rId29"/>
            </p:custDataLst>
          </p:nvPr>
        </p:nvSpPr>
        <p:spPr>
          <a:xfrm>
            <a:off x="8675216" y="3598848"/>
            <a:ext cx="351969" cy="14248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279" name="MH_Other_28"/>
          <p:cNvSpPr/>
          <p:nvPr>
            <p:custDataLst>
              <p:tags r:id="rId30"/>
            </p:custDataLst>
          </p:nvPr>
        </p:nvSpPr>
        <p:spPr>
          <a:xfrm>
            <a:off x="9317415" y="3250952"/>
            <a:ext cx="351969" cy="177273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粗倩简体" panose="03000509000000000000" pitchFamily="65" charset="-122"/>
            </a:endParaRPr>
          </a:p>
        </p:txBody>
      </p:sp>
      <p:sp>
        <p:nvSpPr>
          <p:cNvPr id="34" name="MH_Desc_1"/>
          <p:cNvSpPr txBox="1"/>
          <p:nvPr>
            <p:custDataLst>
              <p:tags r:id="rId31"/>
            </p:custDataLst>
          </p:nvPr>
        </p:nvSpPr>
        <p:spPr>
          <a:xfrm>
            <a:off x="5563652" y="5675499"/>
            <a:ext cx="3216199" cy="775999"/>
          </a:xfrm>
          <a:prstGeom prst="rect">
            <a:avLst/>
          </a:prstGeom>
          <a:noFill/>
        </p:spPr>
        <p:txBody>
          <a:bodyPr wrap="square" lIns="0" tIns="0" rIns="0" bIns="0" rtlCol="0" anchor="ctr" anchorCtr="0">
            <a:normAutofit fontScale="85000" lnSpcReduction="10000"/>
          </a:bodyPr>
          <a:lstStyle/>
          <a:p>
            <a:pPr algn="just">
              <a:lnSpc>
                <a:spcPct val="140000"/>
              </a:lnSpc>
            </a:pPr>
            <a:r>
              <a:rPr lang="zh-CN" altLang="en-US" sz="1600" dirty="0">
                <a:solidFill>
                  <a:srgbClr val="FFFFFF"/>
                </a:solidFill>
                <a:ea typeface="方正粗倩简体" panose="03000509000000000000" pitchFamily="65" charset="-122"/>
              </a:rPr>
              <a:t>请输入简单文本内容描述请输入简单文本内容描述请输入简单文本内容描述</a:t>
            </a:r>
            <a:endParaRPr lang="zh-CN" altLang="en-US" sz="1600" dirty="0">
              <a:solidFill>
                <a:srgbClr val="FFFFFF"/>
              </a:solidFill>
              <a:ea typeface="方正粗倩简体" panose="03000509000000000000" pitchFamily="65" charset="-122"/>
            </a:endParaRPr>
          </a:p>
        </p:txBody>
      </p:sp>
      <p:pic>
        <p:nvPicPr>
          <p:cNvPr id="35" name="图片 3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36" name="矩形 35"/>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7" name="直接连接符 36"/>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ustDataLst>
      <p:tags r:id="rId3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Scale>
                                      <p:cBhvr>
                                        <p:cTn id="29"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4"/>
                                        </p:tgtEl>
                                        <p:attrNameLst>
                                          <p:attrName>ppt_x</p:attrName>
                                          <p:attrName>ppt_y</p:attrName>
                                        </p:attrNameLst>
                                      </p:cBhvr>
                                    </p:animMotion>
                                    <p:animEffect transition="in" filter="fade">
                                      <p:cBhvr>
                                        <p:cTn id="31" dur="1000"/>
                                        <p:tgtEl>
                                          <p:spTgt spid="34"/>
                                        </p:tgtEl>
                                      </p:cBhvr>
                                    </p:animEffect>
                                  </p:childTnLst>
                                </p:cTn>
                              </p:par>
                              <p:par>
                                <p:cTn id="32" presetID="52" presetClass="entr" presetSubtype="0" fill="hold" nodeType="withEffect">
                                  <p:stCondLst>
                                    <p:cond delay="0"/>
                                  </p:stCondLst>
                                  <p:childTnLst>
                                    <p:set>
                                      <p:cBhvr>
                                        <p:cTn id="33" dur="1" fill="hold">
                                          <p:stCondLst>
                                            <p:cond delay="0"/>
                                          </p:stCondLst>
                                        </p:cTn>
                                        <p:tgtEl>
                                          <p:spTgt spid="326"/>
                                        </p:tgtEl>
                                        <p:attrNameLst>
                                          <p:attrName>style.visibility</p:attrName>
                                        </p:attrNameLst>
                                      </p:cBhvr>
                                      <p:to>
                                        <p:strVal val="visible"/>
                                      </p:to>
                                    </p:set>
                                    <p:animScale>
                                      <p:cBhvr>
                                        <p:cTn id="34" dur="1000" decel="50000" fill="hold">
                                          <p:stCondLst>
                                            <p:cond delay="0"/>
                                          </p:stCondLst>
                                        </p:cTn>
                                        <p:tgtEl>
                                          <p:spTgt spid="3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26"/>
                                        </p:tgtEl>
                                        <p:attrNameLst>
                                          <p:attrName>ppt_x</p:attrName>
                                          <p:attrName>ppt_y</p:attrName>
                                        </p:attrNameLst>
                                      </p:cBhvr>
                                    </p:animMotion>
                                    <p:animEffect transition="in" filter="fade">
                                      <p:cBhvr>
                                        <p:cTn id="36" dur="1000"/>
                                        <p:tgtEl>
                                          <p:spTgt spid="326"/>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318"/>
                                        </p:tgtEl>
                                        <p:attrNameLst>
                                          <p:attrName>style.visibility</p:attrName>
                                        </p:attrNameLst>
                                      </p:cBhvr>
                                      <p:to>
                                        <p:strVal val="visible"/>
                                      </p:to>
                                    </p:set>
                                    <p:animScale>
                                      <p:cBhvr>
                                        <p:cTn id="39" dur="1000" decel="50000" fill="hold">
                                          <p:stCondLst>
                                            <p:cond delay="0"/>
                                          </p:stCondLst>
                                        </p:cTn>
                                        <p:tgtEl>
                                          <p:spTgt spid="3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18"/>
                                        </p:tgtEl>
                                        <p:attrNameLst>
                                          <p:attrName>ppt_x</p:attrName>
                                          <p:attrName>ppt_y</p:attrName>
                                        </p:attrNameLst>
                                      </p:cBhvr>
                                    </p:animMotion>
                                    <p:animEffect transition="in" filter="fade">
                                      <p:cBhvr>
                                        <p:cTn id="41" dur="1000"/>
                                        <p:tgtEl>
                                          <p:spTgt spid="318"/>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16"/>
                                        </p:tgtEl>
                                        <p:attrNameLst>
                                          <p:attrName>style.visibility</p:attrName>
                                        </p:attrNameLst>
                                      </p:cBhvr>
                                      <p:to>
                                        <p:strVal val="visible"/>
                                      </p:to>
                                    </p:set>
                                    <p:animScale>
                                      <p:cBhvr>
                                        <p:cTn id="44" dur="1000" decel="50000" fill="hold">
                                          <p:stCondLst>
                                            <p:cond delay="0"/>
                                          </p:stCondLst>
                                        </p:cTn>
                                        <p:tgtEl>
                                          <p:spTgt spid="3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16"/>
                                        </p:tgtEl>
                                        <p:attrNameLst>
                                          <p:attrName>ppt_x</p:attrName>
                                          <p:attrName>ppt_y</p:attrName>
                                        </p:attrNameLst>
                                      </p:cBhvr>
                                    </p:animMotion>
                                    <p:animEffect transition="in" filter="fade">
                                      <p:cBhvr>
                                        <p:cTn id="46" dur="1000"/>
                                        <p:tgtEl>
                                          <p:spTgt spid="316"/>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222"/>
                                        </p:tgtEl>
                                        <p:attrNameLst>
                                          <p:attrName>style.visibility</p:attrName>
                                        </p:attrNameLst>
                                      </p:cBhvr>
                                      <p:to>
                                        <p:strVal val="visible"/>
                                      </p:to>
                                    </p:set>
                                    <p:animEffect transition="in" filter="wipe(down)">
                                      <p:cBhvr>
                                        <p:cTn id="54" dur="500"/>
                                        <p:tgtEl>
                                          <p:spTgt spid="222"/>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23"/>
                                        </p:tgtEl>
                                        <p:attrNameLst>
                                          <p:attrName>style.visibility</p:attrName>
                                        </p:attrNameLst>
                                      </p:cBhvr>
                                      <p:to>
                                        <p:strVal val="visible"/>
                                      </p:to>
                                    </p:set>
                                    <p:animEffect transition="in" filter="wipe(down)">
                                      <p:cBhvr>
                                        <p:cTn id="58" dur="500"/>
                                        <p:tgtEl>
                                          <p:spTgt spid="223"/>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wipe(down)">
                                      <p:cBhvr>
                                        <p:cTn id="62" dur="500"/>
                                        <p:tgtEl>
                                          <p:spTgt spid="239"/>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5"/>
                                        </p:tgtEl>
                                        <p:attrNameLst>
                                          <p:attrName>style.visibility</p:attrName>
                                        </p:attrNameLst>
                                      </p:cBhvr>
                                      <p:to>
                                        <p:strVal val="visible"/>
                                      </p:to>
                                    </p:set>
                                    <p:animEffect transition="in" filter="wipe(down)">
                                      <p:cBhvr>
                                        <p:cTn id="66" dur="500"/>
                                        <p:tgtEl>
                                          <p:spTgt spid="255"/>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256"/>
                                        </p:tgtEl>
                                        <p:attrNameLst>
                                          <p:attrName>style.visibility</p:attrName>
                                        </p:attrNameLst>
                                      </p:cBhvr>
                                      <p:to>
                                        <p:strVal val="visible"/>
                                      </p:to>
                                    </p:set>
                                    <p:animEffect transition="in" filter="wipe(down)">
                                      <p:cBhvr>
                                        <p:cTn id="70" dur="500"/>
                                        <p:tgtEl>
                                          <p:spTgt spid="256"/>
                                        </p:tgtEl>
                                      </p:cBhvr>
                                    </p:animEffect>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257"/>
                                        </p:tgtEl>
                                        <p:attrNameLst>
                                          <p:attrName>style.visibility</p:attrName>
                                        </p:attrNameLst>
                                      </p:cBhvr>
                                      <p:to>
                                        <p:strVal val="visible"/>
                                      </p:to>
                                    </p:set>
                                    <p:animEffect transition="in" filter="wipe(down)">
                                      <p:cBhvr>
                                        <p:cTn id="74" dur="500"/>
                                        <p:tgtEl>
                                          <p:spTgt spid="257"/>
                                        </p:tgtEl>
                                      </p:cBhvr>
                                    </p:animEffect>
                                  </p:childTnLst>
                                </p:cTn>
                              </p:par>
                            </p:childTnLst>
                          </p:cTn>
                        </p:par>
                        <p:par>
                          <p:cTn id="75" fill="hold">
                            <p:stCondLst>
                              <p:cond delay="7500"/>
                            </p:stCondLst>
                            <p:childTnLst>
                              <p:par>
                                <p:cTn id="76" presetID="47" presetClass="entr" presetSubtype="0" fill="hold" grpId="0" nodeType="afterEffect">
                                  <p:stCondLst>
                                    <p:cond delay="0"/>
                                  </p:stCondLst>
                                  <p:childTnLst>
                                    <p:set>
                                      <p:cBhvr>
                                        <p:cTn id="77" dur="1" fill="hold">
                                          <p:stCondLst>
                                            <p:cond delay="0"/>
                                          </p:stCondLst>
                                        </p:cTn>
                                        <p:tgtEl>
                                          <p:spTgt spid="328"/>
                                        </p:tgtEl>
                                        <p:attrNameLst>
                                          <p:attrName>style.visibility</p:attrName>
                                        </p:attrNameLst>
                                      </p:cBhvr>
                                      <p:to>
                                        <p:strVal val="visible"/>
                                      </p:to>
                                    </p:set>
                                    <p:animEffect transition="in" filter="fade">
                                      <p:cBhvr>
                                        <p:cTn id="78" dur="1000"/>
                                        <p:tgtEl>
                                          <p:spTgt spid="328"/>
                                        </p:tgtEl>
                                      </p:cBhvr>
                                    </p:animEffect>
                                    <p:anim calcmode="lin" valueType="num">
                                      <p:cBhvr>
                                        <p:cTn id="79" dur="1000" fill="hold"/>
                                        <p:tgtEl>
                                          <p:spTgt spid="328"/>
                                        </p:tgtEl>
                                        <p:attrNameLst>
                                          <p:attrName>ppt_x</p:attrName>
                                        </p:attrNameLst>
                                      </p:cBhvr>
                                      <p:tavLst>
                                        <p:tav tm="0">
                                          <p:val>
                                            <p:strVal val="#ppt_x"/>
                                          </p:val>
                                        </p:tav>
                                        <p:tav tm="100000">
                                          <p:val>
                                            <p:strVal val="#ppt_x"/>
                                          </p:val>
                                        </p:tav>
                                      </p:tavLst>
                                    </p:anim>
                                    <p:anim calcmode="lin" valueType="num">
                                      <p:cBhvr>
                                        <p:cTn id="80" dur="1000" fill="hold"/>
                                        <p:tgtEl>
                                          <p:spTgt spid="328"/>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258"/>
                                        </p:tgtEl>
                                        <p:attrNameLst>
                                          <p:attrName>style.visibility</p:attrName>
                                        </p:attrNameLst>
                                      </p:cBhvr>
                                      <p:to>
                                        <p:strVal val="visible"/>
                                      </p:to>
                                    </p:set>
                                    <p:animEffect transition="in" filter="wipe(down)">
                                      <p:cBhvr>
                                        <p:cTn id="84" dur="500"/>
                                        <p:tgtEl>
                                          <p:spTgt spid="258"/>
                                        </p:tgtEl>
                                      </p:cBhvr>
                                    </p:animEffect>
                                  </p:childTnLst>
                                </p:cTn>
                              </p:par>
                            </p:childTnLst>
                          </p:cTn>
                        </p:par>
                        <p:par>
                          <p:cTn id="85" fill="hold">
                            <p:stCondLst>
                              <p:cond delay="9000"/>
                            </p:stCondLst>
                            <p:childTnLst>
                              <p:par>
                                <p:cTn id="86" presetID="22" presetClass="entr" presetSubtype="4" fill="hold" grpId="0" nodeType="afterEffect">
                                  <p:stCondLst>
                                    <p:cond delay="0"/>
                                  </p:stCondLst>
                                  <p:childTnLst>
                                    <p:set>
                                      <p:cBhvr>
                                        <p:cTn id="87" dur="1" fill="hold">
                                          <p:stCondLst>
                                            <p:cond delay="0"/>
                                          </p:stCondLst>
                                        </p:cTn>
                                        <p:tgtEl>
                                          <p:spTgt spid="259"/>
                                        </p:tgtEl>
                                        <p:attrNameLst>
                                          <p:attrName>style.visibility</p:attrName>
                                        </p:attrNameLst>
                                      </p:cBhvr>
                                      <p:to>
                                        <p:strVal val="visible"/>
                                      </p:to>
                                    </p:set>
                                    <p:animEffect transition="in" filter="wipe(down)">
                                      <p:cBhvr>
                                        <p:cTn id="88" dur="500"/>
                                        <p:tgtEl>
                                          <p:spTgt spid="259"/>
                                        </p:tgtEl>
                                      </p:cBhvr>
                                    </p:animEffect>
                                  </p:childTnLst>
                                </p:cTn>
                              </p:par>
                            </p:childTnLst>
                          </p:cTn>
                        </p:par>
                        <p:par>
                          <p:cTn id="89" fill="hold">
                            <p:stCondLst>
                              <p:cond delay="9500"/>
                            </p:stCondLst>
                            <p:childTnLst>
                              <p:par>
                                <p:cTn id="90" presetID="22" presetClass="entr" presetSubtype="4" fill="hold" grpId="0" nodeType="afterEffect">
                                  <p:stCondLst>
                                    <p:cond delay="0"/>
                                  </p:stCondLst>
                                  <p:childTnLst>
                                    <p:set>
                                      <p:cBhvr>
                                        <p:cTn id="91" dur="1" fill="hold">
                                          <p:stCondLst>
                                            <p:cond delay="0"/>
                                          </p:stCondLst>
                                        </p:cTn>
                                        <p:tgtEl>
                                          <p:spTgt spid="260"/>
                                        </p:tgtEl>
                                        <p:attrNameLst>
                                          <p:attrName>style.visibility</p:attrName>
                                        </p:attrNameLst>
                                      </p:cBhvr>
                                      <p:to>
                                        <p:strVal val="visible"/>
                                      </p:to>
                                    </p:set>
                                    <p:animEffect transition="in" filter="wipe(down)">
                                      <p:cBhvr>
                                        <p:cTn id="92" dur="500"/>
                                        <p:tgtEl>
                                          <p:spTgt spid="260"/>
                                        </p:tgtEl>
                                      </p:cBhvr>
                                    </p:animEffect>
                                  </p:childTnLst>
                                </p:cTn>
                              </p:par>
                            </p:childTnLst>
                          </p:cTn>
                        </p:par>
                        <p:par>
                          <p:cTn id="93" fill="hold">
                            <p:stCondLst>
                              <p:cond delay="10000"/>
                            </p:stCondLst>
                            <p:childTnLst>
                              <p:par>
                                <p:cTn id="94" presetID="47" presetClass="entr" presetSubtype="0" fill="hold" grpId="0" nodeType="afterEffect">
                                  <p:stCondLst>
                                    <p:cond delay="0"/>
                                  </p:stCondLst>
                                  <p:childTnLst>
                                    <p:set>
                                      <p:cBhvr>
                                        <p:cTn id="95" dur="1" fill="hold">
                                          <p:stCondLst>
                                            <p:cond delay="0"/>
                                          </p:stCondLst>
                                        </p:cTn>
                                        <p:tgtEl>
                                          <p:spTgt spid="327"/>
                                        </p:tgtEl>
                                        <p:attrNameLst>
                                          <p:attrName>style.visibility</p:attrName>
                                        </p:attrNameLst>
                                      </p:cBhvr>
                                      <p:to>
                                        <p:strVal val="visible"/>
                                      </p:to>
                                    </p:set>
                                    <p:animEffect transition="in" filter="fade">
                                      <p:cBhvr>
                                        <p:cTn id="96" dur="1000"/>
                                        <p:tgtEl>
                                          <p:spTgt spid="327"/>
                                        </p:tgtEl>
                                      </p:cBhvr>
                                    </p:animEffect>
                                    <p:anim calcmode="lin" valueType="num">
                                      <p:cBhvr>
                                        <p:cTn id="97" dur="1000" fill="hold"/>
                                        <p:tgtEl>
                                          <p:spTgt spid="327"/>
                                        </p:tgtEl>
                                        <p:attrNameLst>
                                          <p:attrName>ppt_x</p:attrName>
                                        </p:attrNameLst>
                                      </p:cBhvr>
                                      <p:tavLst>
                                        <p:tav tm="0">
                                          <p:val>
                                            <p:strVal val="#ppt_x"/>
                                          </p:val>
                                        </p:tav>
                                        <p:tav tm="100000">
                                          <p:val>
                                            <p:strVal val="#ppt_x"/>
                                          </p:val>
                                        </p:tav>
                                      </p:tavLst>
                                    </p:anim>
                                    <p:anim calcmode="lin" valueType="num">
                                      <p:cBhvr>
                                        <p:cTn id="98" dur="1000" fill="hold"/>
                                        <p:tgtEl>
                                          <p:spTgt spid="327"/>
                                        </p:tgtEl>
                                        <p:attrNameLst>
                                          <p:attrName>ppt_y</p:attrName>
                                        </p:attrNameLst>
                                      </p:cBhvr>
                                      <p:tavLst>
                                        <p:tav tm="0">
                                          <p:val>
                                            <p:strVal val="#ppt_y-.1"/>
                                          </p:val>
                                        </p:tav>
                                        <p:tav tm="100000">
                                          <p:val>
                                            <p:strVal val="#ppt_y"/>
                                          </p:val>
                                        </p:tav>
                                      </p:tavLst>
                                    </p:anim>
                                  </p:childTnLst>
                                </p:cTn>
                              </p:par>
                            </p:childTnLst>
                          </p:cTn>
                        </p:par>
                        <p:par>
                          <p:cTn id="99" fill="hold">
                            <p:stCondLst>
                              <p:cond delay="11000"/>
                            </p:stCondLst>
                            <p:childTnLst>
                              <p:par>
                                <p:cTn id="100" presetID="22" presetClass="entr" presetSubtype="4" fill="hold" grpId="0" nodeType="after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wipe(down)">
                                      <p:cBhvr>
                                        <p:cTn id="102" dur="500"/>
                                        <p:tgtEl>
                                          <p:spTgt spid="278"/>
                                        </p:tgtEl>
                                      </p:cBhvr>
                                    </p:animEffect>
                                  </p:childTnLst>
                                </p:cTn>
                              </p:par>
                            </p:childTnLst>
                          </p:cTn>
                        </p:par>
                        <p:par>
                          <p:cTn id="103" fill="hold">
                            <p:stCondLst>
                              <p:cond delay="11500"/>
                            </p:stCondLst>
                            <p:childTnLst>
                              <p:par>
                                <p:cTn id="104" presetID="22" presetClass="entr" presetSubtype="4" fill="hold" grpId="0" nodeType="afterEffect">
                                  <p:stCondLst>
                                    <p:cond delay="0"/>
                                  </p:stCondLst>
                                  <p:childTnLst>
                                    <p:set>
                                      <p:cBhvr>
                                        <p:cTn id="105" dur="1" fill="hold">
                                          <p:stCondLst>
                                            <p:cond delay="0"/>
                                          </p:stCondLst>
                                        </p:cTn>
                                        <p:tgtEl>
                                          <p:spTgt spid="279"/>
                                        </p:tgtEl>
                                        <p:attrNameLst>
                                          <p:attrName>style.visibility</p:attrName>
                                        </p:attrNameLst>
                                      </p:cBhvr>
                                      <p:to>
                                        <p:strVal val="visible"/>
                                      </p:to>
                                    </p:set>
                                    <p:animEffect transition="in" filter="wipe(down)">
                                      <p:cBhvr>
                                        <p:cTn id="106" dur="500"/>
                                        <p:tgtEl>
                                          <p:spTgt spid="279"/>
                                        </p:tgtEl>
                                      </p:cBhvr>
                                    </p:animEffect>
                                  </p:childTnLst>
                                </p:cTn>
                              </p:par>
                            </p:childTnLst>
                          </p:cTn>
                        </p:par>
                        <p:par>
                          <p:cTn id="107" fill="hold">
                            <p:stCondLst>
                              <p:cond delay="12000"/>
                            </p:stCondLst>
                            <p:childTnLst>
                              <p:par>
                                <p:cTn id="108" presetID="56" presetClass="entr" presetSubtype="0" fill="hold" grpId="0" nodeType="afterEffect">
                                  <p:stCondLst>
                                    <p:cond delay="501"/>
                                  </p:stCondLst>
                                  <p:iterate type="lt">
                                    <p:tmPct val="10000"/>
                                  </p:iterate>
                                  <p:childTnLst>
                                    <p:set>
                                      <p:cBhvr>
                                        <p:cTn id="109" dur="1" fill="hold">
                                          <p:stCondLst>
                                            <p:cond delay="0"/>
                                          </p:stCondLst>
                                        </p:cTn>
                                        <p:tgtEl>
                                          <p:spTgt spid="262"/>
                                        </p:tgtEl>
                                        <p:attrNameLst>
                                          <p:attrName>style.visibility</p:attrName>
                                        </p:attrNameLst>
                                      </p:cBhvr>
                                      <p:to>
                                        <p:strVal val="visible"/>
                                      </p:to>
                                    </p:set>
                                    <p:anim by="(-#ppt_w*2)" calcmode="lin" valueType="num">
                                      <p:cBhvr rctx="PPT">
                                        <p:cTn id="110" dur="500" autoRev="1" fill="hold">
                                          <p:stCondLst>
                                            <p:cond delay="0"/>
                                          </p:stCondLst>
                                        </p:cTn>
                                        <p:tgtEl>
                                          <p:spTgt spid="262"/>
                                        </p:tgtEl>
                                        <p:attrNameLst>
                                          <p:attrName>ppt_w</p:attrName>
                                        </p:attrNameLst>
                                      </p:cBhvr>
                                    </p:anim>
                                    <p:anim by="(#ppt_w*0.50)" calcmode="lin" valueType="num">
                                      <p:cBhvr>
                                        <p:cTn id="111" dur="500" decel="50000" autoRev="1" fill="hold">
                                          <p:stCondLst>
                                            <p:cond delay="0"/>
                                          </p:stCondLst>
                                        </p:cTn>
                                        <p:tgtEl>
                                          <p:spTgt spid="262"/>
                                        </p:tgtEl>
                                        <p:attrNameLst>
                                          <p:attrName>ppt_x</p:attrName>
                                        </p:attrNameLst>
                                      </p:cBhvr>
                                    </p:anim>
                                    <p:anim from="(-#ppt_h/2)" to="(#ppt_y)" calcmode="lin" valueType="num">
                                      <p:cBhvr>
                                        <p:cTn id="112" dur="1000" fill="hold">
                                          <p:stCondLst>
                                            <p:cond delay="0"/>
                                          </p:stCondLst>
                                        </p:cTn>
                                        <p:tgtEl>
                                          <p:spTgt spid="262"/>
                                        </p:tgtEl>
                                        <p:attrNameLst>
                                          <p:attrName>ppt_y</p:attrName>
                                        </p:attrNameLst>
                                      </p:cBhvr>
                                    </p:anim>
                                    <p:animRot by="21600000">
                                      <p:cBhvr>
                                        <p:cTn id="113" dur="1000" fill="hold">
                                          <p:stCondLst>
                                            <p:cond delay="0"/>
                                          </p:stCondLst>
                                        </p:cTn>
                                        <p:tgtEl>
                                          <p:spTgt spid="262"/>
                                        </p:tgtEl>
                                        <p:attrNameLst>
                                          <p:attrName>r</p:attrName>
                                        </p:attrNameLst>
                                      </p:cBhvr>
                                    </p:animRot>
                                  </p:childTnLst>
                                </p:cTn>
                              </p:par>
                              <p:par>
                                <p:cTn id="114" presetID="56" presetClass="entr" presetSubtype="0" fill="hold" grpId="0" nodeType="withEffect">
                                  <p:stCondLst>
                                    <p:cond delay="102"/>
                                  </p:stCondLst>
                                  <p:iterate type="lt">
                                    <p:tmPct val="10000"/>
                                  </p:iterate>
                                  <p:childTnLst>
                                    <p:set>
                                      <p:cBhvr>
                                        <p:cTn id="115" dur="1" fill="hold">
                                          <p:stCondLst>
                                            <p:cond delay="0"/>
                                          </p:stCondLst>
                                        </p:cTn>
                                        <p:tgtEl>
                                          <p:spTgt spid="261"/>
                                        </p:tgtEl>
                                        <p:attrNameLst>
                                          <p:attrName>style.visibility</p:attrName>
                                        </p:attrNameLst>
                                      </p:cBhvr>
                                      <p:to>
                                        <p:strVal val="visible"/>
                                      </p:to>
                                    </p:set>
                                    <p:anim by="(-#ppt_w*2)" calcmode="lin" valueType="num">
                                      <p:cBhvr rctx="PPT">
                                        <p:cTn id="116" dur="500" autoRev="1" fill="hold">
                                          <p:stCondLst>
                                            <p:cond delay="0"/>
                                          </p:stCondLst>
                                        </p:cTn>
                                        <p:tgtEl>
                                          <p:spTgt spid="261"/>
                                        </p:tgtEl>
                                        <p:attrNameLst>
                                          <p:attrName>ppt_w</p:attrName>
                                        </p:attrNameLst>
                                      </p:cBhvr>
                                    </p:anim>
                                    <p:anim by="(#ppt_w*0.50)" calcmode="lin" valueType="num">
                                      <p:cBhvr>
                                        <p:cTn id="117" dur="500" decel="50000" autoRev="1" fill="hold">
                                          <p:stCondLst>
                                            <p:cond delay="0"/>
                                          </p:stCondLst>
                                        </p:cTn>
                                        <p:tgtEl>
                                          <p:spTgt spid="261"/>
                                        </p:tgtEl>
                                        <p:attrNameLst>
                                          <p:attrName>ppt_x</p:attrName>
                                        </p:attrNameLst>
                                      </p:cBhvr>
                                    </p:anim>
                                    <p:anim from="(-#ppt_h/2)" to="(#ppt_y)" calcmode="lin" valueType="num">
                                      <p:cBhvr>
                                        <p:cTn id="118" dur="1000" fill="hold">
                                          <p:stCondLst>
                                            <p:cond delay="0"/>
                                          </p:stCondLst>
                                        </p:cTn>
                                        <p:tgtEl>
                                          <p:spTgt spid="261"/>
                                        </p:tgtEl>
                                        <p:attrNameLst>
                                          <p:attrName>ppt_y</p:attrName>
                                        </p:attrNameLst>
                                      </p:cBhvr>
                                    </p:anim>
                                    <p:animRot by="21600000">
                                      <p:cBhvr>
                                        <p:cTn id="119" dur="1000" fill="hold">
                                          <p:stCondLst>
                                            <p:cond delay="0"/>
                                          </p:stCondLst>
                                        </p:cTn>
                                        <p:tgtEl>
                                          <p:spTgt spid="261"/>
                                        </p:tgtEl>
                                        <p:attrNameLst>
                                          <p:attrName>r</p:attrName>
                                        </p:attrNameLst>
                                      </p:cBhvr>
                                    </p:animRot>
                                  </p:childTnLst>
                                </p:cTn>
                              </p:par>
                              <p:par>
                                <p:cTn id="120" presetID="56" presetClass="entr" presetSubtype="0" fill="hold" grpId="0" nodeType="withEffect">
                                  <p:stCondLst>
                                    <p:cond delay="437"/>
                                  </p:stCondLst>
                                  <p:iterate type="lt">
                                    <p:tmPct val="10000"/>
                                  </p:iterate>
                                  <p:childTnLst>
                                    <p:set>
                                      <p:cBhvr>
                                        <p:cTn id="121" dur="1" fill="hold">
                                          <p:stCondLst>
                                            <p:cond delay="0"/>
                                          </p:stCondLst>
                                        </p:cTn>
                                        <p:tgtEl>
                                          <p:spTgt spid="263"/>
                                        </p:tgtEl>
                                        <p:attrNameLst>
                                          <p:attrName>style.visibility</p:attrName>
                                        </p:attrNameLst>
                                      </p:cBhvr>
                                      <p:to>
                                        <p:strVal val="visible"/>
                                      </p:to>
                                    </p:set>
                                    <p:anim by="(-#ppt_w*2)" calcmode="lin" valueType="num">
                                      <p:cBhvr rctx="PPT">
                                        <p:cTn id="122" dur="500" autoRev="1" fill="hold">
                                          <p:stCondLst>
                                            <p:cond delay="0"/>
                                          </p:stCondLst>
                                        </p:cTn>
                                        <p:tgtEl>
                                          <p:spTgt spid="263"/>
                                        </p:tgtEl>
                                        <p:attrNameLst>
                                          <p:attrName>ppt_w</p:attrName>
                                        </p:attrNameLst>
                                      </p:cBhvr>
                                    </p:anim>
                                    <p:anim by="(#ppt_w*0.50)" calcmode="lin" valueType="num">
                                      <p:cBhvr>
                                        <p:cTn id="123" dur="500" decel="50000" autoRev="1" fill="hold">
                                          <p:stCondLst>
                                            <p:cond delay="0"/>
                                          </p:stCondLst>
                                        </p:cTn>
                                        <p:tgtEl>
                                          <p:spTgt spid="263"/>
                                        </p:tgtEl>
                                        <p:attrNameLst>
                                          <p:attrName>ppt_x</p:attrName>
                                        </p:attrNameLst>
                                      </p:cBhvr>
                                    </p:anim>
                                    <p:anim from="(-#ppt_h/2)" to="(#ppt_y)" calcmode="lin" valueType="num">
                                      <p:cBhvr>
                                        <p:cTn id="124" dur="1000" fill="hold">
                                          <p:stCondLst>
                                            <p:cond delay="0"/>
                                          </p:stCondLst>
                                        </p:cTn>
                                        <p:tgtEl>
                                          <p:spTgt spid="263"/>
                                        </p:tgtEl>
                                        <p:attrNameLst>
                                          <p:attrName>ppt_y</p:attrName>
                                        </p:attrNameLst>
                                      </p:cBhvr>
                                    </p:anim>
                                    <p:animRot by="21600000">
                                      <p:cBhvr>
                                        <p:cTn id="125" dur="1000" fill="hold">
                                          <p:stCondLst>
                                            <p:cond delay="0"/>
                                          </p:stCondLst>
                                        </p:cTn>
                                        <p:tgtEl>
                                          <p:spTgt spid="263"/>
                                        </p:tgtEl>
                                        <p:attrNameLst>
                                          <p:attrName>r</p:attrName>
                                        </p:attrNameLst>
                                      </p:cBhvr>
                                    </p:animRot>
                                  </p:childTnLst>
                                </p:cTn>
                              </p:par>
                              <p:par>
                                <p:cTn id="126" presetID="56" presetClass="entr" presetSubtype="0" fill="hold" grpId="0" nodeType="withEffect">
                                  <p:stCondLst>
                                    <p:cond delay="996"/>
                                  </p:stCondLst>
                                  <p:iterate type="lt">
                                    <p:tmPct val="10000"/>
                                  </p:iterate>
                                  <p:childTnLst>
                                    <p:set>
                                      <p:cBhvr>
                                        <p:cTn id="127" dur="1" fill="hold">
                                          <p:stCondLst>
                                            <p:cond delay="0"/>
                                          </p:stCondLst>
                                        </p:cTn>
                                        <p:tgtEl>
                                          <p:spTgt spid="264"/>
                                        </p:tgtEl>
                                        <p:attrNameLst>
                                          <p:attrName>style.visibility</p:attrName>
                                        </p:attrNameLst>
                                      </p:cBhvr>
                                      <p:to>
                                        <p:strVal val="visible"/>
                                      </p:to>
                                    </p:set>
                                    <p:anim by="(-#ppt_w*2)" calcmode="lin" valueType="num">
                                      <p:cBhvr rctx="PPT">
                                        <p:cTn id="128" dur="500" autoRev="1" fill="hold">
                                          <p:stCondLst>
                                            <p:cond delay="0"/>
                                          </p:stCondLst>
                                        </p:cTn>
                                        <p:tgtEl>
                                          <p:spTgt spid="264"/>
                                        </p:tgtEl>
                                        <p:attrNameLst>
                                          <p:attrName>ppt_w</p:attrName>
                                        </p:attrNameLst>
                                      </p:cBhvr>
                                    </p:anim>
                                    <p:anim by="(#ppt_w*0.50)" calcmode="lin" valueType="num">
                                      <p:cBhvr>
                                        <p:cTn id="129" dur="500" decel="50000" autoRev="1" fill="hold">
                                          <p:stCondLst>
                                            <p:cond delay="0"/>
                                          </p:stCondLst>
                                        </p:cTn>
                                        <p:tgtEl>
                                          <p:spTgt spid="264"/>
                                        </p:tgtEl>
                                        <p:attrNameLst>
                                          <p:attrName>ppt_x</p:attrName>
                                        </p:attrNameLst>
                                      </p:cBhvr>
                                    </p:anim>
                                    <p:anim from="(-#ppt_h/2)" to="(#ppt_y)" calcmode="lin" valueType="num">
                                      <p:cBhvr>
                                        <p:cTn id="130" dur="1000" fill="hold">
                                          <p:stCondLst>
                                            <p:cond delay="0"/>
                                          </p:stCondLst>
                                        </p:cTn>
                                        <p:tgtEl>
                                          <p:spTgt spid="264"/>
                                        </p:tgtEl>
                                        <p:attrNameLst>
                                          <p:attrName>ppt_y</p:attrName>
                                        </p:attrNameLst>
                                      </p:cBhvr>
                                    </p:anim>
                                    <p:animRot by="21600000">
                                      <p:cBhvr>
                                        <p:cTn id="131" dur="1000" fill="hold">
                                          <p:stCondLst>
                                            <p:cond delay="0"/>
                                          </p:stCondLst>
                                        </p:cTn>
                                        <p:tgtEl>
                                          <p:spTgt spid="264"/>
                                        </p:tgtEl>
                                        <p:attrNameLst>
                                          <p:attrName>r</p:attrName>
                                        </p:attrNameLst>
                                      </p:cBhvr>
                                    </p:animRot>
                                  </p:childTnLst>
                                </p:cTn>
                              </p:par>
                              <p:par>
                                <p:cTn id="132" presetID="56" presetClass="entr" presetSubtype="0" fill="hold" grpId="0" nodeType="withEffect">
                                  <p:stCondLst>
                                    <p:cond delay="5"/>
                                  </p:stCondLst>
                                  <p:iterate type="lt">
                                    <p:tmPct val="10000"/>
                                  </p:iterate>
                                  <p:childTnLst>
                                    <p:set>
                                      <p:cBhvr>
                                        <p:cTn id="133" dur="1" fill="hold">
                                          <p:stCondLst>
                                            <p:cond delay="0"/>
                                          </p:stCondLst>
                                        </p:cTn>
                                        <p:tgtEl>
                                          <p:spTgt spid="265"/>
                                        </p:tgtEl>
                                        <p:attrNameLst>
                                          <p:attrName>style.visibility</p:attrName>
                                        </p:attrNameLst>
                                      </p:cBhvr>
                                      <p:to>
                                        <p:strVal val="visible"/>
                                      </p:to>
                                    </p:set>
                                    <p:anim by="(-#ppt_w*2)" calcmode="lin" valueType="num">
                                      <p:cBhvr rctx="PPT">
                                        <p:cTn id="134" dur="500" autoRev="1" fill="hold">
                                          <p:stCondLst>
                                            <p:cond delay="0"/>
                                          </p:stCondLst>
                                        </p:cTn>
                                        <p:tgtEl>
                                          <p:spTgt spid="265"/>
                                        </p:tgtEl>
                                        <p:attrNameLst>
                                          <p:attrName>ppt_w</p:attrName>
                                        </p:attrNameLst>
                                      </p:cBhvr>
                                    </p:anim>
                                    <p:anim by="(#ppt_w*0.50)" calcmode="lin" valueType="num">
                                      <p:cBhvr>
                                        <p:cTn id="135" dur="500" decel="50000" autoRev="1" fill="hold">
                                          <p:stCondLst>
                                            <p:cond delay="0"/>
                                          </p:stCondLst>
                                        </p:cTn>
                                        <p:tgtEl>
                                          <p:spTgt spid="265"/>
                                        </p:tgtEl>
                                        <p:attrNameLst>
                                          <p:attrName>ppt_x</p:attrName>
                                        </p:attrNameLst>
                                      </p:cBhvr>
                                    </p:anim>
                                    <p:anim from="(-#ppt_h/2)" to="(#ppt_y)" calcmode="lin" valueType="num">
                                      <p:cBhvr>
                                        <p:cTn id="136" dur="1000" fill="hold">
                                          <p:stCondLst>
                                            <p:cond delay="0"/>
                                          </p:stCondLst>
                                        </p:cTn>
                                        <p:tgtEl>
                                          <p:spTgt spid="265"/>
                                        </p:tgtEl>
                                        <p:attrNameLst>
                                          <p:attrName>ppt_y</p:attrName>
                                        </p:attrNameLst>
                                      </p:cBhvr>
                                    </p:anim>
                                    <p:animRot by="21600000">
                                      <p:cBhvr>
                                        <p:cTn id="137" dur="1000" fill="hold">
                                          <p:stCondLst>
                                            <p:cond delay="0"/>
                                          </p:stCondLst>
                                        </p:cTn>
                                        <p:tgtEl>
                                          <p:spTgt spid="265"/>
                                        </p:tgtEl>
                                        <p:attrNameLst>
                                          <p:attrName>r</p:attrName>
                                        </p:attrNameLst>
                                      </p:cBhvr>
                                    </p:animRot>
                                  </p:childTnLst>
                                </p:cTn>
                              </p:par>
                              <p:par>
                                <p:cTn id="138" presetID="56" presetClass="entr" presetSubtype="0" fill="hold" grpId="0" nodeType="withEffect">
                                  <p:stCondLst>
                                    <p:cond delay="504"/>
                                  </p:stCondLst>
                                  <p:iterate type="lt">
                                    <p:tmPct val="10000"/>
                                  </p:iterate>
                                  <p:childTnLst>
                                    <p:set>
                                      <p:cBhvr>
                                        <p:cTn id="139" dur="1" fill="hold">
                                          <p:stCondLst>
                                            <p:cond delay="0"/>
                                          </p:stCondLst>
                                        </p:cTn>
                                        <p:tgtEl>
                                          <p:spTgt spid="266"/>
                                        </p:tgtEl>
                                        <p:attrNameLst>
                                          <p:attrName>style.visibility</p:attrName>
                                        </p:attrNameLst>
                                      </p:cBhvr>
                                      <p:to>
                                        <p:strVal val="visible"/>
                                      </p:to>
                                    </p:set>
                                    <p:anim by="(-#ppt_w*2)" calcmode="lin" valueType="num">
                                      <p:cBhvr rctx="PPT">
                                        <p:cTn id="140" dur="500" autoRev="1" fill="hold">
                                          <p:stCondLst>
                                            <p:cond delay="0"/>
                                          </p:stCondLst>
                                        </p:cTn>
                                        <p:tgtEl>
                                          <p:spTgt spid="266"/>
                                        </p:tgtEl>
                                        <p:attrNameLst>
                                          <p:attrName>ppt_w</p:attrName>
                                        </p:attrNameLst>
                                      </p:cBhvr>
                                    </p:anim>
                                    <p:anim by="(#ppt_w*0.50)" calcmode="lin" valueType="num">
                                      <p:cBhvr>
                                        <p:cTn id="141" dur="500" decel="50000" autoRev="1" fill="hold">
                                          <p:stCondLst>
                                            <p:cond delay="0"/>
                                          </p:stCondLst>
                                        </p:cTn>
                                        <p:tgtEl>
                                          <p:spTgt spid="266"/>
                                        </p:tgtEl>
                                        <p:attrNameLst>
                                          <p:attrName>ppt_x</p:attrName>
                                        </p:attrNameLst>
                                      </p:cBhvr>
                                    </p:anim>
                                    <p:anim from="(-#ppt_h/2)" to="(#ppt_y)" calcmode="lin" valueType="num">
                                      <p:cBhvr>
                                        <p:cTn id="142" dur="1000" fill="hold">
                                          <p:stCondLst>
                                            <p:cond delay="0"/>
                                          </p:stCondLst>
                                        </p:cTn>
                                        <p:tgtEl>
                                          <p:spTgt spid="266"/>
                                        </p:tgtEl>
                                        <p:attrNameLst>
                                          <p:attrName>ppt_y</p:attrName>
                                        </p:attrNameLst>
                                      </p:cBhvr>
                                    </p:anim>
                                    <p:animRot by="21600000">
                                      <p:cBhvr>
                                        <p:cTn id="143" dur="1000" fill="hold">
                                          <p:stCondLst>
                                            <p:cond delay="0"/>
                                          </p:stCondLst>
                                        </p:cTn>
                                        <p:tgtEl>
                                          <p:spTgt spid="266"/>
                                        </p:tgtEl>
                                        <p:attrNameLst>
                                          <p:attrName>r</p:attrName>
                                        </p:attrNameLst>
                                      </p:cBhvr>
                                    </p:animRot>
                                  </p:childTnLst>
                                </p:cTn>
                              </p:par>
                              <p:par>
                                <p:cTn id="144" presetID="56" presetClass="entr" presetSubtype="0" fill="hold" grpId="0" nodeType="withEffect">
                                  <p:stCondLst>
                                    <p:cond delay="336"/>
                                  </p:stCondLst>
                                  <p:iterate type="lt">
                                    <p:tmPct val="10000"/>
                                  </p:iterate>
                                  <p:childTnLst>
                                    <p:set>
                                      <p:cBhvr>
                                        <p:cTn id="145" dur="1" fill="hold">
                                          <p:stCondLst>
                                            <p:cond delay="0"/>
                                          </p:stCondLst>
                                        </p:cTn>
                                        <p:tgtEl>
                                          <p:spTgt spid="267"/>
                                        </p:tgtEl>
                                        <p:attrNameLst>
                                          <p:attrName>style.visibility</p:attrName>
                                        </p:attrNameLst>
                                      </p:cBhvr>
                                      <p:to>
                                        <p:strVal val="visible"/>
                                      </p:to>
                                    </p:set>
                                    <p:anim by="(-#ppt_w*2)" calcmode="lin" valueType="num">
                                      <p:cBhvr rctx="PPT">
                                        <p:cTn id="146" dur="500" autoRev="1" fill="hold">
                                          <p:stCondLst>
                                            <p:cond delay="0"/>
                                          </p:stCondLst>
                                        </p:cTn>
                                        <p:tgtEl>
                                          <p:spTgt spid="267"/>
                                        </p:tgtEl>
                                        <p:attrNameLst>
                                          <p:attrName>ppt_w</p:attrName>
                                        </p:attrNameLst>
                                      </p:cBhvr>
                                    </p:anim>
                                    <p:anim by="(#ppt_w*0.50)" calcmode="lin" valueType="num">
                                      <p:cBhvr>
                                        <p:cTn id="147" dur="500" decel="50000" autoRev="1" fill="hold">
                                          <p:stCondLst>
                                            <p:cond delay="0"/>
                                          </p:stCondLst>
                                        </p:cTn>
                                        <p:tgtEl>
                                          <p:spTgt spid="267"/>
                                        </p:tgtEl>
                                        <p:attrNameLst>
                                          <p:attrName>ppt_x</p:attrName>
                                        </p:attrNameLst>
                                      </p:cBhvr>
                                    </p:anim>
                                    <p:anim from="(-#ppt_h/2)" to="(#ppt_y)" calcmode="lin" valueType="num">
                                      <p:cBhvr>
                                        <p:cTn id="148" dur="1000" fill="hold">
                                          <p:stCondLst>
                                            <p:cond delay="0"/>
                                          </p:stCondLst>
                                        </p:cTn>
                                        <p:tgtEl>
                                          <p:spTgt spid="267"/>
                                        </p:tgtEl>
                                        <p:attrNameLst>
                                          <p:attrName>ppt_y</p:attrName>
                                        </p:attrNameLst>
                                      </p:cBhvr>
                                    </p:anim>
                                    <p:animRot by="21600000">
                                      <p:cBhvr>
                                        <p:cTn id="149" dur="1000" fill="hold">
                                          <p:stCondLst>
                                            <p:cond delay="0"/>
                                          </p:stCondLst>
                                        </p:cTn>
                                        <p:tgtEl>
                                          <p:spTgt spid="267"/>
                                        </p:tgtEl>
                                        <p:attrNameLst>
                                          <p:attrName>r</p:attrName>
                                        </p:attrNameLst>
                                      </p:cBhvr>
                                    </p:animRot>
                                  </p:childTnLst>
                                </p:cTn>
                              </p:par>
                              <p:par>
                                <p:cTn id="150" presetID="56" presetClass="entr" presetSubtype="0" fill="hold" grpId="0" nodeType="withEffect">
                                  <p:stCondLst>
                                    <p:cond delay="554"/>
                                  </p:stCondLst>
                                  <p:iterate type="lt">
                                    <p:tmPct val="10000"/>
                                  </p:iterate>
                                  <p:childTnLst>
                                    <p:set>
                                      <p:cBhvr>
                                        <p:cTn id="151" dur="1" fill="hold">
                                          <p:stCondLst>
                                            <p:cond delay="0"/>
                                          </p:stCondLst>
                                        </p:cTn>
                                        <p:tgtEl>
                                          <p:spTgt spid="268"/>
                                        </p:tgtEl>
                                        <p:attrNameLst>
                                          <p:attrName>style.visibility</p:attrName>
                                        </p:attrNameLst>
                                      </p:cBhvr>
                                      <p:to>
                                        <p:strVal val="visible"/>
                                      </p:to>
                                    </p:set>
                                    <p:anim by="(-#ppt_w*2)" calcmode="lin" valueType="num">
                                      <p:cBhvr rctx="PPT">
                                        <p:cTn id="152" dur="500" autoRev="1" fill="hold">
                                          <p:stCondLst>
                                            <p:cond delay="0"/>
                                          </p:stCondLst>
                                        </p:cTn>
                                        <p:tgtEl>
                                          <p:spTgt spid="268"/>
                                        </p:tgtEl>
                                        <p:attrNameLst>
                                          <p:attrName>ppt_w</p:attrName>
                                        </p:attrNameLst>
                                      </p:cBhvr>
                                    </p:anim>
                                    <p:anim by="(#ppt_w*0.50)" calcmode="lin" valueType="num">
                                      <p:cBhvr>
                                        <p:cTn id="153" dur="500" decel="50000" autoRev="1" fill="hold">
                                          <p:stCondLst>
                                            <p:cond delay="0"/>
                                          </p:stCondLst>
                                        </p:cTn>
                                        <p:tgtEl>
                                          <p:spTgt spid="268"/>
                                        </p:tgtEl>
                                        <p:attrNameLst>
                                          <p:attrName>ppt_x</p:attrName>
                                        </p:attrNameLst>
                                      </p:cBhvr>
                                    </p:anim>
                                    <p:anim from="(-#ppt_h/2)" to="(#ppt_y)" calcmode="lin" valueType="num">
                                      <p:cBhvr>
                                        <p:cTn id="154" dur="1000" fill="hold">
                                          <p:stCondLst>
                                            <p:cond delay="0"/>
                                          </p:stCondLst>
                                        </p:cTn>
                                        <p:tgtEl>
                                          <p:spTgt spid="268"/>
                                        </p:tgtEl>
                                        <p:attrNameLst>
                                          <p:attrName>ppt_y</p:attrName>
                                        </p:attrNameLst>
                                      </p:cBhvr>
                                    </p:anim>
                                    <p:animRot by="21600000">
                                      <p:cBhvr>
                                        <p:cTn id="155" dur="1000" fill="hold">
                                          <p:stCondLst>
                                            <p:cond delay="0"/>
                                          </p:stCondLst>
                                        </p:cTn>
                                        <p:tgtEl>
                                          <p:spTgt spid="268"/>
                                        </p:tgtEl>
                                        <p:attrNameLst>
                                          <p:attrName>r</p:attrName>
                                        </p:attrNameLst>
                                      </p:cBhvr>
                                    </p:animRot>
                                  </p:childTnLst>
                                </p:cTn>
                              </p:par>
                              <p:par>
                                <p:cTn id="156" presetID="56" presetClass="entr" presetSubtype="0" fill="hold" grpId="0" nodeType="withEffect">
                                  <p:stCondLst>
                                    <p:cond delay="502"/>
                                  </p:stCondLst>
                                  <p:iterate type="lt">
                                    <p:tmPct val="10000"/>
                                  </p:iterate>
                                  <p:childTnLst>
                                    <p:set>
                                      <p:cBhvr>
                                        <p:cTn id="157" dur="1" fill="hold">
                                          <p:stCondLst>
                                            <p:cond delay="0"/>
                                          </p:stCondLst>
                                        </p:cTn>
                                        <p:tgtEl>
                                          <p:spTgt spid="269"/>
                                        </p:tgtEl>
                                        <p:attrNameLst>
                                          <p:attrName>style.visibility</p:attrName>
                                        </p:attrNameLst>
                                      </p:cBhvr>
                                      <p:to>
                                        <p:strVal val="visible"/>
                                      </p:to>
                                    </p:set>
                                    <p:anim by="(-#ppt_w*2)" calcmode="lin" valueType="num">
                                      <p:cBhvr rctx="PPT">
                                        <p:cTn id="158" dur="500" autoRev="1" fill="hold">
                                          <p:stCondLst>
                                            <p:cond delay="0"/>
                                          </p:stCondLst>
                                        </p:cTn>
                                        <p:tgtEl>
                                          <p:spTgt spid="269"/>
                                        </p:tgtEl>
                                        <p:attrNameLst>
                                          <p:attrName>ppt_w</p:attrName>
                                        </p:attrNameLst>
                                      </p:cBhvr>
                                    </p:anim>
                                    <p:anim by="(#ppt_w*0.50)" calcmode="lin" valueType="num">
                                      <p:cBhvr>
                                        <p:cTn id="159" dur="500" decel="50000" autoRev="1" fill="hold">
                                          <p:stCondLst>
                                            <p:cond delay="0"/>
                                          </p:stCondLst>
                                        </p:cTn>
                                        <p:tgtEl>
                                          <p:spTgt spid="269"/>
                                        </p:tgtEl>
                                        <p:attrNameLst>
                                          <p:attrName>ppt_x</p:attrName>
                                        </p:attrNameLst>
                                      </p:cBhvr>
                                    </p:anim>
                                    <p:anim from="(-#ppt_h/2)" to="(#ppt_y)" calcmode="lin" valueType="num">
                                      <p:cBhvr>
                                        <p:cTn id="160" dur="1000" fill="hold">
                                          <p:stCondLst>
                                            <p:cond delay="0"/>
                                          </p:stCondLst>
                                        </p:cTn>
                                        <p:tgtEl>
                                          <p:spTgt spid="269"/>
                                        </p:tgtEl>
                                        <p:attrNameLst>
                                          <p:attrName>ppt_y</p:attrName>
                                        </p:attrNameLst>
                                      </p:cBhvr>
                                    </p:anim>
                                    <p:animRot by="21600000">
                                      <p:cBhvr>
                                        <p:cTn id="161" dur="1000" fill="hold">
                                          <p:stCondLst>
                                            <p:cond delay="0"/>
                                          </p:stCondLst>
                                        </p:cTn>
                                        <p:tgtEl>
                                          <p:spTgt spid="269"/>
                                        </p:tgtEl>
                                        <p:attrNameLst>
                                          <p:attrName>r</p:attrName>
                                        </p:attrNameLst>
                                      </p:cBhvr>
                                    </p:animRot>
                                  </p:childTnLst>
                                </p:cTn>
                              </p:par>
                              <p:par>
                                <p:cTn id="162" presetID="56" presetClass="entr" presetSubtype="0" fill="hold" grpId="0" nodeType="withEffect">
                                  <p:stCondLst>
                                    <p:cond delay="360"/>
                                  </p:stCondLst>
                                  <p:iterate type="lt">
                                    <p:tmPct val="10000"/>
                                  </p:iterate>
                                  <p:childTnLst>
                                    <p:set>
                                      <p:cBhvr>
                                        <p:cTn id="163" dur="1" fill="hold">
                                          <p:stCondLst>
                                            <p:cond delay="0"/>
                                          </p:stCondLst>
                                        </p:cTn>
                                        <p:tgtEl>
                                          <p:spTgt spid="270"/>
                                        </p:tgtEl>
                                        <p:attrNameLst>
                                          <p:attrName>style.visibility</p:attrName>
                                        </p:attrNameLst>
                                      </p:cBhvr>
                                      <p:to>
                                        <p:strVal val="visible"/>
                                      </p:to>
                                    </p:set>
                                    <p:anim by="(-#ppt_w*2)" calcmode="lin" valueType="num">
                                      <p:cBhvr rctx="PPT">
                                        <p:cTn id="164" dur="500" autoRev="1" fill="hold">
                                          <p:stCondLst>
                                            <p:cond delay="0"/>
                                          </p:stCondLst>
                                        </p:cTn>
                                        <p:tgtEl>
                                          <p:spTgt spid="270"/>
                                        </p:tgtEl>
                                        <p:attrNameLst>
                                          <p:attrName>ppt_w</p:attrName>
                                        </p:attrNameLst>
                                      </p:cBhvr>
                                    </p:anim>
                                    <p:anim by="(#ppt_w*0.50)" calcmode="lin" valueType="num">
                                      <p:cBhvr>
                                        <p:cTn id="165" dur="500" decel="50000" autoRev="1" fill="hold">
                                          <p:stCondLst>
                                            <p:cond delay="0"/>
                                          </p:stCondLst>
                                        </p:cTn>
                                        <p:tgtEl>
                                          <p:spTgt spid="270"/>
                                        </p:tgtEl>
                                        <p:attrNameLst>
                                          <p:attrName>ppt_x</p:attrName>
                                        </p:attrNameLst>
                                      </p:cBhvr>
                                    </p:anim>
                                    <p:anim from="(-#ppt_h/2)" to="(#ppt_y)" calcmode="lin" valueType="num">
                                      <p:cBhvr>
                                        <p:cTn id="166" dur="1000" fill="hold">
                                          <p:stCondLst>
                                            <p:cond delay="0"/>
                                          </p:stCondLst>
                                        </p:cTn>
                                        <p:tgtEl>
                                          <p:spTgt spid="270"/>
                                        </p:tgtEl>
                                        <p:attrNameLst>
                                          <p:attrName>ppt_y</p:attrName>
                                        </p:attrNameLst>
                                      </p:cBhvr>
                                    </p:anim>
                                    <p:animRot by="21600000">
                                      <p:cBhvr>
                                        <p:cTn id="167" dur="1000" fill="hold">
                                          <p:stCondLst>
                                            <p:cond delay="0"/>
                                          </p:stCondLst>
                                        </p:cTn>
                                        <p:tgtEl>
                                          <p:spTgt spid="270"/>
                                        </p:tgtEl>
                                        <p:attrNameLst>
                                          <p:attrName>r</p:attrName>
                                        </p:attrNameLst>
                                      </p:cBhvr>
                                    </p:animRot>
                                  </p:childTnLst>
                                </p:cTn>
                              </p:par>
                              <p:par>
                                <p:cTn id="168" presetID="56" presetClass="entr" presetSubtype="0" fill="hold" grpId="0" nodeType="withEffect">
                                  <p:stCondLst>
                                    <p:cond delay="346"/>
                                  </p:stCondLst>
                                  <p:iterate type="lt">
                                    <p:tmPct val="10000"/>
                                  </p:iterate>
                                  <p:childTnLst>
                                    <p:set>
                                      <p:cBhvr>
                                        <p:cTn id="169" dur="1" fill="hold">
                                          <p:stCondLst>
                                            <p:cond delay="0"/>
                                          </p:stCondLst>
                                        </p:cTn>
                                        <p:tgtEl>
                                          <p:spTgt spid="271"/>
                                        </p:tgtEl>
                                        <p:attrNameLst>
                                          <p:attrName>style.visibility</p:attrName>
                                        </p:attrNameLst>
                                      </p:cBhvr>
                                      <p:to>
                                        <p:strVal val="visible"/>
                                      </p:to>
                                    </p:set>
                                    <p:anim by="(-#ppt_w*2)" calcmode="lin" valueType="num">
                                      <p:cBhvr rctx="PPT">
                                        <p:cTn id="170" dur="500" autoRev="1" fill="hold">
                                          <p:stCondLst>
                                            <p:cond delay="0"/>
                                          </p:stCondLst>
                                        </p:cTn>
                                        <p:tgtEl>
                                          <p:spTgt spid="271"/>
                                        </p:tgtEl>
                                        <p:attrNameLst>
                                          <p:attrName>ppt_w</p:attrName>
                                        </p:attrNameLst>
                                      </p:cBhvr>
                                    </p:anim>
                                    <p:anim by="(#ppt_w*0.50)" calcmode="lin" valueType="num">
                                      <p:cBhvr>
                                        <p:cTn id="171" dur="500" decel="50000" autoRev="1" fill="hold">
                                          <p:stCondLst>
                                            <p:cond delay="0"/>
                                          </p:stCondLst>
                                        </p:cTn>
                                        <p:tgtEl>
                                          <p:spTgt spid="271"/>
                                        </p:tgtEl>
                                        <p:attrNameLst>
                                          <p:attrName>ppt_x</p:attrName>
                                        </p:attrNameLst>
                                      </p:cBhvr>
                                    </p:anim>
                                    <p:anim from="(-#ppt_h/2)" to="(#ppt_y)" calcmode="lin" valueType="num">
                                      <p:cBhvr>
                                        <p:cTn id="172" dur="1000" fill="hold">
                                          <p:stCondLst>
                                            <p:cond delay="0"/>
                                          </p:stCondLst>
                                        </p:cTn>
                                        <p:tgtEl>
                                          <p:spTgt spid="271"/>
                                        </p:tgtEl>
                                        <p:attrNameLst>
                                          <p:attrName>ppt_y</p:attrName>
                                        </p:attrNameLst>
                                      </p:cBhvr>
                                    </p:anim>
                                    <p:animRot by="21600000">
                                      <p:cBhvr>
                                        <p:cTn id="173" dur="1000" fill="hold">
                                          <p:stCondLst>
                                            <p:cond delay="0"/>
                                          </p:stCondLst>
                                        </p:cTn>
                                        <p:tgtEl>
                                          <p:spTgt spid="271"/>
                                        </p:tgtEl>
                                        <p:attrNameLst>
                                          <p:attrName>r</p:attrName>
                                        </p:attrNameLst>
                                      </p:cBhvr>
                                    </p:animRot>
                                  </p:childTnLst>
                                </p:cTn>
                              </p:par>
                              <p:par>
                                <p:cTn id="174" presetID="56" presetClass="entr" presetSubtype="0" fill="hold" grpId="0" nodeType="withEffect">
                                  <p:stCondLst>
                                    <p:cond delay="224"/>
                                  </p:stCondLst>
                                  <p:iterate type="lt">
                                    <p:tmPct val="10000"/>
                                  </p:iterate>
                                  <p:childTnLst>
                                    <p:set>
                                      <p:cBhvr>
                                        <p:cTn id="175" dur="1" fill="hold">
                                          <p:stCondLst>
                                            <p:cond delay="0"/>
                                          </p:stCondLst>
                                        </p:cTn>
                                        <p:tgtEl>
                                          <p:spTgt spid="272"/>
                                        </p:tgtEl>
                                        <p:attrNameLst>
                                          <p:attrName>style.visibility</p:attrName>
                                        </p:attrNameLst>
                                      </p:cBhvr>
                                      <p:to>
                                        <p:strVal val="visible"/>
                                      </p:to>
                                    </p:set>
                                    <p:anim by="(-#ppt_w*2)" calcmode="lin" valueType="num">
                                      <p:cBhvr rctx="PPT">
                                        <p:cTn id="176" dur="500" autoRev="1" fill="hold">
                                          <p:stCondLst>
                                            <p:cond delay="0"/>
                                          </p:stCondLst>
                                        </p:cTn>
                                        <p:tgtEl>
                                          <p:spTgt spid="272"/>
                                        </p:tgtEl>
                                        <p:attrNameLst>
                                          <p:attrName>ppt_w</p:attrName>
                                        </p:attrNameLst>
                                      </p:cBhvr>
                                    </p:anim>
                                    <p:anim by="(#ppt_w*0.50)" calcmode="lin" valueType="num">
                                      <p:cBhvr>
                                        <p:cTn id="177" dur="500" decel="50000" autoRev="1" fill="hold">
                                          <p:stCondLst>
                                            <p:cond delay="0"/>
                                          </p:stCondLst>
                                        </p:cTn>
                                        <p:tgtEl>
                                          <p:spTgt spid="272"/>
                                        </p:tgtEl>
                                        <p:attrNameLst>
                                          <p:attrName>ppt_x</p:attrName>
                                        </p:attrNameLst>
                                      </p:cBhvr>
                                    </p:anim>
                                    <p:anim from="(-#ppt_h/2)" to="(#ppt_y)" calcmode="lin" valueType="num">
                                      <p:cBhvr>
                                        <p:cTn id="178" dur="1000" fill="hold">
                                          <p:stCondLst>
                                            <p:cond delay="0"/>
                                          </p:stCondLst>
                                        </p:cTn>
                                        <p:tgtEl>
                                          <p:spTgt spid="272"/>
                                        </p:tgtEl>
                                        <p:attrNameLst>
                                          <p:attrName>ppt_y</p:attrName>
                                        </p:attrNameLst>
                                      </p:cBhvr>
                                    </p:anim>
                                    <p:animRot by="21600000">
                                      <p:cBhvr>
                                        <p:cTn id="179" dur="1000" fill="hold">
                                          <p:stCondLst>
                                            <p:cond delay="0"/>
                                          </p:stCondLst>
                                        </p:cTn>
                                        <p:tgtEl>
                                          <p:spTgt spid="2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6" grpId="0" animBg="1"/>
      <p:bldP spid="5" grpId="0" animBg="1"/>
      <p:bldP spid="261" grpId="0"/>
      <p:bldP spid="262" grpId="0"/>
      <p:bldP spid="263" grpId="0"/>
      <p:bldP spid="264" grpId="0"/>
      <p:bldP spid="265" grpId="0"/>
      <p:bldP spid="266" grpId="0"/>
      <p:bldP spid="267" grpId="0"/>
      <p:bldP spid="268" grpId="0"/>
      <p:bldP spid="269" grpId="0"/>
      <p:bldP spid="270" grpId="0"/>
      <p:bldP spid="271" grpId="0"/>
      <p:bldP spid="272" grpId="0"/>
      <p:bldP spid="316" grpId="0"/>
      <p:bldP spid="318" grpId="0"/>
      <p:bldP spid="327" grpId="0" animBg="1"/>
      <p:bldP spid="222" grpId="0" animBg="1"/>
      <p:bldP spid="223" grpId="0" animBg="1"/>
      <p:bldP spid="239" grpId="0" animBg="1"/>
      <p:bldP spid="255" grpId="0" animBg="1"/>
      <p:bldP spid="256" grpId="0" animBg="1"/>
      <p:bldP spid="257" grpId="0" animBg="1"/>
      <p:bldP spid="258" grpId="0" animBg="1"/>
      <p:bldP spid="259" grpId="0" animBg="1"/>
      <p:bldP spid="260" grpId="0" animBg="1"/>
      <p:bldP spid="278" grpId="0" animBg="1"/>
      <p:bldP spid="279" grpId="0" animBg="1"/>
      <p:bldP spid="34" grpId="0"/>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图片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261256"/>
            <a:ext cx="4735303"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292676" y="2105561"/>
            <a:ext cx="891868" cy="2646878"/>
          </a:xfrm>
          <a:prstGeom prst="rect">
            <a:avLst/>
          </a:prstGeom>
          <a:noFill/>
          <a:ln>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16600" b="1" dirty="0">
                <a:ln w="82550">
                  <a:solidFill>
                    <a:schemeClr val="bg1"/>
                  </a:solidFill>
                </a:ln>
                <a:solidFill>
                  <a:schemeClr val="accent1">
                    <a:lumMod val="50000"/>
                  </a:schemeClr>
                </a:solidFill>
                <a:latin typeface="LLPixel" panose="00000400000000000000" pitchFamily="2" charset="0"/>
                <a:ea typeface="方正粗倩简体" panose="03000509000000000000" pitchFamily="65" charset="-122"/>
              </a:rPr>
              <a:t>1</a:t>
            </a:r>
            <a:endParaRPr lang="zh-CN" altLang="en-US" sz="16600" b="1" dirty="0">
              <a:ln w="82550">
                <a:solidFill>
                  <a:schemeClr val="bg1"/>
                </a:solidFill>
              </a:ln>
              <a:solidFill>
                <a:schemeClr val="accent1">
                  <a:lumMod val="50000"/>
                </a:schemeClr>
              </a:solidFill>
              <a:latin typeface="LLPixel" panose="00000400000000000000" pitchFamily="2" charset="0"/>
              <a:ea typeface="方正粗倩简体" panose="03000509000000000000" pitchFamily="65" charset="-122"/>
            </a:endParaRPr>
          </a:p>
        </p:txBody>
      </p:sp>
      <p:sp>
        <p:nvSpPr>
          <p:cNvPr id="10" name="矩形 9"/>
          <p:cNvSpPr/>
          <p:nvPr/>
        </p:nvSpPr>
        <p:spPr>
          <a:xfrm>
            <a:off x="4408557" y="3163701"/>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3" name="直接连接符 2"/>
          <p:cNvCxnSpPr/>
          <p:nvPr/>
        </p:nvCxnSpPr>
        <p:spPr>
          <a:xfrm>
            <a:off x="4408557" y="3965016"/>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0-#ppt_w/2"/>
                                          </p:val>
                                        </p:tav>
                                        <p:tav tm="100000">
                                          <p:val>
                                            <p:strVal val="#ppt_x"/>
                                          </p:val>
                                        </p:tav>
                                      </p:tavLst>
                                    </p:anim>
                                    <p:anim calcmode="lin" valueType="num">
                                      <p:cBhvr additive="base">
                                        <p:cTn id="8" dur="500" fill="hold"/>
                                        <p:tgtEl>
                                          <p:spTgt spid="92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by="(-#ppt_w*2)" calcmode="lin" valueType="num">
                                      <p:cBhvr rctx="PPT">
                                        <p:cTn id="12" dur="500" autoRev="1" fill="hold">
                                          <p:stCondLst>
                                            <p:cond delay="0"/>
                                          </p:stCondLst>
                                        </p:cTn>
                                        <p:tgtEl>
                                          <p:spTgt spid="17"/>
                                        </p:tgtEl>
                                        <p:attrNameLst>
                                          <p:attrName>ppt_w</p:attrName>
                                        </p:attrNameLst>
                                      </p:cBhvr>
                                    </p:anim>
                                    <p:anim by="(#ppt_w*0.50)" calcmode="lin" valueType="num">
                                      <p:cBhvr>
                                        <p:cTn id="13" dur="500" decel="50000" autoRev="1" fill="hold">
                                          <p:stCondLst>
                                            <p:cond delay="0"/>
                                          </p:stCondLst>
                                        </p:cTn>
                                        <p:tgtEl>
                                          <p:spTgt spid="17"/>
                                        </p:tgtEl>
                                        <p:attrNameLst>
                                          <p:attrName>ppt_x</p:attrName>
                                        </p:attrNameLst>
                                      </p:cBhvr>
                                    </p:anim>
                                    <p:anim from="(-#ppt_h/2)" to="(#ppt_y)" calcmode="lin" valueType="num">
                                      <p:cBhvr>
                                        <p:cTn id="14" dur="1000" fill="hold">
                                          <p:stCondLst>
                                            <p:cond delay="0"/>
                                          </p:stCondLst>
                                        </p:cTn>
                                        <p:tgtEl>
                                          <p:spTgt spid="17"/>
                                        </p:tgtEl>
                                        <p:attrNameLst>
                                          <p:attrName>ppt_y</p:attrName>
                                        </p:attrNameLst>
                                      </p:cBhvr>
                                    </p:anim>
                                    <p:animRot by="21600000">
                                      <p:cBhvr>
                                        <p:cTn id="15" dur="1000" fill="hold">
                                          <p:stCondLst>
                                            <p:cond delay="0"/>
                                          </p:stCondLst>
                                        </p:cTn>
                                        <p:tgtEl>
                                          <p:spTgt spid="17"/>
                                        </p:tgtEl>
                                        <p:attrNameLst>
                                          <p:attrName>r</p:attrName>
                                        </p:attrNameLst>
                                      </p:cBhvr>
                                    </p:animRo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2713" y="17073"/>
            <a:ext cx="2711638" cy="1677348"/>
          </a:xfrm>
          <a:prstGeom prst="rect">
            <a:avLst/>
          </a:prstGeom>
        </p:spPr>
      </p:pic>
      <p:sp>
        <p:nvSpPr>
          <p:cNvPr id="5" name="矩形 4"/>
          <p:cNvSpPr/>
          <p:nvPr/>
        </p:nvSpPr>
        <p:spPr>
          <a:xfrm>
            <a:off x="3211347" y="1048090"/>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228" y="4277870"/>
            <a:ext cx="2269051" cy="2307080"/>
          </a:xfrm>
          <a:prstGeom prst="rect">
            <a:avLst/>
          </a:prstGeom>
        </p:spPr>
      </p:pic>
      <p:sp>
        <p:nvSpPr>
          <p:cNvPr id="7" name="文本框 6"/>
          <p:cNvSpPr txBox="1"/>
          <p:nvPr/>
        </p:nvSpPr>
        <p:spPr>
          <a:xfrm>
            <a:off x="1291770" y="2265184"/>
            <a:ext cx="8461829" cy="1615827"/>
          </a:xfrm>
          <a:prstGeom prst="rect">
            <a:avLst/>
          </a:prstGeom>
          <a:noFill/>
        </p:spPr>
        <p:txBody>
          <a:bodyPr wrap="square" rtlCol="0">
            <a:spAutoFit/>
          </a:bodyPr>
          <a:lstStyle/>
          <a:p>
            <a:pPr>
              <a:lnSpc>
                <a:spcPct val="150000"/>
              </a:lnSpc>
            </a:pPr>
            <a:r>
              <a:rPr lang="zh-CN" altLang="en-US" sz="3600" dirty="0">
                <a:solidFill>
                  <a:srgbClr val="FFFF00"/>
                </a:solidFill>
                <a:latin typeface="方正粗倩繁体" panose="03000509000000000000" pitchFamily="65" charset="-122"/>
                <a:ea typeface="方正粗倩繁体" panose="03000509000000000000" pitchFamily="65" charset="-122"/>
              </a:rPr>
              <a:t>请</a:t>
            </a:r>
            <a:r>
              <a:rPr lang="zh-CN" altLang="en-US" dirty="0">
                <a:latin typeface="方正粗倩繁体" panose="03000509000000000000" pitchFamily="65" charset="-122"/>
                <a:ea typeface="方正粗倩繁体" panose="03000509000000000000" pitchFamily="65" charset="-122"/>
              </a:rPr>
              <a:t>在此输入编辑你的文本内容请在此输入编辑你的文本内容请在此输入编辑你的文本内容请在此输入编辑你的文本内容请在此输入编辑你的文本内容</a:t>
            </a:r>
            <a:endParaRPr lang="zh-CN" altLang="en-US" dirty="0">
              <a:latin typeface="方正粗倩繁体" panose="03000509000000000000" pitchFamily="65" charset="-122"/>
              <a:ea typeface="方正粗倩繁体" panose="03000509000000000000" pitchFamily="65" charset="-122"/>
            </a:endParaRPr>
          </a:p>
          <a:p>
            <a:endParaRPr lang="zh-CN" altLang="en-US" dirty="0">
              <a:latin typeface="方正粗倩繁体" panose="03000509000000000000" pitchFamily="65" charset="-122"/>
              <a:ea typeface="方正粗倩繁体" panose="03000509000000000000" pitchFamily="65" charset="-122"/>
            </a:endParaRPr>
          </a:p>
        </p:txBody>
      </p:sp>
      <p:sp>
        <p:nvSpPr>
          <p:cNvPr id="8" name="文本框 7"/>
          <p:cNvSpPr txBox="1"/>
          <p:nvPr/>
        </p:nvSpPr>
        <p:spPr>
          <a:xfrm>
            <a:off x="1291770" y="4277870"/>
            <a:ext cx="4296229" cy="1338828"/>
          </a:xfrm>
          <a:prstGeom prst="rect">
            <a:avLst/>
          </a:prstGeom>
          <a:noFill/>
        </p:spPr>
        <p:txBody>
          <a:bodyPr wrap="square" rtlCol="0">
            <a:spAutoFit/>
          </a:bodyPr>
          <a:lstStyle/>
          <a:p>
            <a:pPr>
              <a:lnSpc>
                <a:spcPct val="150000"/>
              </a:lnSpc>
            </a:pPr>
            <a:r>
              <a:rPr lang="zh-CN" altLang="en-US" sz="3600" dirty="0">
                <a:solidFill>
                  <a:srgbClr val="FFFF00"/>
                </a:solidFill>
                <a:latin typeface="方正粗倩繁体" panose="03000509000000000000" pitchFamily="65" charset="-122"/>
                <a:ea typeface="方正粗倩繁体" panose="03000509000000000000" pitchFamily="65" charset="-122"/>
              </a:rPr>
              <a:t>请</a:t>
            </a:r>
            <a:r>
              <a:rPr lang="zh-CN" altLang="en-US" dirty="0">
                <a:latin typeface="方正粗倩繁体" panose="03000509000000000000" pitchFamily="65" charset="-122"/>
                <a:ea typeface="方正粗倩繁体" panose="03000509000000000000" pitchFamily="65" charset="-122"/>
              </a:rPr>
              <a:t>在此输入编辑你的文本内容请在此输入编辑你的文本内容</a:t>
            </a:r>
            <a:endParaRPr lang="zh-CN" altLang="en-US" dirty="0">
              <a:latin typeface="方正粗倩繁体" panose="03000509000000000000" pitchFamily="65" charset="-122"/>
              <a:ea typeface="方正粗倩繁体" panose="03000509000000000000" pitchFamily="65" charset="-122"/>
            </a:endParaRPr>
          </a:p>
        </p:txBody>
      </p:sp>
      <p:sp>
        <p:nvSpPr>
          <p:cNvPr id="9" name="文本框 8"/>
          <p:cNvSpPr txBox="1"/>
          <p:nvPr/>
        </p:nvSpPr>
        <p:spPr>
          <a:xfrm>
            <a:off x="5522684" y="4277870"/>
            <a:ext cx="3740997" cy="1338828"/>
          </a:xfrm>
          <a:prstGeom prst="rect">
            <a:avLst/>
          </a:prstGeom>
          <a:noFill/>
        </p:spPr>
        <p:txBody>
          <a:bodyPr wrap="square" rtlCol="0">
            <a:spAutoFit/>
          </a:bodyPr>
          <a:lstStyle/>
          <a:p>
            <a:pPr>
              <a:lnSpc>
                <a:spcPct val="150000"/>
              </a:lnSpc>
            </a:pPr>
            <a:r>
              <a:rPr lang="zh-CN" altLang="en-US" sz="3600" dirty="0">
                <a:solidFill>
                  <a:srgbClr val="FFFF00"/>
                </a:solidFill>
                <a:latin typeface="方正粗倩繁体" panose="03000509000000000000" pitchFamily="65" charset="-122"/>
                <a:ea typeface="方正粗倩繁体" panose="03000509000000000000" pitchFamily="65" charset="-122"/>
              </a:rPr>
              <a:t>请</a:t>
            </a:r>
            <a:r>
              <a:rPr lang="zh-CN" altLang="en-US" dirty="0">
                <a:latin typeface="方正粗倩繁体" panose="03000509000000000000" pitchFamily="65" charset="-122"/>
                <a:ea typeface="方正粗倩繁体" panose="03000509000000000000" pitchFamily="65" charset="-122"/>
              </a:rPr>
              <a:t>在此输入编辑你的文本内容请在此输入编辑你的文本内容</a:t>
            </a:r>
            <a:endParaRPr lang="zh-CN" altLang="en-US" dirty="0">
              <a:latin typeface="方正粗倩繁体" panose="03000509000000000000" pitchFamily="65" charset="-122"/>
              <a:ea typeface="方正粗倩繁体" panose="03000509000000000000" pitchFamily="65" charset="-122"/>
            </a:endParaRPr>
          </a:p>
        </p:txBody>
      </p:sp>
      <p:cxnSp>
        <p:nvCxnSpPr>
          <p:cNvPr id="12" name="直接连接符 11"/>
          <p:cNvCxnSpPr/>
          <p:nvPr/>
        </p:nvCxnSpPr>
        <p:spPr>
          <a:xfrm>
            <a:off x="1416395" y="4269054"/>
            <a:ext cx="7350234" cy="0"/>
          </a:xfrm>
          <a:prstGeom prst="line">
            <a:avLst/>
          </a:prstGeom>
          <a:ln w="476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8" presetClass="emph" presetSubtype="0" repeatCount="indefinite" fill="hold" nodeType="withEffect">
                                  <p:stCondLst>
                                    <p:cond delay="0"/>
                                  </p:stCondLst>
                                  <p:childTnLst>
                                    <p:animRot by="21600000">
                                      <p:cBhvr>
                                        <p:cTn id="28" dur="2000" fill="hold"/>
                                        <p:tgtEl>
                                          <p:spTgt spid="4"/>
                                        </p:tgtEl>
                                        <p:attrNameLst>
                                          <p:attrName>r</p:attrName>
                                        </p:attrNameLst>
                                      </p:cBhvr>
                                    </p:animRo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3500"/>
                            </p:stCondLst>
                            <p:childTnLst>
                              <p:par>
                                <p:cTn id="34" presetID="5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childTnLst>
                          </p:cTn>
                        </p:par>
                        <p:par>
                          <p:cTn id="39" fill="hold">
                            <p:stCondLst>
                              <p:cond delay="4500"/>
                            </p:stCondLst>
                            <p:childTnLst>
                              <p:par>
                                <p:cTn id="40" presetID="5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Scale>
                                      <p:cBhvr>
                                        <p:cTn id="4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
                                        </p:tgtEl>
                                        <p:attrNameLst>
                                          <p:attrName>ppt_x</p:attrName>
                                          <p:attrName>ppt_y</p:attrName>
                                        </p:attrNameLst>
                                      </p:cBhvr>
                                    </p:animMotion>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_1"/>
          <p:cNvSpPr/>
          <p:nvPr>
            <p:custDataLst>
              <p:tags r:id="rId1"/>
            </p:custDataLst>
          </p:nvPr>
        </p:nvSpPr>
        <p:spPr>
          <a:xfrm rot="21439215">
            <a:off x="3630613" y="4302125"/>
            <a:ext cx="1028700" cy="1041400"/>
          </a:xfrm>
          <a:prstGeom prst="roundRect">
            <a:avLst>
              <a:gd name="adj" fmla="val 18567"/>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800" dirty="0">
                <a:solidFill>
                  <a:schemeClr val="tx1"/>
                </a:solidFill>
                <a:ea typeface="方正粗倩简体" panose="03000509000000000000" pitchFamily="65" charset="-122"/>
              </a:rPr>
              <a:t>1</a:t>
            </a:r>
            <a:endParaRPr lang="zh-CN" altLang="en-US" sz="4800" dirty="0">
              <a:solidFill>
                <a:schemeClr val="tx1"/>
              </a:solidFill>
              <a:ea typeface="方正粗倩简体" panose="03000509000000000000" pitchFamily="65" charset="-122"/>
            </a:endParaRPr>
          </a:p>
        </p:txBody>
      </p:sp>
      <p:cxnSp>
        <p:nvCxnSpPr>
          <p:cNvPr id="21" name="MH_Other_2"/>
          <p:cNvCxnSpPr/>
          <p:nvPr>
            <p:custDataLst>
              <p:tags r:id="rId2"/>
            </p:custDataLst>
          </p:nvPr>
        </p:nvCxnSpPr>
        <p:spPr>
          <a:xfrm>
            <a:off x="4659313" y="4794250"/>
            <a:ext cx="1236662"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MH_Other_3"/>
          <p:cNvSpPr/>
          <p:nvPr>
            <p:custDataLst>
              <p:tags r:id="rId3"/>
            </p:custDataLst>
          </p:nvPr>
        </p:nvSpPr>
        <p:spPr>
          <a:xfrm rot="21439215">
            <a:off x="3852863" y="3251200"/>
            <a:ext cx="1028700" cy="1041400"/>
          </a:xfrm>
          <a:prstGeom prst="roundRect">
            <a:avLst>
              <a:gd name="adj" fmla="val 18567"/>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800" dirty="0">
                <a:solidFill>
                  <a:schemeClr val="accent6">
                    <a:lumMod val="50000"/>
                  </a:schemeClr>
                </a:solidFill>
                <a:ea typeface="方正粗倩简体" panose="03000509000000000000" pitchFamily="65" charset="-122"/>
              </a:rPr>
              <a:t>2</a:t>
            </a:r>
            <a:endParaRPr lang="zh-CN" altLang="en-US" sz="4800" dirty="0">
              <a:solidFill>
                <a:schemeClr val="accent6">
                  <a:lumMod val="50000"/>
                </a:schemeClr>
              </a:solidFill>
              <a:ea typeface="方正粗倩简体" panose="03000509000000000000" pitchFamily="65" charset="-122"/>
            </a:endParaRPr>
          </a:p>
        </p:txBody>
      </p:sp>
      <p:cxnSp>
        <p:nvCxnSpPr>
          <p:cNvPr id="24" name="MH_Other_4"/>
          <p:cNvCxnSpPr/>
          <p:nvPr>
            <p:custDataLst>
              <p:tags r:id="rId4"/>
            </p:custDataLst>
          </p:nvPr>
        </p:nvCxnSpPr>
        <p:spPr>
          <a:xfrm>
            <a:off x="4870451" y="3716338"/>
            <a:ext cx="1236663"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MH_Other_5"/>
          <p:cNvSpPr/>
          <p:nvPr>
            <p:custDataLst>
              <p:tags r:id="rId5"/>
            </p:custDataLst>
          </p:nvPr>
        </p:nvSpPr>
        <p:spPr>
          <a:xfrm rot="21116664">
            <a:off x="3513138" y="2227263"/>
            <a:ext cx="1027112" cy="1041400"/>
          </a:xfrm>
          <a:prstGeom prst="roundRect">
            <a:avLst>
              <a:gd name="adj" fmla="val 1856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5400" dirty="0">
                <a:solidFill>
                  <a:schemeClr val="accent6">
                    <a:lumMod val="50000"/>
                  </a:schemeClr>
                </a:solidFill>
                <a:ea typeface="方正粗倩简体" panose="03000509000000000000" pitchFamily="65" charset="-122"/>
              </a:rPr>
              <a:t>3</a:t>
            </a:r>
            <a:endParaRPr lang="zh-CN" altLang="en-US" sz="5400" dirty="0">
              <a:solidFill>
                <a:schemeClr val="accent6">
                  <a:lumMod val="50000"/>
                </a:schemeClr>
              </a:solidFill>
              <a:ea typeface="方正粗倩简体" panose="03000509000000000000" pitchFamily="65" charset="-122"/>
            </a:endParaRPr>
          </a:p>
        </p:txBody>
      </p:sp>
      <p:cxnSp>
        <p:nvCxnSpPr>
          <p:cNvPr id="27" name="MH_Other_6"/>
          <p:cNvCxnSpPr/>
          <p:nvPr>
            <p:custDataLst>
              <p:tags r:id="rId6"/>
            </p:custDataLst>
          </p:nvPr>
        </p:nvCxnSpPr>
        <p:spPr>
          <a:xfrm>
            <a:off x="4516438" y="2625725"/>
            <a:ext cx="123666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MH_Other_7"/>
          <p:cNvSpPr/>
          <p:nvPr>
            <p:custDataLst>
              <p:tags r:id="rId7"/>
            </p:custDataLst>
          </p:nvPr>
        </p:nvSpPr>
        <p:spPr>
          <a:xfrm>
            <a:off x="2452688" y="2681289"/>
            <a:ext cx="1306512" cy="2687637"/>
          </a:xfrm>
          <a:custGeom>
            <a:avLst/>
            <a:gdLst>
              <a:gd name="connsiteX0" fmla="*/ 293746 w 1306152"/>
              <a:gd name="connsiteY0" fmla="*/ 0 h 2686846"/>
              <a:gd name="connsiteX1" fmla="*/ 585501 w 1306152"/>
              <a:gd name="connsiteY1" fmla="*/ 291755 h 2686846"/>
              <a:gd name="connsiteX2" fmla="*/ 579574 w 1306152"/>
              <a:gd name="connsiteY2" fmla="*/ 350554 h 2686846"/>
              <a:gd name="connsiteX3" fmla="*/ 577096 w 1306152"/>
              <a:gd name="connsiteY3" fmla="*/ 358536 h 2686846"/>
              <a:gd name="connsiteX4" fmla="*/ 935187 w 1306152"/>
              <a:gd name="connsiteY4" fmla="*/ 95888 h 2686846"/>
              <a:gd name="connsiteX5" fmla="*/ 983494 w 1306152"/>
              <a:gd name="connsiteY5" fmla="*/ 103315 h 2686846"/>
              <a:gd name="connsiteX6" fmla="*/ 1065250 w 1306152"/>
              <a:gd name="connsiteY6" fmla="*/ 214780 h 2686846"/>
              <a:gd name="connsiteX7" fmla="*/ 1057823 w 1306152"/>
              <a:gd name="connsiteY7" fmla="*/ 263088 h 2686846"/>
              <a:gd name="connsiteX8" fmla="*/ 613339 w 1306152"/>
              <a:gd name="connsiteY8" fmla="*/ 589102 h 2686846"/>
              <a:gd name="connsiteX9" fmla="*/ 1182197 w 1306152"/>
              <a:gd name="connsiteY9" fmla="*/ 245417 h 2686846"/>
              <a:gd name="connsiteX10" fmla="*/ 1229663 w 1306152"/>
              <a:gd name="connsiteY10" fmla="*/ 257130 h 2686846"/>
              <a:gd name="connsiteX11" fmla="*/ 1301166 w 1306152"/>
              <a:gd name="connsiteY11" fmla="*/ 375480 h 2686846"/>
              <a:gd name="connsiteX12" fmla="*/ 1289454 w 1306152"/>
              <a:gd name="connsiteY12" fmla="*/ 422945 h 2686846"/>
              <a:gd name="connsiteX13" fmla="*/ 520445 w 1306152"/>
              <a:gd name="connsiteY13" fmla="*/ 887555 h 2686846"/>
              <a:gd name="connsiteX14" fmla="*/ 520445 w 1306152"/>
              <a:gd name="connsiteY14" fmla="*/ 1530594 h 2686846"/>
              <a:gd name="connsiteX15" fmla="*/ 517079 w 1306152"/>
              <a:gd name="connsiteY15" fmla="*/ 1547268 h 2686846"/>
              <a:gd name="connsiteX16" fmla="*/ 524388 w 1306152"/>
              <a:gd name="connsiteY16" fmla="*/ 1558620 h 2686846"/>
              <a:gd name="connsiteX17" fmla="*/ 598416 w 1306152"/>
              <a:gd name="connsiteY17" fmla="*/ 1747885 h 2686846"/>
              <a:gd name="connsiteX18" fmla="*/ 602444 w 1306152"/>
              <a:gd name="connsiteY18" fmla="*/ 1749554 h 2686846"/>
              <a:gd name="connsiteX19" fmla="*/ 613843 w 1306152"/>
              <a:gd name="connsiteY19" fmla="*/ 1777073 h 2686846"/>
              <a:gd name="connsiteX20" fmla="*/ 613843 w 1306152"/>
              <a:gd name="connsiteY20" fmla="*/ 2639033 h 2686846"/>
              <a:gd name="connsiteX21" fmla="*/ 574924 w 1306152"/>
              <a:gd name="connsiteY21" fmla="*/ 2677952 h 2686846"/>
              <a:gd name="connsiteX22" fmla="*/ 419251 w 1306152"/>
              <a:gd name="connsiteY22" fmla="*/ 2677952 h 2686846"/>
              <a:gd name="connsiteX23" fmla="*/ 380332 w 1306152"/>
              <a:gd name="connsiteY23" fmla="*/ 2639033 h 2686846"/>
              <a:gd name="connsiteX24" fmla="*/ 380332 w 1306152"/>
              <a:gd name="connsiteY24" fmla="*/ 1815414 h 2686846"/>
              <a:gd name="connsiteX25" fmla="*/ 312333 w 1306152"/>
              <a:gd name="connsiteY25" fmla="*/ 1641561 h 2686846"/>
              <a:gd name="connsiteX26" fmla="*/ 308084 w 1306152"/>
              <a:gd name="connsiteY26" fmla="*/ 1617337 h 2686846"/>
              <a:gd name="connsiteX27" fmla="*/ 233545 w 1306152"/>
              <a:gd name="connsiteY27" fmla="*/ 1617337 h 2686846"/>
              <a:gd name="connsiteX28" fmla="*/ 233545 w 1306152"/>
              <a:gd name="connsiteY28" fmla="*/ 2648895 h 2686846"/>
              <a:gd name="connsiteX29" fmla="*/ 195594 w 1306152"/>
              <a:gd name="connsiteY29" fmla="*/ 2686846 h 2686846"/>
              <a:gd name="connsiteX30" fmla="*/ 43797 w 1306152"/>
              <a:gd name="connsiteY30" fmla="*/ 2686846 h 2686846"/>
              <a:gd name="connsiteX31" fmla="*/ 5846 w 1306152"/>
              <a:gd name="connsiteY31" fmla="*/ 2648895 h 2686846"/>
              <a:gd name="connsiteX32" fmla="*/ 5846 w 1306152"/>
              <a:gd name="connsiteY32" fmla="*/ 1581840 h 2686846"/>
              <a:gd name="connsiteX33" fmla="*/ 10701 w 1306152"/>
              <a:gd name="connsiteY33" fmla="*/ 1570120 h 2686846"/>
              <a:gd name="connsiteX34" fmla="*/ 6817 w 1306152"/>
              <a:gd name="connsiteY34" fmla="*/ 1564359 h 2686846"/>
              <a:gd name="connsiteX35" fmla="*/ 0 w 1306152"/>
              <a:gd name="connsiteY35" fmla="*/ 1530594 h 2686846"/>
              <a:gd name="connsiteX36" fmla="*/ 0 w 1306152"/>
              <a:gd name="connsiteY36" fmla="*/ 695715 h 2686846"/>
              <a:gd name="connsiteX37" fmla="*/ 86743 w 1306152"/>
              <a:gd name="connsiteY37" fmla="*/ 608972 h 2686846"/>
              <a:gd name="connsiteX38" fmla="*/ 235655 w 1306152"/>
              <a:gd name="connsiteY38" fmla="*/ 608972 h 2686846"/>
              <a:gd name="connsiteX39" fmla="*/ 275415 w 1306152"/>
              <a:gd name="connsiteY39" fmla="*/ 579809 h 2686846"/>
              <a:gd name="connsiteX40" fmla="*/ 180182 w 1306152"/>
              <a:gd name="connsiteY40" fmla="*/ 560583 h 2686846"/>
              <a:gd name="connsiteX41" fmla="*/ 1991 w 1306152"/>
              <a:gd name="connsiteY41" fmla="*/ 291755 h 2686846"/>
              <a:gd name="connsiteX42" fmla="*/ 293746 w 1306152"/>
              <a:gd name="connsiteY42" fmla="*/ 0 h 268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06152" h="2686846">
                <a:moveTo>
                  <a:pt x="293746" y="0"/>
                </a:moveTo>
                <a:cubicBezTo>
                  <a:pt x="454878" y="0"/>
                  <a:pt x="585501" y="130623"/>
                  <a:pt x="585501" y="291755"/>
                </a:cubicBezTo>
                <a:cubicBezTo>
                  <a:pt x="585501" y="311897"/>
                  <a:pt x="583460" y="331561"/>
                  <a:pt x="579574" y="350554"/>
                </a:cubicBezTo>
                <a:lnTo>
                  <a:pt x="577096" y="358536"/>
                </a:lnTo>
                <a:lnTo>
                  <a:pt x="935187" y="95888"/>
                </a:lnTo>
                <a:cubicBezTo>
                  <a:pt x="950578" y="84599"/>
                  <a:pt x="972206" y="87925"/>
                  <a:pt x="983494" y="103315"/>
                </a:cubicBezTo>
                <a:lnTo>
                  <a:pt x="1065250" y="214780"/>
                </a:lnTo>
                <a:cubicBezTo>
                  <a:pt x="1076539" y="230171"/>
                  <a:pt x="1073213" y="251799"/>
                  <a:pt x="1057823" y="263088"/>
                </a:cubicBezTo>
                <a:lnTo>
                  <a:pt x="613339" y="589102"/>
                </a:lnTo>
                <a:lnTo>
                  <a:pt x="1182197" y="245417"/>
                </a:lnTo>
                <a:cubicBezTo>
                  <a:pt x="1198539" y="235544"/>
                  <a:pt x="1219790" y="240788"/>
                  <a:pt x="1229663" y="257130"/>
                </a:cubicBezTo>
                <a:lnTo>
                  <a:pt x="1301166" y="375480"/>
                </a:lnTo>
                <a:cubicBezTo>
                  <a:pt x="1311039" y="391821"/>
                  <a:pt x="1305795" y="413072"/>
                  <a:pt x="1289454" y="422945"/>
                </a:cubicBezTo>
                <a:lnTo>
                  <a:pt x="520445" y="887555"/>
                </a:lnTo>
                <a:lnTo>
                  <a:pt x="520445" y="1530594"/>
                </a:lnTo>
                <a:lnTo>
                  <a:pt x="517079" y="1547268"/>
                </a:lnTo>
                <a:lnTo>
                  <a:pt x="524388" y="1558620"/>
                </a:lnTo>
                <a:lnTo>
                  <a:pt x="598416" y="1747885"/>
                </a:lnTo>
                <a:lnTo>
                  <a:pt x="602444" y="1749554"/>
                </a:lnTo>
                <a:cubicBezTo>
                  <a:pt x="609487" y="1756597"/>
                  <a:pt x="613843" y="1766326"/>
                  <a:pt x="613843" y="1777073"/>
                </a:cubicBezTo>
                <a:lnTo>
                  <a:pt x="613843" y="2639033"/>
                </a:lnTo>
                <a:cubicBezTo>
                  <a:pt x="613843" y="2660527"/>
                  <a:pt x="596418" y="2677952"/>
                  <a:pt x="574924" y="2677952"/>
                </a:cubicBezTo>
                <a:lnTo>
                  <a:pt x="419251" y="2677952"/>
                </a:lnTo>
                <a:cubicBezTo>
                  <a:pt x="397757" y="2677952"/>
                  <a:pt x="380332" y="2660527"/>
                  <a:pt x="380332" y="2639033"/>
                </a:cubicBezTo>
                <a:lnTo>
                  <a:pt x="380332" y="1815414"/>
                </a:lnTo>
                <a:lnTo>
                  <a:pt x="312333" y="1641561"/>
                </a:lnTo>
                <a:lnTo>
                  <a:pt x="308084" y="1617337"/>
                </a:lnTo>
                <a:lnTo>
                  <a:pt x="233545" y="1617337"/>
                </a:lnTo>
                <a:lnTo>
                  <a:pt x="233545" y="2648895"/>
                </a:lnTo>
                <a:cubicBezTo>
                  <a:pt x="233545" y="2669855"/>
                  <a:pt x="216554" y="2686846"/>
                  <a:pt x="195594" y="2686846"/>
                </a:cubicBezTo>
                <a:lnTo>
                  <a:pt x="43797" y="2686846"/>
                </a:lnTo>
                <a:cubicBezTo>
                  <a:pt x="22837" y="2686846"/>
                  <a:pt x="5846" y="2669855"/>
                  <a:pt x="5846" y="2648895"/>
                </a:cubicBezTo>
                <a:lnTo>
                  <a:pt x="5846" y="1581840"/>
                </a:lnTo>
                <a:lnTo>
                  <a:pt x="10701" y="1570120"/>
                </a:lnTo>
                <a:lnTo>
                  <a:pt x="6817" y="1564359"/>
                </a:lnTo>
                <a:cubicBezTo>
                  <a:pt x="2427" y="1553981"/>
                  <a:pt x="0" y="1542571"/>
                  <a:pt x="0" y="1530594"/>
                </a:cubicBezTo>
                <a:lnTo>
                  <a:pt x="0" y="695715"/>
                </a:lnTo>
                <a:cubicBezTo>
                  <a:pt x="0" y="647808"/>
                  <a:pt x="38836" y="608972"/>
                  <a:pt x="86743" y="608972"/>
                </a:cubicBezTo>
                <a:lnTo>
                  <a:pt x="235655" y="608972"/>
                </a:lnTo>
                <a:lnTo>
                  <a:pt x="275415" y="579809"/>
                </a:lnTo>
                <a:lnTo>
                  <a:pt x="180182" y="560583"/>
                </a:lnTo>
                <a:cubicBezTo>
                  <a:pt x="75466" y="516292"/>
                  <a:pt x="1991" y="412604"/>
                  <a:pt x="1991" y="291755"/>
                </a:cubicBezTo>
                <a:cubicBezTo>
                  <a:pt x="1991" y="130623"/>
                  <a:pt x="132614" y="0"/>
                  <a:pt x="293746" y="0"/>
                </a:cubicBezTo>
                <a:close/>
              </a:path>
            </a:pathLst>
          </a:cu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ea typeface="方正粗倩简体" panose="03000509000000000000" pitchFamily="65" charset="-122"/>
            </a:endParaRPr>
          </a:p>
        </p:txBody>
      </p:sp>
      <p:sp>
        <p:nvSpPr>
          <p:cNvPr id="16" name="MH_SubTitle_3"/>
          <p:cNvSpPr txBox="1"/>
          <p:nvPr>
            <p:custDataLst>
              <p:tags r:id="rId8"/>
            </p:custDataLst>
          </p:nvPr>
        </p:nvSpPr>
        <p:spPr bwMode="auto">
          <a:xfrm>
            <a:off x="6059489" y="4570414"/>
            <a:ext cx="34194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2000" b="1" dirty="0">
                <a:solidFill>
                  <a:srgbClr val="C00000"/>
                </a:solidFill>
                <a:latin typeface="+mn-lt"/>
                <a:ea typeface="方正粗倩简体" panose="03000509000000000000" pitchFamily="65" charset="-122"/>
              </a:rPr>
              <a:t>输入标题</a:t>
            </a:r>
            <a:endParaRPr lang="zh-CN" altLang="en-US" sz="2000" b="1" dirty="0">
              <a:solidFill>
                <a:srgbClr val="C00000"/>
              </a:solidFill>
              <a:latin typeface="+mn-lt"/>
              <a:ea typeface="方正粗倩简体" panose="03000509000000000000" pitchFamily="65" charset="-122"/>
            </a:endParaRPr>
          </a:p>
        </p:txBody>
      </p:sp>
      <p:sp>
        <p:nvSpPr>
          <p:cNvPr id="23" name="MH_SubTitle_2"/>
          <p:cNvSpPr txBox="1"/>
          <p:nvPr>
            <p:custDataLst>
              <p:tags r:id="rId9"/>
            </p:custDataLst>
          </p:nvPr>
        </p:nvSpPr>
        <p:spPr bwMode="auto">
          <a:xfrm>
            <a:off x="6272214" y="3490914"/>
            <a:ext cx="34194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2000" b="1" dirty="0">
                <a:solidFill>
                  <a:schemeClr val="accent2">
                    <a:lumMod val="75000"/>
                  </a:schemeClr>
                </a:solidFill>
                <a:latin typeface="+mn-lt"/>
                <a:ea typeface="方正粗倩简体" panose="03000509000000000000" pitchFamily="65" charset="-122"/>
              </a:rPr>
              <a:t>输入标题</a:t>
            </a:r>
            <a:endParaRPr lang="zh-CN" altLang="en-US" sz="2000" b="1" dirty="0">
              <a:solidFill>
                <a:schemeClr val="accent2">
                  <a:lumMod val="75000"/>
                </a:schemeClr>
              </a:solidFill>
              <a:latin typeface="+mn-lt"/>
              <a:ea typeface="方正粗倩简体" panose="03000509000000000000" pitchFamily="65" charset="-122"/>
            </a:endParaRPr>
          </a:p>
        </p:txBody>
      </p:sp>
      <p:sp>
        <p:nvSpPr>
          <p:cNvPr id="29" name="MH_SubTitle_1"/>
          <p:cNvSpPr txBox="1"/>
          <p:nvPr>
            <p:custDataLst>
              <p:tags r:id="rId10"/>
            </p:custDataLst>
          </p:nvPr>
        </p:nvSpPr>
        <p:spPr bwMode="auto">
          <a:xfrm>
            <a:off x="5916614" y="2401889"/>
            <a:ext cx="34194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2000" b="1" dirty="0">
                <a:solidFill>
                  <a:schemeClr val="accent1">
                    <a:lumMod val="75000"/>
                  </a:schemeClr>
                </a:solidFill>
                <a:latin typeface="+mn-lt"/>
                <a:ea typeface="方正粗倩简体" panose="03000509000000000000" pitchFamily="65" charset="-122"/>
              </a:rPr>
              <a:t>输入标题</a:t>
            </a:r>
            <a:endParaRPr lang="zh-CN" altLang="en-US" sz="2000" b="1" dirty="0">
              <a:solidFill>
                <a:schemeClr val="accent1">
                  <a:lumMod val="75000"/>
                </a:schemeClr>
              </a:solidFill>
              <a:latin typeface="+mn-lt"/>
              <a:ea typeface="方正粗倩简体" panose="03000509000000000000" pitchFamily="65" charset="-122"/>
            </a:endParaRPr>
          </a:p>
        </p:txBody>
      </p:sp>
      <p:sp>
        <p:nvSpPr>
          <p:cNvPr id="31" name="MH_Text_1"/>
          <p:cNvSpPr txBox="1"/>
          <p:nvPr>
            <p:custDataLst>
              <p:tags r:id="rId11"/>
            </p:custDataLst>
          </p:nvPr>
        </p:nvSpPr>
        <p:spPr bwMode="auto">
          <a:xfrm>
            <a:off x="5927725" y="2767014"/>
            <a:ext cx="37353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1600" dirty="0">
                <a:solidFill>
                  <a:schemeClr val="tx1">
                    <a:lumMod val="65000"/>
                    <a:lumOff val="35000"/>
                  </a:schemeClr>
                </a:solidFill>
                <a:latin typeface="+mn-lt"/>
                <a:ea typeface="方正粗倩简体" panose="03000509000000000000" pitchFamily="65" charset="-122"/>
              </a:rPr>
              <a:t>请在此输入或者粘贴替换你的内容</a:t>
            </a:r>
            <a:endParaRPr lang="zh-CN" altLang="en-US" sz="1600" dirty="0">
              <a:solidFill>
                <a:schemeClr val="tx1">
                  <a:lumMod val="65000"/>
                  <a:lumOff val="35000"/>
                </a:schemeClr>
              </a:solidFill>
              <a:latin typeface="+mn-lt"/>
              <a:ea typeface="方正粗倩简体" panose="03000509000000000000" pitchFamily="65" charset="-122"/>
            </a:endParaRPr>
          </a:p>
        </p:txBody>
      </p:sp>
      <p:pic>
        <p:nvPicPr>
          <p:cNvPr id="17" name="图片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8" name="矩形 17"/>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9" name="直接连接符 18"/>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0" name="MH_Text_1"/>
          <p:cNvSpPr txBox="1"/>
          <p:nvPr>
            <p:custDataLst>
              <p:tags r:id="rId13"/>
            </p:custDataLst>
          </p:nvPr>
        </p:nvSpPr>
        <p:spPr bwMode="auto">
          <a:xfrm>
            <a:off x="6272214" y="3862389"/>
            <a:ext cx="37353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1600" dirty="0">
                <a:solidFill>
                  <a:schemeClr val="tx1">
                    <a:lumMod val="65000"/>
                    <a:lumOff val="35000"/>
                  </a:schemeClr>
                </a:solidFill>
                <a:latin typeface="+mn-lt"/>
                <a:ea typeface="方正粗倩简体" panose="03000509000000000000" pitchFamily="65" charset="-122"/>
              </a:rPr>
              <a:t>请在此输入或者粘贴替换你的内容</a:t>
            </a:r>
            <a:endParaRPr lang="zh-CN" altLang="en-US" sz="1600" dirty="0">
              <a:solidFill>
                <a:schemeClr val="tx1">
                  <a:lumMod val="65000"/>
                  <a:lumOff val="35000"/>
                </a:schemeClr>
              </a:solidFill>
              <a:latin typeface="+mn-lt"/>
              <a:ea typeface="方正粗倩简体" panose="03000509000000000000" pitchFamily="65" charset="-122"/>
            </a:endParaRPr>
          </a:p>
        </p:txBody>
      </p:sp>
      <p:sp>
        <p:nvSpPr>
          <p:cNvPr id="32" name="MH_Text_1"/>
          <p:cNvSpPr txBox="1"/>
          <p:nvPr>
            <p:custDataLst>
              <p:tags r:id="rId14"/>
            </p:custDataLst>
          </p:nvPr>
        </p:nvSpPr>
        <p:spPr bwMode="auto">
          <a:xfrm>
            <a:off x="6132513" y="5009926"/>
            <a:ext cx="37353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1600" dirty="0">
                <a:solidFill>
                  <a:schemeClr val="tx1">
                    <a:lumMod val="65000"/>
                    <a:lumOff val="35000"/>
                  </a:schemeClr>
                </a:solidFill>
                <a:latin typeface="+mn-lt"/>
                <a:ea typeface="方正粗倩简体" panose="03000509000000000000" pitchFamily="65" charset="-122"/>
              </a:rPr>
              <a:t>请在此输入或者粘贴替换你的内容</a:t>
            </a:r>
            <a:endParaRPr lang="zh-CN" altLang="en-US" sz="1600" dirty="0">
              <a:solidFill>
                <a:schemeClr val="tx1">
                  <a:lumMod val="65000"/>
                  <a:lumOff val="35000"/>
                </a:schemeClr>
              </a:solidFill>
              <a:latin typeface="+mn-lt"/>
              <a:ea typeface="方正粗倩简体" panose="03000509000000000000" pitchFamily="65" charset="-122"/>
            </a:endParaRPr>
          </a:p>
        </p:txBody>
      </p:sp>
    </p:spTree>
    <p:custDataLst>
      <p:tags r:id="rId1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60964" y="1725331"/>
            <a:ext cx="4956174" cy="720725"/>
            <a:chOff x="2460964" y="1725331"/>
            <a:chExt cx="4956174" cy="720725"/>
          </a:xfrm>
        </p:grpSpPr>
        <p:sp>
          <p:nvSpPr>
            <p:cNvPr id="2050" name="MH_SubTitle_1"/>
            <p:cNvSpPr>
              <a:spLocks noChangeArrowheads="1"/>
            </p:cNvSpPr>
            <p:nvPr>
              <p:custDataLst>
                <p:tags r:id="rId1"/>
              </p:custDataLst>
            </p:nvPr>
          </p:nvSpPr>
          <p:spPr bwMode="auto">
            <a:xfrm>
              <a:off x="2786400" y="2093631"/>
              <a:ext cx="4630738"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72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defRPr/>
              </a:pPr>
              <a:r>
                <a:rPr lang="zh-CN" altLang="en-US" sz="1600" dirty="0">
                  <a:solidFill>
                    <a:srgbClr val="FFFFFF"/>
                  </a:solidFill>
                  <a:latin typeface="+mn-lt"/>
                  <a:ea typeface="方正粗倩简体" panose="03000509000000000000" pitchFamily="65" charset="-122"/>
                </a:rPr>
                <a:t>请在此输入或替换您的标题</a:t>
              </a:r>
              <a:endParaRPr lang="da-DK" altLang="zh-CN" sz="1600" dirty="0">
                <a:solidFill>
                  <a:srgbClr val="FFFFFF"/>
                </a:solidFill>
                <a:latin typeface="+mn-lt"/>
                <a:ea typeface="方正粗倩简体" panose="03000509000000000000" pitchFamily="65" charset="-122"/>
              </a:endParaRPr>
            </a:p>
          </p:txBody>
        </p:sp>
        <p:sp>
          <p:nvSpPr>
            <p:cNvPr id="21" name="MH_Other_1"/>
            <p:cNvSpPr/>
            <p:nvPr>
              <p:custDataLst>
                <p:tags r:id="rId2"/>
              </p:custDataLst>
            </p:nvPr>
          </p:nvSpPr>
          <p:spPr>
            <a:xfrm>
              <a:off x="2460964" y="2093631"/>
              <a:ext cx="434975" cy="352425"/>
            </a:xfrm>
            <a:custGeom>
              <a:avLst/>
              <a:gdLst>
                <a:gd name="connsiteX0" fmla="*/ 866563 w 1159669"/>
                <a:gd name="connsiteY0" fmla="*/ 0 h 943200"/>
                <a:gd name="connsiteX1" fmla="*/ 1159669 w 1159669"/>
                <a:gd name="connsiteY1" fmla="*/ 0 h 943200"/>
                <a:gd name="connsiteX2" fmla="*/ 866775 w 1159669"/>
                <a:gd name="connsiteY2" fmla="*/ 942518 h 943200"/>
                <a:gd name="connsiteX3" fmla="*/ 866775 w 1159669"/>
                <a:gd name="connsiteY3" fmla="*/ 943200 h 943200"/>
                <a:gd name="connsiteX4" fmla="*/ 866563 w 1159669"/>
                <a:gd name="connsiteY4" fmla="*/ 943200 h 943200"/>
                <a:gd name="connsiteX5" fmla="*/ 0 w 1159669"/>
                <a:gd name="connsiteY5" fmla="*/ 943200 h 943200"/>
                <a:gd name="connsiteX6" fmla="*/ 0 w 1159669"/>
                <a:gd name="connsiteY6" fmla="*/ 225 h 943200"/>
                <a:gd name="connsiteX7" fmla="*/ 866563 w 1159669"/>
                <a:gd name="connsiteY7" fmla="*/ 225 h 9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669" h="943200">
                  <a:moveTo>
                    <a:pt x="866563" y="0"/>
                  </a:moveTo>
                  <a:lnTo>
                    <a:pt x="1159669" y="0"/>
                  </a:lnTo>
                  <a:lnTo>
                    <a:pt x="866775" y="942518"/>
                  </a:lnTo>
                  <a:lnTo>
                    <a:pt x="866775" y="943200"/>
                  </a:lnTo>
                  <a:lnTo>
                    <a:pt x="866563" y="943200"/>
                  </a:lnTo>
                  <a:lnTo>
                    <a:pt x="0" y="943200"/>
                  </a:lnTo>
                  <a:lnTo>
                    <a:pt x="0" y="225"/>
                  </a:lnTo>
                  <a:lnTo>
                    <a:pt x="866563" y="225"/>
                  </a:lnTo>
                  <a:close/>
                </a:path>
              </a:pathLst>
            </a:custGeom>
            <a:solidFill>
              <a:schemeClr val="accent1">
                <a:lumMod val="20000"/>
                <a:lumOff val="80000"/>
              </a:schemeClr>
            </a:solidFill>
          </p:spPr>
          <p:txBody>
            <a:bodyPr tIns="0" rIns="180000" bIns="0" anchor="ctr">
              <a:normAutofit/>
            </a:bodyPr>
            <a:lstStyle/>
            <a:p>
              <a:pPr algn="ctr">
                <a:defRPr/>
              </a:pPr>
              <a:r>
                <a:rPr lang="en-US" altLang="zh-CN" sz="1600" b="1" dirty="0">
                  <a:solidFill>
                    <a:schemeClr val="accent1">
                      <a:lumMod val="75000"/>
                    </a:schemeClr>
                  </a:solidFill>
                  <a:ea typeface="方正粗倩简体" panose="03000509000000000000" pitchFamily="65" charset="-122"/>
                </a:rPr>
                <a:t>A</a:t>
              </a:r>
              <a:endParaRPr lang="zh-CN" altLang="en-US" sz="1600" b="1" dirty="0" err="1">
                <a:solidFill>
                  <a:schemeClr val="accent1">
                    <a:lumMod val="75000"/>
                  </a:schemeClr>
                </a:solidFill>
                <a:ea typeface="方正粗倩简体" panose="03000509000000000000" pitchFamily="65" charset="-122"/>
              </a:endParaRPr>
            </a:p>
          </p:txBody>
        </p:sp>
        <p:sp>
          <p:nvSpPr>
            <p:cNvPr id="2052" name="MH_Other_2"/>
            <p:cNvSpPr/>
            <p:nvPr>
              <p:custDataLst>
                <p:tags r:id="rId3"/>
              </p:custDataLst>
            </p:nvPr>
          </p:nvSpPr>
          <p:spPr bwMode="auto">
            <a:xfrm>
              <a:off x="2786400" y="2153955"/>
              <a:ext cx="285750" cy="292100"/>
            </a:xfrm>
            <a:custGeom>
              <a:avLst/>
              <a:gdLst>
                <a:gd name="T0" fmla="*/ 91 w 766548"/>
                <a:gd name="T1" fmla="*/ 0 h 783175"/>
                <a:gd name="T2" fmla="*/ 287 w 766548"/>
                <a:gd name="T3" fmla="*/ 129 h 783175"/>
                <a:gd name="T4" fmla="*/ 0 w 766548"/>
                <a:gd name="T5" fmla="*/ 294 h 783175"/>
                <a:gd name="T6" fmla="*/ 0 w 766548"/>
                <a:gd name="T7" fmla="*/ 294 h 783175"/>
                <a:gd name="T8" fmla="*/ 0 w 766548"/>
                <a:gd name="T9" fmla="*/ 291 h 783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gs>
                <a:gs pos="36000">
                  <a:srgbClr val="D9D9D9"/>
                </a:gs>
                <a:gs pos="75000">
                  <a:srgbClr val="979A9C"/>
                </a:gs>
                <a:gs pos="100000">
                  <a:srgbClr val="979A9C"/>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sp>
          <p:nvSpPr>
            <p:cNvPr id="2053" name="MH_Other_3"/>
            <p:cNvSpPr/>
            <p:nvPr>
              <p:custDataLst>
                <p:tags r:id="rId4"/>
              </p:custDataLst>
            </p:nvPr>
          </p:nvSpPr>
          <p:spPr bwMode="auto">
            <a:xfrm>
              <a:off x="2786400" y="1725331"/>
              <a:ext cx="285750" cy="555625"/>
            </a:xfrm>
            <a:custGeom>
              <a:avLst/>
              <a:gdLst>
                <a:gd name="T0" fmla="*/ 0 w 766762"/>
                <a:gd name="T1" fmla="*/ 0 h 1485388"/>
                <a:gd name="T2" fmla="*/ 287 w 766762"/>
                <a:gd name="T3" fmla="*/ 192 h 1485388"/>
                <a:gd name="T4" fmla="*/ 287 w 766762"/>
                <a:gd name="T5" fmla="*/ 570 h 1485388"/>
                <a:gd name="T6" fmla="*/ 286 w 766762"/>
                <a:gd name="T7" fmla="*/ 570 h 1485388"/>
                <a:gd name="T8" fmla="*/ 0 w 766762"/>
                <a:gd name="T9" fmla="*/ 377 h 1485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762" h="1485388">
                  <a:moveTo>
                    <a:pt x="0" y="0"/>
                  </a:moveTo>
                  <a:lnTo>
                    <a:pt x="766762" y="501220"/>
                  </a:lnTo>
                  <a:lnTo>
                    <a:pt x="766762" y="1485388"/>
                  </a:lnTo>
                  <a:lnTo>
                    <a:pt x="766235" y="1485388"/>
                  </a:lnTo>
                  <a:lnTo>
                    <a:pt x="0" y="984513"/>
                  </a:lnTo>
                  <a:lnTo>
                    <a:pt x="0" y="0"/>
                  </a:lnTo>
                  <a:close/>
                </a:path>
              </a:pathLst>
            </a:custGeom>
            <a:gradFill rotWithShape="0">
              <a:gsLst>
                <a:gs pos="0">
                  <a:srgbClr val="FFFFFF"/>
                </a:gs>
                <a:gs pos="34000">
                  <a:srgbClr val="F3EFEF"/>
                </a:gs>
                <a:gs pos="70000">
                  <a:srgbClr val="D9D9D9"/>
                </a:gs>
                <a:gs pos="100000">
                  <a:srgbClr val="D9D9D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grpSp>
        <p:nvGrpSpPr>
          <p:cNvPr id="3" name="组合 2"/>
          <p:cNvGrpSpPr/>
          <p:nvPr/>
        </p:nvGrpSpPr>
        <p:grpSpPr>
          <a:xfrm>
            <a:off x="2460964" y="2907028"/>
            <a:ext cx="4956174" cy="662786"/>
            <a:chOff x="2460964" y="2907028"/>
            <a:chExt cx="4956174" cy="662786"/>
          </a:xfrm>
        </p:grpSpPr>
        <p:sp>
          <p:nvSpPr>
            <p:cNvPr id="2054" name="MH_SubTitle_2"/>
            <p:cNvSpPr>
              <a:spLocks noChangeArrowheads="1"/>
            </p:cNvSpPr>
            <p:nvPr>
              <p:custDataLst>
                <p:tags r:id="rId5"/>
              </p:custDataLst>
            </p:nvPr>
          </p:nvSpPr>
          <p:spPr bwMode="auto">
            <a:xfrm>
              <a:off x="2786400" y="3217389"/>
              <a:ext cx="4630738" cy="3524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72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defRPr/>
              </a:pPr>
              <a:r>
                <a:rPr lang="zh-CN" altLang="en-US" sz="1600" dirty="0">
                  <a:solidFill>
                    <a:srgbClr val="FFFFFF"/>
                  </a:solidFill>
                  <a:ea typeface="方正粗倩简体" panose="03000509000000000000" pitchFamily="65" charset="-122"/>
                </a:rPr>
                <a:t>请在此输入或替换您的标题</a:t>
              </a:r>
              <a:endParaRPr lang="da-DK" altLang="zh-CN" sz="1600" dirty="0">
                <a:solidFill>
                  <a:srgbClr val="FFFFFF"/>
                </a:solidFill>
                <a:ea typeface="方正粗倩简体" panose="03000509000000000000" pitchFamily="65" charset="-122"/>
              </a:endParaRPr>
            </a:p>
          </p:txBody>
        </p:sp>
        <p:sp>
          <p:nvSpPr>
            <p:cNvPr id="28" name="MH_Other_4"/>
            <p:cNvSpPr/>
            <p:nvPr>
              <p:custDataLst>
                <p:tags r:id="rId6"/>
              </p:custDataLst>
            </p:nvPr>
          </p:nvSpPr>
          <p:spPr>
            <a:xfrm>
              <a:off x="2460964" y="3217389"/>
              <a:ext cx="434975" cy="352425"/>
            </a:xfrm>
            <a:custGeom>
              <a:avLst/>
              <a:gdLst>
                <a:gd name="connsiteX0" fmla="*/ 866563 w 1159669"/>
                <a:gd name="connsiteY0" fmla="*/ 0 h 943200"/>
                <a:gd name="connsiteX1" fmla="*/ 1159669 w 1159669"/>
                <a:gd name="connsiteY1" fmla="*/ 0 h 943200"/>
                <a:gd name="connsiteX2" fmla="*/ 866775 w 1159669"/>
                <a:gd name="connsiteY2" fmla="*/ 942518 h 943200"/>
                <a:gd name="connsiteX3" fmla="*/ 866775 w 1159669"/>
                <a:gd name="connsiteY3" fmla="*/ 943200 h 943200"/>
                <a:gd name="connsiteX4" fmla="*/ 866563 w 1159669"/>
                <a:gd name="connsiteY4" fmla="*/ 943200 h 943200"/>
                <a:gd name="connsiteX5" fmla="*/ 0 w 1159669"/>
                <a:gd name="connsiteY5" fmla="*/ 943200 h 943200"/>
                <a:gd name="connsiteX6" fmla="*/ 0 w 1159669"/>
                <a:gd name="connsiteY6" fmla="*/ 225 h 943200"/>
                <a:gd name="connsiteX7" fmla="*/ 866563 w 1159669"/>
                <a:gd name="connsiteY7" fmla="*/ 225 h 9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669" h="943200">
                  <a:moveTo>
                    <a:pt x="866563" y="0"/>
                  </a:moveTo>
                  <a:lnTo>
                    <a:pt x="1159669" y="0"/>
                  </a:lnTo>
                  <a:lnTo>
                    <a:pt x="866775" y="942518"/>
                  </a:lnTo>
                  <a:lnTo>
                    <a:pt x="866775" y="943200"/>
                  </a:lnTo>
                  <a:lnTo>
                    <a:pt x="866563" y="943200"/>
                  </a:lnTo>
                  <a:lnTo>
                    <a:pt x="0" y="943200"/>
                  </a:lnTo>
                  <a:lnTo>
                    <a:pt x="0" y="225"/>
                  </a:lnTo>
                  <a:lnTo>
                    <a:pt x="866563" y="225"/>
                  </a:lnTo>
                  <a:close/>
                </a:path>
              </a:pathLst>
            </a:custGeom>
            <a:solidFill>
              <a:schemeClr val="accent2">
                <a:lumMod val="20000"/>
                <a:lumOff val="80000"/>
              </a:schemeClr>
            </a:solidFill>
          </p:spPr>
          <p:txBody>
            <a:bodyPr tIns="0" rIns="180000" bIns="0" anchor="ctr">
              <a:normAutofit/>
            </a:bodyPr>
            <a:lstStyle/>
            <a:p>
              <a:pPr algn="ctr">
                <a:defRPr/>
              </a:pPr>
              <a:r>
                <a:rPr lang="en-US" altLang="zh-CN" sz="1600" b="1" dirty="0">
                  <a:solidFill>
                    <a:schemeClr val="accent2">
                      <a:lumMod val="75000"/>
                    </a:schemeClr>
                  </a:solidFill>
                  <a:ea typeface="方正粗倩简体" panose="03000509000000000000" pitchFamily="65" charset="-122"/>
                </a:rPr>
                <a:t>B</a:t>
              </a:r>
              <a:endParaRPr lang="zh-CN" altLang="en-US" sz="1600" b="1" dirty="0" err="1">
                <a:solidFill>
                  <a:schemeClr val="accent2">
                    <a:lumMod val="75000"/>
                  </a:schemeClr>
                </a:solidFill>
                <a:ea typeface="方正粗倩简体" panose="03000509000000000000" pitchFamily="65" charset="-122"/>
              </a:endParaRPr>
            </a:p>
          </p:txBody>
        </p:sp>
        <p:sp>
          <p:nvSpPr>
            <p:cNvPr id="2056" name="MH_Other_5"/>
            <p:cNvSpPr/>
            <p:nvPr>
              <p:custDataLst>
                <p:tags r:id="rId7"/>
              </p:custDataLst>
            </p:nvPr>
          </p:nvSpPr>
          <p:spPr bwMode="auto">
            <a:xfrm>
              <a:off x="2786400" y="3276125"/>
              <a:ext cx="285750" cy="293688"/>
            </a:xfrm>
            <a:custGeom>
              <a:avLst/>
              <a:gdLst>
                <a:gd name="T0" fmla="*/ 91 w 766548"/>
                <a:gd name="T1" fmla="*/ 0 h 783175"/>
                <a:gd name="T2" fmla="*/ 287 w 766548"/>
                <a:gd name="T3" fmla="*/ 134 h 783175"/>
                <a:gd name="T4" fmla="*/ 0 w 766548"/>
                <a:gd name="T5" fmla="*/ 306 h 783175"/>
                <a:gd name="T6" fmla="*/ 0 w 766548"/>
                <a:gd name="T7" fmla="*/ 306 h 783175"/>
                <a:gd name="T8" fmla="*/ 0 w 766548"/>
                <a:gd name="T9" fmla="*/ 303 h 783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gs>
                <a:gs pos="36000">
                  <a:srgbClr val="D9D9D9"/>
                </a:gs>
                <a:gs pos="75000">
                  <a:srgbClr val="979A9C"/>
                </a:gs>
                <a:gs pos="100000">
                  <a:srgbClr val="979A9C"/>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sp>
          <p:nvSpPr>
            <p:cNvPr id="2057" name="MH_Other_6"/>
            <p:cNvSpPr/>
            <p:nvPr>
              <p:custDataLst>
                <p:tags r:id="rId8"/>
              </p:custDataLst>
            </p:nvPr>
          </p:nvSpPr>
          <p:spPr bwMode="auto">
            <a:xfrm>
              <a:off x="2746033" y="2907028"/>
              <a:ext cx="285750" cy="555625"/>
            </a:xfrm>
            <a:custGeom>
              <a:avLst/>
              <a:gdLst>
                <a:gd name="T0" fmla="*/ 0 w 766762"/>
                <a:gd name="T1" fmla="*/ 0 h 1485388"/>
                <a:gd name="T2" fmla="*/ 287 w 766762"/>
                <a:gd name="T3" fmla="*/ 192 h 1485388"/>
                <a:gd name="T4" fmla="*/ 287 w 766762"/>
                <a:gd name="T5" fmla="*/ 570 h 1485388"/>
                <a:gd name="T6" fmla="*/ 286 w 766762"/>
                <a:gd name="T7" fmla="*/ 570 h 1485388"/>
                <a:gd name="T8" fmla="*/ 0 w 766762"/>
                <a:gd name="T9" fmla="*/ 377 h 1485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762" h="1485388">
                  <a:moveTo>
                    <a:pt x="0" y="0"/>
                  </a:moveTo>
                  <a:lnTo>
                    <a:pt x="766762" y="501220"/>
                  </a:lnTo>
                  <a:lnTo>
                    <a:pt x="766762" y="1485388"/>
                  </a:lnTo>
                  <a:lnTo>
                    <a:pt x="766235" y="1485388"/>
                  </a:lnTo>
                  <a:lnTo>
                    <a:pt x="0" y="984513"/>
                  </a:lnTo>
                  <a:lnTo>
                    <a:pt x="0" y="0"/>
                  </a:lnTo>
                  <a:close/>
                </a:path>
              </a:pathLst>
            </a:custGeom>
            <a:gradFill rotWithShape="0">
              <a:gsLst>
                <a:gs pos="0">
                  <a:srgbClr val="FFFFFF"/>
                </a:gs>
                <a:gs pos="34000">
                  <a:srgbClr val="F3EFEF"/>
                </a:gs>
                <a:gs pos="70000">
                  <a:srgbClr val="D9D9D9"/>
                </a:gs>
                <a:gs pos="100000">
                  <a:srgbClr val="D9D9D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grpSp>
        <p:nvGrpSpPr>
          <p:cNvPr id="4" name="组合 3"/>
          <p:cNvGrpSpPr/>
          <p:nvPr/>
        </p:nvGrpSpPr>
        <p:grpSpPr>
          <a:xfrm>
            <a:off x="2517318" y="3934293"/>
            <a:ext cx="4956174" cy="720725"/>
            <a:chOff x="2517318" y="3934293"/>
            <a:chExt cx="4956174" cy="720725"/>
          </a:xfrm>
        </p:grpSpPr>
        <p:sp>
          <p:nvSpPr>
            <p:cNvPr id="32" name="MH_SubTitle_3"/>
            <p:cNvSpPr/>
            <p:nvPr>
              <p:custDataLst>
                <p:tags r:id="rId9"/>
              </p:custDataLst>
            </p:nvPr>
          </p:nvSpPr>
          <p:spPr>
            <a:xfrm>
              <a:off x="2842754" y="4302593"/>
              <a:ext cx="4630738" cy="352425"/>
            </a:xfrm>
            <a:prstGeom prst="rect">
              <a:avLst/>
            </a:prstGeom>
            <a:solidFill>
              <a:schemeClr val="accent3"/>
            </a:solidFill>
          </p:spPr>
          <p:txBody>
            <a:bodyPr lIns="288000" tIns="0" rIns="72000" bIns="0" anchor="ctr">
              <a:normAutofit/>
            </a:bodyPr>
            <a:lstStyle/>
            <a:p>
              <a:pPr algn="ctr">
                <a:lnSpc>
                  <a:spcPct val="110000"/>
                </a:lnSpc>
                <a:defRPr/>
              </a:pPr>
              <a:r>
                <a:rPr lang="zh-CN" altLang="en-US" sz="1600" dirty="0">
                  <a:solidFill>
                    <a:srgbClr val="FFFFFF"/>
                  </a:solidFill>
                  <a:ea typeface="方正粗倩简体" panose="03000509000000000000" pitchFamily="65" charset="-122"/>
                </a:rPr>
                <a:t>请在此输入或替换您的标题</a:t>
              </a:r>
              <a:endParaRPr lang="da-DK" altLang="zh-CN" sz="1600" dirty="0">
                <a:solidFill>
                  <a:srgbClr val="FFFFFF"/>
                </a:solidFill>
                <a:ea typeface="方正粗倩简体" panose="03000509000000000000" pitchFamily="65" charset="-122"/>
              </a:endParaRPr>
            </a:p>
          </p:txBody>
        </p:sp>
        <p:sp>
          <p:nvSpPr>
            <p:cNvPr id="33" name="MH_Other_7"/>
            <p:cNvSpPr/>
            <p:nvPr>
              <p:custDataLst>
                <p:tags r:id="rId10"/>
              </p:custDataLst>
            </p:nvPr>
          </p:nvSpPr>
          <p:spPr>
            <a:xfrm>
              <a:off x="2517318" y="4302593"/>
              <a:ext cx="434975" cy="352425"/>
            </a:xfrm>
            <a:custGeom>
              <a:avLst/>
              <a:gdLst>
                <a:gd name="connsiteX0" fmla="*/ 866563 w 1159669"/>
                <a:gd name="connsiteY0" fmla="*/ 0 h 943200"/>
                <a:gd name="connsiteX1" fmla="*/ 1159669 w 1159669"/>
                <a:gd name="connsiteY1" fmla="*/ 0 h 943200"/>
                <a:gd name="connsiteX2" fmla="*/ 866775 w 1159669"/>
                <a:gd name="connsiteY2" fmla="*/ 942518 h 943200"/>
                <a:gd name="connsiteX3" fmla="*/ 866775 w 1159669"/>
                <a:gd name="connsiteY3" fmla="*/ 943200 h 943200"/>
                <a:gd name="connsiteX4" fmla="*/ 866563 w 1159669"/>
                <a:gd name="connsiteY4" fmla="*/ 943200 h 943200"/>
                <a:gd name="connsiteX5" fmla="*/ 0 w 1159669"/>
                <a:gd name="connsiteY5" fmla="*/ 943200 h 943200"/>
                <a:gd name="connsiteX6" fmla="*/ 0 w 1159669"/>
                <a:gd name="connsiteY6" fmla="*/ 225 h 943200"/>
                <a:gd name="connsiteX7" fmla="*/ 866563 w 1159669"/>
                <a:gd name="connsiteY7" fmla="*/ 225 h 9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669" h="943200">
                  <a:moveTo>
                    <a:pt x="866563" y="0"/>
                  </a:moveTo>
                  <a:lnTo>
                    <a:pt x="1159669" y="0"/>
                  </a:lnTo>
                  <a:lnTo>
                    <a:pt x="866775" y="942518"/>
                  </a:lnTo>
                  <a:lnTo>
                    <a:pt x="866775" y="943200"/>
                  </a:lnTo>
                  <a:lnTo>
                    <a:pt x="866563" y="943200"/>
                  </a:lnTo>
                  <a:lnTo>
                    <a:pt x="0" y="943200"/>
                  </a:lnTo>
                  <a:lnTo>
                    <a:pt x="0" y="225"/>
                  </a:lnTo>
                  <a:lnTo>
                    <a:pt x="866563" y="225"/>
                  </a:lnTo>
                  <a:close/>
                </a:path>
              </a:pathLst>
            </a:custGeom>
            <a:solidFill>
              <a:schemeClr val="accent3">
                <a:lumMod val="20000"/>
                <a:lumOff val="80000"/>
              </a:schemeClr>
            </a:solidFill>
          </p:spPr>
          <p:txBody>
            <a:bodyPr tIns="0" rIns="180000" bIns="0" anchor="ctr">
              <a:normAutofit/>
            </a:bodyPr>
            <a:lstStyle/>
            <a:p>
              <a:pPr algn="ctr">
                <a:defRPr/>
              </a:pPr>
              <a:r>
                <a:rPr lang="en-US" altLang="zh-CN" sz="1600" b="1" dirty="0">
                  <a:solidFill>
                    <a:schemeClr val="accent3">
                      <a:lumMod val="75000"/>
                    </a:schemeClr>
                  </a:solidFill>
                  <a:ea typeface="方正粗倩简体" panose="03000509000000000000" pitchFamily="65" charset="-122"/>
                </a:rPr>
                <a:t>C</a:t>
              </a:r>
              <a:endParaRPr lang="zh-CN" altLang="en-US" sz="1600" b="1" dirty="0" err="1">
                <a:solidFill>
                  <a:schemeClr val="accent3">
                    <a:lumMod val="75000"/>
                  </a:schemeClr>
                </a:solidFill>
                <a:ea typeface="方正粗倩简体" panose="03000509000000000000" pitchFamily="65" charset="-122"/>
              </a:endParaRPr>
            </a:p>
          </p:txBody>
        </p:sp>
        <p:sp>
          <p:nvSpPr>
            <p:cNvPr id="2060" name="MH_Other_8"/>
            <p:cNvSpPr/>
            <p:nvPr>
              <p:custDataLst>
                <p:tags r:id="rId11"/>
              </p:custDataLst>
            </p:nvPr>
          </p:nvSpPr>
          <p:spPr bwMode="auto">
            <a:xfrm>
              <a:off x="2842754" y="4361329"/>
              <a:ext cx="285750" cy="293688"/>
            </a:xfrm>
            <a:custGeom>
              <a:avLst/>
              <a:gdLst>
                <a:gd name="T0" fmla="*/ 91 w 766548"/>
                <a:gd name="T1" fmla="*/ 0 h 783175"/>
                <a:gd name="T2" fmla="*/ 287 w 766548"/>
                <a:gd name="T3" fmla="*/ 134 h 783175"/>
                <a:gd name="T4" fmla="*/ 0 w 766548"/>
                <a:gd name="T5" fmla="*/ 306 h 783175"/>
                <a:gd name="T6" fmla="*/ 0 w 766548"/>
                <a:gd name="T7" fmla="*/ 306 h 783175"/>
                <a:gd name="T8" fmla="*/ 0 w 766548"/>
                <a:gd name="T9" fmla="*/ 303 h 783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gs>
                <a:gs pos="36000">
                  <a:srgbClr val="D9D9D9"/>
                </a:gs>
                <a:gs pos="75000">
                  <a:srgbClr val="979A9C"/>
                </a:gs>
                <a:gs pos="100000">
                  <a:srgbClr val="979A9C"/>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sp>
          <p:nvSpPr>
            <p:cNvPr id="2061" name="MH_Other_9"/>
            <p:cNvSpPr/>
            <p:nvPr>
              <p:custDataLst>
                <p:tags r:id="rId12"/>
              </p:custDataLst>
            </p:nvPr>
          </p:nvSpPr>
          <p:spPr bwMode="auto">
            <a:xfrm>
              <a:off x="2842754" y="3934293"/>
              <a:ext cx="285750" cy="555625"/>
            </a:xfrm>
            <a:custGeom>
              <a:avLst/>
              <a:gdLst>
                <a:gd name="T0" fmla="*/ 0 w 766762"/>
                <a:gd name="T1" fmla="*/ 0 h 1485388"/>
                <a:gd name="T2" fmla="*/ 287 w 766762"/>
                <a:gd name="T3" fmla="*/ 192 h 1485388"/>
                <a:gd name="T4" fmla="*/ 287 w 766762"/>
                <a:gd name="T5" fmla="*/ 570 h 1485388"/>
                <a:gd name="T6" fmla="*/ 286 w 766762"/>
                <a:gd name="T7" fmla="*/ 570 h 1485388"/>
                <a:gd name="T8" fmla="*/ 0 w 766762"/>
                <a:gd name="T9" fmla="*/ 377 h 1485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762" h="1485388">
                  <a:moveTo>
                    <a:pt x="0" y="0"/>
                  </a:moveTo>
                  <a:lnTo>
                    <a:pt x="766762" y="501220"/>
                  </a:lnTo>
                  <a:lnTo>
                    <a:pt x="766762" y="1485388"/>
                  </a:lnTo>
                  <a:lnTo>
                    <a:pt x="766235" y="1485388"/>
                  </a:lnTo>
                  <a:lnTo>
                    <a:pt x="0" y="984513"/>
                  </a:lnTo>
                  <a:lnTo>
                    <a:pt x="0" y="0"/>
                  </a:lnTo>
                  <a:close/>
                </a:path>
              </a:pathLst>
            </a:custGeom>
            <a:gradFill rotWithShape="0">
              <a:gsLst>
                <a:gs pos="0">
                  <a:srgbClr val="FFFFFF"/>
                </a:gs>
                <a:gs pos="34000">
                  <a:srgbClr val="F3EFEF"/>
                </a:gs>
                <a:gs pos="70000">
                  <a:srgbClr val="D9D9D9"/>
                </a:gs>
                <a:gs pos="100000">
                  <a:srgbClr val="D9D9D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grpSp>
        <p:nvGrpSpPr>
          <p:cNvPr id="5" name="组合 4"/>
          <p:cNvGrpSpPr/>
          <p:nvPr/>
        </p:nvGrpSpPr>
        <p:grpSpPr>
          <a:xfrm>
            <a:off x="2528885" y="5222697"/>
            <a:ext cx="4956174" cy="720725"/>
            <a:chOff x="2528885" y="5222697"/>
            <a:chExt cx="4956174" cy="720725"/>
          </a:xfrm>
        </p:grpSpPr>
        <p:sp>
          <p:nvSpPr>
            <p:cNvPr id="37" name="MH_SubTitle_4"/>
            <p:cNvSpPr/>
            <p:nvPr>
              <p:custDataLst>
                <p:tags r:id="rId13"/>
              </p:custDataLst>
            </p:nvPr>
          </p:nvSpPr>
          <p:spPr>
            <a:xfrm>
              <a:off x="2854321" y="5590997"/>
              <a:ext cx="4630738" cy="352425"/>
            </a:xfrm>
            <a:prstGeom prst="rect">
              <a:avLst/>
            </a:prstGeom>
            <a:solidFill>
              <a:schemeClr val="accent4"/>
            </a:solidFill>
          </p:spPr>
          <p:txBody>
            <a:bodyPr lIns="288000" tIns="0" rIns="72000" bIns="0" anchor="ctr">
              <a:normAutofit/>
            </a:bodyPr>
            <a:lstStyle/>
            <a:p>
              <a:pPr algn="ctr">
                <a:lnSpc>
                  <a:spcPct val="110000"/>
                </a:lnSpc>
                <a:defRPr/>
              </a:pPr>
              <a:r>
                <a:rPr lang="zh-CN" altLang="en-US" sz="1600" dirty="0">
                  <a:solidFill>
                    <a:srgbClr val="FFFFFF"/>
                  </a:solidFill>
                  <a:ea typeface="方正粗倩简体" panose="03000509000000000000" pitchFamily="65" charset="-122"/>
                </a:rPr>
                <a:t>请在此输入或替换您的标题</a:t>
              </a:r>
              <a:endParaRPr lang="da-DK" altLang="zh-CN" sz="1600" dirty="0">
                <a:solidFill>
                  <a:srgbClr val="FFFFFF"/>
                </a:solidFill>
                <a:ea typeface="方正粗倩简体" panose="03000509000000000000" pitchFamily="65" charset="-122"/>
              </a:endParaRPr>
            </a:p>
          </p:txBody>
        </p:sp>
        <p:sp>
          <p:nvSpPr>
            <p:cNvPr id="38" name="MH_Other_10"/>
            <p:cNvSpPr/>
            <p:nvPr>
              <p:custDataLst>
                <p:tags r:id="rId14"/>
              </p:custDataLst>
            </p:nvPr>
          </p:nvSpPr>
          <p:spPr>
            <a:xfrm>
              <a:off x="2528885" y="5590997"/>
              <a:ext cx="434975" cy="352425"/>
            </a:xfrm>
            <a:custGeom>
              <a:avLst/>
              <a:gdLst>
                <a:gd name="connsiteX0" fmla="*/ 866563 w 1159669"/>
                <a:gd name="connsiteY0" fmla="*/ 0 h 943200"/>
                <a:gd name="connsiteX1" fmla="*/ 1159669 w 1159669"/>
                <a:gd name="connsiteY1" fmla="*/ 0 h 943200"/>
                <a:gd name="connsiteX2" fmla="*/ 866775 w 1159669"/>
                <a:gd name="connsiteY2" fmla="*/ 942518 h 943200"/>
                <a:gd name="connsiteX3" fmla="*/ 866775 w 1159669"/>
                <a:gd name="connsiteY3" fmla="*/ 943200 h 943200"/>
                <a:gd name="connsiteX4" fmla="*/ 866563 w 1159669"/>
                <a:gd name="connsiteY4" fmla="*/ 943200 h 943200"/>
                <a:gd name="connsiteX5" fmla="*/ 0 w 1159669"/>
                <a:gd name="connsiteY5" fmla="*/ 943200 h 943200"/>
                <a:gd name="connsiteX6" fmla="*/ 0 w 1159669"/>
                <a:gd name="connsiteY6" fmla="*/ 225 h 943200"/>
                <a:gd name="connsiteX7" fmla="*/ 866563 w 1159669"/>
                <a:gd name="connsiteY7" fmla="*/ 225 h 9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669" h="943200">
                  <a:moveTo>
                    <a:pt x="866563" y="0"/>
                  </a:moveTo>
                  <a:lnTo>
                    <a:pt x="1159669" y="0"/>
                  </a:lnTo>
                  <a:lnTo>
                    <a:pt x="866775" y="942518"/>
                  </a:lnTo>
                  <a:lnTo>
                    <a:pt x="866775" y="943200"/>
                  </a:lnTo>
                  <a:lnTo>
                    <a:pt x="866563" y="943200"/>
                  </a:lnTo>
                  <a:lnTo>
                    <a:pt x="0" y="943200"/>
                  </a:lnTo>
                  <a:lnTo>
                    <a:pt x="0" y="225"/>
                  </a:lnTo>
                  <a:lnTo>
                    <a:pt x="866563" y="225"/>
                  </a:lnTo>
                  <a:close/>
                </a:path>
              </a:pathLst>
            </a:custGeom>
            <a:solidFill>
              <a:schemeClr val="accent4">
                <a:lumMod val="20000"/>
                <a:lumOff val="80000"/>
              </a:schemeClr>
            </a:solidFill>
          </p:spPr>
          <p:txBody>
            <a:bodyPr tIns="0" rIns="180000" bIns="0" anchor="ctr">
              <a:normAutofit/>
            </a:bodyPr>
            <a:lstStyle/>
            <a:p>
              <a:pPr algn="ctr">
                <a:defRPr/>
              </a:pPr>
              <a:r>
                <a:rPr lang="en-US" altLang="zh-CN" sz="1600" b="1" dirty="0">
                  <a:solidFill>
                    <a:schemeClr val="accent4">
                      <a:lumMod val="75000"/>
                    </a:schemeClr>
                  </a:solidFill>
                  <a:ea typeface="方正粗倩简体" panose="03000509000000000000" pitchFamily="65" charset="-122"/>
                </a:rPr>
                <a:t>D</a:t>
              </a:r>
              <a:endParaRPr lang="zh-CN" altLang="en-US" sz="1600" b="1" dirty="0" err="1">
                <a:solidFill>
                  <a:schemeClr val="accent4">
                    <a:lumMod val="75000"/>
                  </a:schemeClr>
                </a:solidFill>
                <a:ea typeface="方正粗倩简体" panose="03000509000000000000" pitchFamily="65" charset="-122"/>
              </a:endParaRPr>
            </a:p>
          </p:txBody>
        </p:sp>
        <p:sp>
          <p:nvSpPr>
            <p:cNvPr id="2064" name="MH_Other_11"/>
            <p:cNvSpPr/>
            <p:nvPr>
              <p:custDataLst>
                <p:tags r:id="rId15"/>
              </p:custDataLst>
            </p:nvPr>
          </p:nvSpPr>
          <p:spPr bwMode="auto">
            <a:xfrm>
              <a:off x="2854321" y="5649733"/>
              <a:ext cx="285750" cy="293688"/>
            </a:xfrm>
            <a:custGeom>
              <a:avLst/>
              <a:gdLst>
                <a:gd name="T0" fmla="*/ 91 w 766548"/>
                <a:gd name="T1" fmla="*/ 0 h 783175"/>
                <a:gd name="T2" fmla="*/ 287 w 766548"/>
                <a:gd name="T3" fmla="*/ 134 h 783175"/>
                <a:gd name="T4" fmla="*/ 0 w 766548"/>
                <a:gd name="T5" fmla="*/ 306 h 783175"/>
                <a:gd name="T6" fmla="*/ 0 w 766548"/>
                <a:gd name="T7" fmla="*/ 306 h 783175"/>
                <a:gd name="T8" fmla="*/ 0 w 766548"/>
                <a:gd name="T9" fmla="*/ 303 h 783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548" h="783175">
                  <a:moveTo>
                    <a:pt x="242061" y="0"/>
                  </a:moveTo>
                  <a:lnTo>
                    <a:pt x="766548" y="342849"/>
                  </a:lnTo>
                  <a:lnTo>
                    <a:pt x="579" y="783175"/>
                  </a:lnTo>
                  <a:lnTo>
                    <a:pt x="0" y="783175"/>
                  </a:lnTo>
                  <a:lnTo>
                    <a:pt x="0" y="775607"/>
                  </a:lnTo>
                  <a:lnTo>
                    <a:pt x="242061" y="0"/>
                  </a:lnTo>
                  <a:close/>
                </a:path>
              </a:pathLst>
            </a:custGeom>
            <a:gradFill rotWithShape="0">
              <a:gsLst>
                <a:gs pos="0">
                  <a:srgbClr val="FFFFFF"/>
                </a:gs>
                <a:gs pos="36000">
                  <a:srgbClr val="D9D9D9"/>
                </a:gs>
                <a:gs pos="75000">
                  <a:srgbClr val="979A9C"/>
                </a:gs>
                <a:gs pos="100000">
                  <a:srgbClr val="979A9C"/>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sp>
          <p:nvSpPr>
            <p:cNvPr id="2065" name="MH_Other_12"/>
            <p:cNvSpPr/>
            <p:nvPr>
              <p:custDataLst>
                <p:tags r:id="rId16"/>
              </p:custDataLst>
            </p:nvPr>
          </p:nvSpPr>
          <p:spPr bwMode="auto">
            <a:xfrm>
              <a:off x="2854321" y="5222697"/>
              <a:ext cx="285750" cy="555625"/>
            </a:xfrm>
            <a:custGeom>
              <a:avLst/>
              <a:gdLst>
                <a:gd name="T0" fmla="*/ 0 w 766762"/>
                <a:gd name="T1" fmla="*/ 0 h 1485388"/>
                <a:gd name="T2" fmla="*/ 287 w 766762"/>
                <a:gd name="T3" fmla="*/ 192 h 1485388"/>
                <a:gd name="T4" fmla="*/ 287 w 766762"/>
                <a:gd name="T5" fmla="*/ 570 h 1485388"/>
                <a:gd name="T6" fmla="*/ 286 w 766762"/>
                <a:gd name="T7" fmla="*/ 570 h 1485388"/>
                <a:gd name="T8" fmla="*/ 0 w 766762"/>
                <a:gd name="T9" fmla="*/ 377 h 1485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762" h="1485388">
                  <a:moveTo>
                    <a:pt x="0" y="0"/>
                  </a:moveTo>
                  <a:lnTo>
                    <a:pt x="766762" y="501220"/>
                  </a:lnTo>
                  <a:lnTo>
                    <a:pt x="766762" y="1485388"/>
                  </a:lnTo>
                  <a:lnTo>
                    <a:pt x="766235" y="1485388"/>
                  </a:lnTo>
                  <a:lnTo>
                    <a:pt x="0" y="984513"/>
                  </a:lnTo>
                  <a:lnTo>
                    <a:pt x="0" y="0"/>
                  </a:lnTo>
                  <a:close/>
                </a:path>
              </a:pathLst>
            </a:custGeom>
            <a:gradFill rotWithShape="0">
              <a:gsLst>
                <a:gs pos="0">
                  <a:srgbClr val="FFFFFF"/>
                </a:gs>
                <a:gs pos="34000">
                  <a:srgbClr val="F3EFEF"/>
                </a:gs>
                <a:gs pos="70000">
                  <a:srgbClr val="D9D9D9"/>
                </a:gs>
                <a:gs pos="100000">
                  <a:srgbClr val="D9D9D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pic>
        <p:nvPicPr>
          <p:cNvPr id="19" name="图片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0" name="矩形 19"/>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2" name="直接连接符 21"/>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959789" y="2446055"/>
            <a:ext cx="5161643" cy="697885"/>
          </a:xfrm>
          <a:prstGeom prst="snip2DiagRect">
            <a:avLst/>
          </a:prstGeom>
          <a:solidFill>
            <a:schemeClr val="bg1">
              <a:alpha val="51000"/>
            </a:schemeClr>
          </a:solidFill>
        </p:spPr>
        <p:txBody>
          <a:bodyPr wrap="square" rtlCol="0">
            <a:spAutoFit/>
          </a:bodyPr>
          <a:lstStyle/>
          <a:p>
            <a:r>
              <a:rPr lang="zh-CN" altLang="en-US" sz="1600" dirty="0">
                <a:solidFill>
                  <a:schemeClr val="accent1">
                    <a:lumMod val="50000"/>
                  </a:schemeClr>
                </a:solidFill>
                <a:latin typeface="方正楷体繁体" panose="03000509000000000000" pitchFamily="2" charset="-122"/>
                <a:ea typeface="方正楷体繁体" panose="03000509000000000000" pitchFamily="2" charset="-122"/>
              </a:rPr>
              <a:t>请在此输入你的内容请在此输入你的内容请在此输入你的内容</a:t>
            </a:r>
            <a:endParaRPr lang="zh-CN" altLang="en-US" sz="1600" dirty="0">
              <a:solidFill>
                <a:schemeClr val="accent1">
                  <a:lumMod val="50000"/>
                </a:schemeClr>
              </a:solidFill>
              <a:latin typeface="方正楷体繁体" panose="03000509000000000000" pitchFamily="2" charset="-122"/>
              <a:ea typeface="方正楷体繁体" panose="03000509000000000000" pitchFamily="2" charset="-122"/>
            </a:endParaRPr>
          </a:p>
        </p:txBody>
      </p:sp>
      <p:sp>
        <p:nvSpPr>
          <p:cNvPr id="29" name="文本框 28"/>
          <p:cNvSpPr txBox="1"/>
          <p:nvPr/>
        </p:nvSpPr>
        <p:spPr>
          <a:xfrm>
            <a:off x="4013766" y="3511035"/>
            <a:ext cx="5161643" cy="697885"/>
          </a:xfrm>
          <a:prstGeom prst="snip2DiagRect">
            <a:avLst/>
          </a:prstGeom>
          <a:solidFill>
            <a:schemeClr val="bg1">
              <a:alpha val="51000"/>
            </a:schemeClr>
          </a:solidFill>
        </p:spPr>
        <p:txBody>
          <a:bodyPr wrap="square" rtlCol="0">
            <a:spAutoFit/>
          </a:bodyPr>
          <a:lstStyle>
            <a:defPPr>
              <a:defRPr lang="zh-CN"/>
            </a:defPPr>
            <a:lvl1pPr>
              <a:defRPr sz="1600">
                <a:solidFill>
                  <a:schemeClr val="accent1">
                    <a:lumMod val="50000"/>
                  </a:schemeClr>
                </a:solidFill>
                <a:latin typeface="方正楷体繁体" panose="03000509000000000000" pitchFamily="2" charset="-122"/>
                <a:ea typeface="方正楷体繁体" panose="03000509000000000000" pitchFamily="2" charset="-122"/>
              </a:defRPr>
            </a:lvl1pPr>
          </a:lstStyle>
          <a:p>
            <a:r>
              <a:rPr lang="zh-CN" altLang="en-US" dirty="0"/>
              <a:t>请在此输入你的内容请在此输入你的内容请在此输入你的内容</a:t>
            </a:r>
            <a:endParaRPr lang="zh-CN" altLang="en-US" dirty="0"/>
          </a:p>
        </p:txBody>
      </p:sp>
      <p:sp>
        <p:nvSpPr>
          <p:cNvPr id="30" name="文本框 29"/>
          <p:cNvSpPr txBox="1"/>
          <p:nvPr/>
        </p:nvSpPr>
        <p:spPr>
          <a:xfrm>
            <a:off x="3887331" y="4655259"/>
            <a:ext cx="5161643" cy="697885"/>
          </a:xfrm>
          <a:prstGeom prst="snip2DiagRect">
            <a:avLst/>
          </a:prstGeom>
          <a:solidFill>
            <a:schemeClr val="bg1">
              <a:alpha val="51000"/>
            </a:schemeClr>
          </a:solidFill>
        </p:spPr>
        <p:txBody>
          <a:bodyPr wrap="square" rtlCol="0">
            <a:spAutoFit/>
          </a:bodyPr>
          <a:lstStyle>
            <a:defPPr>
              <a:defRPr lang="zh-CN"/>
            </a:defPPr>
            <a:lvl1pPr>
              <a:defRPr sz="1600">
                <a:solidFill>
                  <a:schemeClr val="accent1">
                    <a:lumMod val="50000"/>
                  </a:schemeClr>
                </a:solidFill>
                <a:latin typeface="方正楷体繁体" panose="03000509000000000000" pitchFamily="2" charset="-122"/>
                <a:ea typeface="方正楷体繁体" panose="03000509000000000000" pitchFamily="2" charset="-122"/>
              </a:defRPr>
            </a:lvl1pPr>
          </a:lstStyle>
          <a:p>
            <a:r>
              <a:rPr lang="zh-CN" altLang="en-US" dirty="0"/>
              <a:t>请在此输入你的内容请在此输入你的内容请在此输入你的内容</a:t>
            </a:r>
            <a:endParaRPr lang="zh-CN" altLang="en-US" dirty="0"/>
          </a:p>
        </p:txBody>
      </p:sp>
      <p:sp>
        <p:nvSpPr>
          <p:cNvPr id="31" name="文本框 30"/>
          <p:cNvSpPr txBox="1"/>
          <p:nvPr/>
        </p:nvSpPr>
        <p:spPr>
          <a:xfrm>
            <a:off x="4013766" y="5943421"/>
            <a:ext cx="5161643" cy="697885"/>
          </a:xfrm>
          <a:prstGeom prst="snip2DiagRect">
            <a:avLst/>
          </a:prstGeom>
          <a:solidFill>
            <a:schemeClr val="bg1">
              <a:alpha val="51000"/>
            </a:schemeClr>
          </a:solidFill>
        </p:spPr>
        <p:txBody>
          <a:bodyPr wrap="square" rtlCol="0">
            <a:spAutoFit/>
          </a:bodyPr>
          <a:lstStyle>
            <a:defPPr>
              <a:defRPr lang="zh-CN"/>
            </a:defPPr>
            <a:lvl1pPr>
              <a:defRPr sz="1600">
                <a:solidFill>
                  <a:schemeClr val="accent1">
                    <a:lumMod val="50000"/>
                  </a:schemeClr>
                </a:solidFill>
                <a:latin typeface="方正楷体繁体" panose="03000509000000000000" pitchFamily="2" charset="-122"/>
                <a:ea typeface="方正楷体繁体" panose="03000509000000000000" pitchFamily="2" charset="-122"/>
              </a:defRPr>
            </a:lvl1pPr>
          </a:lstStyle>
          <a:p>
            <a:r>
              <a:rPr lang="zh-CN" altLang="en-US" dirty="0"/>
              <a:t>请在此输入你的内容请在此输入你的内容请在此输入你的内容</a:t>
            </a:r>
            <a:endParaRPr lang="zh-CN" altLang="en-US" dirty="0"/>
          </a:p>
        </p:txBody>
      </p:sp>
    </p:spTree>
    <p:custDataLst>
      <p:tags r:id="rId1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restart="never" repeatDur="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par>
                          <p:cTn id="40" fill="hold">
                            <p:stCondLst>
                              <p:cond delay="5000"/>
                            </p:stCondLst>
                            <p:childTnLst>
                              <p:par>
                                <p:cTn id="41" presetID="42" presetClass="entr" presetSubtype="0" restart="never" repeatDur="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restart="never" repeatDur="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par>
                          <p:cTn id="53" fill="hold">
                            <p:stCondLst>
                              <p:cond delay="7000"/>
                            </p:stCondLst>
                            <p:childTnLst>
                              <p:par>
                                <p:cTn id="54" presetID="42" presetClass="entr" presetSubtype="0" restart="never" repeatDur="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restart="never" repeatDur="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 calcmode="lin" valueType="num">
                                      <p:cBhvr>
                                        <p:cTn id="64" dur="1000" fill="hold"/>
                                        <p:tgtEl>
                                          <p:spTgt spid="5"/>
                                        </p:tgtEl>
                                        <p:attrNameLst>
                                          <p:attrName>style.rotation</p:attrName>
                                        </p:attrNameLst>
                                      </p:cBhvr>
                                      <p:tavLst>
                                        <p:tav tm="0">
                                          <p:val>
                                            <p:fltVal val="90"/>
                                          </p:val>
                                        </p:tav>
                                        <p:tav tm="100000">
                                          <p:val>
                                            <p:fltVal val="0"/>
                                          </p:val>
                                        </p:tav>
                                      </p:tavLst>
                                    </p:anim>
                                    <p:animEffect transition="in" filter="fade">
                                      <p:cBhvr>
                                        <p:cTn id="65" dur="1000"/>
                                        <p:tgtEl>
                                          <p:spTgt spid="5"/>
                                        </p:tgtEl>
                                      </p:cBhvr>
                                    </p:animEffect>
                                  </p:childTnLst>
                                </p:cTn>
                              </p:par>
                            </p:childTnLst>
                          </p:cTn>
                        </p:par>
                        <p:par>
                          <p:cTn id="66" fill="hold">
                            <p:stCondLst>
                              <p:cond delay="9000"/>
                            </p:stCondLst>
                            <p:childTnLst>
                              <p:par>
                                <p:cTn id="67" presetID="42" presetClass="entr" presetSubtype="0" restart="never" repeatDur="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ppt_x</p:attrName>
                                        </p:attrNameLst>
                                      </p:cBhvr>
                                      <p:tavLst>
                                        <p:tav tm="0">
                                          <p:val>
                                            <p:strVal val="#ppt_x"/>
                                          </p:val>
                                        </p:tav>
                                        <p:tav tm="100000">
                                          <p:val>
                                            <p:strVal val="#ppt_x"/>
                                          </p:val>
                                        </p:tav>
                                      </p:tavLst>
                                    </p:anim>
                                    <p:anim calcmode="lin" valueType="num">
                                      <p:cBhvr>
                                        <p:cTn id="7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820304" y="3434781"/>
            <a:ext cx="3810000" cy="2619375"/>
          </a:xfrm>
          <a:prstGeom prst="rect">
            <a:avLst/>
          </a:prstGeom>
        </p:spPr>
      </p:pic>
      <p:pic>
        <p:nvPicPr>
          <p:cNvPr id="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4792" y="3593531"/>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054" y="2674369"/>
            <a:ext cx="24860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8329" y="807469"/>
            <a:ext cx="3048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0954" y="1213869"/>
            <a:ext cx="2647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rot="3443187">
            <a:off x="5113742" y="2271144"/>
            <a:ext cx="1416050" cy="584200"/>
          </a:xfrm>
          <a:prstGeom prst="rect">
            <a:avLst/>
          </a:prstGeom>
          <a:noFill/>
        </p:spPr>
        <p:txBody>
          <a:bodyPr wrap="none">
            <a:spAutoFit/>
          </a:bodyPr>
          <a:lstStyle/>
          <a:p>
            <a:pPr algn="ctr">
              <a:defRPr/>
            </a:pPr>
            <a:r>
              <a:rPr lang="zh-CN" altLang="en-US" sz="3200" dirty="0">
                <a:ln w="0"/>
                <a:solidFill>
                  <a:srgbClr val="002060"/>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rPr>
              <a:t>结论词</a:t>
            </a:r>
            <a:endParaRPr lang="zh-CN" altLang="en-US" sz="3200" dirty="0">
              <a:ln w="0"/>
              <a:solidFill>
                <a:srgbClr val="002060"/>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endParaRPr>
          </a:p>
        </p:txBody>
      </p:sp>
      <p:sp>
        <p:nvSpPr>
          <p:cNvPr id="8" name="矩形 7"/>
          <p:cNvSpPr/>
          <p:nvPr/>
        </p:nvSpPr>
        <p:spPr>
          <a:xfrm rot="2493894">
            <a:off x="6547254" y="1213869"/>
            <a:ext cx="1416050" cy="584200"/>
          </a:xfrm>
          <a:prstGeom prst="rect">
            <a:avLst/>
          </a:prstGeom>
          <a:noFill/>
        </p:spPr>
        <p:txBody>
          <a:bodyPr wrap="none">
            <a:spAutoFit/>
          </a:bodyPr>
          <a:lstStyle/>
          <a:p>
            <a:pPr algn="ctr">
              <a:defRPr/>
            </a:pPr>
            <a:r>
              <a:rPr lang="zh-CN" altLang="en-US" sz="3200" dirty="0">
                <a:ln w="0"/>
                <a:solidFill>
                  <a:schemeClr val="bg1"/>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rPr>
              <a:t>结论词</a:t>
            </a:r>
            <a:endParaRPr lang="zh-CN" altLang="en-US" sz="3200" dirty="0">
              <a:ln w="0"/>
              <a:solidFill>
                <a:schemeClr val="bg1"/>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endParaRPr>
          </a:p>
        </p:txBody>
      </p:sp>
      <p:sp>
        <p:nvSpPr>
          <p:cNvPr id="9" name="矩形 8"/>
          <p:cNvSpPr/>
          <p:nvPr/>
        </p:nvSpPr>
        <p:spPr>
          <a:xfrm rot="588938">
            <a:off x="7596592" y="4517456"/>
            <a:ext cx="1416050" cy="585788"/>
          </a:xfrm>
          <a:prstGeom prst="rect">
            <a:avLst/>
          </a:prstGeom>
          <a:noFill/>
        </p:spPr>
        <p:txBody>
          <a:bodyPr wrap="none">
            <a:spAutoFit/>
          </a:bodyPr>
          <a:lstStyle/>
          <a:p>
            <a:pPr algn="ctr">
              <a:defRPr/>
            </a:pPr>
            <a:r>
              <a:rPr lang="zh-CN" altLang="en-US" sz="3200" dirty="0">
                <a:ln w="0"/>
                <a:solidFill>
                  <a:schemeClr val="accent3">
                    <a:lumMod val="60000"/>
                    <a:lumOff val="40000"/>
                  </a:schemeClr>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rPr>
              <a:t>结论词</a:t>
            </a:r>
            <a:endParaRPr lang="zh-CN" altLang="en-US" sz="3200" dirty="0">
              <a:ln w="0"/>
              <a:solidFill>
                <a:schemeClr val="accent3">
                  <a:lumMod val="60000"/>
                  <a:lumOff val="40000"/>
                </a:schemeClr>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endParaRPr>
          </a:p>
        </p:txBody>
      </p:sp>
      <p:sp>
        <p:nvSpPr>
          <p:cNvPr id="10" name="矩形 9"/>
          <p:cNvSpPr/>
          <p:nvPr/>
        </p:nvSpPr>
        <p:spPr>
          <a:xfrm rot="2169245">
            <a:off x="5347104" y="4858769"/>
            <a:ext cx="1416050" cy="584200"/>
          </a:xfrm>
          <a:prstGeom prst="rect">
            <a:avLst/>
          </a:prstGeom>
          <a:noFill/>
        </p:spPr>
        <p:txBody>
          <a:bodyPr wrap="none">
            <a:spAutoFit/>
          </a:bodyPr>
          <a:lstStyle/>
          <a:p>
            <a:pPr algn="ctr">
              <a:defRPr/>
            </a:pPr>
            <a:r>
              <a:rPr lang="zh-CN" altLang="en-US" sz="3200" dirty="0">
                <a:ln w="0"/>
                <a:solidFill>
                  <a:srgbClr val="00B050"/>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rPr>
              <a:t>结论词</a:t>
            </a:r>
            <a:endParaRPr lang="zh-CN" altLang="en-US" sz="3200" dirty="0">
              <a:ln w="0"/>
              <a:solidFill>
                <a:srgbClr val="00B050"/>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endParaRPr>
          </a:p>
        </p:txBody>
      </p:sp>
      <p:sp>
        <p:nvSpPr>
          <p:cNvPr id="11" name="矩形 10"/>
          <p:cNvSpPr/>
          <p:nvPr/>
        </p:nvSpPr>
        <p:spPr>
          <a:xfrm rot="19342377">
            <a:off x="3913592" y="3537969"/>
            <a:ext cx="1416050" cy="584200"/>
          </a:xfrm>
          <a:prstGeom prst="rect">
            <a:avLst/>
          </a:prstGeom>
          <a:noFill/>
        </p:spPr>
        <p:txBody>
          <a:bodyPr wrap="none">
            <a:spAutoFit/>
          </a:bodyPr>
          <a:lstStyle/>
          <a:p>
            <a:pPr algn="ctr">
              <a:defRPr/>
            </a:pPr>
            <a:r>
              <a:rPr lang="zh-CN" altLang="en-US" sz="3200" dirty="0">
                <a:ln w="0"/>
                <a:solidFill>
                  <a:schemeClr val="accent3">
                    <a:lumMod val="40000"/>
                    <a:lumOff val="60000"/>
                  </a:schemeClr>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rPr>
              <a:t>结论词</a:t>
            </a:r>
            <a:endParaRPr lang="zh-CN" altLang="en-US" sz="3200" dirty="0">
              <a:ln w="0"/>
              <a:solidFill>
                <a:schemeClr val="accent3">
                  <a:lumMod val="40000"/>
                  <a:lumOff val="60000"/>
                </a:schemeClr>
              </a:solidFill>
              <a:effectLst>
                <a:outerShdw blurRad="38100" dist="25400" dir="5400000" algn="ctr" rotWithShape="0">
                  <a:srgbClr val="6E747A">
                    <a:alpha val="43000"/>
                  </a:srgbClr>
                </a:outerShdw>
              </a:effectLst>
              <a:latin typeface="经典隶书繁" panose="02010609000101010101" pitchFamily="49" charset="-122"/>
              <a:ea typeface="经典隶书繁" panose="02010609000101010101" pitchFamily="49" charset="-122"/>
              <a:cs typeface="经典隶书繁" panose="02010609000101010101" pitchFamily="49" charset="-122"/>
            </a:endParaRP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4485"/>
            <a:ext cx="1382356" cy="1305969"/>
          </a:xfrm>
          <a:prstGeom prst="rect">
            <a:avLst/>
          </a:prstGeom>
        </p:spPr>
      </p:pic>
      <p:sp>
        <p:nvSpPr>
          <p:cNvPr id="13" name="矩形 12"/>
          <p:cNvSpPr/>
          <p:nvPr/>
        </p:nvSpPr>
        <p:spPr>
          <a:xfrm>
            <a:off x="123802" y="1500420"/>
            <a:ext cx="1511952" cy="1754326"/>
          </a:xfrm>
          <a:prstGeom prst="rect">
            <a:avLst/>
          </a:prstGeom>
          <a:noFill/>
        </p:spPr>
        <p:txBody>
          <a:bodyPr wrap="none" lIns="91440" tIns="45720" rIns="91440" bIns="45720">
            <a:spAutoFit/>
          </a:bodyPr>
          <a:lstStyle/>
          <a:p>
            <a:pPr algn="ctr"/>
            <a:r>
              <a:rPr lang="zh-CN" altLang="en-US" sz="5400" b="0" cap="none" spc="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总</a:t>
            </a:r>
            <a:endParaRPr lang="en-US" altLang="zh-CN" sz="5400" b="0" cap="none" spc="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endParaRPr>
          </a:p>
          <a:p>
            <a:pPr algn="ctr"/>
            <a:r>
              <a:rPr lang="en-US" altLang="zh-CN" sz="540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   </a:t>
            </a:r>
            <a:r>
              <a:rPr lang="zh-CN" altLang="en-US" sz="5400" b="0" cap="none" spc="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结</a:t>
            </a:r>
            <a:endParaRPr lang="en-US" altLang="zh-CN" sz="5400" b="0" cap="none" spc="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endParaRPr>
          </a:p>
        </p:txBody>
      </p:sp>
      <p:sp>
        <p:nvSpPr>
          <p:cNvPr id="14" name="矩形 13"/>
          <p:cNvSpPr/>
          <p:nvPr/>
        </p:nvSpPr>
        <p:spPr>
          <a:xfrm>
            <a:off x="-303319" y="2795808"/>
            <a:ext cx="2569935" cy="1754326"/>
          </a:xfrm>
          <a:prstGeom prst="rect">
            <a:avLst/>
          </a:prstGeom>
          <a:noFill/>
        </p:spPr>
        <p:txBody>
          <a:bodyPr wrap="none" lIns="91440" tIns="45720" rIns="91440" bIns="45720">
            <a:spAutoFit/>
          </a:bodyPr>
          <a:lstStyle/>
          <a:p>
            <a:pPr algn="ctr"/>
            <a:r>
              <a:rPr lang="zh-CN" altLang="en-US" sz="5400" dirty="0">
                <a:ln w="0"/>
                <a:solidFill>
                  <a:srgbClr val="FF0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        </a:t>
            </a:r>
            <a:r>
              <a:rPr lang="zh-CN" altLang="en-US" sz="5400" dirty="0">
                <a:ln w="0"/>
                <a:solidFill>
                  <a:srgbClr val="FFC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尾</a:t>
            </a:r>
            <a:endParaRPr lang="en-US" altLang="zh-CN" sz="5400" dirty="0">
              <a:ln w="0"/>
              <a:solidFill>
                <a:srgbClr val="FFC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endParaRPr>
          </a:p>
          <a:p>
            <a:pPr algn="ctr"/>
            <a:r>
              <a:rPr lang="zh-CN" altLang="en-US" sz="5400" dirty="0">
                <a:ln w="0"/>
                <a:solidFill>
                  <a:srgbClr val="FFC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rPr>
              <a:t>篇</a:t>
            </a:r>
            <a:endParaRPr lang="en-US" altLang="zh-CN" sz="5400" b="0" cap="none" spc="0" dirty="0">
              <a:ln w="0"/>
              <a:solidFill>
                <a:srgbClr val="FFC000"/>
              </a:solidFill>
              <a:effectLst>
                <a:outerShdw blurRad="38100" dist="19050" dir="2700000" algn="tl" rotWithShape="0">
                  <a:schemeClr val="dk1">
                    <a:alpha val="40000"/>
                  </a:schemeClr>
                </a:outerShdw>
              </a:effectLst>
              <a:latin typeface="方正粗倩繁体" panose="03000509000000000000" pitchFamily="65" charset="-122"/>
              <a:ea typeface="方正粗倩繁体" panose="03000509000000000000" pitchFamily="65" charset="-122"/>
            </a:endParaRPr>
          </a:p>
        </p:txBody>
      </p:sp>
      <p:sp>
        <p:nvSpPr>
          <p:cNvPr id="15" name="剪去对角的矩形 14"/>
          <p:cNvSpPr/>
          <p:nvPr/>
        </p:nvSpPr>
        <p:spPr>
          <a:xfrm>
            <a:off x="345119" y="1317556"/>
            <a:ext cx="1798185" cy="4295913"/>
          </a:xfrm>
          <a:prstGeom prst="snip2DiagRect">
            <a:avLst/>
          </a:prstGeom>
          <a:solidFill>
            <a:srgbClr val="00B050">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iterate type="lt">
                                    <p:tmPct val="60000"/>
                                  </p:iterate>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1047"/>
                                  </p:stCondLst>
                                  <p:childTnLst>
                                    <p:set>
                                      <p:cBhvr>
                                        <p:cTn id="27" dur="1" fill="hold">
                                          <p:stCondLst>
                                            <p:cond delay="0"/>
                                          </p:stCondLst>
                                        </p:cTn>
                                        <p:tgtEl>
                                          <p:spTgt spid="2"/>
                                        </p:tgtEl>
                                        <p:attrNameLst>
                                          <p:attrName>style.visibility</p:attrName>
                                        </p:attrNameLst>
                                      </p:cBhvr>
                                      <p:to>
                                        <p:strVal val="visible"/>
                                      </p:to>
                                    </p:set>
                                    <p:animScale>
                                      <p:cBhvr>
                                        <p:cTn id="28"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2"/>
                                        </p:tgtEl>
                                        <p:attrNameLst>
                                          <p:attrName>ppt_x</p:attrName>
                                          <p:attrName>ppt_y</p:attrName>
                                        </p:attrNameLst>
                                      </p:cBhvr>
                                    </p:animMotion>
                                    <p:animEffect transition="in" filter="fade">
                                      <p:cBhvr>
                                        <p:cTn id="30" dur="500"/>
                                        <p:tgtEl>
                                          <p:spTgt spid="2"/>
                                        </p:tgtEl>
                                      </p:cBhvr>
                                    </p:animEffect>
                                  </p:childTnLst>
                                </p:cTn>
                              </p:par>
                              <p:par>
                                <p:cTn id="31" presetID="52" presetClass="entr" presetSubtype="0" fill="hold" nodeType="withEffect">
                                  <p:stCondLst>
                                    <p:cond delay="1404"/>
                                  </p:stCondLst>
                                  <p:childTnLst>
                                    <p:set>
                                      <p:cBhvr>
                                        <p:cTn id="32" dur="1" fill="hold">
                                          <p:stCondLst>
                                            <p:cond delay="0"/>
                                          </p:stCondLst>
                                        </p:cTn>
                                        <p:tgtEl>
                                          <p:spTgt spid="3"/>
                                        </p:tgtEl>
                                        <p:attrNameLst>
                                          <p:attrName>style.visibility</p:attrName>
                                        </p:attrNameLst>
                                      </p:cBhvr>
                                      <p:to>
                                        <p:strVal val="visible"/>
                                      </p:to>
                                    </p:set>
                                    <p:animScale>
                                      <p:cBhvr>
                                        <p:cTn id="33"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3"/>
                                        </p:tgtEl>
                                        <p:attrNameLst>
                                          <p:attrName>ppt_x</p:attrName>
                                          <p:attrName>ppt_y</p:attrName>
                                        </p:attrNameLst>
                                      </p:cBhvr>
                                    </p:animMotion>
                                    <p:animEffect transition="in" filter="fade">
                                      <p:cBhvr>
                                        <p:cTn id="35" dur="500"/>
                                        <p:tgtEl>
                                          <p:spTgt spid="3"/>
                                        </p:tgtEl>
                                      </p:cBhvr>
                                    </p:animEffect>
                                  </p:childTnLst>
                                </p:cTn>
                              </p:par>
                              <p:par>
                                <p:cTn id="36" presetID="52" presetClass="entr" presetSubtype="0" fill="hold" nodeType="withEffect">
                                  <p:stCondLst>
                                    <p:cond delay="300"/>
                                  </p:stCondLst>
                                  <p:childTnLst>
                                    <p:set>
                                      <p:cBhvr>
                                        <p:cTn id="37" dur="1" fill="hold">
                                          <p:stCondLst>
                                            <p:cond delay="0"/>
                                          </p:stCondLst>
                                        </p:cTn>
                                        <p:tgtEl>
                                          <p:spTgt spid="4"/>
                                        </p:tgtEl>
                                        <p:attrNameLst>
                                          <p:attrName>style.visibility</p:attrName>
                                        </p:attrNameLst>
                                      </p:cBhvr>
                                      <p:to>
                                        <p:strVal val="visible"/>
                                      </p:to>
                                    </p:set>
                                    <p:animScale>
                                      <p:cBhvr>
                                        <p:cTn id="38"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4"/>
                                        </p:tgtEl>
                                        <p:attrNameLst>
                                          <p:attrName>ppt_x</p:attrName>
                                          <p:attrName>ppt_y</p:attrName>
                                        </p:attrNameLst>
                                      </p:cBhvr>
                                    </p:animMotion>
                                    <p:animEffect transition="in" filter="fade">
                                      <p:cBhvr>
                                        <p:cTn id="40" dur="500"/>
                                        <p:tgtEl>
                                          <p:spTgt spid="4"/>
                                        </p:tgtEl>
                                      </p:cBhvr>
                                    </p:animEffect>
                                  </p:childTnLst>
                                </p:cTn>
                              </p:par>
                              <p:par>
                                <p:cTn id="41" presetID="52" presetClass="entr" presetSubtype="0" fill="hold" nodeType="withEffect">
                                  <p:stCondLst>
                                    <p:cond delay="296"/>
                                  </p:stCondLst>
                                  <p:childTnLst>
                                    <p:set>
                                      <p:cBhvr>
                                        <p:cTn id="42" dur="1" fill="hold">
                                          <p:stCondLst>
                                            <p:cond delay="0"/>
                                          </p:stCondLst>
                                        </p:cTn>
                                        <p:tgtEl>
                                          <p:spTgt spid="5"/>
                                        </p:tgtEl>
                                        <p:attrNameLst>
                                          <p:attrName>style.visibility</p:attrName>
                                        </p:attrNameLst>
                                      </p:cBhvr>
                                      <p:to>
                                        <p:strVal val="visible"/>
                                      </p:to>
                                    </p:set>
                                    <p:animScale>
                                      <p:cBhvr>
                                        <p:cTn id="4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5"/>
                                        </p:tgtEl>
                                        <p:attrNameLst>
                                          <p:attrName>ppt_x</p:attrName>
                                          <p:attrName>ppt_y</p:attrName>
                                        </p:attrNameLst>
                                      </p:cBhvr>
                                    </p:animMotion>
                                    <p:animEffect transition="in" filter="fade">
                                      <p:cBhvr>
                                        <p:cTn id="45" dur="500"/>
                                        <p:tgtEl>
                                          <p:spTgt spid="5"/>
                                        </p:tgtEl>
                                      </p:cBhvr>
                                    </p:animEffect>
                                  </p:childTnLst>
                                </p:cTn>
                              </p:par>
                              <p:par>
                                <p:cTn id="46" presetID="52" presetClass="entr" presetSubtype="0" fill="hold" nodeType="withEffect">
                                  <p:stCondLst>
                                    <p:cond delay="1985"/>
                                  </p:stCondLst>
                                  <p:childTnLst>
                                    <p:set>
                                      <p:cBhvr>
                                        <p:cTn id="47" dur="1" fill="hold">
                                          <p:stCondLst>
                                            <p:cond delay="0"/>
                                          </p:stCondLst>
                                        </p:cTn>
                                        <p:tgtEl>
                                          <p:spTgt spid="6"/>
                                        </p:tgtEl>
                                        <p:attrNameLst>
                                          <p:attrName>style.visibility</p:attrName>
                                        </p:attrNameLst>
                                      </p:cBhvr>
                                      <p:to>
                                        <p:strVal val="visible"/>
                                      </p:to>
                                    </p:set>
                                    <p:animScale>
                                      <p:cBhvr>
                                        <p:cTn id="48"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6"/>
                                        </p:tgtEl>
                                        <p:attrNameLst>
                                          <p:attrName>ppt_x</p:attrName>
                                          <p:attrName>ppt_y</p:attrName>
                                        </p:attrNameLst>
                                      </p:cBhvr>
                                    </p:animMotion>
                                    <p:animEffect transition="in" filter="fade">
                                      <p:cBhvr>
                                        <p:cTn id="50" dur="500"/>
                                        <p:tgtEl>
                                          <p:spTgt spid="6"/>
                                        </p:tgtEl>
                                      </p:cBhvr>
                                    </p:animEffect>
                                  </p:childTnLst>
                                </p:cTn>
                              </p:par>
                              <p:par>
                                <p:cTn id="51" presetID="52" presetClass="entr" presetSubtype="0" fill="hold" grpId="0" nodeType="withEffect">
                                  <p:stCondLst>
                                    <p:cond delay="851"/>
                                  </p:stCondLst>
                                  <p:childTnLst>
                                    <p:set>
                                      <p:cBhvr>
                                        <p:cTn id="52" dur="1" fill="hold">
                                          <p:stCondLst>
                                            <p:cond delay="0"/>
                                          </p:stCondLst>
                                        </p:cTn>
                                        <p:tgtEl>
                                          <p:spTgt spid="7"/>
                                        </p:tgtEl>
                                        <p:attrNameLst>
                                          <p:attrName>style.visibility</p:attrName>
                                        </p:attrNameLst>
                                      </p:cBhvr>
                                      <p:to>
                                        <p:strVal val="visible"/>
                                      </p:to>
                                    </p:set>
                                    <p:animScale>
                                      <p:cBhvr>
                                        <p:cTn id="5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7"/>
                                        </p:tgtEl>
                                        <p:attrNameLst>
                                          <p:attrName>ppt_x</p:attrName>
                                          <p:attrName>ppt_y</p:attrName>
                                        </p:attrNameLst>
                                      </p:cBhvr>
                                    </p:animMotion>
                                    <p:animEffect transition="in" filter="fade">
                                      <p:cBhvr>
                                        <p:cTn id="55" dur="500"/>
                                        <p:tgtEl>
                                          <p:spTgt spid="7"/>
                                        </p:tgtEl>
                                      </p:cBhvr>
                                    </p:animEffect>
                                  </p:childTnLst>
                                </p:cTn>
                              </p:par>
                              <p:par>
                                <p:cTn id="56" presetID="52" presetClass="entr" presetSubtype="0" fill="hold" grpId="0" nodeType="withEffect">
                                  <p:stCondLst>
                                    <p:cond delay="1992"/>
                                  </p:stCondLst>
                                  <p:childTnLst>
                                    <p:set>
                                      <p:cBhvr>
                                        <p:cTn id="57" dur="1" fill="hold">
                                          <p:stCondLst>
                                            <p:cond delay="0"/>
                                          </p:stCondLst>
                                        </p:cTn>
                                        <p:tgtEl>
                                          <p:spTgt spid="8"/>
                                        </p:tgtEl>
                                        <p:attrNameLst>
                                          <p:attrName>style.visibility</p:attrName>
                                        </p:attrNameLst>
                                      </p:cBhvr>
                                      <p:to>
                                        <p:strVal val="visible"/>
                                      </p:to>
                                    </p:set>
                                    <p:animScale>
                                      <p:cBhvr>
                                        <p:cTn id="58"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8"/>
                                        </p:tgtEl>
                                        <p:attrNameLst>
                                          <p:attrName>ppt_x</p:attrName>
                                          <p:attrName>ppt_y</p:attrName>
                                        </p:attrNameLst>
                                      </p:cBhvr>
                                    </p:animMotion>
                                    <p:animEffect transition="in" filter="fade">
                                      <p:cBhvr>
                                        <p:cTn id="60" dur="500"/>
                                        <p:tgtEl>
                                          <p:spTgt spid="8"/>
                                        </p:tgtEl>
                                      </p:cBhvr>
                                    </p:animEffect>
                                  </p:childTnLst>
                                </p:cTn>
                              </p:par>
                              <p:par>
                                <p:cTn id="61" presetID="52" presetClass="entr" presetSubtype="0" fill="hold" grpId="0" nodeType="withEffect">
                                  <p:stCondLst>
                                    <p:cond delay="1685"/>
                                  </p:stCondLst>
                                  <p:childTnLst>
                                    <p:set>
                                      <p:cBhvr>
                                        <p:cTn id="62" dur="1" fill="hold">
                                          <p:stCondLst>
                                            <p:cond delay="0"/>
                                          </p:stCondLst>
                                        </p:cTn>
                                        <p:tgtEl>
                                          <p:spTgt spid="9"/>
                                        </p:tgtEl>
                                        <p:attrNameLst>
                                          <p:attrName>style.visibility</p:attrName>
                                        </p:attrNameLst>
                                      </p:cBhvr>
                                      <p:to>
                                        <p:strVal val="visible"/>
                                      </p:to>
                                    </p:set>
                                    <p:animScale>
                                      <p:cBhvr>
                                        <p:cTn id="63"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9"/>
                                        </p:tgtEl>
                                        <p:attrNameLst>
                                          <p:attrName>ppt_x</p:attrName>
                                          <p:attrName>ppt_y</p:attrName>
                                        </p:attrNameLst>
                                      </p:cBhvr>
                                    </p:animMotion>
                                    <p:animEffect transition="in" filter="fade">
                                      <p:cBhvr>
                                        <p:cTn id="65" dur="500"/>
                                        <p:tgtEl>
                                          <p:spTgt spid="9"/>
                                        </p:tgtEl>
                                      </p:cBhvr>
                                    </p:animEffect>
                                  </p:childTnLst>
                                </p:cTn>
                              </p:par>
                              <p:par>
                                <p:cTn id="66" presetID="52" presetClass="entr" presetSubtype="0" fill="hold" grpId="0" nodeType="withEffect">
                                  <p:stCondLst>
                                    <p:cond delay="1439"/>
                                  </p:stCondLst>
                                  <p:childTnLst>
                                    <p:set>
                                      <p:cBhvr>
                                        <p:cTn id="67" dur="1" fill="hold">
                                          <p:stCondLst>
                                            <p:cond delay="0"/>
                                          </p:stCondLst>
                                        </p:cTn>
                                        <p:tgtEl>
                                          <p:spTgt spid="10"/>
                                        </p:tgtEl>
                                        <p:attrNameLst>
                                          <p:attrName>style.visibility</p:attrName>
                                        </p:attrNameLst>
                                      </p:cBhvr>
                                      <p:to>
                                        <p:strVal val="visible"/>
                                      </p:to>
                                    </p:set>
                                    <p:animScale>
                                      <p:cBhvr>
                                        <p:cTn id="68"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10"/>
                                        </p:tgtEl>
                                        <p:attrNameLst>
                                          <p:attrName>ppt_x</p:attrName>
                                          <p:attrName>ppt_y</p:attrName>
                                        </p:attrNameLst>
                                      </p:cBhvr>
                                    </p:animMotion>
                                    <p:animEffect transition="in" filter="fade">
                                      <p:cBhvr>
                                        <p:cTn id="70" dur="500"/>
                                        <p:tgtEl>
                                          <p:spTgt spid="10"/>
                                        </p:tgtEl>
                                      </p:cBhvr>
                                    </p:animEffect>
                                  </p:childTnLst>
                                </p:cTn>
                              </p:par>
                              <p:par>
                                <p:cTn id="71" presetID="52" presetClass="entr" presetSubtype="0" fill="hold" grpId="0" nodeType="withEffect">
                                  <p:stCondLst>
                                    <p:cond delay="127"/>
                                  </p:stCondLst>
                                  <p:childTnLst>
                                    <p:set>
                                      <p:cBhvr>
                                        <p:cTn id="72" dur="1" fill="hold">
                                          <p:stCondLst>
                                            <p:cond delay="0"/>
                                          </p:stCondLst>
                                        </p:cTn>
                                        <p:tgtEl>
                                          <p:spTgt spid="11"/>
                                        </p:tgtEl>
                                        <p:attrNameLst>
                                          <p:attrName>style.visibility</p:attrName>
                                        </p:attrNameLst>
                                      </p:cBhvr>
                                      <p:to>
                                        <p:strVal val="visible"/>
                                      </p:to>
                                    </p:set>
                                    <p:animScale>
                                      <p:cBhvr>
                                        <p:cTn id="73"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500" decel="50000" fill="hold">
                                          <p:stCondLst>
                                            <p:cond delay="0"/>
                                          </p:stCondLst>
                                        </p:cTn>
                                        <p:tgtEl>
                                          <p:spTgt spid="11"/>
                                        </p:tgtEl>
                                        <p:attrNameLst>
                                          <p:attrName>ppt_x</p:attrName>
                                          <p:attrName>ppt_y</p:attrName>
                                        </p:attrNameLst>
                                      </p:cBhvr>
                                    </p:animMotion>
                                    <p:animEffect transition="in" filter="fad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01997" y="4370521"/>
            <a:ext cx="3870294" cy="2344442"/>
          </a:xfrm>
          <a:prstGeom prst="rect">
            <a:avLst/>
          </a:prstGeom>
        </p:spPr>
      </p:pic>
      <p:sp>
        <p:nvSpPr>
          <p:cNvPr id="11" name="矩形 10"/>
          <p:cNvSpPr/>
          <p:nvPr/>
        </p:nvSpPr>
        <p:spPr>
          <a:xfrm>
            <a:off x="4106808" y="2378399"/>
            <a:ext cx="4288353" cy="1323439"/>
          </a:xfrm>
          <a:prstGeom prst="rect">
            <a:avLst/>
          </a:prstGeom>
          <a:noFill/>
        </p:spPr>
        <p:txBody>
          <a:bodyPr wrap="none" lIns="91440" tIns="45720" rIns="91440" bIns="45720">
            <a:spAutoFit/>
          </a:bodyPr>
          <a:lstStyle/>
          <a:p>
            <a:pPr algn="ctr"/>
            <a:r>
              <a:rPr lang="zh-CN" altLang="en-US" sz="8000" b="0" cap="none" spc="0" dirty="0">
                <a:ln w="0"/>
                <a:solidFill>
                  <a:schemeClr val="tx1"/>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rPr>
              <a:t>谢谢观赏</a:t>
            </a:r>
            <a:endParaRPr lang="zh-CN" altLang="en-US" sz="8000" b="0" cap="none" spc="0" dirty="0">
              <a:ln w="0"/>
              <a:solidFill>
                <a:schemeClr val="tx1"/>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endParaRPr>
          </a:p>
        </p:txBody>
      </p:sp>
      <p:sp>
        <p:nvSpPr>
          <p:cNvPr id="12" name="矩形 11"/>
          <p:cNvSpPr/>
          <p:nvPr/>
        </p:nvSpPr>
        <p:spPr>
          <a:xfrm>
            <a:off x="4168802" y="2378398"/>
            <a:ext cx="4288353" cy="1323439"/>
          </a:xfrm>
          <a:prstGeom prst="rect">
            <a:avLst/>
          </a:prstGeom>
          <a:noFill/>
        </p:spPr>
        <p:txBody>
          <a:bodyPr wrap="none" lIns="91440" tIns="45720" rIns="91440" bIns="45720">
            <a:spAutoFit/>
          </a:bodyPr>
          <a:lstStyle/>
          <a:p>
            <a:pPr algn="ctr"/>
            <a:r>
              <a:rPr lang="zh-CN" altLang="en-US" sz="8000" b="0" cap="none" spc="0" dirty="0">
                <a:ln w="0"/>
                <a:solidFill>
                  <a:srgbClr val="FFFF00"/>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rPr>
              <a:t>谢谢观赏</a:t>
            </a:r>
            <a:endParaRPr lang="zh-CN" altLang="en-US" sz="8000" b="0" cap="none" spc="0" dirty="0">
              <a:ln w="0"/>
              <a:solidFill>
                <a:srgbClr val="FFFF00"/>
              </a:solidFill>
              <a:effectLst>
                <a:outerShdw blurRad="38100" dist="19050" dir="2700000" algn="tl" rotWithShape="0">
                  <a:schemeClr val="dk1">
                    <a:alpha val="40000"/>
                  </a:schemeClr>
                </a:outerShdw>
              </a:effectLst>
              <a:latin typeface="腾祥铁山楷书繁" panose="01010104010101010101" pitchFamily="2" charset="-122"/>
              <a:ea typeface="腾祥铁山楷书繁" panose="01010104010101010101" pitchFamily="2" charset="-122"/>
            </a:endParaRPr>
          </a:p>
        </p:txBody>
      </p:sp>
      <p:pic>
        <p:nvPicPr>
          <p:cNvPr id="14"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62665"/>
            <a:ext cx="2184400" cy="640556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模板下载：</a:t>
            </a:r>
            <a:r>
              <a:rPr lang="en-US" altLang="zh-CN" sz="1055" b="1" dirty="0">
                <a:solidFill>
                  <a:srgbClr val="FFC000"/>
                </a:solidFill>
                <a:latin typeface="微软雅黑" panose="020B0503020204020204" charset="-122"/>
                <a:ea typeface="微软雅黑" panose="020B0503020204020204" charset="-122"/>
                <a:hlinkClick r:id="rId1"/>
              </a:rPr>
              <a:t>www.ppthui.com/muban/</a:t>
            </a:r>
            <a:r>
              <a:rPr lang="en-US" altLang="zh-CN" sz="1055" b="1" dirty="0">
                <a:solidFill>
                  <a:srgbClr val="FFC000"/>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行业</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2"/>
              </a:rPr>
              <a:t>www.ppthui.com/hangye/</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dirty="0">
                <a:solidFill>
                  <a:srgbClr val="4A452A"/>
                </a:solidFill>
                <a:latin typeface="微软雅黑" panose="020B0503020204020204" charset="-122"/>
                <a:ea typeface="微软雅黑" panose="020B0503020204020204" charset="-122"/>
              </a:rPr>
              <a:t>工作</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3"/>
              </a:rPr>
              <a:t>www.ppthui.com/gongzuo/</a:t>
            </a:r>
            <a:r>
              <a:rPr lang="en-US" altLang="zh-CN" sz="1055" b="1" dirty="0">
                <a:solidFill>
                  <a:srgbClr val="4A452A"/>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节日</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4"/>
              </a:rPr>
              <a:t>www.ppthui.com/jieri/</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背景图片：</a:t>
            </a:r>
            <a:r>
              <a:rPr lang="en-US" altLang="zh-CN" sz="1055" b="1" dirty="0">
                <a:solidFill>
                  <a:srgbClr val="4A452A"/>
                </a:solidFill>
                <a:latin typeface="微软雅黑" panose="020B0503020204020204" charset="-122"/>
                <a:ea typeface="微软雅黑" panose="020B0503020204020204" charset="-122"/>
              </a:rPr>
              <a:t> </a:t>
            </a:r>
            <a:r>
              <a:rPr lang="en-US" altLang="zh-CN" sz="1055" b="1" dirty="0">
                <a:solidFill>
                  <a:srgbClr val="4A452A"/>
                </a:solidFill>
                <a:latin typeface="微软雅黑" panose="020B0503020204020204" charset="-122"/>
                <a:ea typeface="微软雅黑" panose="020B0503020204020204" charset="-122"/>
                <a:hlinkClick r:id="rId5"/>
              </a:rPr>
              <a:t>www.ppthui.com/beijing/</a:t>
            </a:r>
            <a:r>
              <a:rPr lang="en-US" altLang="zh-CN" sz="1055" b="1" dirty="0">
                <a:solidFill>
                  <a:srgbClr val="4A452A"/>
                </a:solidFill>
                <a:latin typeface="微软雅黑" panose="020B0503020204020204" charset="-122"/>
                <a:ea typeface="微软雅黑" panose="020B0503020204020204" charset="-122"/>
              </a:rPr>
              <a:t>            PPT</a:t>
            </a:r>
            <a:r>
              <a:rPr lang="zh-CN" altLang="en-US" sz="1055" b="1" dirty="0">
                <a:solidFill>
                  <a:srgbClr val="4A452A"/>
                </a:solidFill>
                <a:latin typeface="微软雅黑" panose="020B0503020204020204" charset="-122"/>
                <a:ea typeface="微软雅黑" panose="020B0503020204020204" charset="-122"/>
              </a:rPr>
              <a:t>课件模板：</a:t>
            </a:r>
            <a:r>
              <a:rPr lang="en-US" altLang="zh-CN" sz="1055" b="1" dirty="0">
                <a:solidFill>
                  <a:srgbClr val="4A452A"/>
                </a:solidFill>
                <a:latin typeface="微软雅黑" panose="020B0503020204020204" charset="-122"/>
                <a:ea typeface="微软雅黑" panose="020B0503020204020204" charset="-122"/>
                <a:hlinkClick r:id="rId6"/>
              </a:rPr>
              <a:t>www.ppthui.com/kejian/</a:t>
            </a:r>
            <a:endParaRPr lang="en-US" altLang="zh-CN" sz="105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8361656" y="2571394"/>
            <a:ext cx="1362076" cy="1040378"/>
          </a:xfrm>
          <a:custGeom>
            <a:avLst/>
            <a:gdLst>
              <a:gd name="connsiteX0" fmla="*/ 154784 w 1362076"/>
              <a:gd name="connsiteY0" fmla="*/ 0 h 1040378"/>
              <a:gd name="connsiteX1" fmla="*/ 1207292 w 1362076"/>
              <a:gd name="connsiteY1" fmla="*/ 0 h 1040378"/>
              <a:gd name="connsiteX2" fmla="*/ 1362076 w 1362076"/>
              <a:gd name="connsiteY2" fmla="*/ 154784 h 1040378"/>
              <a:gd name="connsiteX3" fmla="*/ 1362076 w 1362076"/>
              <a:gd name="connsiteY3" fmla="*/ 773903 h 1040378"/>
              <a:gd name="connsiteX4" fmla="*/ 1207292 w 1362076"/>
              <a:gd name="connsiteY4" fmla="*/ 928687 h 1040378"/>
              <a:gd name="connsiteX5" fmla="*/ 571892 w 1362076"/>
              <a:gd name="connsiteY5" fmla="*/ 928687 h 1040378"/>
              <a:gd name="connsiteX6" fmla="*/ 402431 w 1362076"/>
              <a:gd name="connsiteY6" fmla="*/ 1040378 h 1040378"/>
              <a:gd name="connsiteX7" fmla="*/ 232970 w 1362076"/>
              <a:gd name="connsiteY7" fmla="*/ 928687 h 1040378"/>
              <a:gd name="connsiteX8" fmla="*/ 154784 w 1362076"/>
              <a:gd name="connsiteY8" fmla="*/ 928687 h 1040378"/>
              <a:gd name="connsiteX9" fmla="*/ 0 w 1362076"/>
              <a:gd name="connsiteY9" fmla="*/ 773903 h 1040378"/>
              <a:gd name="connsiteX10" fmla="*/ 0 w 1362076"/>
              <a:gd name="connsiteY10" fmla="*/ 154784 h 1040378"/>
              <a:gd name="connsiteX11" fmla="*/ 154784 w 1362076"/>
              <a:gd name="connsiteY11" fmla="*/ 0 h 10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6" h="1040378">
                <a:moveTo>
                  <a:pt x="154784" y="0"/>
                </a:moveTo>
                <a:lnTo>
                  <a:pt x="1207292" y="0"/>
                </a:lnTo>
                <a:cubicBezTo>
                  <a:pt x="1292777" y="0"/>
                  <a:pt x="1362076" y="69299"/>
                  <a:pt x="1362076" y="154784"/>
                </a:cubicBezTo>
                <a:lnTo>
                  <a:pt x="1362076" y="773903"/>
                </a:lnTo>
                <a:cubicBezTo>
                  <a:pt x="1362076" y="859388"/>
                  <a:pt x="1292777" y="928687"/>
                  <a:pt x="1207292" y="928687"/>
                </a:cubicBezTo>
                <a:lnTo>
                  <a:pt x="571892" y="928687"/>
                </a:lnTo>
                <a:lnTo>
                  <a:pt x="402431" y="1040378"/>
                </a:lnTo>
                <a:lnTo>
                  <a:pt x="232970" y="928687"/>
                </a:lnTo>
                <a:lnTo>
                  <a:pt x="154784" y="928687"/>
                </a:lnTo>
                <a:cubicBezTo>
                  <a:pt x="69299" y="928687"/>
                  <a:pt x="0" y="859388"/>
                  <a:pt x="0" y="773903"/>
                </a:cubicBezTo>
                <a:lnTo>
                  <a:pt x="0" y="154784"/>
                </a:lnTo>
                <a:cubicBezTo>
                  <a:pt x="0" y="69299"/>
                  <a:pt x="69299" y="0"/>
                  <a:pt x="154784" y="0"/>
                </a:cubicBezTo>
                <a:close/>
              </a:path>
            </a:pathLst>
          </a:custGeom>
          <a:solidFill>
            <a:srgbClr val="FFFF00"/>
          </a:solidFill>
          <a:ln>
            <a:noFill/>
          </a:ln>
          <a:effectLst>
            <a:innerShdw blurRad="63500" dist="50800" dir="13500000">
              <a:schemeClr val="tx1">
                <a:alpha val="30000"/>
              </a:schemeClr>
            </a:innerShdw>
            <a:reflection blurRad="6350" stA="28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zh-CN" altLang="en-US" dirty="0">
                <a:solidFill>
                  <a:schemeClr val="tx1"/>
                </a:solidFill>
                <a:latin typeface="方正粗倩繁体" panose="03000509000000000000" pitchFamily="65" charset="-122"/>
                <a:ea typeface="方正粗倩繁体" panose="03000509000000000000" pitchFamily="65" charset="-122"/>
              </a:rPr>
              <a:t>输入标题</a:t>
            </a:r>
            <a:endParaRPr lang="zh-CN" altLang="en-US" dirty="0">
              <a:solidFill>
                <a:schemeClr val="tx1"/>
              </a:solidFill>
              <a:latin typeface="方正粗倩繁体" panose="03000509000000000000" pitchFamily="65" charset="-122"/>
              <a:ea typeface="方正粗倩繁体" panose="03000509000000000000" pitchFamily="65" charset="-122"/>
            </a:endParaRPr>
          </a:p>
        </p:txBody>
      </p:sp>
      <p:sp>
        <p:nvSpPr>
          <p:cNvPr id="9" name="文本框 8"/>
          <p:cNvSpPr txBox="1"/>
          <p:nvPr/>
        </p:nvSpPr>
        <p:spPr>
          <a:xfrm>
            <a:off x="8152109" y="3906569"/>
            <a:ext cx="3045684" cy="1660526"/>
          </a:xfrm>
          <a:prstGeom prst="rect">
            <a:avLst/>
          </a:prstGeom>
          <a:noFill/>
        </p:spPr>
        <p:txBody>
          <a:bodyPr lIns="90000" tIns="46800" rIns="90000" bIns="46800"/>
          <a:lstStyle/>
          <a:p>
            <a:pPr>
              <a:lnSpc>
                <a:spcPct val="150000"/>
              </a:lnSpc>
              <a:defRPr/>
            </a:pPr>
            <a:r>
              <a:rPr lang="zh-CN" altLang="en-US" sz="1600" dirty="0">
                <a:solidFill>
                  <a:srgbClr val="FFC000"/>
                </a:solidFill>
                <a:latin typeface="方正粗倩简体" panose="03000509000000000000" pitchFamily="65" charset="-122"/>
                <a:ea typeface="方正粗倩简体" panose="03000509000000000000" pitchFamily="65" charset="-122"/>
              </a:rPr>
              <a:t>请在此输入你的文本内容请在此输入你的文本内容请在此输入你的文本内容请在此输入你的文本内容</a:t>
            </a:r>
            <a:endParaRPr lang="zh-CN" altLang="en-US" sz="1600" dirty="0">
              <a:solidFill>
                <a:srgbClr val="FFC000"/>
              </a:solidFill>
              <a:latin typeface="方正粗倩简体" panose="03000509000000000000" pitchFamily="65" charset="-122"/>
              <a:ea typeface="方正粗倩简体" panose="03000509000000000000" pitchFamily="65"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394332" y="174704"/>
            <a:ext cx="2595272" cy="1297636"/>
          </a:xfrm>
          <a:prstGeom prst="rect">
            <a:avLst/>
          </a:prstGeom>
        </p:spPr>
      </p:pic>
      <p:sp>
        <p:nvSpPr>
          <p:cNvPr id="11" name="矩形 10"/>
          <p:cNvSpPr/>
          <p:nvPr/>
        </p:nvSpPr>
        <p:spPr>
          <a:xfrm>
            <a:off x="1933059" y="979336"/>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2" name="直接连接符 11"/>
          <p:cNvCxnSpPr/>
          <p:nvPr/>
        </p:nvCxnSpPr>
        <p:spPr>
          <a:xfrm>
            <a:off x="1933059" y="1780651"/>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5276960" y="2571394"/>
            <a:ext cx="1362076" cy="1040378"/>
          </a:xfrm>
          <a:custGeom>
            <a:avLst/>
            <a:gdLst>
              <a:gd name="connsiteX0" fmla="*/ 154784 w 1362076"/>
              <a:gd name="connsiteY0" fmla="*/ 0 h 1040378"/>
              <a:gd name="connsiteX1" fmla="*/ 1207292 w 1362076"/>
              <a:gd name="connsiteY1" fmla="*/ 0 h 1040378"/>
              <a:gd name="connsiteX2" fmla="*/ 1362076 w 1362076"/>
              <a:gd name="connsiteY2" fmla="*/ 154784 h 1040378"/>
              <a:gd name="connsiteX3" fmla="*/ 1362076 w 1362076"/>
              <a:gd name="connsiteY3" fmla="*/ 773903 h 1040378"/>
              <a:gd name="connsiteX4" fmla="*/ 1207292 w 1362076"/>
              <a:gd name="connsiteY4" fmla="*/ 928687 h 1040378"/>
              <a:gd name="connsiteX5" fmla="*/ 571892 w 1362076"/>
              <a:gd name="connsiteY5" fmla="*/ 928687 h 1040378"/>
              <a:gd name="connsiteX6" fmla="*/ 402431 w 1362076"/>
              <a:gd name="connsiteY6" fmla="*/ 1040378 h 1040378"/>
              <a:gd name="connsiteX7" fmla="*/ 232970 w 1362076"/>
              <a:gd name="connsiteY7" fmla="*/ 928687 h 1040378"/>
              <a:gd name="connsiteX8" fmla="*/ 154784 w 1362076"/>
              <a:gd name="connsiteY8" fmla="*/ 928687 h 1040378"/>
              <a:gd name="connsiteX9" fmla="*/ 0 w 1362076"/>
              <a:gd name="connsiteY9" fmla="*/ 773903 h 1040378"/>
              <a:gd name="connsiteX10" fmla="*/ 0 w 1362076"/>
              <a:gd name="connsiteY10" fmla="*/ 154784 h 1040378"/>
              <a:gd name="connsiteX11" fmla="*/ 154784 w 1362076"/>
              <a:gd name="connsiteY11" fmla="*/ 0 h 10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6" h="1040378">
                <a:moveTo>
                  <a:pt x="154784" y="0"/>
                </a:moveTo>
                <a:lnTo>
                  <a:pt x="1207292" y="0"/>
                </a:lnTo>
                <a:cubicBezTo>
                  <a:pt x="1292777" y="0"/>
                  <a:pt x="1362076" y="69299"/>
                  <a:pt x="1362076" y="154784"/>
                </a:cubicBezTo>
                <a:lnTo>
                  <a:pt x="1362076" y="773903"/>
                </a:lnTo>
                <a:cubicBezTo>
                  <a:pt x="1362076" y="859388"/>
                  <a:pt x="1292777" y="928687"/>
                  <a:pt x="1207292" y="928687"/>
                </a:cubicBezTo>
                <a:lnTo>
                  <a:pt x="571892" y="928687"/>
                </a:lnTo>
                <a:lnTo>
                  <a:pt x="402431" y="1040378"/>
                </a:lnTo>
                <a:lnTo>
                  <a:pt x="232970" y="928687"/>
                </a:lnTo>
                <a:lnTo>
                  <a:pt x="154784" y="928687"/>
                </a:lnTo>
                <a:cubicBezTo>
                  <a:pt x="69299" y="928687"/>
                  <a:pt x="0" y="859388"/>
                  <a:pt x="0" y="773903"/>
                </a:cubicBezTo>
                <a:lnTo>
                  <a:pt x="0" y="154784"/>
                </a:lnTo>
                <a:cubicBezTo>
                  <a:pt x="0" y="69299"/>
                  <a:pt x="69299" y="0"/>
                  <a:pt x="154784" y="0"/>
                </a:cubicBezTo>
                <a:close/>
              </a:path>
            </a:pathLst>
          </a:custGeom>
          <a:solidFill>
            <a:srgbClr val="FFC000"/>
          </a:solidFill>
          <a:ln>
            <a:noFill/>
          </a:ln>
          <a:effectLst>
            <a:innerShdw blurRad="63500" dist="50800" dir="13500000">
              <a:schemeClr val="tx1">
                <a:alpha val="30000"/>
              </a:schemeClr>
            </a:innerShdw>
            <a:reflection blurRad="6350" stA="28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zh-CN" altLang="en-US" dirty="0">
                <a:solidFill>
                  <a:schemeClr val="tx1"/>
                </a:solidFill>
                <a:latin typeface="方正粗倩繁体" panose="03000509000000000000" pitchFamily="65" charset="-122"/>
                <a:ea typeface="方正粗倩繁体" panose="03000509000000000000" pitchFamily="65" charset="-122"/>
              </a:rPr>
              <a:t>输入标题</a:t>
            </a:r>
            <a:endParaRPr lang="zh-CN" altLang="en-US" dirty="0">
              <a:solidFill>
                <a:schemeClr val="tx1"/>
              </a:solidFill>
              <a:latin typeface="方正粗倩繁体" panose="03000509000000000000" pitchFamily="65" charset="-122"/>
              <a:ea typeface="方正粗倩繁体" panose="03000509000000000000" pitchFamily="65" charset="-122"/>
            </a:endParaRPr>
          </a:p>
        </p:txBody>
      </p:sp>
      <p:sp>
        <p:nvSpPr>
          <p:cNvPr id="14" name="文本框 13"/>
          <p:cNvSpPr txBox="1"/>
          <p:nvPr/>
        </p:nvSpPr>
        <p:spPr>
          <a:xfrm>
            <a:off x="5067413" y="3906569"/>
            <a:ext cx="3084696" cy="1660526"/>
          </a:xfrm>
          <a:prstGeom prst="rect">
            <a:avLst/>
          </a:prstGeom>
          <a:noFill/>
        </p:spPr>
        <p:txBody>
          <a:bodyPr lIns="90000" tIns="46800" rIns="90000" bIns="46800"/>
          <a:lstStyle/>
          <a:p>
            <a:pPr>
              <a:lnSpc>
                <a:spcPct val="150000"/>
              </a:lnSpc>
              <a:defRPr/>
            </a:pPr>
            <a:r>
              <a:rPr lang="zh-CN" altLang="en-US" sz="1600" dirty="0">
                <a:solidFill>
                  <a:srgbClr val="FF7C80"/>
                </a:solidFill>
                <a:latin typeface="方正粗倩简体" panose="03000509000000000000" pitchFamily="65" charset="-122"/>
                <a:ea typeface="方正粗倩简体" panose="03000509000000000000" pitchFamily="65" charset="-122"/>
              </a:rPr>
              <a:t>请在此输入你的文本内容请在此输入你的文本内容请在此输入你的文本内容请在此输入你的文本内容</a:t>
            </a:r>
            <a:endParaRPr lang="zh-CN" altLang="en-US" sz="1600" dirty="0">
              <a:solidFill>
                <a:srgbClr val="FF7C80"/>
              </a:solidFill>
              <a:latin typeface="方正粗倩简体" panose="03000509000000000000" pitchFamily="65" charset="-122"/>
              <a:ea typeface="方正粗倩简体" panose="03000509000000000000" pitchFamily="65" charset="-122"/>
            </a:endParaRPr>
          </a:p>
        </p:txBody>
      </p:sp>
      <p:sp>
        <p:nvSpPr>
          <p:cNvPr id="15" name="任意多边形 14"/>
          <p:cNvSpPr/>
          <p:nvPr/>
        </p:nvSpPr>
        <p:spPr>
          <a:xfrm>
            <a:off x="2176209" y="2539401"/>
            <a:ext cx="1362076" cy="1040378"/>
          </a:xfrm>
          <a:custGeom>
            <a:avLst/>
            <a:gdLst>
              <a:gd name="connsiteX0" fmla="*/ 154784 w 1362076"/>
              <a:gd name="connsiteY0" fmla="*/ 0 h 1040378"/>
              <a:gd name="connsiteX1" fmla="*/ 1207292 w 1362076"/>
              <a:gd name="connsiteY1" fmla="*/ 0 h 1040378"/>
              <a:gd name="connsiteX2" fmla="*/ 1362076 w 1362076"/>
              <a:gd name="connsiteY2" fmla="*/ 154784 h 1040378"/>
              <a:gd name="connsiteX3" fmla="*/ 1362076 w 1362076"/>
              <a:gd name="connsiteY3" fmla="*/ 773903 h 1040378"/>
              <a:gd name="connsiteX4" fmla="*/ 1207292 w 1362076"/>
              <a:gd name="connsiteY4" fmla="*/ 928687 h 1040378"/>
              <a:gd name="connsiteX5" fmla="*/ 571892 w 1362076"/>
              <a:gd name="connsiteY5" fmla="*/ 928687 h 1040378"/>
              <a:gd name="connsiteX6" fmla="*/ 402431 w 1362076"/>
              <a:gd name="connsiteY6" fmla="*/ 1040378 h 1040378"/>
              <a:gd name="connsiteX7" fmla="*/ 232970 w 1362076"/>
              <a:gd name="connsiteY7" fmla="*/ 928687 h 1040378"/>
              <a:gd name="connsiteX8" fmla="*/ 154784 w 1362076"/>
              <a:gd name="connsiteY8" fmla="*/ 928687 h 1040378"/>
              <a:gd name="connsiteX9" fmla="*/ 0 w 1362076"/>
              <a:gd name="connsiteY9" fmla="*/ 773903 h 1040378"/>
              <a:gd name="connsiteX10" fmla="*/ 0 w 1362076"/>
              <a:gd name="connsiteY10" fmla="*/ 154784 h 1040378"/>
              <a:gd name="connsiteX11" fmla="*/ 154784 w 1362076"/>
              <a:gd name="connsiteY11" fmla="*/ 0 h 10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6" h="1040378">
                <a:moveTo>
                  <a:pt x="154784" y="0"/>
                </a:moveTo>
                <a:lnTo>
                  <a:pt x="1207292" y="0"/>
                </a:lnTo>
                <a:cubicBezTo>
                  <a:pt x="1292777" y="0"/>
                  <a:pt x="1362076" y="69299"/>
                  <a:pt x="1362076" y="154784"/>
                </a:cubicBezTo>
                <a:lnTo>
                  <a:pt x="1362076" y="773903"/>
                </a:lnTo>
                <a:cubicBezTo>
                  <a:pt x="1362076" y="859388"/>
                  <a:pt x="1292777" y="928687"/>
                  <a:pt x="1207292" y="928687"/>
                </a:cubicBezTo>
                <a:lnTo>
                  <a:pt x="571892" y="928687"/>
                </a:lnTo>
                <a:lnTo>
                  <a:pt x="402431" y="1040378"/>
                </a:lnTo>
                <a:lnTo>
                  <a:pt x="232970" y="928687"/>
                </a:lnTo>
                <a:lnTo>
                  <a:pt x="154784" y="928687"/>
                </a:lnTo>
                <a:cubicBezTo>
                  <a:pt x="69299" y="928687"/>
                  <a:pt x="0" y="859388"/>
                  <a:pt x="0" y="773903"/>
                </a:cubicBezTo>
                <a:lnTo>
                  <a:pt x="0" y="154784"/>
                </a:lnTo>
                <a:cubicBezTo>
                  <a:pt x="0" y="69299"/>
                  <a:pt x="69299" y="0"/>
                  <a:pt x="154784" y="0"/>
                </a:cubicBezTo>
                <a:close/>
              </a:path>
            </a:pathLst>
          </a:custGeom>
          <a:solidFill>
            <a:srgbClr val="FF7C80"/>
          </a:solidFill>
          <a:ln>
            <a:noFill/>
          </a:ln>
          <a:effectLst>
            <a:innerShdw blurRad="63500" dist="50800" dir="13500000">
              <a:schemeClr val="tx1">
                <a:alpha val="30000"/>
              </a:schemeClr>
            </a:innerShdw>
            <a:reflection blurRad="6350" stA="28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zh-CN" altLang="en-US" dirty="0">
                <a:solidFill>
                  <a:schemeClr val="tx1"/>
                </a:solidFill>
                <a:latin typeface="方正粗倩繁体" panose="03000509000000000000" pitchFamily="65" charset="-122"/>
                <a:ea typeface="方正粗倩繁体" panose="03000509000000000000" pitchFamily="65" charset="-122"/>
              </a:rPr>
              <a:t>输入标题</a:t>
            </a:r>
            <a:endParaRPr lang="zh-CN" altLang="en-US" dirty="0">
              <a:solidFill>
                <a:schemeClr val="tx1"/>
              </a:solidFill>
              <a:latin typeface="方正粗倩繁体" panose="03000509000000000000" pitchFamily="65" charset="-122"/>
              <a:ea typeface="方正粗倩繁体" panose="03000509000000000000" pitchFamily="65" charset="-122"/>
            </a:endParaRPr>
          </a:p>
        </p:txBody>
      </p:sp>
      <p:sp>
        <p:nvSpPr>
          <p:cNvPr id="16" name="文本框 15"/>
          <p:cNvSpPr txBox="1"/>
          <p:nvPr/>
        </p:nvSpPr>
        <p:spPr>
          <a:xfrm>
            <a:off x="2041867" y="3906569"/>
            <a:ext cx="3030720" cy="1660526"/>
          </a:xfrm>
          <a:prstGeom prst="rect">
            <a:avLst/>
          </a:prstGeom>
          <a:noFill/>
        </p:spPr>
        <p:txBody>
          <a:bodyPr lIns="90000" tIns="46800" rIns="90000" bIns="46800"/>
          <a:lstStyle/>
          <a:p>
            <a:pPr>
              <a:lnSpc>
                <a:spcPct val="150000"/>
              </a:lnSpc>
              <a:defRPr/>
            </a:pPr>
            <a:r>
              <a:rPr lang="zh-CN" altLang="en-US" sz="1600" dirty="0">
                <a:solidFill>
                  <a:srgbClr val="FFFF00"/>
                </a:solidFill>
                <a:latin typeface="方正粗倩简体" panose="03000509000000000000" pitchFamily="65" charset="-122"/>
                <a:ea typeface="方正粗倩简体" panose="03000509000000000000" pitchFamily="65" charset="-122"/>
              </a:rPr>
              <a:t>请在此输入你的文本内容请在此输入你的文本内容请在此输入你的文本内容请在此输入你的文本内容</a:t>
            </a:r>
            <a:endParaRPr lang="zh-CN" altLang="en-US" sz="1600" dirty="0">
              <a:solidFill>
                <a:srgbClr val="FFFF00"/>
              </a:solidFill>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500"/>
                                        <p:tgtEl>
                                          <p:spTgt spid="16"/>
                                        </p:tgtEl>
                                      </p:cBhvr>
                                    </p:animEffect>
                                  </p:childTnLst>
                                </p:cTn>
                              </p:par>
                            </p:childTnLst>
                          </p:cTn>
                        </p:par>
                        <p:par>
                          <p:cTn id="30" fill="hold">
                            <p:stCondLst>
                              <p:cond delay="450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500"/>
                                        <p:tgtEl>
                                          <p:spTgt spid="14"/>
                                        </p:tgtEl>
                                      </p:cBhvr>
                                    </p:animEffect>
                                  </p:childTnLst>
                                </p:cTn>
                              </p:par>
                            </p:childTnLst>
                          </p:cTn>
                        </p:par>
                        <p:par>
                          <p:cTn id="40" fill="hold">
                            <p:stCondLst>
                              <p:cond delay="7000"/>
                            </p:stCondLst>
                            <p:childTnLst>
                              <p:par>
                                <p:cTn id="41" presetID="47"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3" grpId="0" animBg="1"/>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13076" y="2370139"/>
            <a:ext cx="3325812" cy="688975"/>
            <a:chOff x="3013076" y="2370139"/>
            <a:chExt cx="3325812" cy="688975"/>
          </a:xfrm>
        </p:grpSpPr>
        <p:sp>
          <p:nvSpPr>
            <p:cNvPr id="18" name="MH_SubTitle_1"/>
            <p:cNvSpPr/>
            <p:nvPr>
              <p:custDataLst>
                <p:tags r:id="rId1"/>
              </p:custDataLst>
            </p:nvPr>
          </p:nvSpPr>
          <p:spPr>
            <a:xfrm flipH="1">
              <a:off x="5048250" y="2370139"/>
              <a:ext cx="1290638" cy="688975"/>
            </a:xfrm>
            <a:custGeom>
              <a:avLst/>
              <a:gdLst>
                <a:gd name="connsiteX0" fmla="*/ 3629334 w 3629334"/>
                <a:gd name="connsiteY0" fmla="*/ 0 h 1939865"/>
                <a:gd name="connsiteX1" fmla="*/ 230534 w 3629334"/>
                <a:gd name="connsiteY1" fmla="*/ 0 h 1939865"/>
                <a:gd name="connsiteX2" fmla="*/ 0 w 3629334"/>
                <a:gd name="connsiteY2" fmla="*/ 230534 h 1939865"/>
                <a:gd name="connsiteX3" fmla="*/ 0 w 3629334"/>
                <a:gd name="connsiteY3" fmla="*/ 1709331 h 1939865"/>
                <a:gd name="connsiteX4" fmla="*/ 230534 w 3629334"/>
                <a:gd name="connsiteY4" fmla="*/ 1939865 h 1939865"/>
                <a:gd name="connsiteX5" fmla="*/ 3629334 w 3629334"/>
                <a:gd name="connsiteY5" fmla="*/ 1939865 h 193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9334" h="1939865">
                  <a:moveTo>
                    <a:pt x="3629334" y="0"/>
                  </a:moveTo>
                  <a:lnTo>
                    <a:pt x="230534" y="0"/>
                  </a:lnTo>
                  <a:cubicBezTo>
                    <a:pt x="103214" y="0"/>
                    <a:pt x="0" y="103214"/>
                    <a:pt x="0" y="230534"/>
                  </a:cubicBezTo>
                  <a:lnTo>
                    <a:pt x="0" y="1709331"/>
                  </a:lnTo>
                  <a:cubicBezTo>
                    <a:pt x="0" y="1836651"/>
                    <a:pt x="103214" y="1939865"/>
                    <a:pt x="230534" y="1939865"/>
                  </a:cubicBezTo>
                  <a:lnTo>
                    <a:pt x="3629334" y="1939865"/>
                  </a:lnTo>
                  <a:close/>
                </a:path>
              </a:pathLst>
            </a:custGeom>
            <a:gradFill flip="none" rotWithShape="1">
              <a:gsLst>
                <a:gs pos="0">
                  <a:srgbClr val="D9D9D9"/>
                </a:gs>
                <a:gs pos="40000">
                  <a:srgbClr val="FFFFFF"/>
                </a:gs>
                <a:gs pos="100000">
                  <a:srgbClr val="979A9C"/>
                </a:gs>
              </a:gsLst>
              <a:lin ang="19200000" scaled="0"/>
              <a:tileRect/>
            </a:gradFill>
          </p:spPr>
          <p:txBody>
            <a:bodyPr wrap="square" lIns="576000" rIns="72000" anchor="ctr">
              <a:normAutofit/>
            </a:bodyPr>
            <a:lstStyle/>
            <a:p>
              <a:pPr algn="ctr">
                <a:defRPr/>
              </a:pPr>
              <a:r>
                <a:rPr lang="en-US" altLang="zh-CN" sz="1400" b="1" dirty="0">
                  <a:solidFill>
                    <a:srgbClr val="F56645"/>
                  </a:solidFill>
                  <a:latin typeface="Arial" panose="020B0604020202020204" pitchFamily="34" charset="0"/>
                  <a:ea typeface="方正粗倩简体" panose="03000509000000000000" pitchFamily="65" charset="-122"/>
                </a:rPr>
                <a:t>Title</a:t>
              </a:r>
              <a:endParaRPr lang="zh-CN" altLang="en-US" sz="1400" b="1" dirty="0" err="1">
                <a:solidFill>
                  <a:srgbClr val="F56645"/>
                </a:solidFill>
                <a:latin typeface="Arial" panose="020B0604020202020204" pitchFamily="34" charset="0"/>
                <a:ea typeface="方正粗倩简体" panose="03000509000000000000" pitchFamily="65" charset="-122"/>
              </a:endParaRPr>
            </a:p>
          </p:txBody>
        </p:sp>
        <p:sp>
          <p:nvSpPr>
            <p:cNvPr id="3075" name="MH_Text_1"/>
            <p:cNvSpPr/>
            <p:nvPr>
              <p:custDataLst>
                <p:tags r:id="rId2"/>
              </p:custDataLst>
            </p:nvPr>
          </p:nvSpPr>
          <p:spPr bwMode="auto">
            <a:xfrm>
              <a:off x="3013076" y="2370139"/>
              <a:ext cx="2384425" cy="688975"/>
            </a:xfrm>
            <a:custGeom>
              <a:avLst/>
              <a:gdLst>
                <a:gd name="T0" fmla="*/ 81930 w 6706310"/>
                <a:gd name="T1" fmla="*/ 0 h 1939865"/>
                <a:gd name="T2" fmla="*/ 1931379 w 6706310"/>
                <a:gd name="T3" fmla="*/ 0 h 1939865"/>
                <a:gd name="T4" fmla="*/ 1927959 w 6706310"/>
                <a:gd name="T5" fmla="*/ 20747 h 1939865"/>
                <a:gd name="T6" fmla="*/ 2127554 w 6706310"/>
                <a:gd name="T7" fmla="*/ 169517 h 1939865"/>
                <a:gd name="T8" fmla="*/ 2161945 w 6706310"/>
                <a:gd name="T9" fmla="*/ 179446 h 1939865"/>
                <a:gd name="T10" fmla="*/ 2383364 w 6706310"/>
                <a:gd name="T11" fmla="*/ 424000 h 1939865"/>
                <a:gd name="T12" fmla="*/ 2020831 w 6706310"/>
                <a:gd name="T13" fmla="*/ 689411 h 1939865"/>
                <a:gd name="T14" fmla="*/ 2019813 w 6706310"/>
                <a:gd name="T15" fmla="*/ 689373 h 1939865"/>
                <a:gd name="T16" fmla="*/ 2019813 w 6706310"/>
                <a:gd name="T17" fmla="*/ 689411 h 1939865"/>
                <a:gd name="T18" fmla="*/ 81930 w 6706310"/>
                <a:gd name="T19" fmla="*/ 689411 h 1939865"/>
                <a:gd name="T20" fmla="*/ 0 w 6706310"/>
                <a:gd name="T21" fmla="*/ 607481 h 1939865"/>
                <a:gd name="T22" fmla="*/ 0 w 6706310"/>
                <a:gd name="T23" fmla="*/ 81930 h 1939865"/>
                <a:gd name="T24" fmla="*/ 81930 w 6706310"/>
                <a:gd name="T25" fmla="*/ 0 h 1939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06310"/>
                <a:gd name="T40" fmla="*/ 0 h 1939865"/>
                <a:gd name="T41" fmla="*/ 6706310 w 6706310"/>
                <a:gd name="T42" fmla="*/ 1939865 h 1939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06310" h="1939865">
                  <a:moveTo>
                    <a:pt x="230534" y="0"/>
                  </a:moveTo>
                  <a:lnTo>
                    <a:pt x="5434515" y="0"/>
                  </a:lnTo>
                  <a:lnTo>
                    <a:pt x="5424892" y="58377"/>
                  </a:lnTo>
                  <a:cubicBezTo>
                    <a:pt x="5398086" y="343808"/>
                    <a:pt x="5711845" y="362343"/>
                    <a:pt x="5986512" y="476986"/>
                  </a:cubicBezTo>
                  <a:lnTo>
                    <a:pt x="6083281" y="504925"/>
                  </a:lnTo>
                  <a:cubicBezTo>
                    <a:pt x="6449409" y="618298"/>
                    <a:pt x="6706310" y="883711"/>
                    <a:pt x="6706310" y="1193051"/>
                  </a:cubicBezTo>
                  <a:cubicBezTo>
                    <a:pt x="6706310" y="1605505"/>
                    <a:pt x="6249597" y="1939865"/>
                    <a:pt x="5686214" y="1939865"/>
                  </a:cubicBezTo>
                  <a:lnTo>
                    <a:pt x="5683351" y="1939759"/>
                  </a:lnTo>
                  <a:lnTo>
                    <a:pt x="5683351" y="1939865"/>
                  </a:lnTo>
                  <a:lnTo>
                    <a:pt x="230534" y="1939865"/>
                  </a:lnTo>
                  <a:cubicBezTo>
                    <a:pt x="103214" y="1939865"/>
                    <a:pt x="0" y="1836651"/>
                    <a:pt x="0" y="1709331"/>
                  </a:cubicBezTo>
                  <a:lnTo>
                    <a:pt x="0" y="230534"/>
                  </a:lnTo>
                  <a:cubicBezTo>
                    <a:pt x="0" y="103214"/>
                    <a:pt x="103214" y="0"/>
                    <a:pt x="230534" y="0"/>
                  </a:cubicBezTo>
                  <a:close/>
                </a:path>
              </a:pathLst>
            </a:custGeom>
            <a:solidFill>
              <a:srgbClr val="F56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360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solidFill>
                    <a:srgbClr val="FFFFFF"/>
                  </a:solidFill>
                  <a:latin typeface="Arial" panose="020B0604020202020204" pitchFamily="34" charset="0"/>
                  <a:ea typeface="方正粗倩简体" panose="03000509000000000000" pitchFamily="65" charset="-122"/>
                </a:rPr>
                <a:t>输入标题</a:t>
              </a:r>
              <a:endParaRPr lang="da-DK" altLang="zh-CN" dirty="0">
                <a:solidFill>
                  <a:srgbClr val="FFFFFF"/>
                </a:solidFill>
                <a:latin typeface="Arial" panose="020B0604020202020204" pitchFamily="34" charset="0"/>
                <a:ea typeface="方正粗倩简体" panose="03000509000000000000" pitchFamily="65" charset="-122"/>
              </a:endParaRPr>
            </a:p>
          </p:txBody>
        </p:sp>
      </p:grpSp>
      <p:sp>
        <p:nvSpPr>
          <p:cNvPr id="3076" name="MH_Other_1"/>
          <p:cNvSpPr/>
          <p:nvPr>
            <p:custDataLst>
              <p:tags r:id="rId3"/>
            </p:custDataLst>
          </p:nvPr>
        </p:nvSpPr>
        <p:spPr bwMode="auto">
          <a:xfrm>
            <a:off x="4941888" y="2003426"/>
            <a:ext cx="804862" cy="881063"/>
          </a:xfrm>
          <a:custGeom>
            <a:avLst/>
            <a:gdLst>
              <a:gd name="T0" fmla="*/ 492711 w 2265576"/>
              <a:gd name="T1" fmla="*/ 39 h 2479289"/>
              <a:gd name="T2" fmla="*/ 795398 w 2265576"/>
              <a:gd name="T3" fmla="*/ 363721 h 2479289"/>
              <a:gd name="T4" fmla="*/ 434134 w 2265576"/>
              <a:gd name="T5" fmla="*/ 881117 h 2479289"/>
              <a:gd name="T6" fmla="*/ 439677 w 2265576"/>
              <a:gd name="T7" fmla="*/ 870029 h 2479289"/>
              <a:gd name="T8" fmla="*/ 455976 w 2265576"/>
              <a:gd name="T9" fmla="*/ 791104 h 2479289"/>
              <a:gd name="T10" fmla="*/ 234556 w 2265576"/>
              <a:gd name="T11" fmla="*/ 546550 h 2479289"/>
              <a:gd name="T12" fmla="*/ 200166 w 2265576"/>
              <a:gd name="T13" fmla="*/ 536621 h 2479289"/>
              <a:gd name="T14" fmla="*/ 4130 w 2265576"/>
              <a:gd name="T15" fmla="*/ 366260 h 2479289"/>
              <a:gd name="T16" fmla="*/ 389185 w 2265576"/>
              <a:gd name="T17" fmla="*/ 11670 h 2479289"/>
              <a:gd name="T18" fmla="*/ 492711 w 2265576"/>
              <a:gd name="T19" fmla="*/ 39 h 2479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5576" h="2479289">
                <a:moveTo>
                  <a:pt x="1386389" y="110"/>
                </a:moveTo>
                <a:cubicBezTo>
                  <a:pt x="1843438" y="6155"/>
                  <a:pt x="2395774" y="262753"/>
                  <a:pt x="2238090" y="1023438"/>
                </a:cubicBezTo>
                <a:lnTo>
                  <a:pt x="1221565" y="2479289"/>
                </a:lnTo>
                <a:lnTo>
                  <a:pt x="1237163" y="2448090"/>
                </a:lnTo>
                <a:cubicBezTo>
                  <a:pt x="1266968" y="2377935"/>
                  <a:pt x="1283024" y="2303345"/>
                  <a:pt x="1283024" y="2226010"/>
                </a:cubicBezTo>
                <a:cubicBezTo>
                  <a:pt x="1283024" y="1916670"/>
                  <a:pt x="1026123" y="1651257"/>
                  <a:pt x="659995" y="1537884"/>
                </a:cubicBezTo>
                <a:lnTo>
                  <a:pt x="563226" y="1509944"/>
                </a:lnTo>
                <a:cubicBezTo>
                  <a:pt x="270248" y="1387658"/>
                  <a:pt x="-67209" y="1374722"/>
                  <a:pt x="11621" y="1030582"/>
                </a:cubicBezTo>
                <a:lnTo>
                  <a:pt x="1095090" y="32838"/>
                </a:lnTo>
                <a:cubicBezTo>
                  <a:pt x="1180517" y="10663"/>
                  <a:pt x="1280916" y="-1285"/>
                  <a:pt x="1386389" y="110"/>
                </a:cubicBezTo>
                <a:close/>
              </a:path>
            </a:pathLst>
          </a:custGeom>
          <a:gradFill rotWithShape="1">
            <a:gsLst>
              <a:gs pos="0">
                <a:srgbClr val="D9D9D9"/>
              </a:gs>
              <a:gs pos="34000">
                <a:srgbClr val="FFFFFF"/>
              </a:gs>
              <a:gs pos="63000">
                <a:srgbClr val="D9D9D9"/>
              </a:gs>
              <a:gs pos="100000">
                <a:srgbClr val="979A9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nvGrpSpPr>
          <p:cNvPr id="4" name="组合 3"/>
          <p:cNvGrpSpPr/>
          <p:nvPr/>
        </p:nvGrpSpPr>
        <p:grpSpPr>
          <a:xfrm>
            <a:off x="3013076" y="4108451"/>
            <a:ext cx="3325812" cy="688975"/>
            <a:chOff x="3013076" y="4108451"/>
            <a:chExt cx="3325812" cy="688975"/>
          </a:xfrm>
        </p:grpSpPr>
        <p:sp>
          <p:nvSpPr>
            <p:cNvPr id="8" name="MH_SubTitle_3"/>
            <p:cNvSpPr/>
            <p:nvPr>
              <p:custDataLst>
                <p:tags r:id="rId4"/>
              </p:custDataLst>
            </p:nvPr>
          </p:nvSpPr>
          <p:spPr>
            <a:xfrm flipH="1">
              <a:off x="5048250" y="4108451"/>
              <a:ext cx="1290638" cy="688975"/>
            </a:xfrm>
            <a:custGeom>
              <a:avLst/>
              <a:gdLst>
                <a:gd name="connsiteX0" fmla="*/ 3629334 w 3629334"/>
                <a:gd name="connsiteY0" fmla="*/ 0 h 1939865"/>
                <a:gd name="connsiteX1" fmla="*/ 230534 w 3629334"/>
                <a:gd name="connsiteY1" fmla="*/ 0 h 1939865"/>
                <a:gd name="connsiteX2" fmla="*/ 0 w 3629334"/>
                <a:gd name="connsiteY2" fmla="*/ 230534 h 1939865"/>
                <a:gd name="connsiteX3" fmla="*/ 0 w 3629334"/>
                <a:gd name="connsiteY3" fmla="*/ 1709331 h 1939865"/>
                <a:gd name="connsiteX4" fmla="*/ 230534 w 3629334"/>
                <a:gd name="connsiteY4" fmla="*/ 1939865 h 1939865"/>
                <a:gd name="connsiteX5" fmla="*/ 3629334 w 3629334"/>
                <a:gd name="connsiteY5" fmla="*/ 1939865 h 193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9334" h="1939865">
                  <a:moveTo>
                    <a:pt x="3629334" y="0"/>
                  </a:moveTo>
                  <a:lnTo>
                    <a:pt x="230534" y="0"/>
                  </a:lnTo>
                  <a:cubicBezTo>
                    <a:pt x="103214" y="0"/>
                    <a:pt x="0" y="103214"/>
                    <a:pt x="0" y="230534"/>
                  </a:cubicBezTo>
                  <a:lnTo>
                    <a:pt x="0" y="1709331"/>
                  </a:lnTo>
                  <a:cubicBezTo>
                    <a:pt x="0" y="1836651"/>
                    <a:pt x="103214" y="1939865"/>
                    <a:pt x="230534" y="1939865"/>
                  </a:cubicBezTo>
                  <a:lnTo>
                    <a:pt x="3629334" y="1939865"/>
                  </a:lnTo>
                  <a:close/>
                </a:path>
              </a:pathLst>
            </a:custGeom>
            <a:gradFill flip="none" rotWithShape="1">
              <a:gsLst>
                <a:gs pos="0">
                  <a:srgbClr val="D9D9D9"/>
                </a:gs>
                <a:gs pos="40000">
                  <a:srgbClr val="FFFFFF"/>
                </a:gs>
                <a:gs pos="100000">
                  <a:srgbClr val="979A9C"/>
                </a:gs>
              </a:gsLst>
              <a:lin ang="19200000" scaled="0"/>
              <a:tileRect/>
            </a:gradFill>
          </p:spPr>
          <p:txBody>
            <a:bodyPr wrap="square" lIns="576000" rIns="72000" anchor="ctr">
              <a:normAutofit/>
            </a:bodyPr>
            <a:lstStyle/>
            <a:p>
              <a:pPr algn="ctr">
                <a:defRPr/>
              </a:pPr>
              <a:r>
                <a:rPr lang="en-US" altLang="zh-CN" sz="1400" b="1" dirty="0">
                  <a:solidFill>
                    <a:srgbClr val="797DBE"/>
                  </a:solidFill>
                  <a:latin typeface="Arial" panose="020B0604020202020204" pitchFamily="34" charset="0"/>
                  <a:ea typeface="方正粗倩简体" panose="03000509000000000000" pitchFamily="65" charset="-122"/>
                </a:rPr>
                <a:t>Title</a:t>
              </a:r>
              <a:endParaRPr lang="zh-CN" altLang="en-US" sz="1400" b="1" dirty="0" err="1">
                <a:solidFill>
                  <a:srgbClr val="797DBE"/>
                </a:solidFill>
                <a:latin typeface="Arial" panose="020B0604020202020204" pitchFamily="34" charset="0"/>
                <a:ea typeface="方正粗倩简体" panose="03000509000000000000" pitchFamily="65" charset="-122"/>
              </a:endParaRPr>
            </a:p>
          </p:txBody>
        </p:sp>
        <p:sp>
          <p:nvSpPr>
            <p:cNvPr id="3078" name="MH_Text_3"/>
            <p:cNvSpPr/>
            <p:nvPr>
              <p:custDataLst>
                <p:tags r:id="rId5"/>
              </p:custDataLst>
            </p:nvPr>
          </p:nvSpPr>
          <p:spPr bwMode="auto">
            <a:xfrm>
              <a:off x="3013076" y="4108451"/>
              <a:ext cx="2384425" cy="688975"/>
            </a:xfrm>
            <a:custGeom>
              <a:avLst/>
              <a:gdLst>
                <a:gd name="T0" fmla="*/ 81930 w 6706310"/>
                <a:gd name="T1" fmla="*/ 0 h 1939865"/>
                <a:gd name="T2" fmla="*/ 1931379 w 6706310"/>
                <a:gd name="T3" fmla="*/ 0 h 1939865"/>
                <a:gd name="T4" fmla="*/ 1927959 w 6706310"/>
                <a:gd name="T5" fmla="*/ 20747 h 1939865"/>
                <a:gd name="T6" fmla="*/ 2127554 w 6706310"/>
                <a:gd name="T7" fmla="*/ 169517 h 1939865"/>
                <a:gd name="T8" fmla="*/ 2161945 w 6706310"/>
                <a:gd name="T9" fmla="*/ 179446 h 1939865"/>
                <a:gd name="T10" fmla="*/ 2383364 w 6706310"/>
                <a:gd name="T11" fmla="*/ 424000 h 1939865"/>
                <a:gd name="T12" fmla="*/ 2020831 w 6706310"/>
                <a:gd name="T13" fmla="*/ 689411 h 1939865"/>
                <a:gd name="T14" fmla="*/ 2019813 w 6706310"/>
                <a:gd name="T15" fmla="*/ 689373 h 1939865"/>
                <a:gd name="T16" fmla="*/ 2019813 w 6706310"/>
                <a:gd name="T17" fmla="*/ 689411 h 1939865"/>
                <a:gd name="T18" fmla="*/ 81930 w 6706310"/>
                <a:gd name="T19" fmla="*/ 689411 h 1939865"/>
                <a:gd name="T20" fmla="*/ 0 w 6706310"/>
                <a:gd name="T21" fmla="*/ 607481 h 1939865"/>
                <a:gd name="T22" fmla="*/ 0 w 6706310"/>
                <a:gd name="T23" fmla="*/ 81930 h 1939865"/>
                <a:gd name="T24" fmla="*/ 81930 w 6706310"/>
                <a:gd name="T25" fmla="*/ 0 h 1939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06310"/>
                <a:gd name="T40" fmla="*/ 0 h 1939865"/>
                <a:gd name="T41" fmla="*/ 6706310 w 6706310"/>
                <a:gd name="T42" fmla="*/ 1939865 h 1939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06310" h="1939865">
                  <a:moveTo>
                    <a:pt x="230534" y="0"/>
                  </a:moveTo>
                  <a:lnTo>
                    <a:pt x="5434515" y="0"/>
                  </a:lnTo>
                  <a:lnTo>
                    <a:pt x="5424892" y="58377"/>
                  </a:lnTo>
                  <a:cubicBezTo>
                    <a:pt x="5398086" y="343808"/>
                    <a:pt x="5711845" y="362343"/>
                    <a:pt x="5986512" y="476986"/>
                  </a:cubicBezTo>
                  <a:lnTo>
                    <a:pt x="6083281" y="504925"/>
                  </a:lnTo>
                  <a:cubicBezTo>
                    <a:pt x="6449409" y="618298"/>
                    <a:pt x="6706310" y="883711"/>
                    <a:pt x="6706310" y="1193051"/>
                  </a:cubicBezTo>
                  <a:cubicBezTo>
                    <a:pt x="6706310" y="1605505"/>
                    <a:pt x="6249597" y="1939865"/>
                    <a:pt x="5686214" y="1939865"/>
                  </a:cubicBezTo>
                  <a:lnTo>
                    <a:pt x="5683351" y="1939759"/>
                  </a:lnTo>
                  <a:lnTo>
                    <a:pt x="5683351" y="1939865"/>
                  </a:lnTo>
                  <a:lnTo>
                    <a:pt x="230534" y="1939865"/>
                  </a:lnTo>
                  <a:cubicBezTo>
                    <a:pt x="103214" y="1939865"/>
                    <a:pt x="0" y="1836651"/>
                    <a:pt x="0" y="1709331"/>
                  </a:cubicBezTo>
                  <a:lnTo>
                    <a:pt x="0" y="230534"/>
                  </a:lnTo>
                  <a:cubicBezTo>
                    <a:pt x="0" y="103214"/>
                    <a:pt x="103214" y="0"/>
                    <a:pt x="230534" y="0"/>
                  </a:cubicBezTo>
                  <a:close/>
                </a:path>
              </a:pathLst>
            </a:custGeom>
            <a:solidFill>
              <a:srgbClr val="797D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360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solidFill>
                    <a:srgbClr val="FFFFFF"/>
                  </a:solidFill>
                  <a:latin typeface="Arial" panose="020B0604020202020204" pitchFamily="34" charset="0"/>
                  <a:ea typeface="方正粗倩简体" panose="03000509000000000000" pitchFamily="65" charset="-122"/>
                </a:rPr>
                <a:t>输入标题</a:t>
              </a:r>
              <a:endParaRPr lang="da-DK" altLang="zh-CN" dirty="0">
                <a:solidFill>
                  <a:srgbClr val="FFFFFF"/>
                </a:solidFill>
                <a:latin typeface="Arial" panose="020B0604020202020204" pitchFamily="34" charset="0"/>
                <a:ea typeface="方正粗倩简体" panose="03000509000000000000" pitchFamily="65" charset="-122"/>
              </a:endParaRPr>
            </a:p>
          </p:txBody>
        </p:sp>
      </p:grpSp>
      <p:sp>
        <p:nvSpPr>
          <p:cNvPr id="3079" name="MH_Other_2"/>
          <p:cNvSpPr/>
          <p:nvPr>
            <p:custDataLst>
              <p:tags r:id="rId6"/>
            </p:custDataLst>
          </p:nvPr>
        </p:nvSpPr>
        <p:spPr bwMode="auto">
          <a:xfrm>
            <a:off x="4941888" y="3741738"/>
            <a:ext cx="804862" cy="881062"/>
          </a:xfrm>
          <a:custGeom>
            <a:avLst/>
            <a:gdLst>
              <a:gd name="T0" fmla="*/ 492711 w 2265576"/>
              <a:gd name="T1" fmla="*/ 39 h 2479289"/>
              <a:gd name="T2" fmla="*/ 795398 w 2265576"/>
              <a:gd name="T3" fmla="*/ 363721 h 2479289"/>
              <a:gd name="T4" fmla="*/ 434134 w 2265576"/>
              <a:gd name="T5" fmla="*/ 881117 h 2479289"/>
              <a:gd name="T6" fmla="*/ 439677 w 2265576"/>
              <a:gd name="T7" fmla="*/ 870029 h 2479289"/>
              <a:gd name="T8" fmla="*/ 455976 w 2265576"/>
              <a:gd name="T9" fmla="*/ 791104 h 2479289"/>
              <a:gd name="T10" fmla="*/ 234556 w 2265576"/>
              <a:gd name="T11" fmla="*/ 546550 h 2479289"/>
              <a:gd name="T12" fmla="*/ 200166 w 2265576"/>
              <a:gd name="T13" fmla="*/ 536621 h 2479289"/>
              <a:gd name="T14" fmla="*/ 4130 w 2265576"/>
              <a:gd name="T15" fmla="*/ 366260 h 2479289"/>
              <a:gd name="T16" fmla="*/ 389185 w 2265576"/>
              <a:gd name="T17" fmla="*/ 11670 h 2479289"/>
              <a:gd name="T18" fmla="*/ 492711 w 2265576"/>
              <a:gd name="T19" fmla="*/ 39 h 2479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5576" h="2479289">
                <a:moveTo>
                  <a:pt x="1386389" y="110"/>
                </a:moveTo>
                <a:cubicBezTo>
                  <a:pt x="1843438" y="6155"/>
                  <a:pt x="2395774" y="262753"/>
                  <a:pt x="2238090" y="1023438"/>
                </a:cubicBezTo>
                <a:lnTo>
                  <a:pt x="1221565" y="2479289"/>
                </a:lnTo>
                <a:lnTo>
                  <a:pt x="1237163" y="2448090"/>
                </a:lnTo>
                <a:cubicBezTo>
                  <a:pt x="1266968" y="2377935"/>
                  <a:pt x="1283024" y="2303345"/>
                  <a:pt x="1283024" y="2226010"/>
                </a:cubicBezTo>
                <a:cubicBezTo>
                  <a:pt x="1283024" y="1916670"/>
                  <a:pt x="1026123" y="1651257"/>
                  <a:pt x="659995" y="1537884"/>
                </a:cubicBezTo>
                <a:lnTo>
                  <a:pt x="563226" y="1509944"/>
                </a:lnTo>
                <a:cubicBezTo>
                  <a:pt x="270248" y="1387658"/>
                  <a:pt x="-67209" y="1374722"/>
                  <a:pt x="11621" y="1030582"/>
                </a:cubicBezTo>
                <a:lnTo>
                  <a:pt x="1095090" y="32838"/>
                </a:lnTo>
                <a:cubicBezTo>
                  <a:pt x="1180517" y="10663"/>
                  <a:pt x="1280916" y="-1285"/>
                  <a:pt x="1386389" y="110"/>
                </a:cubicBezTo>
                <a:close/>
              </a:path>
            </a:pathLst>
          </a:custGeom>
          <a:gradFill rotWithShape="1">
            <a:gsLst>
              <a:gs pos="0">
                <a:srgbClr val="D9D9D9"/>
              </a:gs>
              <a:gs pos="34000">
                <a:srgbClr val="FFFFFF"/>
              </a:gs>
              <a:gs pos="63000">
                <a:srgbClr val="D9D9D9"/>
              </a:gs>
              <a:gs pos="100000">
                <a:srgbClr val="979A9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nvGrpSpPr>
          <p:cNvPr id="3" name="组合 2"/>
          <p:cNvGrpSpPr/>
          <p:nvPr/>
        </p:nvGrpSpPr>
        <p:grpSpPr>
          <a:xfrm>
            <a:off x="5853114" y="3238501"/>
            <a:ext cx="3325812" cy="690563"/>
            <a:chOff x="5853114" y="3238501"/>
            <a:chExt cx="3325812" cy="690563"/>
          </a:xfrm>
        </p:grpSpPr>
        <p:sp>
          <p:nvSpPr>
            <p:cNvPr id="13" name="MH_SubTitle_2"/>
            <p:cNvSpPr/>
            <p:nvPr>
              <p:custDataLst>
                <p:tags r:id="rId7"/>
              </p:custDataLst>
            </p:nvPr>
          </p:nvSpPr>
          <p:spPr>
            <a:xfrm flipH="1">
              <a:off x="7888289" y="3238501"/>
              <a:ext cx="1290637" cy="690563"/>
            </a:xfrm>
            <a:custGeom>
              <a:avLst/>
              <a:gdLst>
                <a:gd name="connsiteX0" fmla="*/ 3629334 w 3629334"/>
                <a:gd name="connsiteY0" fmla="*/ 0 h 1939865"/>
                <a:gd name="connsiteX1" fmla="*/ 230534 w 3629334"/>
                <a:gd name="connsiteY1" fmla="*/ 0 h 1939865"/>
                <a:gd name="connsiteX2" fmla="*/ 0 w 3629334"/>
                <a:gd name="connsiteY2" fmla="*/ 230534 h 1939865"/>
                <a:gd name="connsiteX3" fmla="*/ 0 w 3629334"/>
                <a:gd name="connsiteY3" fmla="*/ 1709331 h 1939865"/>
                <a:gd name="connsiteX4" fmla="*/ 230534 w 3629334"/>
                <a:gd name="connsiteY4" fmla="*/ 1939865 h 1939865"/>
                <a:gd name="connsiteX5" fmla="*/ 3629334 w 3629334"/>
                <a:gd name="connsiteY5" fmla="*/ 1939865 h 193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9334" h="1939865">
                  <a:moveTo>
                    <a:pt x="3629334" y="0"/>
                  </a:moveTo>
                  <a:lnTo>
                    <a:pt x="230534" y="0"/>
                  </a:lnTo>
                  <a:cubicBezTo>
                    <a:pt x="103214" y="0"/>
                    <a:pt x="0" y="103214"/>
                    <a:pt x="0" y="230534"/>
                  </a:cubicBezTo>
                  <a:lnTo>
                    <a:pt x="0" y="1709331"/>
                  </a:lnTo>
                  <a:cubicBezTo>
                    <a:pt x="0" y="1836651"/>
                    <a:pt x="103214" y="1939865"/>
                    <a:pt x="230534" y="1939865"/>
                  </a:cubicBezTo>
                  <a:lnTo>
                    <a:pt x="3629334" y="1939865"/>
                  </a:lnTo>
                  <a:close/>
                </a:path>
              </a:pathLst>
            </a:custGeom>
            <a:gradFill flip="none" rotWithShape="1">
              <a:gsLst>
                <a:gs pos="0">
                  <a:srgbClr val="D9D9D9"/>
                </a:gs>
                <a:gs pos="40000">
                  <a:srgbClr val="FFFFFF"/>
                </a:gs>
                <a:gs pos="100000">
                  <a:srgbClr val="979A9C"/>
                </a:gs>
              </a:gsLst>
              <a:lin ang="19200000" scaled="0"/>
              <a:tileRect/>
            </a:gradFill>
          </p:spPr>
          <p:txBody>
            <a:bodyPr wrap="square" lIns="576000" rIns="72000" anchor="ctr">
              <a:normAutofit/>
            </a:bodyPr>
            <a:lstStyle/>
            <a:p>
              <a:pPr algn="ctr">
                <a:defRPr/>
              </a:pPr>
              <a:r>
                <a:rPr lang="en-US" altLang="zh-CN" sz="1400" b="1" dirty="0">
                  <a:solidFill>
                    <a:srgbClr val="FDBC21"/>
                  </a:solidFill>
                  <a:latin typeface="Arial" panose="020B0604020202020204" pitchFamily="34" charset="0"/>
                  <a:ea typeface="方正粗倩简体" panose="03000509000000000000" pitchFamily="65" charset="-122"/>
                </a:rPr>
                <a:t>Title</a:t>
              </a:r>
              <a:endParaRPr lang="zh-CN" altLang="en-US" sz="1400" b="1" dirty="0" err="1">
                <a:solidFill>
                  <a:srgbClr val="FDBC21"/>
                </a:solidFill>
                <a:latin typeface="Arial" panose="020B0604020202020204" pitchFamily="34" charset="0"/>
                <a:ea typeface="方正粗倩简体" panose="03000509000000000000" pitchFamily="65" charset="-122"/>
              </a:endParaRPr>
            </a:p>
          </p:txBody>
        </p:sp>
        <p:sp>
          <p:nvSpPr>
            <p:cNvPr id="3081" name="MH_Text_2"/>
            <p:cNvSpPr/>
            <p:nvPr>
              <p:custDataLst>
                <p:tags r:id="rId8"/>
              </p:custDataLst>
            </p:nvPr>
          </p:nvSpPr>
          <p:spPr bwMode="auto">
            <a:xfrm>
              <a:off x="5853114" y="3238501"/>
              <a:ext cx="2384425" cy="690563"/>
            </a:xfrm>
            <a:custGeom>
              <a:avLst/>
              <a:gdLst>
                <a:gd name="T0" fmla="*/ 81930 w 6706310"/>
                <a:gd name="T1" fmla="*/ 0 h 1939865"/>
                <a:gd name="T2" fmla="*/ 1931379 w 6706310"/>
                <a:gd name="T3" fmla="*/ 0 h 1939865"/>
                <a:gd name="T4" fmla="*/ 1927959 w 6706310"/>
                <a:gd name="T5" fmla="*/ 20747 h 1939865"/>
                <a:gd name="T6" fmla="*/ 2127554 w 6706310"/>
                <a:gd name="T7" fmla="*/ 169517 h 1939865"/>
                <a:gd name="T8" fmla="*/ 2161945 w 6706310"/>
                <a:gd name="T9" fmla="*/ 179446 h 1939865"/>
                <a:gd name="T10" fmla="*/ 2383364 w 6706310"/>
                <a:gd name="T11" fmla="*/ 424000 h 1939865"/>
                <a:gd name="T12" fmla="*/ 2020831 w 6706310"/>
                <a:gd name="T13" fmla="*/ 689411 h 1939865"/>
                <a:gd name="T14" fmla="*/ 2019813 w 6706310"/>
                <a:gd name="T15" fmla="*/ 689373 h 1939865"/>
                <a:gd name="T16" fmla="*/ 2019813 w 6706310"/>
                <a:gd name="T17" fmla="*/ 689411 h 1939865"/>
                <a:gd name="T18" fmla="*/ 81930 w 6706310"/>
                <a:gd name="T19" fmla="*/ 689411 h 1939865"/>
                <a:gd name="T20" fmla="*/ 0 w 6706310"/>
                <a:gd name="T21" fmla="*/ 607481 h 1939865"/>
                <a:gd name="T22" fmla="*/ 0 w 6706310"/>
                <a:gd name="T23" fmla="*/ 81930 h 1939865"/>
                <a:gd name="T24" fmla="*/ 81930 w 6706310"/>
                <a:gd name="T25" fmla="*/ 0 h 1939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06310"/>
                <a:gd name="T40" fmla="*/ 0 h 1939865"/>
                <a:gd name="T41" fmla="*/ 6706310 w 6706310"/>
                <a:gd name="T42" fmla="*/ 1939865 h 1939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06310" h="1939865">
                  <a:moveTo>
                    <a:pt x="230534" y="0"/>
                  </a:moveTo>
                  <a:lnTo>
                    <a:pt x="5434515" y="0"/>
                  </a:lnTo>
                  <a:lnTo>
                    <a:pt x="5424892" y="58377"/>
                  </a:lnTo>
                  <a:cubicBezTo>
                    <a:pt x="5398086" y="343808"/>
                    <a:pt x="5711845" y="362343"/>
                    <a:pt x="5986512" y="476986"/>
                  </a:cubicBezTo>
                  <a:lnTo>
                    <a:pt x="6083281" y="504925"/>
                  </a:lnTo>
                  <a:cubicBezTo>
                    <a:pt x="6449409" y="618298"/>
                    <a:pt x="6706310" y="883711"/>
                    <a:pt x="6706310" y="1193051"/>
                  </a:cubicBezTo>
                  <a:cubicBezTo>
                    <a:pt x="6706310" y="1605505"/>
                    <a:pt x="6249597" y="1939865"/>
                    <a:pt x="5686214" y="1939865"/>
                  </a:cubicBezTo>
                  <a:lnTo>
                    <a:pt x="5683351" y="1939759"/>
                  </a:lnTo>
                  <a:lnTo>
                    <a:pt x="5683351" y="1939865"/>
                  </a:lnTo>
                  <a:lnTo>
                    <a:pt x="230534" y="1939865"/>
                  </a:lnTo>
                  <a:cubicBezTo>
                    <a:pt x="103214" y="1939865"/>
                    <a:pt x="0" y="1836651"/>
                    <a:pt x="0" y="1709331"/>
                  </a:cubicBezTo>
                  <a:lnTo>
                    <a:pt x="0" y="230534"/>
                  </a:lnTo>
                  <a:cubicBezTo>
                    <a:pt x="0" y="103214"/>
                    <a:pt x="103214" y="0"/>
                    <a:pt x="230534" y="0"/>
                  </a:cubicBezTo>
                  <a:close/>
                </a:path>
              </a:pathLst>
            </a:custGeom>
            <a:solidFill>
              <a:srgbClr val="FDBC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360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solidFill>
                    <a:srgbClr val="FFFFFF"/>
                  </a:solidFill>
                  <a:latin typeface="Arial" panose="020B0604020202020204" pitchFamily="34" charset="0"/>
                  <a:ea typeface="方正粗倩简体" panose="03000509000000000000" pitchFamily="65" charset="-122"/>
                </a:rPr>
                <a:t>输入标题</a:t>
              </a:r>
              <a:endParaRPr lang="da-DK" altLang="zh-CN" dirty="0">
                <a:solidFill>
                  <a:srgbClr val="FFFFFF"/>
                </a:solidFill>
                <a:latin typeface="Arial" panose="020B0604020202020204" pitchFamily="34" charset="0"/>
                <a:ea typeface="方正粗倩简体" panose="03000509000000000000" pitchFamily="65" charset="-122"/>
              </a:endParaRPr>
            </a:p>
          </p:txBody>
        </p:sp>
      </p:grpSp>
      <p:sp>
        <p:nvSpPr>
          <p:cNvPr id="3082" name="MH_Other_3"/>
          <p:cNvSpPr/>
          <p:nvPr>
            <p:custDataLst>
              <p:tags r:id="rId9"/>
            </p:custDataLst>
          </p:nvPr>
        </p:nvSpPr>
        <p:spPr bwMode="auto">
          <a:xfrm>
            <a:off x="7780338" y="2871788"/>
            <a:ext cx="806450" cy="881062"/>
          </a:xfrm>
          <a:custGeom>
            <a:avLst/>
            <a:gdLst>
              <a:gd name="T0" fmla="*/ 492711 w 2265576"/>
              <a:gd name="T1" fmla="*/ 39 h 2479289"/>
              <a:gd name="T2" fmla="*/ 795398 w 2265576"/>
              <a:gd name="T3" fmla="*/ 363721 h 2479289"/>
              <a:gd name="T4" fmla="*/ 434134 w 2265576"/>
              <a:gd name="T5" fmla="*/ 881117 h 2479289"/>
              <a:gd name="T6" fmla="*/ 439677 w 2265576"/>
              <a:gd name="T7" fmla="*/ 870029 h 2479289"/>
              <a:gd name="T8" fmla="*/ 455976 w 2265576"/>
              <a:gd name="T9" fmla="*/ 791104 h 2479289"/>
              <a:gd name="T10" fmla="*/ 234556 w 2265576"/>
              <a:gd name="T11" fmla="*/ 546550 h 2479289"/>
              <a:gd name="T12" fmla="*/ 200166 w 2265576"/>
              <a:gd name="T13" fmla="*/ 536621 h 2479289"/>
              <a:gd name="T14" fmla="*/ 4130 w 2265576"/>
              <a:gd name="T15" fmla="*/ 366260 h 2479289"/>
              <a:gd name="T16" fmla="*/ 389185 w 2265576"/>
              <a:gd name="T17" fmla="*/ 11670 h 2479289"/>
              <a:gd name="T18" fmla="*/ 492711 w 2265576"/>
              <a:gd name="T19" fmla="*/ 39 h 2479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5576" h="2479289">
                <a:moveTo>
                  <a:pt x="1386389" y="110"/>
                </a:moveTo>
                <a:cubicBezTo>
                  <a:pt x="1843438" y="6155"/>
                  <a:pt x="2395774" y="262753"/>
                  <a:pt x="2238090" y="1023438"/>
                </a:cubicBezTo>
                <a:lnTo>
                  <a:pt x="1221565" y="2479289"/>
                </a:lnTo>
                <a:lnTo>
                  <a:pt x="1237163" y="2448090"/>
                </a:lnTo>
                <a:cubicBezTo>
                  <a:pt x="1266968" y="2377935"/>
                  <a:pt x="1283024" y="2303345"/>
                  <a:pt x="1283024" y="2226010"/>
                </a:cubicBezTo>
                <a:cubicBezTo>
                  <a:pt x="1283024" y="1916670"/>
                  <a:pt x="1026123" y="1651257"/>
                  <a:pt x="659995" y="1537884"/>
                </a:cubicBezTo>
                <a:lnTo>
                  <a:pt x="563226" y="1509944"/>
                </a:lnTo>
                <a:cubicBezTo>
                  <a:pt x="270248" y="1387658"/>
                  <a:pt x="-67209" y="1374722"/>
                  <a:pt x="11621" y="1030582"/>
                </a:cubicBezTo>
                <a:lnTo>
                  <a:pt x="1095090" y="32838"/>
                </a:lnTo>
                <a:cubicBezTo>
                  <a:pt x="1180517" y="10663"/>
                  <a:pt x="1280916" y="-1285"/>
                  <a:pt x="1386389" y="110"/>
                </a:cubicBezTo>
                <a:close/>
              </a:path>
            </a:pathLst>
          </a:custGeom>
          <a:gradFill rotWithShape="1">
            <a:gsLst>
              <a:gs pos="0">
                <a:srgbClr val="D9D9D9"/>
              </a:gs>
              <a:gs pos="34000">
                <a:srgbClr val="FFFFFF"/>
              </a:gs>
              <a:gs pos="63000">
                <a:srgbClr val="D9D9D9"/>
              </a:gs>
              <a:gs pos="100000">
                <a:srgbClr val="979A9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grpSp>
        <p:nvGrpSpPr>
          <p:cNvPr id="5" name="组合 4"/>
          <p:cNvGrpSpPr/>
          <p:nvPr/>
        </p:nvGrpSpPr>
        <p:grpSpPr>
          <a:xfrm>
            <a:off x="5853114" y="4978401"/>
            <a:ext cx="3325812" cy="688975"/>
            <a:chOff x="5853114" y="4978401"/>
            <a:chExt cx="3325812" cy="688975"/>
          </a:xfrm>
        </p:grpSpPr>
        <p:sp>
          <p:nvSpPr>
            <p:cNvPr id="19" name="MH_SubTitle_4"/>
            <p:cNvSpPr/>
            <p:nvPr>
              <p:custDataLst>
                <p:tags r:id="rId10"/>
              </p:custDataLst>
            </p:nvPr>
          </p:nvSpPr>
          <p:spPr>
            <a:xfrm flipH="1">
              <a:off x="7888289" y="4978401"/>
              <a:ext cx="1290637" cy="688975"/>
            </a:xfrm>
            <a:custGeom>
              <a:avLst/>
              <a:gdLst>
                <a:gd name="connsiteX0" fmla="*/ 3629334 w 3629334"/>
                <a:gd name="connsiteY0" fmla="*/ 0 h 1939865"/>
                <a:gd name="connsiteX1" fmla="*/ 230534 w 3629334"/>
                <a:gd name="connsiteY1" fmla="*/ 0 h 1939865"/>
                <a:gd name="connsiteX2" fmla="*/ 0 w 3629334"/>
                <a:gd name="connsiteY2" fmla="*/ 230534 h 1939865"/>
                <a:gd name="connsiteX3" fmla="*/ 0 w 3629334"/>
                <a:gd name="connsiteY3" fmla="*/ 1709331 h 1939865"/>
                <a:gd name="connsiteX4" fmla="*/ 230534 w 3629334"/>
                <a:gd name="connsiteY4" fmla="*/ 1939865 h 1939865"/>
                <a:gd name="connsiteX5" fmla="*/ 3629334 w 3629334"/>
                <a:gd name="connsiteY5" fmla="*/ 1939865 h 193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9334" h="1939865">
                  <a:moveTo>
                    <a:pt x="3629334" y="0"/>
                  </a:moveTo>
                  <a:lnTo>
                    <a:pt x="230534" y="0"/>
                  </a:lnTo>
                  <a:cubicBezTo>
                    <a:pt x="103214" y="0"/>
                    <a:pt x="0" y="103214"/>
                    <a:pt x="0" y="230534"/>
                  </a:cubicBezTo>
                  <a:lnTo>
                    <a:pt x="0" y="1709331"/>
                  </a:lnTo>
                  <a:cubicBezTo>
                    <a:pt x="0" y="1836651"/>
                    <a:pt x="103214" y="1939865"/>
                    <a:pt x="230534" y="1939865"/>
                  </a:cubicBezTo>
                  <a:lnTo>
                    <a:pt x="3629334" y="1939865"/>
                  </a:lnTo>
                  <a:close/>
                </a:path>
              </a:pathLst>
            </a:custGeom>
            <a:gradFill flip="none" rotWithShape="1">
              <a:gsLst>
                <a:gs pos="0">
                  <a:srgbClr val="D9D9D9"/>
                </a:gs>
                <a:gs pos="40000">
                  <a:srgbClr val="FFFFFF"/>
                </a:gs>
                <a:gs pos="100000">
                  <a:srgbClr val="979A9C"/>
                </a:gs>
              </a:gsLst>
              <a:lin ang="19200000" scaled="0"/>
              <a:tileRect/>
            </a:gradFill>
          </p:spPr>
          <p:txBody>
            <a:bodyPr wrap="square" lIns="576000" rIns="72000" anchor="ctr">
              <a:normAutofit/>
            </a:bodyPr>
            <a:lstStyle/>
            <a:p>
              <a:pPr algn="ctr">
                <a:defRPr/>
              </a:pPr>
              <a:r>
                <a:rPr lang="en-US" altLang="zh-CN" sz="1400" b="1" dirty="0">
                  <a:solidFill>
                    <a:srgbClr val="35B0E1"/>
                  </a:solidFill>
                  <a:latin typeface="Arial" panose="020B0604020202020204" pitchFamily="34" charset="0"/>
                  <a:ea typeface="方正粗倩简体" panose="03000509000000000000" pitchFamily="65" charset="-122"/>
                </a:rPr>
                <a:t>Tile</a:t>
              </a:r>
              <a:endParaRPr lang="zh-CN" altLang="en-US" sz="1400" b="1" dirty="0" err="1">
                <a:solidFill>
                  <a:srgbClr val="35B0E1"/>
                </a:solidFill>
                <a:latin typeface="Arial" panose="020B0604020202020204" pitchFamily="34" charset="0"/>
                <a:ea typeface="方正粗倩简体" panose="03000509000000000000" pitchFamily="65" charset="-122"/>
              </a:endParaRPr>
            </a:p>
          </p:txBody>
        </p:sp>
        <p:sp>
          <p:nvSpPr>
            <p:cNvPr id="3084" name="MH_Text_4"/>
            <p:cNvSpPr/>
            <p:nvPr>
              <p:custDataLst>
                <p:tags r:id="rId11"/>
              </p:custDataLst>
            </p:nvPr>
          </p:nvSpPr>
          <p:spPr bwMode="auto">
            <a:xfrm>
              <a:off x="5853114" y="4978401"/>
              <a:ext cx="2384425" cy="688975"/>
            </a:xfrm>
            <a:custGeom>
              <a:avLst/>
              <a:gdLst>
                <a:gd name="T0" fmla="*/ 81930 w 6706310"/>
                <a:gd name="T1" fmla="*/ 0 h 1939865"/>
                <a:gd name="T2" fmla="*/ 1931379 w 6706310"/>
                <a:gd name="T3" fmla="*/ 0 h 1939865"/>
                <a:gd name="T4" fmla="*/ 1927959 w 6706310"/>
                <a:gd name="T5" fmla="*/ 20747 h 1939865"/>
                <a:gd name="T6" fmla="*/ 2127554 w 6706310"/>
                <a:gd name="T7" fmla="*/ 169517 h 1939865"/>
                <a:gd name="T8" fmla="*/ 2161945 w 6706310"/>
                <a:gd name="T9" fmla="*/ 179446 h 1939865"/>
                <a:gd name="T10" fmla="*/ 2383364 w 6706310"/>
                <a:gd name="T11" fmla="*/ 424000 h 1939865"/>
                <a:gd name="T12" fmla="*/ 2020831 w 6706310"/>
                <a:gd name="T13" fmla="*/ 689411 h 1939865"/>
                <a:gd name="T14" fmla="*/ 2019813 w 6706310"/>
                <a:gd name="T15" fmla="*/ 689373 h 1939865"/>
                <a:gd name="T16" fmla="*/ 2019813 w 6706310"/>
                <a:gd name="T17" fmla="*/ 689411 h 1939865"/>
                <a:gd name="T18" fmla="*/ 81930 w 6706310"/>
                <a:gd name="T19" fmla="*/ 689411 h 1939865"/>
                <a:gd name="T20" fmla="*/ 0 w 6706310"/>
                <a:gd name="T21" fmla="*/ 607481 h 1939865"/>
                <a:gd name="T22" fmla="*/ 0 w 6706310"/>
                <a:gd name="T23" fmla="*/ 81930 h 1939865"/>
                <a:gd name="T24" fmla="*/ 81930 w 6706310"/>
                <a:gd name="T25" fmla="*/ 0 h 1939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06310"/>
                <a:gd name="T40" fmla="*/ 0 h 1939865"/>
                <a:gd name="T41" fmla="*/ 6706310 w 6706310"/>
                <a:gd name="T42" fmla="*/ 1939865 h 1939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06310" h="1939865">
                  <a:moveTo>
                    <a:pt x="230534" y="0"/>
                  </a:moveTo>
                  <a:lnTo>
                    <a:pt x="5434515" y="0"/>
                  </a:lnTo>
                  <a:lnTo>
                    <a:pt x="5424892" y="58377"/>
                  </a:lnTo>
                  <a:cubicBezTo>
                    <a:pt x="5398086" y="343808"/>
                    <a:pt x="5711845" y="362343"/>
                    <a:pt x="5986512" y="476986"/>
                  </a:cubicBezTo>
                  <a:lnTo>
                    <a:pt x="6083281" y="504925"/>
                  </a:lnTo>
                  <a:cubicBezTo>
                    <a:pt x="6449409" y="618298"/>
                    <a:pt x="6706310" y="883711"/>
                    <a:pt x="6706310" y="1193051"/>
                  </a:cubicBezTo>
                  <a:cubicBezTo>
                    <a:pt x="6706310" y="1605505"/>
                    <a:pt x="6249597" y="1939865"/>
                    <a:pt x="5686214" y="1939865"/>
                  </a:cubicBezTo>
                  <a:lnTo>
                    <a:pt x="5683351" y="1939759"/>
                  </a:lnTo>
                  <a:lnTo>
                    <a:pt x="5683351" y="1939865"/>
                  </a:lnTo>
                  <a:lnTo>
                    <a:pt x="230534" y="1939865"/>
                  </a:lnTo>
                  <a:cubicBezTo>
                    <a:pt x="103214" y="1939865"/>
                    <a:pt x="0" y="1836651"/>
                    <a:pt x="0" y="1709331"/>
                  </a:cubicBezTo>
                  <a:lnTo>
                    <a:pt x="0" y="230534"/>
                  </a:lnTo>
                  <a:cubicBezTo>
                    <a:pt x="0" y="103214"/>
                    <a:pt x="103214" y="0"/>
                    <a:pt x="230534" y="0"/>
                  </a:cubicBezTo>
                  <a:close/>
                </a:path>
              </a:pathLst>
            </a:custGeom>
            <a:solidFill>
              <a:srgbClr val="35B0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360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solidFill>
                    <a:srgbClr val="FFFFFF"/>
                  </a:solidFill>
                  <a:latin typeface="Arial" panose="020B0604020202020204" pitchFamily="34" charset="0"/>
                  <a:ea typeface="方正粗倩简体" panose="03000509000000000000" pitchFamily="65" charset="-122"/>
                </a:rPr>
                <a:t>输入标题</a:t>
              </a:r>
              <a:endParaRPr lang="da-DK" altLang="zh-CN" dirty="0">
                <a:solidFill>
                  <a:srgbClr val="FFFFFF"/>
                </a:solidFill>
                <a:latin typeface="Arial" panose="020B0604020202020204" pitchFamily="34" charset="0"/>
                <a:ea typeface="方正粗倩简体" panose="03000509000000000000" pitchFamily="65" charset="-122"/>
              </a:endParaRPr>
            </a:p>
          </p:txBody>
        </p:sp>
      </p:grpSp>
      <p:sp>
        <p:nvSpPr>
          <p:cNvPr id="3085" name="MH_Other_4"/>
          <p:cNvSpPr/>
          <p:nvPr>
            <p:custDataLst>
              <p:tags r:id="rId12"/>
            </p:custDataLst>
          </p:nvPr>
        </p:nvSpPr>
        <p:spPr bwMode="auto">
          <a:xfrm>
            <a:off x="7780338" y="4610101"/>
            <a:ext cx="806450" cy="881063"/>
          </a:xfrm>
          <a:custGeom>
            <a:avLst/>
            <a:gdLst>
              <a:gd name="T0" fmla="*/ 492711 w 2265576"/>
              <a:gd name="T1" fmla="*/ 39 h 2479289"/>
              <a:gd name="T2" fmla="*/ 795398 w 2265576"/>
              <a:gd name="T3" fmla="*/ 363721 h 2479289"/>
              <a:gd name="T4" fmla="*/ 434134 w 2265576"/>
              <a:gd name="T5" fmla="*/ 881117 h 2479289"/>
              <a:gd name="T6" fmla="*/ 439677 w 2265576"/>
              <a:gd name="T7" fmla="*/ 870029 h 2479289"/>
              <a:gd name="T8" fmla="*/ 455976 w 2265576"/>
              <a:gd name="T9" fmla="*/ 791104 h 2479289"/>
              <a:gd name="T10" fmla="*/ 234556 w 2265576"/>
              <a:gd name="T11" fmla="*/ 546550 h 2479289"/>
              <a:gd name="T12" fmla="*/ 200166 w 2265576"/>
              <a:gd name="T13" fmla="*/ 536621 h 2479289"/>
              <a:gd name="T14" fmla="*/ 4130 w 2265576"/>
              <a:gd name="T15" fmla="*/ 366260 h 2479289"/>
              <a:gd name="T16" fmla="*/ 389185 w 2265576"/>
              <a:gd name="T17" fmla="*/ 11670 h 2479289"/>
              <a:gd name="T18" fmla="*/ 492711 w 2265576"/>
              <a:gd name="T19" fmla="*/ 39 h 2479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5576" h="2479289">
                <a:moveTo>
                  <a:pt x="1386389" y="110"/>
                </a:moveTo>
                <a:cubicBezTo>
                  <a:pt x="1843438" y="6155"/>
                  <a:pt x="2395774" y="262753"/>
                  <a:pt x="2238090" y="1023438"/>
                </a:cubicBezTo>
                <a:lnTo>
                  <a:pt x="1221565" y="2479289"/>
                </a:lnTo>
                <a:lnTo>
                  <a:pt x="1237163" y="2448090"/>
                </a:lnTo>
                <a:cubicBezTo>
                  <a:pt x="1266968" y="2377935"/>
                  <a:pt x="1283024" y="2303345"/>
                  <a:pt x="1283024" y="2226010"/>
                </a:cubicBezTo>
                <a:cubicBezTo>
                  <a:pt x="1283024" y="1916670"/>
                  <a:pt x="1026123" y="1651257"/>
                  <a:pt x="659995" y="1537884"/>
                </a:cubicBezTo>
                <a:lnTo>
                  <a:pt x="563226" y="1509944"/>
                </a:lnTo>
                <a:cubicBezTo>
                  <a:pt x="270248" y="1387658"/>
                  <a:pt x="-67209" y="1374722"/>
                  <a:pt x="11621" y="1030582"/>
                </a:cubicBezTo>
                <a:lnTo>
                  <a:pt x="1095090" y="32838"/>
                </a:lnTo>
                <a:cubicBezTo>
                  <a:pt x="1180517" y="10663"/>
                  <a:pt x="1280916" y="-1285"/>
                  <a:pt x="1386389" y="110"/>
                </a:cubicBezTo>
                <a:close/>
              </a:path>
            </a:pathLst>
          </a:custGeom>
          <a:gradFill rotWithShape="1">
            <a:gsLst>
              <a:gs pos="0">
                <a:srgbClr val="D9D9D9"/>
              </a:gs>
              <a:gs pos="34000">
                <a:srgbClr val="FFFFFF"/>
              </a:gs>
              <a:gs pos="63000">
                <a:srgbClr val="D9D9D9"/>
              </a:gs>
              <a:gs pos="100000">
                <a:srgbClr val="979A9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方正粗倩简体" panose="03000509000000000000" pitchFamily="65" charset="-122"/>
            </a:endParaRPr>
          </a:p>
        </p:txBody>
      </p:sp>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6" name="矩形 15"/>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7" name="直接连接符 16"/>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ustDataLst>
      <p:tags r:id="rId1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Scale>
                                      <p:cBhvr>
                                        <p:cTn id="2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
                                        </p:tgtEl>
                                        <p:attrNameLst>
                                          <p:attrName>ppt_x</p:attrName>
                                          <p:attrName>ppt_y</p:attrName>
                                        </p:attrNameLst>
                                      </p:cBhvr>
                                    </p:animMotion>
                                    <p:animEffect transition="in" filter="fade">
                                      <p:cBhvr>
                                        <p:cTn id="25" dur="1000"/>
                                        <p:tgtEl>
                                          <p:spTgt spid="2"/>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p:cTn id="29" dur="500" fill="hold"/>
                                        <p:tgtEl>
                                          <p:spTgt spid="3076"/>
                                        </p:tgtEl>
                                        <p:attrNameLst>
                                          <p:attrName>ppt_w</p:attrName>
                                        </p:attrNameLst>
                                      </p:cBhvr>
                                      <p:tavLst>
                                        <p:tav tm="0">
                                          <p:val>
                                            <p:fltVal val="0"/>
                                          </p:val>
                                        </p:tav>
                                        <p:tav tm="100000">
                                          <p:val>
                                            <p:strVal val="#ppt_w"/>
                                          </p:val>
                                        </p:tav>
                                      </p:tavLst>
                                    </p:anim>
                                    <p:anim calcmode="lin" valueType="num">
                                      <p:cBhvr>
                                        <p:cTn id="30" dur="500" fill="hold"/>
                                        <p:tgtEl>
                                          <p:spTgt spid="3076"/>
                                        </p:tgtEl>
                                        <p:attrNameLst>
                                          <p:attrName>ppt_h</p:attrName>
                                        </p:attrNameLst>
                                      </p:cBhvr>
                                      <p:tavLst>
                                        <p:tav tm="0">
                                          <p:val>
                                            <p:fltVal val="0"/>
                                          </p:val>
                                        </p:tav>
                                        <p:tav tm="100000">
                                          <p:val>
                                            <p:strVal val="#ppt_h"/>
                                          </p:val>
                                        </p:tav>
                                      </p:tavLst>
                                    </p:anim>
                                    <p:animEffect transition="in" filter="fade">
                                      <p:cBhvr>
                                        <p:cTn id="31" dur="500"/>
                                        <p:tgtEl>
                                          <p:spTgt spid="3076"/>
                                        </p:tgtEl>
                                      </p:cBhvr>
                                    </p:animEffect>
                                  </p:childTnLst>
                                </p:cTn>
                              </p:par>
                            </p:childTnLst>
                          </p:cTn>
                        </p:par>
                        <p:par>
                          <p:cTn id="32" fill="hold">
                            <p:stCondLst>
                              <p:cond delay="3500"/>
                            </p:stCondLst>
                            <p:childTnLst>
                              <p:par>
                                <p:cTn id="33" presetID="52" presetClass="entr" presetSubtype="0" restart="never" repeatDur="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Scale>
                                      <p:cBhvr>
                                        <p:cTn id="3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gtEl>
                                        <p:attrNameLst>
                                          <p:attrName>ppt_x</p:attrName>
                                          <p:attrName>ppt_y</p:attrName>
                                        </p:attrNameLst>
                                      </p:cBhvr>
                                    </p:animMotion>
                                    <p:animEffect transition="in" filter="fade">
                                      <p:cBhvr>
                                        <p:cTn id="37" dur="1000"/>
                                        <p:tgtEl>
                                          <p:spTgt spid="3"/>
                                        </p:tgtEl>
                                      </p:cBhvr>
                                    </p:animEffect>
                                  </p:childTnLst>
                                </p:cTn>
                              </p:par>
                            </p:childTnLst>
                          </p:cTn>
                        </p:par>
                        <p:par>
                          <p:cTn id="38" fill="hold">
                            <p:stCondLst>
                              <p:cond delay="4500"/>
                            </p:stCondLst>
                            <p:childTnLst>
                              <p:par>
                                <p:cTn id="39" presetID="53" presetClass="entr" presetSubtype="16" restart="never" repeatDur="0" fill="hold" grpId="0" nodeType="afterEffect">
                                  <p:stCondLst>
                                    <p:cond delay="0"/>
                                  </p:stCondLst>
                                  <p:childTnLst>
                                    <p:set>
                                      <p:cBhvr>
                                        <p:cTn id="40" dur="1" fill="hold">
                                          <p:stCondLst>
                                            <p:cond delay="0"/>
                                          </p:stCondLst>
                                        </p:cTn>
                                        <p:tgtEl>
                                          <p:spTgt spid="3082"/>
                                        </p:tgtEl>
                                        <p:attrNameLst>
                                          <p:attrName>style.visibility</p:attrName>
                                        </p:attrNameLst>
                                      </p:cBhvr>
                                      <p:to>
                                        <p:strVal val="visible"/>
                                      </p:to>
                                    </p:set>
                                    <p:anim calcmode="lin" valueType="num">
                                      <p:cBhvr>
                                        <p:cTn id="41" dur="500" fill="hold"/>
                                        <p:tgtEl>
                                          <p:spTgt spid="3082"/>
                                        </p:tgtEl>
                                        <p:attrNameLst>
                                          <p:attrName>ppt_w</p:attrName>
                                        </p:attrNameLst>
                                      </p:cBhvr>
                                      <p:tavLst>
                                        <p:tav tm="0">
                                          <p:val>
                                            <p:fltVal val="0"/>
                                          </p:val>
                                        </p:tav>
                                        <p:tav tm="100000">
                                          <p:val>
                                            <p:strVal val="#ppt_w"/>
                                          </p:val>
                                        </p:tav>
                                      </p:tavLst>
                                    </p:anim>
                                    <p:anim calcmode="lin" valueType="num">
                                      <p:cBhvr>
                                        <p:cTn id="42" dur="500" fill="hold"/>
                                        <p:tgtEl>
                                          <p:spTgt spid="3082"/>
                                        </p:tgtEl>
                                        <p:attrNameLst>
                                          <p:attrName>ppt_h</p:attrName>
                                        </p:attrNameLst>
                                      </p:cBhvr>
                                      <p:tavLst>
                                        <p:tav tm="0">
                                          <p:val>
                                            <p:fltVal val="0"/>
                                          </p:val>
                                        </p:tav>
                                        <p:tav tm="100000">
                                          <p:val>
                                            <p:strVal val="#ppt_h"/>
                                          </p:val>
                                        </p:tav>
                                      </p:tavLst>
                                    </p:anim>
                                    <p:animEffect transition="in" filter="fade">
                                      <p:cBhvr>
                                        <p:cTn id="43" dur="500"/>
                                        <p:tgtEl>
                                          <p:spTgt spid="3082"/>
                                        </p:tgtEl>
                                      </p:cBhvr>
                                    </p:animEffect>
                                  </p:childTnLst>
                                </p:cTn>
                              </p:par>
                            </p:childTnLst>
                          </p:cTn>
                        </p:par>
                        <p:par>
                          <p:cTn id="44" fill="hold">
                            <p:stCondLst>
                              <p:cond delay="5000"/>
                            </p:stCondLst>
                            <p:childTnLst>
                              <p:par>
                                <p:cTn id="45" presetID="52" presetClass="entr" presetSubtype="0" restart="never" repeatDur="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Scale>
                                      <p:cBhvr>
                                        <p:cTn id="4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
                                        </p:tgtEl>
                                        <p:attrNameLst>
                                          <p:attrName>ppt_x</p:attrName>
                                          <p:attrName>ppt_y</p:attrName>
                                        </p:attrNameLst>
                                      </p:cBhvr>
                                    </p:animMotion>
                                    <p:animEffect transition="in" filter="fade">
                                      <p:cBhvr>
                                        <p:cTn id="49" dur="1000"/>
                                        <p:tgtEl>
                                          <p:spTgt spid="4"/>
                                        </p:tgtEl>
                                      </p:cBhvr>
                                    </p:animEffect>
                                  </p:childTnLst>
                                </p:cTn>
                              </p:par>
                            </p:childTnLst>
                          </p:cTn>
                        </p:par>
                        <p:par>
                          <p:cTn id="50" fill="hold">
                            <p:stCondLst>
                              <p:cond delay="6000"/>
                            </p:stCondLst>
                            <p:childTnLst>
                              <p:par>
                                <p:cTn id="51" presetID="53" presetClass="entr" presetSubtype="16" restart="never" repeatDur="0" fill="hold" grpId="0" nodeType="afterEffect">
                                  <p:stCondLst>
                                    <p:cond delay="0"/>
                                  </p:stCondLst>
                                  <p:childTnLst>
                                    <p:set>
                                      <p:cBhvr>
                                        <p:cTn id="52" dur="1" fill="hold">
                                          <p:stCondLst>
                                            <p:cond delay="0"/>
                                          </p:stCondLst>
                                        </p:cTn>
                                        <p:tgtEl>
                                          <p:spTgt spid="3079"/>
                                        </p:tgtEl>
                                        <p:attrNameLst>
                                          <p:attrName>style.visibility</p:attrName>
                                        </p:attrNameLst>
                                      </p:cBhvr>
                                      <p:to>
                                        <p:strVal val="visible"/>
                                      </p:to>
                                    </p:set>
                                    <p:anim calcmode="lin" valueType="num">
                                      <p:cBhvr>
                                        <p:cTn id="53" dur="500" fill="hold"/>
                                        <p:tgtEl>
                                          <p:spTgt spid="3079"/>
                                        </p:tgtEl>
                                        <p:attrNameLst>
                                          <p:attrName>ppt_w</p:attrName>
                                        </p:attrNameLst>
                                      </p:cBhvr>
                                      <p:tavLst>
                                        <p:tav tm="0">
                                          <p:val>
                                            <p:fltVal val="0"/>
                                          </p:val>
                                        </p:tav>
                                        <p:tav tm="100000">
                                          <p:val>
                                            <p:strVal val="#ppt_w"/>
                                          </p:val>
                                        </p:tav>
                                      </p:tavLst>
                                    </p:anim>
                                    <p:anim calcmode="lin" valueType="num">
                                      <p:cBhvr>
                                        <p:cTn id="54" dur="500" fill="hold"/>
                                        <p:tgtEl>
                                          <p:spTgt spid="3079"/>
                                        </p:tgtEl>
                                        <p:attrNameLst>
                                          <p:attrName>ppt_h</p:attrName>
                                        </p:attrNameLst>
                                      </p:cBhvr>
                                      <p:tavLst>
                                        <p:tav tm="0">
                                          <p:val>
                                            <p:fltVal val="0"/>
                                          </p:val>
                                        </p:tav>
                                        <p:tav tm="100000">
                                          <p:val>
                                            <p:strVal val="#ppt_h"/>
                                          </p:val>
                                        </p:tav>
                                      </p:tavLst>
                                    </p:anim>
                                    <p:animEffect transition="in" filter="fade">
                                      <p:cBhvr>
                                        <p:cTn id="55" dur="500"/>
                                        <p:tgtEl>
                                          <p:spTgt spid="3079"/>
                                        </p:tgtEl>
                                      </p:cBhvr>
                                    </p:animEffect>
                                  </p:childTnLst>
                                </p:cTn>
                              </p:par>
                            </p:childTnLst>
                          </p:cTn>
                        </p:par>
                        <p:par>
                          <p:cTn id="56" fill="hold">
                            <p:stCondLst>
                              <p:cond delay="6500"/>
                            </p:stCondLst>
                            <p:childTnLst>
                              <p:par>
                                <p:cTn id="57" presetID="52" presetClass="entr" presetSubtype="0" restart="never" repeatDur="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Scale>
                                      <p:cBhvr>
                                        <p:cTn id="5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5"/>
                                        </p:tgtEl>
                                        <p:attrNameLst>
                                          <p:attrName>ppt_x</p:attrName>
                                          <p:attrName>ppt_y</p:attrName>
                                        </p:attrNameLst>
                                      </p:cBhvr>
                                    </p:animMotion>
                                    <p:animEffect transition="in" filter="fade">
                                      <p:cBhvr>
                                        <p:cTn id="61" dur="1000"/>
                                        <p:tgtEl>
                                          <p:spTgt spid="5"/>
                                        </p:tgtEl>
                                      </p:cBhvr>
                                    </p:animEffect>
                                  </p:childTnLst>
                                </p:cTn>
                              </p:par>
                            </p:childTnLst>
                          </p:cTn>
                        </p:par>
                        <p:par>
                          <p:cTn id="62" fill="hold">
                            <p:stCondLst>
                              <p:cond delay="7500"/>
                            </p:stCondLst>
                            <p:childTnLst>
                              <p:par>
                                <p:cTn id="63" presetID="53" presetClass="entr" presetSubtype="16" restart="never" repeatDur="0" fill="hold" grpId="0" nodeType="afterEffect">
                                  <p:stCondLst>
                                    <p:cond delay="0"/>
                                  </p:stCondLst>
                                  <p:childTnLst>
                                    <p:set>
                                      <p:cBhvr>
                                        <p:cTn id="64" dur="1" fill="hold">
                                          <p:stCondLst>
                                            <p:cond delay="0"/>
                                          </p:stCondLst>
                                        </p:cTn>
                                        <p:tgtEl>
                                          <p:spTgt spid="3085"/>
                                        </p:tgtEl>
                                        <p:attrNameLst>
                                          <p:attrName>style.visibility</p:attrName>
                                        </p:attrNameLst>
                                      </p:cBhvr>
                                      <p:to>
                                        <p:strVal val="visible"/>
                                      </p:to>
                                    </p:set>
                                    <p:anim calcmode="lin" valueType="num">
                                      <p:cBhvr>
                                        <p:cTn id="65" dur="500" fill="hold"/>
                                        <p:tgtEl>
                                          <p:spTgt spid="3085"/>
                                        </p:tgtEl>
                                        <p:attrNameLst>
                                          <p:attrName>ppt_w</p:attrName>
                                        </p:attrNameLst>
                                      </p:cBhvr>
                                      <p:tavLst>
                                        <p:tav tm="0">
                                          <p:val>
                                            <p:fltVal val="0"/>
                                          </p:val>
                                        </p:tav>
                                        <p:tav tm="100000">
                                          <p:val>
                                            <p:strVal val="#ppt_w"/>
                                          </p:val>
                                        </p:tav>
                                      </p:tavLst>
                                    </p:anim>
                                    <p:anim calcmode="lin" valueType="num">
                                      <p:cBhvr>
                                        <p:cTn id="66" dur="500" fill="hold"/>
                                        <p:tgtEl>
                                          <p:spTgt spid="3085"/>
                                        </p:tgtEl>
                                        <p:attrNameLst>
                                          <p:attrName>ppt_h</p:attrName>
                                        </p:attrNameLst>
                                      </p:cBhvr>
                                      <p:tavLst>
                                        <p:tav tm="0">
                                          <p:val>
                                            <p:fltVal val="0"/>
                                          </p:val>
                                        </p:tav>
                                        <p:tav tm="100000">
                                          <p:val>
                                            <p:strVal val="#ppt_h"/>
                                          </p:val>
                                        </p:tav>
                                      </p:tavLst>
                                    </p:anim>
                                    <p:animEffect transition="in" filter="fade">
                                      <p:cBhvr>
                                        <p:cTn id="67"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9" grpId="0" animBg="1"/>
      <p:bldP spid="3082" grpId="0" animBg="1"/>
      <p:bldP spid="308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929275" y="5070885"/>
            <a:ext cx="3848100" cy="1416050"/>
          </a:xfrm>
          <a:custGeom>
            <a:avLst/>
            <a:gdLst>
              <a:gd name="connsiteX0" fmla="*/ 1947928 w 3895857"/>
              <a:gd name="connsiteY0" fmla="*/ 0 h 1507066"/>
              <a:gd name="connsiteX1" fmla="*/ 3872402 w 3895857"/>
              <a:gd name="connsiteY1" fmla="*/ 1415848 h 1507066"/>
              <a:gd name="connsiteX2" fmla="*/ 3895857 w 3895857"/>
              <a:gd name="connsiteY2" fmla="*/ 1507066 h 1507066"/>
              <a:gd name="connsiteX3" fmla="*/ 0 w 3895857"/>
              <a:gd name="connsiteY3" fmla="*/ 1507066 h 1507066"/>
              <a:gd name="connsiteX4" fmla="*/ 23455 w 3895857"/>
              <a:gd name="connsiteY4" fmla="*/ 1415848 h 1507066"/>
              <a:gd name="connsiteX5" fmla="*/ 1947928 w 3895857"/>
              <a:gd name="connsiteY5" fmla="*/ 0 h 1507066"/>
              <a:gd name="connsiteX0-1" fmla="*/ 3895857 w 3987297"/>
              <a:gd name="connsiteY0-2" fmla="*/ 1507066 h 1598506"/>
              <a:gd name="connsiteX1-3" fmla="*/ 0 w 3987297"/>
              <a:gd name="connsiteY1-4" fmla="*/ 1507066 h 1598506"/>
              <a:gd name="connsiteX2-5" fmla="*/ 23455 w 3987297"/>
              <a:gd name="connsiteY2-6" fmla="*/ 1415848 h 1598506"/>
              <a:gd name="connsiteX3-7" fmla="*/ 1947928 w 3987297"/>
              <a:gd name="connsiteY3-8" fmla="*/ 0 h 1598506"/>
              <a:gd name="connsiteX4-9" fmla="*/ 3872402 w 3987297"/>
              <a:gd name="connsiteY4-10" fmla="*/ 1415848 h 1598506"/>
              <a:gd name="connsiteX5-11" fmla="*/ 3987297 w 3987297"/>
              <a:gd name="connsiteY5-12" fmla="*/ 1598506 h 1598506"/>
              <a:gd name="connsiteX0-13" fmla="*/ 3895857 w 3895857"/>
              <a:gd name="connsiteY0-14" fmla="*/ 1507066 h 1507066"/>
              <a:gd name="connsiteX1-15" fmla="*/ 0 w 3895857"/>
              <a:gd name="connsiteY1-16" fmla="*/ 1507066 h 1507066"/>
              <a:gd name="connsiteX2-17" fmla="*/ 23455 w 3895857"/>
              <a:gd name="connsiteY2-18" fmla="*/ 1415848 h 1507066"/>
              <a:gd name="connsiteX3-19" fmla="*/ 1947928 w 3895857"/>
              <a:gd name="connsiteY3-20" fmla="*/ 0 h 1507066"/>
              <a:gd name="connsiteX4-21" fmla="*/ 3872402 w 3895857"/>
              <a:gd name="connsiteY4-22" fmla="*/ 1415848 h 1507066"/>
              <a:gd name="connsiteX0-23" fmla="*/ 0 w 3872402"/>
              <a:gd name="connsiteY0-24" fmla="*/ 1507066 h 1507066"/>
              <a:gd name="connsiteX1-25" fmla="*/ 23455 w 3872402"/>
              <a:gd name="connsiteY1-26" fmla="*/ 1415848 h 1507066"/>
              <a:gd name="connsiteX2-27" fmla="*/ 1947928 w 3872402"/>
              <a:gd name="connsiteY2-28" fmla="*/ 0 h 1507066"/>
              <a:gd name="connsiteX3-29" fmla="*/ 3872402 w 3872402"/>
              <a:gd name="connsiteY3-30" fmla="*/ 1415848 h 1507066"/>
              <a:gd name="connsiteX0-31" fmla="*/ 0 w 3848947"/>
              <a:gd name="connsiteY0-32" fmla="*/ 1415848 h 1415848"/>
              <a:gd name="connsiteX1-33" fmla="*/ 1924473 w 3848947"/>
              <a:gd name="connsiteY1-34" fmla="*/ 0 h 1415848"/>
              <a:gd name="connsiteX2-35" fmla="*/ 3848947 w 3848947"/>
              <a:gd name="connsiteY2-36" fmla="*/ 1415848 h 1415848"/>
            </a:gdLst>
            <a:ahLst/>
            <a:cxnLst>
              <a:cxn ang="0">
                <a:pos x="connsiteX0-1" y="connsiteY0-2"/>
              </a:cxn>
              <a:cxn ang="0">
                <a:pos x="connsiteX1-3" y="connsiteY1-4"/>
              </a:cxn>
              <a:cxn ang="0">
                <a:pos x="connsiteX2-5" y="connsiteY2-6"/>
              </a:cxn>
            </a:cxnLst>
            <a:rect l="l" t="t" r="r" b="b"/>
            <a:pathLst>
              <a:path w="3848947" h="1415848">
                <a:moveTo>
                  <a:pt x="0" y="1415848"/>
                </a:moveTo>
                <a:cubicBezTo>
                  <a:pt x="255130" y="595577"/>
                  <a:pt x="1020249" y="0"/>
                  <a:pt x="1924473" y="0"/>
                </a:cubicBezTo>
                <a:cubicBezTo>
                  <a:pt x="2828697" y="0"/>
                  <a:pt x="3593816" y="595577"/>
                  <a:pt x="3848947" y="1415848"/>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方正粗倩简体" panose="03000509000000000000" pitchFamily="65" charset="-122"/>
            </a:endParaRPr>
          </a:p>
        </p:txBody>
      </p:sp>
      <p:sp>
        <p:nvSpPr>
          <p:cNvPr id="3" name="椭圆 2"/>
          <p:cNvSpPr/>
          <p:nvPr/>
        </p:nvSpPr>
        <p:spPr>
          <a:xfrm>
            <a:off x="5936000" y="5358222"/>
            <a:ext cx="236538" cy="236538"/>
          </a:xfrm>
          <a:prstGeom prst="ellipse">
            <a:avLst/>
          </a:prstGeom>
          <a:solidFill>
            <a:srgbClr val="FFFFFF"/>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a:solidFill>
                <a:srgbClr val="FFFFFF"/>
              </a:solidFill>
              <a:ea typeface="方正粗倩简体" panose="03000509000000000000" pitchFamily="65" charset="-122"/>
            </a:endParaRPr>
          </a:p>
        </p:txBody>
      </p:sp>
      <p:sp>
        <p:nvSpPr>
          <p:cNvPr id="4" name="椭圆 3"/>
          <p:cNvSpPr/>
          <p:nvPr/>
        </p:nvSpPr>
        <p:spPr>
          <a:xfrm>
            <a:off x="6556714" y="6131336"/>
            <a:ext cx="236537" cy="236537"/>
          </a:xfrm>
          <a:prstGeom prst="ellipse">
            <a:avLst/>
          </a:prstGeom>
          <a:solidFill>
            <a:srgbClr val="FFFFFF"/>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a:solidFill>
                <a:srgbClr val="FFFFFF"/>
              </a:solidFill>
              <a:ea typeface="方正粗倩简体" panose="03000509000000000000" pitchFamily="65" charset="-122"/>
            </a:endParaRPr>
          </a:p>
        </p:txBody>
      </p:sp>
      <p:sp>
        <p:nvSpPr>
          <p:cNvPr id="5" name="椭圆 4"/>
          <p:cNvSpPr/>
          <p:nvPr/>
        </p:nvSpPr>
        <p:spPr>
          <a:xfrm flipH="1">
            <a:off x="4734264" y="4959761"/>
            <a:ext cx="238125" cy="236537"/>
          </a:xfrm>
          <a:prstGeom prst="ellipse">
            <a:avLst/>
          </a:prstGeom>
          <a:solidFill>
            <a:srgbClr val="FFFFFF"/>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a:solidFill>
                <a:srgbClr val="FFFFFF"/>
              </a:solidFill>
              <a:ea typeface="方正粗倩简体" panose="03000509000000000000" pitchFamily="65" charset="-122"/>
            </a:endParaRPr>
          </a:p>
        </p:txBody>
      </p:sp>
      <p:sp>
        <p:nvSpPr>
          <p:cNvPr id="6" name="椭圆 5"/>
          <p:cNvSpPr/>
          <p:nvPr/>
        </p:nvSpPr>
        <p:spPr>
          <a:xfrm flipH="1">
            <a:off x="3530939" y="5358222"/>
            <a:ext cx="238125" cy="236538"/>
          </a:xfrm>
          <a:prstGeom prst="ellipse">
            <a:avLst/>
          </a:prstGeom>
          <a:solidFill>
            <a:srgbClr val="FFFFFF"/>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a:solidFill>
                <a:srgbClr val="FFFFFF"/>
              </a:solidFill>
              <a:ea typeface="方正粗倩简体" panose="03000509000000000000" pitchFamily="65" charset="-122"/>
            </a:endParaRPr>
          </a:p>
        </p:txBody>
      </p:sp>
      <p:sp>
        <p:nvSpPr>
          <p:cNvPr id="7" name="椭圆 6"/>
          <p:cNvSpPr/>
          <p:nvPr/>
        </p:nvSpPr>
        <p:spPr>
          <a:xfrm flipH="1">
            <a:off x="2908639" y="6131336"/>
            <a:ext cx="236537" cy="236537"/>
          </a:xfrm>
          <a:prstGeom prst="ellipse">
            <a:avLst/>
          </a:prstGeom>
          <a:solidFill>
            <a:srgbClr val="FFFFFF"/>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a:solidFill>
                <a:srgbClr val="FFFFFF"/>
              </a:solidFill>
              <a:ea typeface="方正粗倩简体" panose="03000509000000000000" pitchFamily="65" charset="-122"/>
            </a:endParaRPr>
          </a:p>
        </p:txBody>
      </p:sp>
      <p:sp>
        <p:nvSpPr>
          <p:cNvPr id="8" name="任意多边形 7"/>
          <p:cNvSpPr/>
          <p:nvPr/>
        </p:nvSpPr>
        <p:spPr>
          <a:xfrm>
            <a:off x="3476964" y="5474111"/>
            <a:ext cx="2752725" cy="1012825"/>
          </a:xfrm>
          <a:custGeom>
            <a:avLst/>
            <a:gdLst>
              <a:gd name="connsiteX0" fmla="*/ 1947928 w 3895857"/>
              <a:gd name="connsiteY0" fmla="*/ 0 h 1507066"/>
              <a:gd name="connsiteX1" fmla="*/ 3872402 w 3895857"/>
              <a:gd name="connsiteY1" fmla="*/ 1415848 h 1507066"/>
              <a:gd name="connsiteX2" fmla="*/ 3895857 w 3895857"/>
              <a:gd name="connsiteY2" fmla="*/ 1507066 h 1507066"/>
              <a:gd name="connsiteX3" fmla="*/ 0 w 3895857"/>
              <a:gd name="connsiteY3" fmla="*/ 1507066 h 1507066"/>
              <a:gd name="connsiteX4" fmla="*/ 23455 w 3895857"/>
              <a:gd name="connsiteY4" fmla="*/ 1415848 h 1507066"/>
              <a:gd name="connsiteX5" fmla="*/ 1947928 w 3895857"/>
              <a:gd name="connsiteY5" fmla="*/ 0 h 1507066"/>
              <a:gd name="connsiteX0-1" fmla="*/ 3895857 w 3987297"/>
              <a:gd name="connsiteY0-2" fmla="*/ 1507066 h 1598506"/>
              <a:gd name="connsiteX1-3" fmla="*/ 0 w 3987297"/>
              <a:gd name="connsiteY1-4" fmla="*/ 1507066 h 1598506"/>
              <a:gd name="connsiteX2-5" fmla="*/ 23455 w 3987297"/>
              <a:gd name="connsiteY2-6" fmla="*/ 1415848 h 1598506"/>
              <a:gd name="connsiteX3-7" fmla="*/ 1947928 w 3987297"/>
              <a:gd name="connsiteY3-8" fmla="*/ 0 h 1598506"/>
              <a:gd name="connsiteX4-9" fmla="*/ 3872402 w 3987297"/>
              <a:gd name="connsiteY4-10" fmla="*/ 1415848 h 1598506"/>
              <a:gd name="connsiteX5-11" fmla="*/ 3987297 w 3987297"/>
              <a:gd name="connsiteY5-12" fmla="*/ 1598506 h 1598506"/>
              <a:gd name="connsiteX0-13" fmla="*/ 3895857 w 3895857"/>
              <a:gd name="connsiteY0-14" fmla="*/ 1507066 h 1507066"/>
              <a:gd name="connsiteX1-15" fmla="*/ 0 w 3895857"/>
              <a:gd name="connsiteY1-16" fmla="*/ 1507066 h 1507066"/>
              <a:gd name="connsiteX2-17" fmla="*/ 23455 w 3895857"/>
              <a:gd name="connsiteY2-18" fmla="*/ 1415848 h 1507066"/>
              <a:gd name="connsiteX3-19" fmla="*/ 1947928 w 3895857"/>
              <a:gd name="connsiteY3-20" fmla="*/ 0 h 1507066"/>
              <a:gd name="connsiteX4-21" fmla="*/ 3872402 w 3895857"/>
              <a:gd name="connsiteY4-22" fmla="*/ 1415848 h 1507066"/>
              <a:gd name="connsiteX0-23" fmla="*/ 0 w 3872402"/>
              <a:gd name="connsiteY0-24" fmla="*/ 1507066 h 1507066"/>
              <a:gd name="connsiteX1-25" fmla="*/ 23455 w 3872402"/>
              <a:gd name="connsiteY1-26" fmla="*/ 1415848 h 1507066"/>
              <a:gd name="connsiteX2-27" fmla="*/ 1947928 w 3872402"/>
              <a:gd name="connsiteY2-28" fmla="*/ 0 h 1507066"/>
              <a:gd name="connsiteX3-29" fmla="*/ 3872402 w 3872402"/>
              <a:gd name="connsiteY3-30" fmla="*/ 1415848 h 1507066"/>
              <a:gd name="connsiteX0-31" fmla="*/ 0 w 3848947"/>
              <a:gd name="connsiteY0-32" fmla="*/ 1415848 h 1415848"/>
              <a:gd name="connsiteX1-33" fmla="*/ 1924473 w 3848947"/>
              <a:gd name="connsiteY1-34" fmla="*/ 0 h 1415848"/>
              <a:gd name="connsiteX2-35" fmla="*/ 3848947 w 3848947"/>
              <a:gd name="connsiteY2-36" fmla="*/ 1415848 h 1415848"/>
            </a:gdLst>
            <a:ahLst/>
            <a:cxnLst>
              <a:cxn ang="0">
                <a:pos x="connsiteX0-1" y="connsiteY0-2"/>
              </a:cxn>
              <a:cxn ang="0">
                <a:pos x="connsiteX1-3" y="connsiteY1-4"/>
              </a:cxn>
              <a:cxn ang="0">
                <a:pos x="connsiteX2-5" y="connsiteY2-6"/>
              </a:cxn>
            </a:cxnLst>
            <a:rect l="l" t="t" r="r" b="b"/>
            <a:pathLst>
              <a:path w="3848947" h="1415848">
                <a:moveTo>
                  <a:pt x="0" y="1415848"/>
                </a:moveTo>
                <a:cubicBezTo>
                  <a:pt x="255130" y="595577"/>
                  <a:pt x="1020249" y="0"/>
                  <a:pt x="1924473" y="0"/>
                </a:cubicBezTo>
                <a:cubicBezTo>
                  <a:pt x="2828697" y="0"/>
                  <a:pt x="3593816" y="595577"/>
                  <a:pt x="3848947" y="1415848"/>
                </a:cubicBezTo>
              </a:path>
            </a:pathLst>
          </a:cu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144000" anchor="ctr"/>
          <a:lstStyle/>
          <a:p>
            <a:pPr algn="ctr">
              <a:defRPr/>
            </a:pPr>
            <a:r>
              <a:rPr lang="zh-CN" altLang="en-US" sz="2400" dirty="0">
                <a:solidFill>
                  <a:srgbClr val="FFFFFF"/>
                </a:solidFill>
                <a:latin typeface="方正粗倩简体" panose="03000509000000000000" pitchFamily="65" charset="-122"/>
                <a:ea typeface="方正粗倩简体" panose="03000509000000000000" pitchFamily="65" charset="-122"/>
              </a:rPr>
              <a:t>输入你的</a:t>
            </a:r>
            <a:endParaRPr lang="en-US" altLang="zh-CN" sz="2400" dirty="0">
              <a:solidFill>
                <a:srgbClr val="FFFFFF"/>
              </a:solidFill>
              <a:latin typeface="方正粗倩简体" panose="03000509000000000000" pitchFamily="65" charset="-122"/>
              <a:ea typeface="方正粗倩简体" panose="03000509000000000000" pitchFamily="65" charset="-122"/>
            </a:endParaRPr>
          </a:p>
          <a:p>
            <a:pPr algn="ctr">
              <a:defRPr/>
            </a:pPr>
            <a:r>
              <a:rPr lang="zh-CN" altLang="en-US" sz="2400" dirty="0">
                <a:solidFill>
                  <a:srgbClr val="FFFFFF"/>
                </a:solidFill>
                <a:latin typeface="方正粗倩简体" panose="03000509000000000000" pitchFamily="65" charset="-122"/>
                <a:ea typeface="方正粗倩简体" panose="03000509000000000000" pitchFamily="65" charset="-122"/>
              </a:rPr>
              <a:t>标题</a:t>
            </a:r>
            <a:endParaRPr lang="zh-CN" altLang="en-US" sz="2400" dirty="0">
              <a:solidFill>
                <a:srgbClr val="FFFFFF"/>
              </a:solidFill>
              <a:latin typeface="方正粗倩简体" panose="03000509000000000000" pitchFamily="65" charset="-122"/>
              <a:ea typeface="方正粗倩简体" panose="03000509000000000000" pitchFamily="65" charset="-122"/>
            </a:endParaRPr>
          </a:p>
        </p:txBody>
      </p:sp>
      <p:sp>
        <p:nvSpPr>
          <p:cNvPr id="9" name="矩形 27"/>
          <p:cNvSpPr>
            <a:spLocks noChangeArrowheads="1"/>
          </p:cNvSpPr>
          <p:nvPr/>
        </p:nvSpPr>
        <p:spPr bwMode="auto">
          <a:xfrm>
            <a:off x="1340189" y="5926548"/>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dirty="0">
                <a:solidFill>
                  <a:schemeClr val="accent2">
                    <a:lumMod val="50000"/>
                  </a:schemeClr>
                </a:solidFill>
                <a:latin typeface="方正粗倩简体" panose="03000509000000000000" pitchFamily="65" charset="-122"/>
                <a:ea typeface="方正粗倩简体" panose="03000509000000000000" pitchFamily="65" charset="-122"/>
              </a:rPr>
              <a:t>请输入你的内容文本</a:t>
            </a:r>
            <a:endParaRPr lang="zh-CN" altLang="en-US" dirty="0">
              <a:solidFill>
                <a:schemeClr val="accent2">
                  <a:lumMod val="50000"/>
                </a:schemeClr>
              </a:solidFill>
              <a:latin typeface="方正粗倩简体" panose="03000509000000000000" pitchFamily="65" charset="-122"/>
              <a:ea typeface="方正粗倩简体" panose="03000509000000000000" pitchFamily="65" charset="-122"/>
            </a:endParaRPr>
          </a:p>
        </p:txBody>
      </p:sp>
      <p:sp>
        <p:nvSpPr>
          <p:cNvPr id="10" name="矩形 27"/>
          <p:cNvSpPr>
            <a:spLocks noChangeArrowheads="1"/>
          </p:cNvSpPr>
          <p:nvPr/>
        </p:nvSpPr>
        <p:spPr bwMode="auto">
          <a:xfrm>
            <a:off x="1944232" y="4827780"/>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dirty="0">
                <a:solidFill>
                  <a:schemeClr val="accent4">
                    <a:lumMod val="50000"/>
                  </a:schemeClr>
                </a:solidFill>
                <a:latin typeface="方正粗倩简体" panose="03000509000000000000" pitchFamily="65" charset="-122"/>
                <a:ea typeface="方正粗倩简体" panose="03000509000000000000" pitchFamily="65" charset="-122"/>
              </a:rPr>
              <a:t>请输入你的内容文本</a:t>
            </a:r>
            <a:endParaRPr lang="zh-CN" altLang="en-US" dirty="0">
              <a:solidFill>
                <a:schemeClr val="accent4">
                  <a:lumMod val="50000"/>
                </a:schemeClr>
              </a:solidFill>
              <a:latin typeface="方正粗倩简体" panose="03000509000000000000" pitchFamily="65" charset="-122"/>
              <a:ea typeface="方正粗倩简体" panose="03000509000000000000" pitchFamily="65" charset="-122"/>
            </a:endParaRPr>
          </a:p>
        </p:txBody>
      </p:sp>
      <p:sp>
        <p:nvSpPr>
          <p:cNvPr id="11" name="矩形 27"/>
          <p:cNvSpPr>
            <a:spLocks noChangeArrowheads="1"/>
          </p:cNvSpPr>
          <p:nvPr/>
        </p:nvSpPr>
        <p:spPr bwMode="auto">
          <a:xfrm>
            <a:off x="4169112" y="4111817"/>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accent6">
                    <a:lumMod val="50000"/>
                  </a:schemeClr>
                </a:solidFill>
                <a:latin typeface="方正粗倩简体" panose="03000509000000000000" pitchFamily="65" charset="-122"/>
                <a:ea typeface="方正粗倩简体" panose="03000509000000000000" pitchFamily="65" charset="-122"/>
              </a:rPr>
              <a:t>请输入你的内容文本</a:t>
            </a:r>
            <a:endParaRPr lang="zh-CN" altLang="en-US" dirty="0">
              <a:solidFill>
                <a:schemeClr val="accent6">
                  <a:lumMod val="50000"/>
                </a:schemeClr>
              </a:solidFill>
              <a:latin typeface="方正粗倩简体" panose="03000509000000000000" pitchFamily="65" charset="-122"/>
              <a:ea typeface="方正粗倩简体" panose="03000509000000000000" pitchFamily="65" charset="-122"/>
            </a:endParaRPr>
          </a:p>
        </p:txBody>
      </p:sp>
      <p:sp>
        <p:nvSpPr>
          <p:cNvPr id="12" name="矩形 27"/>
          <p:cNvSpPr>
            <a:spLocks noChangeArrowheads="1"/>
          </p:cNvSpPr>
          <p:nvPr/>
        </p:nvSpPr>
        <p:spPr bwMode="auto">
          <a:xfrm>
            <a:off x="6492417" y="4946623"/>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dirty="0">
                <a:solidFill>
                  <a:srgbClr val="DC5C31"/>
                </a:solidFill>
                <a:latin typeface="方正粗倩简体" panose="03000509000000000000" pitchFamily="65" charset="-122"/>
                <a:ea typeface="方正粗倩简体" panose="03000509000000000000" pitchFamily="65" charset="-122"/>
              </a:rPr>
              <a:t>请输入你的内容文本</a:t>
            </a:r>
            <a:endParaRPr lang="zh-CN" altLang="en-US" dirty="0">
              <a:solidFill>
                <a:srgbClr val="DC5C31"/>
              </a:solidFill>
              <a:latin typeface="方正粗倩简体" panose="03000509000000000000" pitchFamily="65" charset="-122"/>
              <a:ea typeface="方正粗倩简体" panose="03000509000000000000" pitchFamily="65" charset="-122"/>
            </a:endParaRPr>
          </a:p>
        </p:txBody>
      </p:sp>
      <p:sp>
        <p:nvSpPr>
          <p:cNvPr id="13" name="矩形 27"/>
          <p:cNvSpPr>
            <a:spLocks noChangeArrowheads="1"/>
          </p:cNvSpPr>
          <p:nvPr/>
        </p:nvSpPr>
        <p:spPr bwMode="auto">
          <a:xfrm>
            <a:off x="7078205" y="5873504"/>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dirty="0">
                <a:solidFill>
                  <a:srgbClr val="FFFF00"/>
                </a:solidFill>
                <a:latin typeface="方正粗倩简体" panose="03000509000000000000" pitchFamily="65" charset="-122"/>
                <a:ea typeface="方正粗倩简体" panose="03000509000000000000" pitchFamily="65" charset="-122"/>
              </a:rPr>
              <a:t>请输入你的内容文本</a:t>
            </a:r>
            <a:endParaRPr lang="zh-CN" altLang="en-US" dirty="0">
              <a:solidFill>
                <a:srgbClr val="FFFF00"/>
              </a:solidFill>
              <a:latin typeface="方正粗倩简体" panose="03000509000000000000" pitchFamily="65" charset="-122"/>
              <a:ea typeface="方正粗倩简体" panose="03000509000000000000" pitchFamily="65" charset="-122"/>
            </a:endParaRPr>
          </a:p>
        </p:txBody>
      </p:sp>
      <p:sp>
        <p:nvSpPr>
          <p:cNvPr id="20" name="文本框 19"/>
          <p:cNvSpPr txBox="1"/>
          <p:nvPr/>
        </p:nvSpPr>
        <p:spPr>
          <a:xfrm>
            <a:off x="1122363" y="1978964"/>
            <a:ext cx="10020300" cy="2044149"/>
          </a:xfrm>
          <a:prstGeom prst="rect">
            <a:avLst/>
          </a:prstGeom>
          <a:noFill/>
          <a:ln cmpd="dbl">
            <a:noFill/>
          </a:ln>
        </p:spPr>
        <p:txBody>
          <a:bodyPr wrap="square" rtlCol="0">
            <a:spAutoFit/>
          </a:bodyPr>
          <a:lstStyle/>
          <a:p>
            <a:pPr>
              <a:lnSpc>
                <a:spcPct val="200000"/>
              </a:lnSpc>
            </a:pPr>
            <a:r>
              <a:rPr lang="zh-CN" altLang="en-US" sz="1600" dirty="0">
                <a:latin typeface="方正粗倩简体" panose="03000509000000000000" pitchFamily="65" charset="-122"/>
                <a:ea typeface="方正粗倩简体" panose="03000509000000000000" pitchFamily="65" charset="-122"/>
              </a:rPr>
              <a:t>       </a:t>
            </a:r>
            <a:r>
              <a:rPr lang="zh-CN" altLang="en-US" dirty="0">
                <a:latin typeface="方正粗倩简体" panose="03000509000000000000" pitchFamily="65" charset="-122"/>
                <a:ea typeface="方正粗倩简体" panose="03000509000000000000" pitchFamily="65" charset="-122"/>
              </a:rPr>
              <a:t>请在此输入你的内容文本请在此输入你的内容文本请在此输入你的内容文本请在此输入你的内容文本请在此输入你的内容文本请在此输入你的内容文本请在此输入你的内容文本请在此输入你的内容文本请在此输入你的内容文本</a:t>
            </a:r>
            <a:endParaRPr lang="en-US" altLang="zh-CN" dirty="0">
              <a:latin typeface="方正粗倩简体" panose="03000509000000000000" pitchFamily="65" charset="-122"/>
              <a:ea typeface="方正粗倩简体" panose="03000509000000000000" pitchFamily="65" charset="-122"/>
            </a:endParaRPr>
          </a:p>
          <a:p>
            <a:pPr marL="285750" indent="-285750">
              <a:lnSpc>
                <a:spcPct val="130000"/>
              </a:lnSpc>
              <a:buFont typeface="Wingdings" panose="05000000000000000000" pitchFamily="2" charset="2"/>
              <a:buChar char="u"/>
            </a:pPr>
            <a:endParaRPr lang="en-US" altLang="zh-CN" sz="1600" dirty="0">
              <a:latin typeface="方正粗倩简体" panose="03000509000000000000" pitchFamily="65" charset="-122"/>
              <a:ea typeface="方正粗倩简体" panose="03000509000000000000" pitchFamily="65" charset="-122"/>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22" name="矩形 21"/>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23" name="直接连接符 22"/>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720" t="-2151" r="720" b="2151"/>
          <a:stretch>
            <a:fillRect/>
          </a:stretch>
        </p:blipFill>
        <p:spPr>
          <a:xfrm>
            <a:off x="9858374" y="4124495"/>
            <a:ext cx="2333625" cy="27335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20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47" presetClass="entr" presetSubtype="0"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100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47" presetClass="entr" presetSubtype="0" fill="hold" grpId="0" nodeType="withEffect">
                                  <p:stCondLst>
                                    <p:cond delay="14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140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47" presetClass="entr" presetSubtype="0" fill="hold" grpId="0" nodeType="withEffect">
                                  <p:stCondLst>
                                    <p:cond delay="20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25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47" presetClass="entr" presetSubtype="0" fill="hold" grpId="0" nodeType="withEffect">
                                  <p:stCondLst>
                                    <p:cond delay="300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37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47" presetClass="entr" presetSubtype="0" fill="hold" grpId="0" nodeType="withEffect">
                                  <p:stCondLst>
                                    <p:cond delay="410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20"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17" name="矩形 16"/>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8" name="直接连接符 17"/>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027916" y="1982334"/>
            <a:ext cx="3164084" cy="4477658"/>
          </a:xfrm>
          <a:prstGeom prst="rect">
            <a:avLst/>
          </a:prstGeom>
        </p:spPr>
      </p:pic>
      <p:sp>
        <p:nvSpPr>
          <p:cNvPr id="8" name="内容占位符 1"/>
          <p:cNvSpPr txBox="1"/>
          <p:nvPr/>
        </p:nvSpPr>
        <p:spPr bwMode="auto">
          <a:xfrm>
            <a:off x="609599" y="2026161"/>
            <a:ext cx="8084457"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defRPr>
            </a:lvl5pPr>
            <a:lvl6pPr marL="2514600" lvl="5"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6pPr>
            <a:lvl7pPr marL="2971800" lvl="6"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7pPr>
            <a:lvl8pPr marL="3429000" lvl="7"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8pPr>
            <a:lvl9pPr marL="3886200" lvl="8" indent="-228600" algn="l" defTabSz="914400" eaLnBrk="1" fontAlgn="base" latinLnBrk="0" hangingPunct="1">
              <a:lnSpc>
                <a:spcPct val="90000"/>
              </a:lnSpc>
              <a:spcBef>
                <a:spcPts val="500"/>
              </a:spcBef>
              <a:spcAft>
                <a:spcPct val="0"/>
              </a:spcAft>
              <a:buClr>
                <a:srgbClr val="000000"/>
              </a:buClr>
              <a:buFont typeface="Arial" panose="020B0604020202020204" pitchFamily="34" charset="0"/>
              <a:buChar char="•"/>
              <a:defRPr sz="1800" b="0" i="0" u="none" kern="1200" baseline="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dirty="0">
                <a:solidFill>
                  <a:srgbClr val="FFFF00"/>
                </a:solidFill>
                <a:latin typeface="方正粗倩简体" panose="03000509000000000000" pitchFamily="65" charset="-122"/>
                <a:ea typeface="方正粗倩简体" panose="03000509000000000000" pitchFamily="65" charset="-122"/>
              </a:rPr>
              <a:t>标题</a:t>
            </a:r>
            <a:endParaRPr lang="en-US" altLang="zh-CN" sz="2000" dirty="0">
              <a:solidFill>
                <a:srgbClr val="FFFF00"/>
              </a:solidFill>
              <a:latin typeface="方正粗倩简体" panose="03000509000000000000" pitchFamily="65" charset="-122"/>
              <a:ea typeface="方正粗倩简体" panose="03000509000000000000" pitchFamily="65" charset="-122"/>
            </a:endParaRPr>
          </a:p>
          <a:p>
            <a:pPr marL="0" lvl="1" indent="0">
              <a:lnSpc>
                <a:spcPct val="150000"/>
              </a:lnSpc>
              <a:spcBef>
                <a:spcPts val="1000"/>
              </a:spcBef>
              <a:buNone/>
              <a:defRPr/>
            </a:pPr>
            <a:r>
              <a:rPr lang="en-US" altLang="zh-CN" sz="1400" dirty="0">
                <a:solidFill>
                  <a:schemeClr val="accent6">
                    <a:lumMod val="50000"/>
                  </a:schemeClr>
                </a:solidFill>
                <a:latin typeface="方正粗倩简体" panose="03000509000000000000" pitchFamily="65" charset="-122"/>
                <a:ea typeface="方正粗倩简体" panose="03000509000000000000" pitchFamily="65" charset="-122"/>
              </a:rPr>
              <a:t>       </a:t>
            </a: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a:lnSpc>
                <a:spcPct val="150000"/>
              </a:lnSpc>
              <a:defRPr/>
            </a:pPr>
            <a:r>
              <a:rPr lang="zh-CN" altLang="en-US" sz="2000" dirty="0">
                <a:solidFill>
                  <a:srgbClr val="FFFF00"/>
                </a:solidFill>
                <a:latin typeface="方正粗倩简体" panose="03000509000000000000" pitchFamily="65" charset="-122"/>
                <a:ea typeface="方正粗倩简体" panose="03000509000000000000" pitchFamily="65" charset="-122"/>
              </a:rPr>
              <a:t>标题</a:t>
            </a:r>
            <a:endParaRPr lang="en-US" altLang="zh-CN" sz="2000" dirty="0">
              <a:solidFill>
                <a:srgbClr val="FFFF00"/>
              </a:solidFill>
              <a:latin typeface="方正粗倩简体" panose="03000509000000000000" pitchFamily="65" charset="-122"/>
              <a:ea typeface="方正粗倩简体" panose="03000509000000000000" pitchFamily="65" charset="-122"/>
            </a:endParaRPr>
          </a:p>
          <a:p>
            <a:pPr lvl="1">
              <a:lnSpc>
                <a:spcPct val="100000"/>
              </a:lnSpc>
              <a:buFont typeface="Wingdings" panose="05000000000000000000" pitchFamily="2" charset="2"/>
              <a:buChar char="Ø"/>
              <a:defRPr/>
            </a:pPr>
            <a:r>
              <a:rPr lang="zh-CN" altLang="en-US" sz="1600" dirty="0">
                <a:solidFill>
                  <a:schemeClr val="accent6">
                    <a:lumMod val="50000"/>
                  </a:schemeClr>
                </a:solidFill>
                <a:latin typeface="方正粗倩简体" panose="03000509000000000000" pitchFamily="65" charset="-122"/>
                <a:ea typeface="方正粗倩简体" panose="03000509000000000000" pitchFamily="65" charset="-122"/>
              </a:rPr>
              <a:t>小标题</a:t>
            </a:r>
            <a:endParaRPr lang="en-US" altLang="zh-CN" sz="1600" dirty="0">
              <a:solidFill>
                <a:schemeClr val="accent6">
                  <a:lumMod val="50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请输入你的内容描述请输入你的内容描述请输入你的内容描述请输入你的内容描述请输入你的内容描述请输入你的内容描述请输入你的内容描述请输入你的内容描述</a:t>
            </a: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lvl="1">
              <a:lnSpc>
                <a:spcPct val="100000"/>
              </a:lnSpc>
              <a:buFont typeface="Wingdings" panose="05000000000000000000" pitchFamily="2" charset="2"/>
              <a:buChar char="Ø"/>
              <a:defRPr/>
            </a:pPr>
            <a:r>
              <a:rPr lang="zh-CN" altLang="en-US" sz="1600" dirty="0">
                <a:solidFill>
                  <a:schemeClr val="accent6">
                    <a:lumMod val="50000"/>
                  </a:schemeClr>
                </a:solidFill>
                <a:latin typeface="方正粗倩简体" panose="03000509000000000000" pitchFamily="65" charset="-122"/>
                <a:ea typeface="方正粗倩简体" panose="03000509000000000000" pitchFamily="65" charset="-122"/>
              </a:rPr>
              <a:t>小标题</a:t>
            </a:r>
            <a:endParaRPr lang="en-US" altLang="zh-CN" sz="1600" dirty="0">
              <a:solidFill>
                <a:schemeClr val="accent6">
                  <a:lumMod val="50000"/>
                </a:schemeClr>
              </a:solidFill>
              <a:latin typeface="方正粗倩简体" panose="03000509000000000000" pitchFamily="65" charset="-122"/>
              <a:ea typeface="方正粗倩简体" panose="03000509000000000000" pitchFamily="65" charset="-122"/>
            </a:endParaRPr>
          </a:p>
          <a:p>
            <a:pPr marL="457200" lvl="1" indent="0">
              <a:lnSpc>
                <a:spcPct val="150000"/>
              </a:lnSpc>
              <a:buNone/>
              <a:defRPr/>
            </a:pPr>
            <a:r>
              <a:rPr lang="zh-CN" altLang="en-US" sz="1400" dirty="0">
                <a:solidFill>
                  <a:schemeClr val="tx1">
                    <a:lumMod val="85000"/>
                    <a:lumOff val="15000"/>
                  </a:schemeClr>
                </a:solidFill>
                <a:latin typeface="方正粗倩简体" panose="03000509000000000000" pitchFamily="65" charset="-122"/>
                <a:ea typeface="方正粗倩简体" panose="03000509000000000000" pitchFamily="65" charset="-122"/>
              </a:rPr>
              <a:t>请输入你的内容描述请输入你的内容描述请输入你的内容描述请输入你的内容描述请输入你的内容描述</a:t>
            </a:r>
            <a:endParaRPr lang="en-US" altLang="zh-CN" sz="1400" dirty="0">
              <a:solidFill>
                <a:schemeClr val="tx1">
                  <a:lumMod val="85000"/>
                  <a:lumOff val="1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br>
              <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rPr>
            </a:b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a:p>
            <a:pPr marL="457200" lvl="1" indent="0">
              <a:lnSpc>
                <a:spcPct val="150000"/>
              </a:lnSpc>
              <a:buFont typeface="Arial" panose="020B0604020202020204" pitchFamily="34" charset="0"/>
              <a:buNone/>
              <a:defRPr/>
            </a:pPr>
            <a:endParaRPr lang="en-US" altLang="zh-CN" sz="1400" dirty="0">
              <a:solidFill>
                <a:schemeClr val="accent3">
                  <a:lumMod val="65000"/>
                </a:schemeClr>
              </a:solidFill>
              <a:latin typeface="方正粗倩简体" panose="03000509000000000000" pitchFamily="65" charset="-122"/>
              <a:ea typeface="方正粗倩简体" panose="03000509000000000000" pitchFamily="65" charset="-122"/>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5" presetClass="entr" presetSubtype="0"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par>
                          <p:cTn id="32" fill="hold">
                            <p:stCondLst>
                              <p:cond delay="4000"/>
                            </p:stCondLst>
                            <p:childTnLst>
                              <p:par>
                                <p:cTn id="33" presetID="55" presetClass="entr" presetSubtype="0"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p:cTn id="35"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8">
                                            <p:txEl>
                                              <p:pRg st="1" end="1"/>
                                            </p:txEl>
                                          </p:spTgt>
                                        </p:tgtEl>
                                      </p:cBhvr>
                                    </p:animEffect>
                                  </p:childTnLst>
                                </p:cTn>
                              </p:par>
                            </p:childTnLst>
                          </p:cTn>
                        </p:par>
                        <p:par>
                          <p:cTn id="38" fill="hold">
                            <p:stCondLst>
                              <p:cond delay="5000"/>
                            </p:stCondLst>
                            <p:childTnLst>
                              <p:par>
                                <p:cTn id="39" presetID="55"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42"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43" dur="1000"/>
                                        <p:tgtEl>
                                          <p:spTgt spid="8">
                                            <p:txEl>
                                              <p:pRg st="2" end="2"/>
                                            </p:txEl>
                                          </p:spTgt>
                                        </p:tgtEl>
                                      </p:cBhvr>
                                    </p:animEffect>
                                  </p:childTnLst>
                                </p:cTn>
                              </p:par>
                            </p:childTnLst>
                          </p:cTn>
                        </p:par>
                        <p:par>
                          <p:cTn id="44" fill="hold">
                            <p:stCondLst>
                              <p:cond delay="6000"/>
                            </p:stCondLst>
                            <p:childTnLst>
                              <p:par>
                                <p:cTn id="45" presetID="55" presetClass="entr" presetSubtype="0" fill="hold" grpId="0" nodeType="after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p:cTn id="4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8">
                                            <p:txEl>
                                              <p:pRg st="3" end="3"/>
                                            </p:txEl>
                                          </p:spTgt>
                                        </p:tgtEl>
                                      </p:cBhvr>
                                    </p:animEffect>
                                  </p:childTnLst>
                                </p:cTn>
                              </p:par>
                            </p:childTnLst>
                          </p:cTn>
                        </p:par>
                        <p:par>
                          <p:cTn id="50" fill="hold">
                            <p:stCondLst>
                              <p:cond delay="7000"/>
                            </p:stCondLst>
                            <p:childTnLst>
                              <p:par>
                                <p:cTn id="51" presetID="55" presetClass="entr" presetSubtype="0" fill="hold" grpId="0" nodeType="after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p:cTn id="53"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54"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55" dur="1000"/>
                                        <p:tgtEl>
                                          <p:spTgt spid="8">
                                            <p:txEl>
                                              <p:pRg st="4" end="4"/>
                                            </p:txEl>
                                          </p:spTgt>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anim calcmode="lin" valueType="num">
                                      <p:cBhvr>
                                        <p:cTn id="58"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59"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60" dur="1000"/>
                                        <p:tgtEl>
                                          <p:spTgt spid="8">
                                            <p:txEl>
                                              <p:pRg st="5" end="5"/>
                                            </p:txEl>
                                          </p:spTgt>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 calcmode="lin" valueType="num">
                                      <p:cBhvr>
                                        <p:cTn id="63"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64"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6" end="6"/>
                                            </p:txEl>
                                          </p:spTgt>
                                        </p:tgtEl>
                                      </p:cBhvr>
                                    </p:animEffect>
                                  </p:childTnLst>
                                </p:cTn>
                              </p:par>
                            </p:childTnLst>
                          </p:cTn>
                        </p:par>
                        <p:par>
                          <p:cTn id="66" fill="hold">
                            <p:stCondLst>
                              <p:cond delay="8000"/>
                            </p:stCondLst>
                            <p:childTnLst>
                              <p:par>
                                <p:cTn id="67" presetID="55" presetClass="entr" presetSubtype="0" fill="hold" grpId="0" nodeType="afterEffect">
                                  <p:stCondLst>
                                    <p:cond delay="0"/>
                                  </p:stCondLst>
                                  <p:childTnLst>
                                    <p:set>
                                      <p:cBhvr>
                                        <p:cTn id="68" dur="1" fill="hold">
                                          <p:stCondLst>
                                            <p:cond delay="0"/>
                                          </p:stCondLst>
                                        </p:cTn>
                                        <p:tgtEl>
                                          <p:spTgt spid="8">
                                            <p:txEl>
                                              <p:pRg st="8" end="8"/>
                                            </p:txEl>
                                          </p:spTgt>
                                        </p:tgtEl>
                                        <p:attrNameLst>
                                          <p:attrName>style.visibility</p:attrName>
                                        </p:attrNameLst>
                                      </p:cBhvr>
                                      <p:to>
                                        <p:strVal val="visible"/>
                                      </p:to>
                                    </p:set>
                                    <p:anim calcmode="lin" valueType="num">
                                      <p:cBhvr>
                                        <p:cTn id="69" dur="1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70" dur="1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71"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13250"/>
            <a:ext cx="10058400" cy="768350"/>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方正粗倩简体" panose="03000509000000000000" pitchFamily="65" charset="-122"/>
            </a:endParaRPr>
          </a:p>
        </p:txBody>
      </p:sp>
      <p:sp>
        <p:nvSpPr>
          <p:cNvPr id="10242" name="标题 1"/>
          <p:cNvSpPr>
            <a:spLocks noGrp="1"/>
          </p:cNvSpPr>
          <p:nvPr>
            <p:ph type="title" idx="4294967295"/>
          </p:nvPr>
        </p:nvSpPr>
        <p:spPr>
          <a:xfrm>
            <a:off x="0" y="163513"/>
            <a:ext cx="10787063" cy="676275"/>
          </a:xfrm>
        </p:spPr>
        <p:txBody>
          <a:bodyPr/>
          <a:lstStyle/>
          <a:p>
            <a:pPr>
              <a:defRPr/>
            </a:pPr>
            <a:r>
              <a:rPr lang="zh-CN" altLang="en-US" dirty="0">
                <a:solidFill>
                  <a:srgbClr val="FFFF00"/>
                </a:solidFill>
                <a:latin typeface="方正粗倩繁体" panose="03000509000000000000" pitchFamily="65" charset="-122"/>
                <a:ea typeface="方正粗倩繁体" panose="03000509000000000000" pitchFamily="65" charset="-122"/>
              </a:rPr>
              <a:t>你的标题</a:t>
            </a:r>
            <a:endParaRPr lang="zh-CN" altLang="en-US" dirty="0">
              <a:solidFill>
                <a:srgbClr val="FFFF00"/>
              </a:solidFill>
              <a:latin typeface="方正粗倩繁体" panose="03000509000000000000" pitchFamily="65" charset="-122"/>
              <a:ea typeface="方正粗倩繁体" panose="03000509000000000000" pitchFamily="65" charset="-122"/>
            </a:endParaRPr>
          </a:p>
        </p:txBody>
      </p:sp>
      <p:pic>
        <p:nvPicPr>
          <p:cNvPr id="16387" name="内容占位符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8421687" y="4062413"/>
            <a:ext cx="3781425" cy="2990850"/>
          </a:xfrm>
        </p:spPr>
      </p:pic>
      <p:pic>
        <p:nvPicPr>
          <p:cNvPr id="16388"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 y="954088"/>
            <a:ext cx="2286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p:nvPr/>
        </p:nvSpPr>
        <p:spPr bwMode="auto">
          <a:xfrm>
            <a:off x="785019" y="4560235"/>
            <a:ext cx="4959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rgbClr val="14F372"/>
                </a:solidFill>
                <a:latin typeface="+mj-lt"/>
                <a:ea typeface="+mj-ea"/>
                <a:cs typeface="+mj-cs"/>
              </a:defRPr>
            </a:lvl1pPr>
            <a:lvl2pPr algn="l" rtl="0" eaLnBrk="0" fontAlgn="base" hangingPunct="0">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rgbClr val="14F372"/>
                </a:solidFill>
                <a:latin typeface="Calibri Light" panose="020F0302020204030204" pitchFamily="34" charset="0"/>
                <a:ea typeface="宋体" panose="02010600030101010101" pitchFamily="2" charset="-122"/>
              </a:defRPr>
            </a:lvl9pPr>
          </a:lstStyle>
          <a:p>
            <a:pPr>
              <a:defRPr/>
            </a:pPr>
            <a:r>
              <a:rPr lang="zh-CN" altLang="en-US" sz="2800" dirty="0">
                <a:solidFill>
                  <a:schemeClr val="accent3">
                    <a:lumMod val="50000"/>
                  </a:schemeClr>
                </a:solidFill>
                <a:latin typeface="新蒂下午茶基本版" panose="03000600000000000000" pitchFamily="66" charset="-122"/>
                <a:ea typeface="新蒂下午茶基本版" panose="03000600000000000000" pitchFamily="66" charset="-122"/>
              </a:rPr>
              <a:t>输入你的标题</a:t>
            </a:r>
            <a:endParaRPr lang="zh-CN" altLang="en-US" sz="2800" dirty="0">
              <a:solidFill>
                <a:schemeClr val="accent3">
                  <a:lumMod val="50000"/>
                </a:schemeClr>
              </a:solidFill>
              <a:latin typeface="新蒂下午茶基本版" panose="03000600000000000000" pitchFamily="66" charset="-122"/>
              <a:ea typeface="新蒂下午茶基本版" panose="03000600000000000000" pitchFamily="66" charset="-122"/>
            </a:endParaRPr>
          </a:p>
        </p:txBody>
      </p:sp>
      <p:sp>
        <p:nvSpPr>
          <p:cNvPr id="16391" name="文本框 2"/>
          <p:cNvSpPr txBox="1">
            <a:spLocks noChangeArrowheads="1"/>
          </p:cNvSpPr>
          <p:nvPr/>
        </p:nvSpPr>
        <p:spPr bwMode="auto">
          <a:xfrm>
            <a:off x="628650" y="5258735"/>
            <a:ext cx="7397750" cy="1717393"/>
          </a:xfrm>
          <a:prstGeom prst="rect">
            <a:avLst/>
          </a:prstGeom>
          <a:noFill/>
          <a:ln w="9525">
            <a:solidFill>
              <a:schemeClr val="accent1"/>
            </a:solidFill>
            <a:prstDash val="lgDash"/>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3200" dirty="0">
                <a:solidFill>
                  <a:schemeClr val="bg1"/>
                </a:solidFill>
                <a:latin typeface="新蒂下午茶基本版" panose="03000600000000000000" pitchFamily="66" charset="-122"/>
                <a:ea typeface="新蒂下午茶基本版" panose="03000600000000000000" pitchFamily="66" charset="-122"/>
              </a:rPr>
              <a:t>请</a:t>
            </a:r>
            <a:r>
              <a:rPr lang="zh-CN" altLang="en-US" sz="1600" dirty="0">
                <a:solidFill>
                  <a:srgbClr val="002060"/>
                </a:solidFill>
                <a:latin typeface="新蒂下午茶基本版" panose="03000600000000000000" pitchFamily="66" charset="-122"/>
                <a:ea typeface="新蒂下午茶基本版" panose="03000600000000000000" pitchFamily="66" charset="-122"/>
              </a:rPr>
              <a:t>输入你的文本内容请输入你的文本内容请输入你的文本内容</a:t>
            </a:r>
            <a:endParaRPr lang="en-US" altLang="zh-CN" sz="1600" dirty="0">
              <a:solidFill>
                <a:srgbClr val="002060"/>
              </a:solidFill>
              <a:latin typeface="新蒂下午茶基本版" panose="03000600000000000000" pitchFamily="66" charset="-122"/>
              <a:ea typeface="新蒂下午茶基本版" panose="03000600000000000000" pitchFamily="66" charset="-122"/>
            </a:endParaRPr>
          </a:p>
          <a:p>
            <a:pPr>
              <a:lnSpc>
                <a:spcPct val="120000"/>
              </a:lnSpc>
            </a:pPr>
            <a:r>
              <a:rPr lang="zh-CN" altLang="en-US" sz="16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a:t>
            </a:r>
            <a:endParaRPr lang="en-US" altLang="zh-CN" sz="1600" dirty="0">
              <a:solidFill>
                <a:srgbClr val="002060"/>
              </a:solidFill>
              <a:latin typeface="新蒂下午茶基本版" panose="03000600000000000000" pitchFamily="66" charset="-122"/>
              <a:ea typeface="新蒂下午茶基本版" panose="03000600000000000000" pitchFamily="66" charset="-122"/>
            </a:endParaRPr>
          </a:p>
          <a:p>
            <a:pPr>
              <a:lnSpc>
                <a:spcPct val="150000"/>
              </a:lnSpc>
            </a:pPr>
            <a:r>
              <a:rPr lang="zh-CN" altLang="en-US" sz="16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a:t>
            </a:r>
            <a:endParaRPr lang="en-US" altLang="zh-CN" sz="1600" dirty="0">
              <a:solidFill>
                <a:srgbClr val="002060"/>
              </a:solidFill>
              <a:latin typeface="新蒂下午茶基本版" panose="03000600000000000000" pitchFamily="66" charset="-122"/>
              <a:ea typeface="新蒂下午茶基本版" panose="03000600000000000000" pitchFamily="66" charset="-122"/>
            </a:endParaRPr>
          </a:p>
          <a:p>
            <a:pPr>
              <a:lnSpc>
                <a:spcPct val="150000"/>
              </a:lnSpc>
            </a:pPr>
            <a:r>
              <a:rPr lang="zh-CN" altLang="en-US" sz="16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a:t>
            </a:r>
            <a:endParaRPr lang="zh-CN" altLang="en-US" sz="1600" dirty="0">
              <a:solidFill>
                <a:srgbClr val="002060"/>
              </a:solidFill>
              <a:latin typeface="新蒂下午茶基本版" panose="03000600000000000000" pitchFamily="66" charset="-122"/>
              <a:ea typeface="新蒂下午茶基本版" panose="03000600000000000000" pitchFamily="66" charset="-122"/>
            </a:endParaRPr>
          </a:p>
        </p:txBody>
      </p:sp>
      <p:sp>
        <p:nvSpPr>
          <p:cNvPr id="16392" name="文本框 7"/>
          <p:cNvSpPr txBox="1">
            <a:spLocks noChangeArrowheads="1"/>
          </p:cNvSpPr>
          <p:nvPr/>
        </p:nvSpPr>
        <p:spPr bwMode="auto">
          <a:xfrm>
            <a:off x="2646362" y="954088"/>
            <a:ext cx="7907983" cy="3108325"/>
          </a:xfrm>
          <a:prstGeom prst="rect">
            <a:avLst/>
          </a:prstGeom>
          <a:noFill/>
          <a:ln w="9525">
            <a:solidFill>
              <a:schemeClr val="accent1"/>
            </a:solidFill>
            <a:prstDash val="lg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200000"/>
              </a:lnSpc>
              <a:buFont typeface="Wingdings" panose="05000000000000000000" pitchFamily="2" charset="2"/>
              <a:buChar char="Ø"/>
            </a:pPr>
            <a:r>
              <a:rPr lang="zh-CN" altLang="en-US" sz="14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请输入你的文本内容请输入你的文本内容请输入你的文本内容输入你的文本内容请输入你的文本内容请输入你的文本内容</a:t>
            </a:r>
            <a:endParaRPr lang="en-US" altLang="zh-CN" sz="1400" dirty="0">
              <a:solidFill>
                <a:srgbClr val="002060"/>
              </a:solidFill>
              <a:latin typeface="新蒂下午茶基本版" panose="03000600000000000000" pitchFamily="66" charset="-122"/>
              <a:ea typeface="新蒂下午茶基本版" panose="03000600000000000000" pitchFamily="66" charset="-122"/>
            </a:endParaRPr>
          </a:p>
          <a:p>
            <a:pPr>
              <a:lnSpc>
                <a:spcPct val="200000"/>
              </a:lnSpc>
              <a:buFont typeface="Wingdings" panose="05000000000000000000" pitchFamily="2" charset="2"/>
              <a:buChar char="Ø"/>
            </a:pPr>
            <a:r>
              <a:rPr lang="zh-CN" altLang="en-US" sz="14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a:t>
            </a:r>
            <a:endParaRPr lang="en-US" altLang="zh-CN" sz="1400" dirty="0">
              <a:solidFill>
                <a:srgbClr val="002060"/>
              </a:solidFill>
              <a:latin typeface="新蒂下午茶基本版" panose="03000600000000000000" pitchFamily="66" charset="-122"/>
              <a:ea typeface="新蒂下午茶基本版" panose="03000600000000000000" pitchFamily="66" charset="-122"/>
            </a:endParaRPr>
          </a:p>
          <a:p>
            <a:pPr>
              <a:lnSpc>
                <a:spcPct val="200000"/>
              </a:lnSpc>
              <a:buFont typeface="Wingdings" panose="05000000000000000000" pitchFamily="2" charset="2"/>
              <a:buChar char="Ø"/>
            </a:pPr>
            <a:r>
              <a:rPr lang="zh-CN" altLang="en-US" sz="1400" dirty="0">
                <a:solidFill>
                  <a:srgbClr val="002060"/>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请输入你的文本内容请输入你的文本内容请输入你的文本内容请输入你的文本内容请输入你的文本内容请输入你的文本内容请输入你的文本内容请输入你的文本内容请输入你的文本内容请输入你的文本内容请输入你的文本内容请输入你的文本内容</a:t>
            </a:r>
            <a:endParaRPr lang="en-US" altLang="zh-CN" sz="1400" b="1" dirty="0">
              <a:solidFill>
                <a:srgbClr val="002060"/>
              </a:solidFill>
              <a:latin typeface="新蒂下午茶基本版" panose="03000600000000000000" pitchFamily="66" charset="-122"/>
              <a:ea typeface="新蒂下午茶基本版" panose="03000600000000000000" pitchFamily="66"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
                                          </p:val>
                                        </p:tav>
                                        <p:tav tm="100000">
                                          <p:val>
                                            <p:strVal val="#ppt_x"/>
                                          </p:val>
                                        </p:tav>
                                      </p:tavLst>
                                    </p:anim>
                                    <p:anim calcmode="lin" valueType="num">
                                      <p:cBhvr>
                                        <p:cTn id="9" dur="1000" fill="hold"/>
                                        <p:tgtEl>
                                          <p:spTgt spid="1638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1000"/>
                                        <p:tgtEl>
                                          <p:spTgt spid="10242"/>
                                        </p:tgtEl>
                                      </p:cBhvr>
                                    </p:animEffect>
                                    <p:anim calcmode="lin" valueType="num">
                                      <p:cBhvr>
                                        <p:cTn id="14" dur="1000" fill="hold"/>
                                        <p:tgtEl>
                                          <p:spTgt spid="10242"/>
                                        </p:tgtEl>
                                        <p:attrNameLst>
                                          <p:attrName>ppt_x</p:attrName>
                                        </p:attrNameLst>
                                      </p:cBhvr>
                                      <p:tavLst>
                                        <p:tav tm="0">
                                          <p:val>
                                            <p:strVal val="#ppt_x"/>
                                          </p:val>
                                        </p:tav>
                                        <p:tav tm="100000">
                                          <p:val>
                                            <p:strVal val="#ppt_x"/>
                                          </p:val>
                                        </p:tav>
                                      </p:tavLst>
                                    </p:anim>
                                    <p:anim calcmode="lin" valueType="num">
                                      <p:cBhvr>
                                        <p:cTn id="15" dur="1000" fill="hold"/>
                                        <p:tgtEl>
                                          <p:spTgt spid="102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6392">
                                            <p:bg/>
                                          </p:spTgt>
                                        </p:tgtEl>
                                        <p:attrNameLst>
                                          <p:attrName>style.visibility</p:attrName>
                                        </p:attrNameLst>
                                      </p:cBhvr>
                                      <p:to>
                                        <p:strVal val="visible"/>
                                      </p:to>
                                    </p:set>
                                    <p:animEffect transition="in" filter="wheel(1)">
                                      <p:cBhvr>
                                        <p:cTn id="19" dur="2000"/>
                                        <p:tgtEl>
                                          <p:spTgt spid="16392">
                                            <p:bg/>
                                          </p:spTgt>
                                        </p:tgtEl>
                                      </p:cBhvr>
                                    </p:animEffect>
                                  </p:childTnLst>
                                </p:cTn>
                              </p:par>
                            </p:childTnLst>
                          </p:cTn>
                        </p:par>
                        <p:par>
                          <p:cTn id="20" fill="hold">
                            <p:stCondLst>
                              <p:cond delay="4000"/>
                            </p:stCondLst>
                            <p:childTnLst>
                              <p:par>
                                <p:cTn id="21" presetID="31" presetClass="entr" presetSubtype="0" fill="hold" grpId="0" nodeType="afterEffect">
                                  <p:stCondLst>
                                    <p:cond delay="0"/>
                                  </p:stCondLst>
                                  <p:childTnLst>
                                    <p:set>
                                      <p:cBhvr>
                                        <p:cTn id="22" dur="1" fill="hold">
                                          <p:stCondLst>
                                            <p:cond delay="0"/>
                                          </p:stCondLst>
                                        </p:cTn>
                                        <p:tgtEl>
                                          <p:spTgt spid="16392">
                                            <p:txEl>
                                              <p:pRg st="0" end="0"/>
                                            </p:txEl>
                                          </p:spTgt>
                                        </p:tgtEl>
                                        <p:attrNameLst>
                                          <p:attrName>style.visibility</p:attrName>
                                        </p:attrNameLst>
                                      </p:cBhvr>
                                      <p:to>
                                        <p:strVal val="visible"/>
                                      </p:to>
                                    </p:set>
                                    <p:anim calcmode="lin" valueType="num">
                                      <p:cBhvr>
                                        <p:cTn id="23" dur="1000" fill="hold"/>
                                        <p:tgtEl>
                                          <p:spTgt spid="16392">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6392">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6392">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6392">
                                            <p:txEl>
                                              <p:pRg st="0" end="0"/>
                                            </p:txEl>
                                          </p:spTgt>
                                        </p:tgtEl>
                                      </p:cBhvr>
                                    </p:animEffect>
                                  </p:childTnLst>
                                </p:cTn>
                              </p:par>
                            </p:childTnLst>
                          </p:cTn>
                        </p:par>
                        <p:par>
                          <p:cTn id="27" fill="hold">
                            <p:stCondLst>
                              <p:cond delay="5000"/>
                            </p:stCondLst>
                            <p:childTnLst>
                              <p:par>
                                <p:cTn id="28" presetID="31" presetClass="entr" presetSubtype="0" fill="hold" grpId="0" nodeType="afterEffect">
                                  <p:stCondLst>
                                    <p:cond delay="0"/>
                                  </p:stCondLst>
                                  <p:childTnLst>
                                    <p:set>
                                      <p:cBhvr>
                                        <p:cTn id="29" dur="1" fill="hold">
                                          <p:stCondLst>
                                            <p:cond delay="0"/>
                                          </p:stCondLst>
                                        </p:cTn>
                                        <p:tgtEl>
                                          <p:spTgt spid="16392">
                                            <p:txEl>
                                              <p:pRg st="1" end="1"/>
                                            </p:txEl>
                                          </p:spTgt>
                                        </p:tgtEl>
                                        <p:attrNameLst>
                                          <p:attrName>style.visibility</p:attrName>
                                        </p:attrNameLst>
                                      </p:cBhvr>
                                      <p:to>
                                        <p:strVal val="visible"/>
                                      </p:to>
                                    </p:set>
                                    <p:anim calcmode="lin" valueType="num">
                                      <p:cBhvr>
                                        <p:cTn id="30" dur="1000" fill="hold"/>
                                        <p:tgtEl>
                                          <p:spTgt spid="1639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639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639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16392">
                                            <p:txEl>
                                              <p:pRg st="1" end="1"/>
                                            </p:txEl>
                                          </p:spTgt>
                                        </p:tgtEl>
                                      </p:cBhvr>
                                    </p:animEffect>
                                  </p:childTnLst>
                                </p:cTn>
                              </p:par>
                            </p:childTnLst>
                          </p:cTn>
                        </p:par>
                        <p:par>
                          <p:cTn id="34" fill="hold">
                            <p:stCondLst>
                              <p:cond delay="6000"/>
                            </p:stCondLst>
                            <p:childTnLst>
                              <p:par>
                                <p:cTn id="35" presetID="31" presetClass="entr" presetSubtype="0" fill="hold" grpId="0" nodeType="afterEffect">
                                  <p:stCondLst>
                                    <p:cond delay="0"/>
                                  </p:stCondLst>
                                  <p:childTnLst>
                                    <p:set>
                                      <p:cBhvr>
                                        <p:cTn id="36" dur="1" fill="hold">
                                          <p:stCondLst>
                                            <p:cond delay="0"/>
                                          </p:stCondLst>
                                        </p:cTn>
                                        <p:tgtEl>
                                          <p:spTgt spid="16392">
                                            <p:txEl>
                                              <p:pRg st="2" end="2"/>
                                            </p:txEl>
                                          </p:spTgt>
                                        </p:tgtEl>
                                        <p:attrNameLst>
                                          <p:attrName>style.visibility</p:attrName>
                                        </p:attrNameLst>
                                      </p:cBhvr>
                                      <p:to>
                                        <p:strVal val="visible"/>
                                      </p:to>
                                    </p:set>
                                    <p:anim calcmode="lin" valueType="num">
                                      <p:cBhvr>
                                        <p:cTn id="37" dur="1000" fill="hold"/>
                                        <p:tgtEl>
                                          <p:spTgt spid="16392">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16392">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16392">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16392">
                                            <p:txEl>
                                              <p:pRg st="2" end="2"/>
                                            </p:txEl>
                                          </p:spTgt>
                                        </p:tgtEl>
                                      </p:cBhvr>
                                    </p:animEffect>
                                  </p:childTnLst>
                                </p:cTn>
                              </p:par>
                            </p:childTnLst>
                          </p:cTn>
                        </p:par>
                        <p:par>
                          <p:cTn id="41" fill="hold">
                            <p:stCondLst>
                              <p:cond delay="7000"/>
                            </p:stCondLst>
                            <p:childTnLst>
                              <p:par>
                                <p:cTn id="42" presetID="53" presetClass="entr" presetSubtype="16" fill="hold" nodeType="afterEffect">
                                  <p:stCondLst>
                                    <p:cond delay="0"/>
                                  </p:stCondLst>
                                  <p:childTnLst>
                                    <p:set>
                                      <p:cBhvr>
                                        <p:cTn id="43" dur="1" fill="hold">
                                          <p:stCondLst>
                                            <p:cond delay="0"/>
                                          </p:stCondLst>
                                        </p:cTn>
                                        <p:tgtEl>
                                          <p:spTgt spid="16387"/>
                                        </p:tgtEl>
                                        <p:attrNameLst>
                                          <p:attrName>style.visibility</p:attrName>
                                        </p:attrNameLst>
                                      </p:cBhvr>
                                      <p:to>
                                        <p:strVal val="visible"/>
                                      </p:to>
                                    </p:set>
                                    <p:anim calcmode="lin" valueType="num">
                                      <p:cBhvr>
                                        <p:cTn id="44" dur="500" fill="hold"/>
                                        <p:tgtEl>
                                          <p:spTgt spid="16387"/>
                                        </p:tgtEl>
                                        <p:attrNameLst>
                                          <p:attrName>ppt_w</p:attrName>
                                        </p:attrNameLst>
                                      </p:cBhvr>
                                      <p:tavLst>
                                        <p:tav tm="0">
                                          <p:val>
                                            <p:fltVal val="0"/>
                                          </p:val>
                                        </p:tav>
                                        <p:tav tm="100000">
                                          <p:val>
                                            <p:strVal val="#ppt_w"/>
                                          </p:val>
                                        </p:tav>
                                      </p:tavLst>
                                    </p:anim>
                                    <p:anim calcmode="lin" valueType="num">
                                      <p:cBhvr>
                                        <p:cTn id="45" dur="500" fill="hold"/>
                                        <p:tgtEl>
                                          <p:spTgt spid="16387"/>
                                        </p:tgtEl>
                                        <p:attrNameLst>
                                          <p:attrName>ppt_h</p:attrName>
                                        </p:attrNameLst>
                                      </p:cBhvr>
                                      <p:tavLst>
                                        <p:tav tm="0">
                                          <p:val>
                                            <p:fltVal val="0"/>
                                          </p:val>
                                        </p:tav>
                                        <p:tav tm="100000">
                                          <p:val>
                                            <p:strVal val="#ppt_h"/>
                                          </p:val>
                                        </p:tav>
                                      </p:tavLst>
                                    </p:anim>
                                    <p:animEffect transition="in" filter="fade">
                                      <p:cBhvr>
                                        <p:cTn id="46" dur="500"/>
                                        <p:tgtEl>
                                          <p:spTgt spid="16387"/>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childTnLst>
                          </p:cTn>
                        </p:par>
                        <p:par>
                          <p:cTn id="51" fill="hold">
                            <p:stCondLst>
                              <p:cond delay="8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
                                        </p:tgtEl>
                                      </p:cBhvr>
                                    </p:animEffect>
                                  </p:childTnLst>
                                </p:cTn>
                              </p:par>
                            </p:childTnLst>
                          </p:cTn>
                        </p:par>
                        <p:par>
                          <p:cTn id="59" fill="hold">
                            <p:stCondLst>
                              <p:cond delay="8750"/>
                            </p:stCondLst>
                            <p:childTnLst>
                              <p:par>
                                <p:cTn id="60" presetID="53" presetClass="entr" presetSubtype="16" fill="hold" grpId="0" nodeType="afterEffect">
                                  <p:stCondLst>
                                    <p:cond delay="0"/>
                                  </p:stCondLst>
                                  <p:childTnLst>
                                    <p:set>
                                      <p:cBhvr>
                                        <p:cTn id="61" dur="1" fill="hold">
                                          <p:stCondLst>
                                            <p:cond delay="0"/>
                                          </p:stCondLst>
                                        </p:cTn>
                                        <p:tgtEl>
                                          <p:spTgt spid="16391"/>
                                        </p:tgtEl>
                                        <p:attrNameLst>
                                          <p:attrName>style.visibility</p:attrName>
                                        </p:attrNameLst>
                                      </p:cBhvr>
                                      <p:to>
                                        <p:strVal val="visible"/>
                                      </p:to>
                                    </p:set>
                                    <p:anim calcmode="lin" valueType="num">
                                      <p:cBhvr>
                                        <p:cTn id="62" dur="500" fill="hold"/>
                                        <p:tgtEl>
                                          <p:spTgt spid="16391"/>
                                        </p:tgtEl>
                                        <p:attrNameLst>
                                          <p:attrName>ppt_w</p:attrName>
                                        </p:attrNameLst>
                                      </p:cBhvr>
                                      <p:tavLst>
                                        <p:tav tm="0">
                                          <p:val>
                                            <p:fltVal val="0"/>
                                          </p:val>
                                        </p:tav>
                                        <p:tav tm="100000">
                                          <p:val>
                                            <p:strVal val="#ppt_w"/>
                                          </p:val>
                                        </p:tav>
                                      </p:tavLst>
                                    </p:anim>
                                    <p:anim calcmode="lin" valueType="num">
                                      <p:cBhvr>
                                        <p:cTn id="63" dur="500" fill="hold"/>
                                        <p:tgtEl>
                                          <p:spTgt spid="16391"/>
                                        </p:tgtEl>
                                        <p:attrNameLst>
                                          <p:attrName>ppt_h</p:attrName>
                                        </p:attrNameLst>
                                      </p:cBhvr>
                                      <p:tavLst>
                                        <p:tav tm="0">
                                          <p:val>
                                            <p:fltVal val="0"/>
                                          </p:val>
                                        </p:tav>
                                        <p:tav tm="100000">
                                          <p:val>
                                            <p:strVal val="#ppt_h"/>
                                          </p:val>
                                        </p:tav>
                                      </p:tavLst>
                                    </p:anim>
                                    <p:animEffect transition="in" filter="fade">
                                      <p:cBhvr>
                                        <p:cTn id="64"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2" grpId="0"/>
      <p:bldP spid="6" grpId="0"/>
      <p:bldP spid="16391" grpId="0" animBg="1"/>
      <p:bldP spid="16392"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90287" y="2693818"/>
            <a:ext cx="7448548" cy="3873896"/>
          </a:xfrm>
          <a:custGeom>
            <a:avLst/>
            <a:gdLst/>
            <a:ahLst/>
            <a:cxnLst/>
            <a:rect l="0" t="0" r="0" b="0"/>
            <a:pathLst>
              <a:path w="7724776" h="4267201">
                <a:moveTo>
                  <a:pt x="0" y="0"/>
                </a:moveTo>
                <a:lnTo>
                  <a:pt x="7724775" y="0"/>
                </a:lnTo>
                <a:lnTo>
                  <a:pt x="7724775" y="4267200"/>
                </a:lnTo>
                <a:lnTo>
                  <a:pt x="0" y="4267200"/>
                </a:lnTo>
                <a:close/>
              </a:path>
            </a:pathLst>
          </a:custGeom>
          <a:blipFill dpi="0" rotWithShape="1">
            <a:blip r:embed="rId1">
              <a:alphaModFix amt="57000"/>
              <a:duotone>
                <a:schemeClr val="bg2">
                  <a:shade val="45000"/>
                  <a:satMod val="135000"/>
                </a:schemeClr>
                <a:prstClr val="white"/>
              </a:duotone>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941" y="3465513"/>
            <a:ext cx="4072120" cy="3102201"/>
          </a:xfrm>
          <a:prstGeom prst="rect">
            <a:avLst/>
          </a:prstGeom>
          <a:effectLst>
            <a:reflection blurRad="6350" stA="50000" endA="300" endPos="90000" dir="5400000" sy="-100000" algn="bl" rotWithShape="0"/>
          </a:effec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847">
            <a:off x="182159" y="-35395"/>
            <a:ext cx="2595272" cy="1297636"/>
          </a:xfrm>
          <a:prstGeom prst="rect">
            <a:avLst/>
          </a:prstGeom>
        </p:spPr>
      </p:pic>
      <p:sp>
        <p:nvSpPr>
          <p:cNvPr id="9" name="矩形 8"/>
          <p:cNvSpPr/>
          <p:nvPr/>
        </p:nvSpPr>
        <p:spPr>
          <a:xfrm>
            <a:off x="1720886" y="769237"/>
            <a:ext cx="5023983" cy="646331"/>
          </a:xfrm>
          <a:prstGeom prst="rect">
            <a:avLst/>
          </a:prstGeom>
          <a:solidFill>
            <a:schemeClr val="bg1">
              <a:alpha val="39000"/>
            </a:schemeClr>
          </a:solidFill>
        </p:spPr>
        <p:txBody>
          <a:bodyPr wrap="square" lIns="91440" tIns="45720" rIns="91440" bIns="45720">
            <a:spAutoFit/>
          </a:bodyPr>
          <a:lstStyle/>
          <a:p>
            <a:pPr algn="ctr"/>
            <a:r>
              <a:rPr lang="zh-CN" altLang="en-US" sz="3600" b="1" dirty="0">
                <a:ln w="3175">
                  <a:solidFill>
                    <a:schemeClr val="accent4">
                      <a:lumMod val="60000"/>
                      <a:lumOff val="40000"/>
                    </a:schemeClr>
                  </a:solidFill>
                  <a:prstDash val="solid"/>
                </a:ln>
                <a:solidFill>
                  <a:schemeClr val="accent1">
                    <a:lumMod val="50000"/>
                  </a:schemeClr>
                </a:solidFill>
                <a:latin typeface="腾祥铁山楷书繁" panose="01010104010101010101" pitchFamily="2" charset="-122"/>
                <a:ea typeface="腾祥铁山楷书繁" panose="01010104010101010101" pitchFamily="2" charset="-122"/>
              </a:rPr>
              <a:t>请在此输入你的标题</a:t>
            </a:r>
            <a:endParaRPr lang="zh-CN" altLang="en-US" sz="3600" b="1" cap="none" spc="0" dirty="0">
              <a:ln w="3175">
                <a:solidFill>
                  <a:schemeClr val="accent4">
                    <a:lumMod val="60000"/>
                    <a:lumOff val="40000"/>
                  </a:schemeClr>
                </a:solidFill>
                <a:prstDash val="solid"/>
              </a:ln>
              <a:solidFill>
                <a:schemeClr val="accent1">
                  <a:lumMod val="50000"/>
                </a:schemeClr>
              </a:solidFill>
              <a:effectLst/>
              <a:latin typeface="腾祥铁山楷书繁" panose="01010104010101010101" pitchFamily="2" charset="-122"/>
              <a:ea typeface="腾祥铁山楷书繁" panose="01010104010101010101" pitchFamily="2" charset="-122"/>
            </a:endParaRPr>
          </a:p>
        </p:txBody>
      </p:sp>
      <p:cxnSp>
        <p:nvCxnSpPr>
          <p:cNvPr id="10" name="直接连接符 9"/>
          <p:cNvCxnSpPr/>
          <p:nvPr/>
        </p:nvCxnSpPr>
        <p:spPr>
          <a:xfrm>
            <a:off x="1720886" y="1570552"/>
            <a:ext cx="5023983" cy="49045"/>
          </a:xfrm>
          <a:prstGeom prst="line">
            <a:avLst/>
          </a:prstGeom>
          <a:ln w="1270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11" name="文本框 7"/>
          <p:cNvSpPr txBox="1">
            <a:spLocks noChangeArrowheads="1"/>
          </p:cNvSpPr>
          <p:nvPr/>
        </p:nvSpPr>
        <p:spPr bwMode="auto">
          <a:xfrm>
            <a:off x="621393" y="3014109"/>
            <a:ext cx="6719206" cy="3046988"/>
          </a:xfrm>
          <a:prstGeom prst="rect">
            <a:avLst/>
          </a:prstGeom>
          <a:noFill/>
          <a:ln w="9525">
            <a:noFill/>
            <a:prstDash val="lg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200000"/>
              </a:lnSpc>
              <a:buFont typeface="Wingdings" panose="05000000000000000000" pitchFamily="2" charset="2"/>
              <a:buChar char="Ø"/>
            </a:pPr>
            <a:r>
              <a:rPr lang="zh-CN" altLang="en-US" sz="1600" dirty="0">
                <a:solidFill>
                  <a:schemeClr val="accent5">
                    <a:lumMod val="50000"/>
                  </a:schemeClr>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请输入你的文本内容请输入你的文本内容请输入你的文本内容输入你的文本内容请输入你的文本内容请输入你的文本内容</a:t>
            </a:r>
            <a:endParaRPr lang="en-US" altLang="zh-CN" sz="1600" dirty="0">
              <a:solidFill>
                <a:schemeClr val="accent5">
                  <a:lumMod val="50000"/>
                </a:schemeClr>
              </a:solidFill>
              <a:latin typeface="新蒂下午茶基本版" panose="03000600000000000000" pitchFamily="66" charset="-122"/>
              <a:ea typeface="新蒂下午茶基本版" panose="03000600000000000000" pitchFamily="66" charset="-122"/>
            </a:endParaRPr>
          </a:p>
          <a:p>
            <a:pPr>
              <a:lnSpc>
                <a:spcPct val="200000"/>
              </a:lnSpc>
              <a:buFont typeface="Wingdings" panose="05000000000000000000" pitchFamily="2" charset="2"/>
              <a:buChar char="Ø"/>
            </a:pPr>
            <a:r>
              <a:rPr lang="zh-CN" altLang="en-US" sz="1600" dirty="0">
                <a:solidFill>
                  <a:schemeClr val="accent5">
                    <a:lumMod val="50000"/>
                  </a:schemeClr>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a:t>
            </a:r>
            <a:endParaRPr lang="en-US" altLang="zh-CN" sz="1600" dirty="0">
              <a:solidFill>
                <a:schemeClr val="accent5">
                  <a:lumMod val="50000"/>
                </a:schemeClr>
              </a:solidFill>
              <a:latin typeface="新蒂下午茶基本版" panose="03000600000000000000" pitchFamily="66" charset="-122"/>
              <a:ea typeface="新蒂下午茶基本版" panose="03000600000000000000" pitchFamily="66" charset="-122"/>
            </a:endParaRPr>
          </a:p>
          <a:p>
            <a:pPr>
              <a:lnSpc>
                <a:spcPct val="200000"/>
              </a:lnSpc>
              <a:buFont typeface="Wingdings" panose="05000000000000000000" pitchFamily="2" charset="2"/>
              <a:buChar char="Ø"/>
            </a:pPr>
            <a:r>
              <a:rPr lang="zh-CN" altLang="en-US" sz="1600" dirty="0">
                <a:solidFill>
                  <a:schemeClr val="accent5">
                    <a:lumMod val="50000"/>
                  </a:schemeClr>
                </a:solidFill>
                <a:latin typeface="新蒂下午茶基本版" panose="03000600000000000000" pitchFamily="66" charset="-122"/>
                <a:ea typeface="新蒂下午茶基本版" panose="03000600000000000000" pitchFamily="66" charset="-122"/>
              </a:rPr>
              <a:t>请输入你的文本内容请输入你的文本内容请输入你的文本内容请输入你的文本内容请输入你的文本内容请输入你的文本内容请输入你的文本内容请输入你的文本内容请输入你的文本内容</a:t>
            </a:r>
            <a:endParaRPr lang="en-US" altLang="zh-CN" sz="1600" b="1" dirty="0">
              <a:solidFill>
                <a:schemeClr val="accent5">
                  <a:lumMod val="50000"/>
                </a:schemeClr>
              </a:solidFill>
              <a:latin typeface="新蒂下午茶基本版" panose="03000600000000000000" pitchFamily="66" charset="-122"/>
              <a:ea typeface="新蒂下午茶基本版" panose="03000600000000000000" pitchFamily="66" charset="-122"/>
            </a:endParaRPr>
          </a:p>
        </p:txBody>
      </p:sp>
      <p:sp>
        <p:nvSpPr>
          <p:cNvPr id="12" name="标题 1"/>
          <p:cNvSpPr txBox="1"/>
          <p:nvPr/>
        </p:nvSpPr>
        <p:spPr>
          <a:xfrm>
            <a:off x="7209970" y="2344568"/>
            <a:ext cx="2451100" cy="698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dirty="0">
                <a:solidFill>
                  <a:schemeClr val="accent6">
                    <a:lumMod val="50000"/>
                  </a:schemeClr>
                </a:solidFill>
                <a:latin typeface="方正粗倩繁体" panose="03000509000000000000" pitchFamily="65" charset="-122"/>
                <a:ea typeface="方正粗倩繁体" panose="03000509000000000000" pitchFamily="65" charset="-122"/>
              </a:rPr>
              <a:t>你</a:t>
            </a:r>
            <a:endParaRPr lang="en-US" altLang="zh-CN" dirty="0">
              <a:solidFill>
                <a:schemeClr val="accent6">
                  <a:lumMod val="50000"/>
                </a:schemeClr>
              </a:solidFill>
              <a:latin typeface="方正粗倩繁体" panose="03000509000000000000" pitchFamily="65" charset="-122"/>
              <a:ea typeface="方正粗倩繁体" panose="03000509000000000000" pitchFamily="65" charset="-122"/>
            </a:endParaRPr>
          </a:p>
          <a:p>
            <a:pPr>
              <a:defRPr/>
            </a:pPr>
            <a:r>
              <a:rPr lang="zh-CN" altLang="en-US" dirty="0">
                <a:solidFill>
                  <a:schemeClr val="accent6">
                    <a:lumMod val="50000"/>
                  </a:schemeClr>
                </a:solidFill>
                <a:latin typeface="方正粗倩繁体" panose="03000509000000000000" pitchFamily="65" charset="-122"/>
                <a:ea typeface="方正粗倩繁体" panose="03000509000000000000" pitchFamily="65" charset="-122"/>
              </a:rPr>
              <a:t>   </a:t>
            </a:r>
            <a:r>
              <a:rPr lang="zh-CN" altLang="en-US" dirty="0">
                <a:solidFill>
                  <a:srgbClr val="FFFF00"/>
                </a:solidFill>
                <a:latin typeface="方正粗倩繁体" panose="03000509000000000000" pitchFamily="65" charset="-122"/>
                <a:ea typeface="方正粗倩繁体" panose="03000509000000000000" pitchFamily="65" charset="-122"/>
              </a:rPr>
              <a:t>的</a:t>
            </a:r>
            <a:endParaRPr lang="en-US" altLang="zh-CN" dirty="0">
              <a:solidFill>
                <a:srgbClr val="FFFF00"/>
              </a:solidFill>
              <a:latin typeface="方正粗倩繁体" panose="03000509000000000000" pitchFamily="65" charset="-122"/>
              <a:ea typeface="方正粗倩繁体" panose="03000509000000000000" pitchFamily="65" charset="-122"/>
            </a:endParaRPr>
          </a:p>
          <a:p>
            <a:pPr>
              <a:defRPr/>
            </a:pPr>
            <a:r>
              <a:rPr lang="zh-CN" altLang="en-US" dirty="0">
                <a:solidFill>
                  <a:srgbClr val="FFC000"/>
                </a:solidFill>
                <a:latin typeface="方正粗倩繁体" panose="03000509000000000000" pitchFamily="65" charset="-122"/>
                <a:ea typeface="方正粗倩繁体" panose="03000509000000000000" pitchFamily="65" charset="-122"/>
              </a:rPr>
              <a:t>标</a:t>
            </a:r>
            <a:endParaRPr lang="en-US" altLang="zh-CN" dirty="0">
              <a:solidFill>
                <a:srgbClr val="FFC000"/>
              </a:solidFill>
              <a:latin typeface="方正粗倩繁体" panose="03000509000000000000" pitchFamily="65" charset="-122"/>
              <a:ea typeface="方正粗倩繁体" panose="03000509000000000000" pitchFamily="65" charset="-122"/>
            </a:endParaRPr>
          </a:p>
          <a:p>
            <a:pPr>
              <a:defRPr/>
            </a:pPr>
            <a:r>
              <a:rPr lang="zh-CN" altLang="en-US" dirty="0">
                <a:solidFill>
                  <a:schemeClr val="accent6">
                    <a:lumMod val="50000"/>
                  </a:schemeClr>
                </a:solidFill>
                <a:latin typeface="方正粗倩繁体" panose="03000509000000000000" pitchFamily="65" charset="-122"/>
                <a:ea typeface="方正粗倩繁体" panose="03000509000000000000" pitchFamily="65" charset="-122"/>
              </a:rPr>
              <a:t>   </a:t>
            </a:r>
            <a:r>
              <a:rPr lang="zh-CN" altLang="en-US" dirty="0">
                <a:solidFill>
                  <a:srgbClr val="FF0000"/>
                </a:solidFill>
                <a:latin typeface="方正粗倩繁体" panose="03000509000000000000" pitchFamily="65" charset="-122"/>
                <a:ea typeface="方正粗倩繁体" panose="03000509000000000000" pitchFamily="65" charset="-122"/>
              </a:rPr>
              <a:t>题</a:t>
            </a:r>
            <a:endParaRPr lang="zh-CN" altLang="en-US" dirty="0">
              <a:solidFill>
                <a:srgbClr val="FF0000"/>
              </a:solidFill>
              <a:latin typeface="方正粗倩繁体" panose="03000509000000000000" pitchFamily="65" charset="-122"/>
              <a:ea typeface="方正粗倩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start="never" repeatDur="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restart="never" repeatDur="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42" presetClass="entr" presetSubtype="0" restart="never" repeatDur="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iterate type="lt">
                                    <p:tmPct val="30000"/>
                                  </p:iterate>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4849"/>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5349"/>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p:bldP spid="12" grpId="0"/>
    </p:bldLst>
  </p:timing>
</p:sld>
</file>

<file path=ppt/tags/tag1.xml><?xml version="1.0" encoding="utf-8"?>
<p:tagLst xmlns:p="http://schemas.openxmlformats.org/presentationml/2006/main">
  <p:tag name="MH" val="20150903154237"/>
  <p:tag name="MH_LIBRARY" val="CONTENTS"/>
  <p:tag name="MH_TYPE" val="ENTRY"/>
  <p:tag name="ID" val="547146"/>
  <p:tag name="MH_ORDER" val="1"/>
</p:tagLst>
</file>

<file path=ppt/tags/tag10.xml><?xml version="1.0" encoding="utf-8"?>
<p:tagLst xmlns:p="http://schemas.openxmlformats.org/presentationml/2006/main">
  <p:tag name="MH" val="20150903113148"/>
  <p:tag name="MH_LIBRARY" val="GRAPHIC"/>
  <p:tag name="MH_TYPE" val="SubTitle"/>
  <p:tag name="MH_ORDER" val="3"/>
</p:tagLst>
</file>

<file path=ppt/tags/tag100.xml><?xml version="1.0" encoding="utf-8"?>
<p:tagLst xmlns:p="http://schemas.openxmlformats.org/presentationml/2006/main">
  <p:tag name="MH" val="20150903113140"/>
  <p:tag name="MH_LIBRARY" val="GRAPHIC"/>
  <p:tag name="MH_TYPE" val="Other"/>
  <p:tag name="MH_ORDER" val="3"/>
</p:tagLst>
</file>

<file path=ppt/tags/tag101.xml><?xml version="1.0" encoding="utf-8"?>
<p:tagLst xmlns:p="http://schemas.openxmlformats.org/presentationml/2006/main">
  <p:tag name="MH" val="20150903113140"/>
  <p:tag name="MH_LIBRARY" val="GRAPHIC"/>
  <p:tag name="MH_TYPE" val="Other"/>
  <p:tag name="MH_ORDER" val="4"/>
</p:tagLst>
</file>

<file path=ppt/tags/tag102.xml><?xml version="1.0" encoding="utf-8"?>
<p:tagLst xmlns:p="http://schemas.openxmlformats.org/presentationml/2006/main">
  <p:tag name="MH" val="20150903113140"/>
  <p:tag name="MH_LIBRARY" val="GRAPHIC"/>
  <p:tag name="MH_TYPE" val="Other"/>
  <p:tag name="MH_ORDER" val="5"/>
</p:tagLst>
</file>

<file path=ppt/tags/tag103.xml><?xml version="1.0" encoding="utf-8"?>
<p:tagLst xmlns:p="http://schemas.openxmlformats.org/presentationml/2006/main">
  <p:tag name="MH" val="20150903113140"/>
  <p:tag name="MH_LIBRARY" val="GRAPHIC"/>
  <p:tag name="MH_TYPE" val="Other"/>
  <p:tag name="MH_ORDER" val="6"/>
</p:tagLst>
</file>

<file path=ppt/tags/tag104.xml><?xml version="1.0" encoding="utf-8"?>
<p:tagLst xmlns:p="http://schemas.openxmlformats.org/presentationml/2006/main">
  <p:tag name="MH" val="20150903113140"/>
  <p:tag name="MH_LIBRARY" val="GRAPHIC"/>
  <p:tag name="MH_TYPE" val="Other"/>
  <p:tag name="MH_ORDER" val="7"/>
</p:tagLst>
</file>

<file path=ppt/tags/tag105.xml><?xml version="1.0" encoding="utf-8"?>
<p:tagLst xmlns:p="http://schemas.openxmlformats.org/presentationml/2006/main">
  <p:tag name="MH" val="20150903113140"/>
  <p:tag name="MH_LIBRARY" val="GRAPHIC"/>
  <p:tag name="MH_TYPE" val="Other"/>
  <p:tag name="MH_ORDER" val="8"/>
</p:tagLst>
</file>

<file path=ppt/tags/tag106.xml><?xml version="1.0" encoding="utf-8"?>
<p:tagLst xmlns:p="http://schemas.openxmlformats.org/presentationml/2006/main">
  <p:tag name="MH" val="20150903113140"/>
  <p:tag name="MH_LIBRARY" val="GRAPHIC"/>
  <p:tag name="MH_TYPE" val="Other"/>
  <p:tag name="MH_ORDER" val="9"/>
</p:tagLst>
</file>

<file path=ppt/tags/tag107.xml><?xml version="1.0" encoding="utf-8"?>
<p:tagLst xmlns:p="http://schemas.openxmlformats.org/presentationml/2006/main">
  <p:tag name="MH" val="20150903113140"/>
  <p:tag name="MH_LIBRARY" val="GRAPHIC"/>
  <p:tag name="MH_TYPE" val="Other"/>
  <p:tag name="MH_ORDER" val="10"/>
</p:tagLst>
</file>

<file path=ppt/tags/tag108.xml><?xml version="1.0" encoding="utf-8"?>
<p:tagLst xmlns:p="http://schemas.openxmlformats.org/presentationml/2006/main">
  <p:tag name="MH" val="20150903113140"/>
  <p:tag name="MH_LIBRARY" val="GRAPHIC"/>
  <p:tag name="MH_TYPE" val="Other"/>
  <p:tag name="MH_ORDER" val="11"/>
</p:tagLst>
</file>

<file path=ppt/tags/tag109.xml><?xml version="1.0" encoding="utf-8"?>
<p:tagLst xmlns:p="http://schemas.openxmlformats.org/presentationml/2006/main">
  <p:tag name="MH" val="20150903113140"/>
  <p:tag name="MH_LIBRARY" val="GRAPHIC"/>
  <p:tag name="MH_TYPE" val="Other"/>
  <p:tag name="MH_ORDER" val="12"/>
</p:tagLst>
</file>

<file path=ppt/tags/tag11.xml><?xml version="1.0" encoding="utf-8"?>
<p:tagLst xmlns:p="http://schemas.openxmlformats.org/presentationml/2006/main">
  <p:tag name="MH" val="20150903113148"/>
  <p:tag name="MH_LIBRARY" val="GRAPHIC"/>
  <p:tag name="MH_TYPE" val="Text"/>
  <p:tag name="MH_ORDER" val="3"/>
</p:tagLst>
</file>

<file path=ppt/tags/tag110.xml><?xml version="1.0" encoding="utf-8"?>
<p:tagLst xmlns:p="http://schemas.openxmlformats.org/presentationml/2006/main">
  <p:tag name="MH" val="20150903113140"/>
  <p:tag name="MH_LIBRARY" val="GRAPHIC"/>
  <p:tag name="MH_TYPE" val="Other"/>
  <p:tag name="MH_ORDER" val="13"/>
</p:tagLst>
</file>

<file path=ppt/tags/tag111.xml><?xml version="1.0" encoding="utf-8"?>
<p:tagLst xmlns:p="http://schemas.openxmlformats.org/presentationml/2006/main">
  <p:tag name="MH" val="20150903113140"/>
  <p:tag name="MH_LIBRARY" val="GRAPHIC"/>
  <p:tag name="MH_TYPE" val="Other"/>
  <p:tag name="MH_ORDER" val="14"/>
</p:tagLst>
</file>

<file path=ppt/tags/tag112.xml><?xml version="1.0" encoding="utf-8"?>
<p:tagLst xmlns:p="http://schemas.openxmlformats.org/presentationml/2006/main">
  <p:tag name="MH" val="20150903113140"/>
  <p:tag name="MH_LIBRARY" val="GRAPHIC"/>
  <p:tag name="MH_TYPE" val="Other"/>
  <p:tag name="MH_ORDER" val="15"/>
</p:tagLst>
</file>

<file path=ppt/tags/tag113.xml><?xml version="1.0" encoding="utf-8"?>
<p:tagLst xmlns:p="http://schemas.openxmlformats.org/presentationml/2006/main">
  <p:tag name="MH_TYPE" val="#NeiR#"/>
  <p:tag name="MH_NUMBER" val="5"/>
  <p:tag name="MH_CATEGORY" val="#BingLLB#"/>
  <p:tag name="MH_LAYOUT" val="SubTitle"/>
  <p:tag name="MH" val="20150903113140"/>
  <p:tag name="MH_LIBRARY" val="GRAPHIC"/>
</p:tagLst>
</file>

<file path=ppt/tags/tag114.xml><?xml version="1.0" encoding="utf-8"?>
<p:tagLst xmlns:p="http://schemas.openxmlformats.org/presentationml/2006/main">
  <p:tag name="MH" val="20150903113156"/>
  <p:tag name="MH_LIBRARY" val="GRAPHIC"/>
  <p:tag name="MH_TYPE" val="Other"/>
  <p:tag name="MH_ORDER" val="1"/>
</p:tagLst>
</file>

<file path=ppt/tags/tag115.xml><?xml version="1.0" encoding="utf-8"?>
<p:tagLst xmlns:p="http://schemas.openxmlformats.org/presentationml/2006/main">
  <p:tag name="MH" val="20150903113156"/>
  <p:tag name="MH_LIBRARY" val="GRAPHIC"/>
  <p:tag name="MH_TYPE" val="Other"/>
  <p:tag name="MH_ORDER" val="3"/>
</p:tagLst>
</file>

<file path=ppt/tags/tag116.xml><?xml version="1.0" encoding="utf-8"?>
<p:tagLst xmlns:p="http://schemas.openxmlformats.org/presentationml/2006/main">
  <p:tag name="MH" val="20150903113156"/>
  <p:tag name="MH_LIBRARY" val="GRAPHIC"/>
  <p:tag name="MH_TYPE" val="Other"/>
  <p:tag name="MH_ORDER" val="4"/>
</p:tagLst>
</file>

<file path=ppt/tags/tag117.xml><?xml version="1.0" encoding="utf-8"?>
<p:tagLst xmlns:p="http://schemas.openxmlformats.org/presentationml/2006/main">
  <p:tag name="MH" val="20150903113156"/>
  <p:tag name="MH_LIBRARY" val="GRAPHIC"/>
  <p:tag name="MH_TYPE" val="Other"/>
  <p:tag name="MH_ORDER" val="6"/>
</p:tagLst>
</file>

<file path=ppt/tags/tag118.xml><?xml version="1.0" encoding="utf-8"?>
<p:tagLst xmlns:p="http://schemas.openxmlformats.org/presentationml/2006/main">
  <p:tag name="MH" val="20150903113156"/>
  <p:tag name="MH_LIBRARY" val="GRAPHIC"/>
  <p:tag name="MH_TYPE" val="Other"/>
  <p:tag name="MH_ORDER" val="7"/>
</p:tagLst>
</file>

<file path=ppt/tags/tag119.xml><?xml version="1.0" encoding="utf-8"?>
<p:tagLst xmlns:p="http://schemas.openxmlformats.org/presentationml/2006/main">
  <p:tag name="MH" val="20150903113156"/>
  <p:tag name="MH_LIBRARY" val="GRAPHIC"/>
  <p:tag name="MH_TYPE" val="Other"/>
  <p:tag name="MH_ORDER" val="9"/>
</p:tagLst>
</file>

<file path=ppt/tags/tag12.xml><?xml version="1.0" encoding="utf-8"?>
<p:tagLst xmlns:p="http://schemas.openxmlformats.org/presentationml/2006/main">
  <p:tag name="MH" val="20150903113148"/>
  <p:tag name="MH_LIBRARY" val="GRAPHIC"/>
  <p:tag name="MH_TYPE" val="Other"/>
  <p:tag name="MH_ORDER" val="2"/>
</p:tagLst>
</file>

<file path=ppt/tags/tag120.xml><?xml version="1.0" encoding="utf-8"?>
<p:tagLst xmlns:p="http://schemas.openxmlformats.org/presentationml/2006/main">
  <p:tag name="MH" val="20150903113156"/>
  <p:tag name="MH_LIBRARY" val="GRAPHIC"/>
  <p:tag name="MH_TYPE" val="Other"/>
  <p:tag name="MH_ORDER" val="10"/>
</p:tagLst>
</file>

<file path=ppt/tags/tag121.xml><?xml version="1.0" encoding="utf-8"?>
<p:tagLst xmlns:p="http://schemas.openxmlformats.org/presentationml/2006/main">
  <p:tag name="MH" val="20150903113156"/>
  <p:tag name="MH_LIBRARY" val="GRAPHIC"/>
  <p:tag name="MH_TYPE" val="Other"/>
  <p:tag name="MH_ORDER" val="12"/>
</p:tagLst>
</file>

<file path=ppt/tags/tag122.xml><?xml version="1.0" encoding="utf-8"?>
<p:tagLst xmlns:p="http://schemas.openxmlformats.org/presentationml/2006/main">
  <p:tag name="MH" val="20150903113156"/>
  <p:tag name="MH_LIBRARY" val="GRAPHIC"/>
  <p:tag name="MH_TYPE" val="Other"/>
  <p:tag name="MH_ORDER" val="2"/>
</p:tagLst>
</file>

<file path=ppt/tags/tag123.xml><?xml version="1.0" encoding="utf-8"?>
<p:tagLst xmlns:p="http://schemas.openxmlformats.org/presentationml/2006/main">
  <p:tag name="MH" val="20150903113156"/>
  <p:tag name="MH_LIBRARY" val="GRAPHIC"/>
  <p:tag name="MH_TYPE" val="SubTitle"/>
  <p:tag name="MH_ORDER" val="1"/>
</p:tagLst>
</file>

<file path=ppt/tags/tag124.xml><?xml version="1.0" encoding="utf-8"?>
<p:tagLst xmlns:p="http://schemas.openxmlformats.org/presentationml/2006/main">
  <p:tag name="MH" val="20150903113156"/>
  <p:tag name="MH_LIBRARY" val="GRAPHIC"/>
  <p:tag name="MH_TYPE" val="Other"/>
  <p:tag name="MH_ORDER" val="5"/>
</p:tagLst>
</file>

<file path=ppt/tags/tag125.xml><?xml version="1.0" encoding="utf-8"?>
<p:tagLst xmlns:p="http://schemas.openxmlformats.org/presentationml/2006/main">
  <p:tag name="MH" val="20150903113156"/>
  <p:tag name="MH_LIBRARY" val="GRAPHIC"/>
  <p:tag name="MH_TYPE" val="SubTitle"/>
  <p:tag name="MH_ORDER" val="2"/>
</p:tagLst>
</file>

<file path=ppt/tags/tag126.xml><?xml version="1.0" encoding="utf-8"?>
<p:tagLst xmlns:p="http://schemas.openxmlformats.org/presentationml/2006/main">
  <p:tag name="MH" val="20150903113156"/>
  <p:tag name="MH_LIBRARY" val="GRAPHIC"/>
  <p:tag name="MH_TYPE" val="Other"/>
  <p:tag name="MH_ORDER" val="8"/>
</p:tagLst>
</file>

<file path=ppt/tags/tag127.xml><?xml version="1.0" encoding="utf-8"?>
<p:tagLst xmlns:p="http://schemas.openxmlformats.org/presentationml/2006/main">
  <p:tag name="MH" val="20150903113156"/>
  <p:tag name="MH_LIBRARY" val="GRAPHIC"/>
  <p:tag name="MH_TYPE" val="SubTitle"/>
  <p:tag name="MH_ORDER" val="3"/>
</p:tagLst>
</file>

<file path=ppt/tags/tag128.xml><?xml version="1.0" encoding="utf-8"?>
<p:tagLst xmlns:p="http://schemas.openxmlformats.org/presentationml/2006/main">
  <p:tag name="MH" val="20150903113156"/>
  <p:tag name="MH_LIBRARY" val="GRAPHIC"/>
  <p:tag name="MH_TYPE" val="Other"/>
  <p:tag name="MH_ORDER" val="11"/>
</p:tagLst>
</file>

<file path=ppt/tags/tag129.xml><?xml version="1.0" encoding="utf-8"?>
<p:tagLst xmlns:p="http://schemas.openxmlformats.org/presentationml/2006/main">
  <p:tag name="MH" val="20150903113156"/>
  <p:tag name="MH_LIBRARY" val="GRAPHIC"/>
  <p:tag name="MH_TYPE" val="SubTitle"/>
  <p:tag name="MH_ORDER" val="4"/>
</p:tagLst>
</file>

<file path=ppt/tags/tag13.xml><?xml version="1.0" encoding="utf-8"?>
<p:tagLst xmlns:p="http://schemas.openxmlformats.org/presentationml/2006/main">
  <p:tag name="MH" val="20150903113148"/>
  <p:tag name="MH_LIBRARY" val="GRAPHIC"/>
  <p:tag name="MH_TYPE" val="SubTitle"/>
  <p:tag name="MH_ORDER" val="2"/>
</p:tagLst>
</file>

<file path=ppt/tags/tag130.xml><?xml version="1.0" encoding="utf-8"?>
<p:tagLst xmlns:p="http://schemas.openxmlformats.org/presentationml/2006/main">
  <p:tag name="MH_TYPE" val="#NeiR#"/>
  <p:tag name="MH_NUMBER" val="4"/>
  <p:tag name="MH_CATEGORY" val="#BingLLB#"/>
  <p:tag name="MH_LAYOUT" val="SubTitle"/>
  <p:tag name="MH" val="20150903113156"/>
  <p:tag name="MH_LIBRARY" val="GRAPHIC"/>
</p:tagLst>
</file>

<file path=ppt/tags/tag131.xml><?xml version="1.0" encoding="utf-8"?>
<p:tagLst xmlns:p="http://schemas.openxmlformats.org/presentationml/2006/main">
  <p:tag name="MH" val="20150903113245"/>
  <p:tag name="MH_LIBRARY" val="GRAPHIC"/>
  <p:tag name="MH_TYPE" val="Other"/>
  <p:tag name="MH_ORDER" val="1"/>
</p:tagLst>
</file>

<file path=ppt/tags/tag132.xml><?xml version="1.0" encoding="utf-8"?>
<p:tagLst xmlns:p="http://schemas.openxmlformats.org/presentationml/2006/main">
  <p:tag name="MH" val="20150903113245"/>
  <p:tag name="MH_LIBRARY" val="GRAPHIC"/>
  <p:tag name="MH_TYPE" val="Other"/>
  <p:tag name="MH_ORDER" val="2"/>
</p:tagLst>
</file>

<file path=ppt/tags/tag133.xml><?xml version="1.0" encoding="utf-8"?>
<p:tagLst xmlns:p="http://schemas.openxmlformats.org/presentationml/2006/main">
  <p:tag name="MH" val="20150903113245"/>
  <p:tag name="MH_LIBRARY" val="GRAPHIC"/>
  <p:tag name="MH_TYPE" val="Other"/>
  <p:tag name="MH_ORDER" val="3"/>
</p:tagLst>
</file>

<file path=ppt/tags/tag134.xml><?xml version="1.0" encoding="utf-8"?>
<p:tagLst xmlns:p="http://schemas.openxmlformats.org/presentationml/2006/main">
  <p:tag name="MH" val="20150903113245"/>
  <p:tag name="MH_LIBRARY" val="GRAPHIC"/>
  <p:tag name="MH_TYPE" val="Other"/>
  <p:tag name="MH_ORDER" val="4"/>
</p:tagLst>
</file>

<file path=ppt/tags/tag135.xml><?xml version="1.0" encoding="utf-8"?>
<p:tagLst xmlns:p="http://schemas.openxmlformats.org/presentationml/2006/main">
  <p:tag name="MH" val="20150903113245"/>
  <p:tag name="MH_LIBRARY" val="GRAPHIC"/>
  <p:tag name="MH_TYPE" val="Text"/>
  <p:tag name="MH_ORDER" val="5"/>
</p:tagLst>
</file>

<file path=ppt/tags/tag136.xml><?xml version="1.0" encoding="utf-8"?>
<p:tagLst xmlns:p="http://schemas.openxmlformats.org/presentationml/2006/main">
  <p:tag name="MH" val="20150903113245"/>
  <p:tag name="MH_LIBRARY" val="GRAPHIC"/>
  <p:tag name="MH_TYPE" val="Other"/>
  <p:tag name="MH_ORDER" val="5"/>
</p:tagLst>
</file>

<file path=ppt/tags/tag137.xml><?xml version="1.0" encoding="utf-8"?>
<p:tagLst xmlns:p="http://schemas.openxmlformats.org/presentationml/2006/main">
  <p:tag name="MH" val="20150903113245"/>
  <p:tag name="MH_LIBRARY" val="GRAPHIC"/>
  <p:tag name="MH_TYPE" val="Other"/>
  <p:tag name="MH_ORDER" val="6"/>
</p:tagLst>
</file>

<file path=ppt/tags/tag138.xml><?xml version="1.0" encoding="utf-8"?>
<p:tagLst xmlns:p="http://schemas.openxmlformats.org/presentationml/2006/main">
  <p:tag name="MH" val="20150903113245"/>
  <p:tag name="MH_LIBRARY" val="GRAPHIC"/>
  <p:tag name="MH_TYPE" val="Other"/>
  <p:tag name="MH_ORDER" val="7"/>
</p:tagLst>
</file>

<file path=ppt/tags/tag139.xml><?xml version="1.0" encoding="utf-8"?>
<p:tagLst xmlns:p="http://schemas.openxmlformats.org/presentationml/2006/main">
  <p:tag name="MH" val="20150903113245"/>
  <p:tag name="MH_LIBRARY" val="GRAPHIC"/>
  <p:tag name="MH_TYPE" val="Other"/>
  <p:tag name="MH_ORDER" val="8"/>
</p:tagLst>
</file>

<file path=ppt/tags/tag14.xml><?xml version="1.0" encoding="utf-8"?>
<p:tagLst xmlns:p="http://schemas.openxmlformats.org/presentationml/2006/main">
  <p:tag name="MH" val="20150903113148"/>
  <p:tag name="MH_LIBRARY" val="GRAPHIC"/>
  <p:tag name="MH_TYPE" val="Text"/>
  <p:tag name="MH_ORDER" val="2"/>
</p:tagLst>
</file>

<file path=ppt/tags/tag140.xml><?xml version="1.0" encoding="utf-8"?>
<p:tagLst xmlns:p="http://schemas.openxmlformats.org/presentationml/2006/main">
  <p:tag name="MH" val="20150903113245"/>
  <p:tag name="MH_LIBRARY" val="GRAPHIC"/>
  <p:tag name="MH_TYPE" val="Text"/>
  <p:tag name="MH_ORDER" val="3"/>
</p:tagLst>
</file>

<file path=ppt/tags/tag141.xml><?xml version="1.0" encoding="utf-8"?>
<p:tagLst xmlns:p="http://schemas.openxmlformats.org/presentationml/2006/main">
  <p:tag name="MH" val="20150903113245"/>
  <p:tag name="MH_LIBRARY" val="GRAPHIC"/>
  <p:tag name="MH_TYPE" val="Other"/>
  <p:tag name="MH_ORDER" val="9"/>
</p:tagLst>
</file>

<file path=ppt/tags/tag142.xml><?xml version="1.0" encoding="utf-8"?>
<p:tagLst xmlns:p="http://schemas.openxmlformats.org/presentationml/2006/main">
  <p:tag name="MH" val="20150903113245"/>
  <p:tag name="MH_LIBRARY" val="GRAPHIC"/>
  <p:tag name="MH_TYPE" val="Other"/>
  <p:tag name="MH_ORDER" val="10"/>
</p:tagLst>
</file>

<file path=ppt/tags/tag143.xml><?xml version="1.0" encoding="utf-8"?>
<p:tagLst xmlns:p="http://schemas.openxmlformats.org/presentationml/2006/main">
  <p:tag name="MH" val="20150903113245"/>
  <p:tag name="MH_LIBRARY" val="GRAPHIC"/>
  <p:tag name="MH_TYPE" val="Other"/>
  <p:tag name="MH_ORDER" val="11"/>
</p:tagLst>
</file>

<file path=ppt/tags/tag144.xml><?xml version="1.0" encoding="utf-8"?>
<p:tagLst xmlns:p="http://schemas.openxmlformats.org/presentationml/2006/main">
  <p:tag name="MH" val="20150903113245"/>
  <p:tag name="MH_LIBRARY" val="GRAPHIC"/>
  <p:tag name="MH_TYPE" val="Other"/>
  <p:tag name="MH_ORDER" val="12"/>
</p:tagLst>
</file>

<file path=ppt/tags/tag145.xml><?xml version="1.0" encoding="utf-8"?>
<p:tagLst xmlns:p="http://schemas.openxmlformats.org/presentationml/2006/main">
  <p:tag name="MH" val="20150903113245"/>
  <p:tag name="MH_LIBRARY" val="GRAPHIC"/>
  <p:tag name="MH_TYPE" val="Text"/>
  <p:tag name="MH_ORDER" val="2"/>
</p:tagLst>
</file>

<file path=ppt/tags/tag146.xml><?xml version="1.0" encoding="utf-8"?>
<p:tagLst xmlns:p="http://schemas.openxmlformats.org/presentationml/2006/main">
  <p:tag name="MH" val="20150903113245"/>
  <p:tag name="MH_LIBRARY" val="GRAPHIC"/>
  <p:tag name="MH_TYPE" val="Other"/>
  <p:tag name="MH_ORDER" val="13"/>
</p:tagLst>
</file>

<file path=ppt/tags/tag147.xml><?xml version="1.0" encoding="utf-8"?>
<p:tagLst xmlns:p="http://schemas.openxmlformats.org/presentationml/2006/main">
  <p:tag name="MH" val="20150903113245"/>
  <p:tag name="MH_LIBRARY" val="GRAPHIC"/>
  <p:tag name="MH_TYPE" val="Other"/>
  <p:tag name="MH_ORDER" val="14"/>
</p:tagLst>
</file>

<file path=ppt/tags/tag148.xml><?xml version="1.0" encoding="utf-8"?>
<p:tagLst xmlns:p="http://schemas.openxmlformats.org/presentationml/2006/main">
  <p:tag name="MH" val="20150903113245"/>
  <p:tag name="MH_LIBRARY" val="GRAPHIC"/>
  <p:tag name="MH_TYPE" val="Other"/>
  <p:tag name="MH_ORDER" val="15"/>
</p:tagLst>
</file>

<file path=ppt/tags/tag149.xml><?xml version="1.0" encoding="utf-8"?>
<p:tagLst xmlns:p="http://schemas.openxmlformats.org/presentationml/2006/main">
  <p:tag name="MH" val="20150903113245"/>
  <p:tag name="MH_LIBRARY" val="GRAPHIC"/>
  <p:tag name="MH_TYPE" val="Other"/>
  <p:tag name="MH_ORDER" val="16"/>
</p:tagLst>
</file>

<file path=ppt/tags/tag15.xml><?xml version="1.0" encoding="utf-8"?>
<p:tagLst xmlns:p="http://schemas.openxmlformats.org/presentationml/2006/main">
  <p:tag name="MH" val="20150903113148"/>
  <p:tag name="MH_LIBRARY" val="GRAPHIC"/>
  <p:tag name="MH_TYPE" val="Other"/>
  <p:tag name="MH_ORDER" val="3"/>
</p:tagLst>
</file>

<file path=ppt/tags/tag150.xml><?xml version="1.0" encoding="utf-8"?>
<p:tagLst xmlns:p="http://schemas.openxmlformats.org/presentationml/2006/main">
  <p:tag name="MH" val="20150903113245"/>
  <p:tag name="MH_LIBRARY" val="GRAPHIC"/>
  <p:tag name="MH_TYPE" val="Text"/>
  <p:tag name="MH_ORDER" val="1"/>
</p:tagLst>
</file>

<file path=ppt/tags/tag151.xml><?xml version="1.0" encoding="utf-8"?>
<p:tagLst xmlns:p="http://schemas.openxmlformats.org/presentationml/2006/main">
  <p:tag name="MH" val="20150903113245"/>
  <p:tag name="MH_LIBRARY" val="GRAPHIC"/>
  <p:tag name="MH_TYPE" val="Other"/>
  <p:tag name="MH_ORDER" val="17"/>
</p:tagLst>
</file>

<file path=ppt/tags/tag152.xml><?xml version="1.0" encoding="utf-8"?>
<p:tagLst xmlns:p="http://schemas.openxmlformats.org/presentationml/2006/main">
  <p:tag name="MH" val="20150903113245"/>
  <p:tag name="MH_LIBRARY" val="GRAPHIC"/>
  <p:tag name="MH_TYPE" val="Other"/>
  <p:tag name="MH_ORDER" val="18"/>
</p:tagLst>
</file>

<file path=ppt/tags/tag153.xml><?xml version="1.0" encoding="utf-8"?>
<p:tagLst xmlns:p="http://schemas.openxmlformats.org/presentationml/2006/main">
  <p:tag name="MH" val="20150903113245"/>
  <p:tag name="MH_LIBRARY" val="GRAPHIC"/>
  <p:tag name="MH_TYPE" val="Other"/>
  <p:tag name="MH_ORDER" val="19"/>
</p:tagLst>
</file>

<file path=ppt/tags/tag154.xml><?xml version="1.0" encoding="utf-8"?>
<p:tagLst xmlns:p="http://schemas.openxmlformats.org/presentationml/2006/main">
  <p:tag name="MH" val="20150903113245"/>
  <p:tag name="MH_LIBRARY" val="GRAPHIC"/>
  <p:tag name="MH_TYPE" val="Other"/>
  <p:tag name="MH_ORDER" val="20"/>
</p:tagLst>
</file>

<file path=ppt/tags/tag155.xml><?xml version="1.0" encoding="utf-8"?>
<p:tagLst xmlns:p="http://schemas.openxmlformats.org/presentationml/2006/main">
  <p:tag name="MH" val="20150903113245"/>
  <p:tag name="MH_LIBRARY" val="GRAPHIC"/>
  <p:tag name="MH_TYPE" val="Text"/>
  <p:tag name="MH_ORDER" val="4"/>
</p:tagLst>
</file>

<file path=ppt/tags/tag156.xml><?xml version="1.0" encoding="utf-8"?>
<p:tagLst xmlns:p="http://schemas.openxmlformats.org/presentationml/2006/main">
  <p:tag name="MH_TYPE" val="#NeiR#"/>
  <p:tag name="MH_NUMBER" val="5"/>
  <p:tag name="MH_CATEGORY" val="#ShuJTB#"/>
  <p:tag name="MH_LAYOUT" val="Text"/>
  <p:tag name="MH" val="20150903113245"/>
  <p:tag name="MH_LIBRARY" val="GRAPHIC"/>
</p:tagLst>
</file>

<file path=ppt/tags/tag157.xml><?xml version="1.0" encoding="utf-8"?>
<p:tagLst xmlns:p="http://schemas.openxmlformats.org/presentationml/2006/main">
  <p:tag name="MH" val="20150903113252"/>
  <p:tag name="MH_LIBRARY" val="GRAPHIC"/>
  <p:tag name="MH_TYPE" val="Other"/>
  <p:tag name="MH_ORDER" val="17"/>
</p:tagLst>
</file>

<file path=ppt/tags/tag158.xml><?xml version="1.0" encoding="utf-8"?>
<p:tagLst xmlns:p="http://schemas.openxmlformats.org/presentationml/2006/main">
  <p:tag name="MH" val="20150903113252"/>
  <p:tag name="MH_LIBRARY" val="GRAPHIC"/>
  <p:tag name="MH_TYPE" val="Other"/>
  <p:tag name="MH_ORDER" val="1"/>
</p:tagLst>
</file>

<file path=ppt/tags/tag159.xml><?xml version="1.0" encoding="utf-8"?>
<p:tagLst xmlns:p="http://schemas.openxmlformats.org/presentationml/2006/main">
  <p:tag name="MH" val="20150903113252"/>
  <p:tag name="MH_LIBRARY" val="GRAPHIC"/>
  <p:tag name="MH_TYPE" val="Other"/>
  <p:tag name="MH_ORDER" val="2"/>
</p:tagLst>
</file>

<file path=ppt/tags/tag16.xml><?xml version="1.0" encoding="utf-8"?>
<p:tagLst xmlns:p="http://schemas.openxmlformats.org/presentationml/2006/main">
  <p:tag name="MH" val="20150903113148"/>
  <p:tag name="MH_LIBRARY" val="GRAPHIC"/>
  <p:tag name="MH_TYPE" val="SubTitle"/>
  <p:tag name="MH_ORDER" val="4"/>
</p:tagLst>
</file>

<file path=ppt/tags/tag160.xml><?xml version="1.0" encoding="utf-8"?>
<p:tagLst xmlns:p="http://schemas.openxmlformats.org/presentationml/2006/main">
  <p:tag name="MH" val="20150903113252"/>
  <p:tag name="MH_LIBRARY" val="GRAPHIC"/>
  <p:tag name="MH_TYPE" val="Other"/>
  <p:tag name="MH_ORDER" val="3"/>
</p:tagLst>
</file>

<file path=ppt/tags/tag161.xml><?xml version="1.0" encoding="utf-8"?>
<p:tagLst xmlns:p="http://schemas.openxmlformats.org/presentationml/2006/main">
  <p:tag name="MH" val="20150903113252"/>
  <p:tag name="MH_LIBRARY" val="GRAPHIC"/>
  <p:tag name="MH_TYPE" val="Other"/>
  <p:tag name="MH_ORDER" val="4"/>
</p:tagLst>
</file>

<file path=ppt/tags/tag162.xml><?xml version="1.0" encoding="utf-8"?>
<p:tagLst xmlns:p="http://schemas.openxmlformats.org/presentationml/2006/main">
  <p:tag name="MH" val="20150903113252"/>
  <p:tag name="MH_LIBRARY" val="GRAPHIC"/>
  <p:tag name="MH_TYPE" val="Other"/>
  <p:tag name="MH_ORDER" val="5"/>
</p:tagLst>
</file>

<file path=ppt/tags/tag163.xml><?xml version="1.0" encoding="utf-8"?>
<p:tagLst xmlns:p="http://schemas.openxmlformats.org/presentationml/2006/main">
  <p:tag name="MH" val="20150903113252"/>
  <p:tag name="MH_LIBRARY" val="GRAPHIC"/>
  <p:tag name="MH_TYPE" val="Other"/>
  <p:tag name="MH_ORDER" val="6"/>
</p:tagLst>
</file>

<file path=ppt/tags/tag164.xml><?xml version="1.0" encoding="utf-8"?>
<p:tagLst xmlns:p="http://schemas.openxmlformats.org/presentationml/2006/main">
  <p:tag name="MH" val="20150903113252"/>
  <p:tag name="MH_LIBRARY" val="GRAPHIC"/>
  <p:tag name="MH_TYPE" val="Other"/>
  <p:tag name="MH_ORDER" val="7"/>
</p:tagLst>
</file>

<file path=ppt/tags/tag165.xml><?xml version="1.0" encoding="utf-8"?>
<p:tagLst xmlns:p="http://schemas.openxmlformats.org/presentationml/2006/main">
  <p:tag name="MH" val="20150903113252"/>
  <p:tag name="MH_LIBRARY" val="GRAPHIC"/>
  <p:tag name="MH_TYPE" val="Other"/>
  <p:tag name="MH_ORDER" val="8"/>
</p:tagLst>
</file>

<file path=ppt/tags/tag166.xml><?xml version="1.0" encoding="utf-8"?>
<p:tagLst xmlns:p="http://schemas.openxmlformats.org/presentationml/2006/main">
  <p:tag name="MH" val="20150903113252"/>
  <p:tag name="MH_LIBRARY" val="GRAPHIC"/>
  <p:tag name="MH_TYPE" val="Other"/>
  <p:tag name="MH_ORDER" val="9"/>
</p:tagLst>
</file>

<file path=ppt/tags/tag167.xml><?xml version="1.0" encoding="utf-8"?>
<p:tagLst xmlns:p="http://schemas.openxmlformats.org/presentationml/2006/main">
  <p:tag name="MH" val="20150903113252"/>
  <p:tag name="MH_LIBRARY" val="GRAPHIC"/>
  <p:tag name="MH_TYPE" val="Other"/>
  <p:tag name="MH_ORDER" val="10"/>
</p:tagLst>
</file>

<file path=ppt/tags/tag168.xml><?xml version="1.0" encoding="utf-8"?>
<p:tagLst xmlns:p="http://schemas.openxmlformats.org/presentationml/2006/main">
  <p:tag name="MH" val="20150903113252"/>
  <p:tag name="MH_LIBRARY" val="GRAPHIC"/>
  <p:tag name="MH_TYPE" val="Other"/>
  <p:tag name="MH_ORDER" val="11"/>
</p:tagLst>
</file>

<file path=ppt/tags/tag169.xml><?xml version="1.0" encoding="utf-8"?>
<p:tagLst xmlns:p="http://schemas.openxmlformats.org/presentationml/2006/main">
  <p:tag name="MH" val="20150903113252"/>
  <p:tag name="MH_LIBRARY" val="GRAPHIC"/>
  <p:tag name="MH_TYPE" val="Other"/>
  <p:tag name="MH_ORDER" val="12"/>
</p:tagLst>
</file>

<file path=ppt/tags/tag17.xml><?xml version="1.0" encoding="utf-8"?>
<p:tagLst xmlns:p="http://schemas.openxmlformats.org/presentationml/2006/main">
  <p:tag name="MH" val="20150903113148"/>
  <p:tag name="MH_LIBRARY" val="GRAPHIC"/>
  <p:tag name="MH_TYPE" val="Text"/>
  <p:tag name="MH_ORDER" val="4"/>
</p:tagLst>
</file>

<file path=ppt/tags/tag170.xml><?xml version="1.0" encoding="utf-8"?>
<p:tagLst xmlns:p="http://schemas.openxmlformats.org/presentationml/2006/main">
  <p:tag name="MH" val="20150903113252"/>
  <p:tag name="MH_LIBRARY" val="GRAPHIC"/>
  <p:tag name="MH_TYPE" val="Other"/>
  <p:tag name="MH_ORDER" val="13"/>
</p:tagLst>
</file>

<file path=ppt/tags/tag171.xml><?xml version="1.0" encoding="utf-8"?>
<p:tagLst xmlns:p="http://schemas.openxmlformats.org/presentationml/2006/main">
  <p:tag name="MH" val="20150903113252"/>
  <p:tag name="MH_LIBRARY" val="GRAPHIC"/>
  <p:tag name="MH_TYPE" val="Other"/>
  <p:tag name="MH_ORDER" val="14"/>
</p:tagLst>
</file>

<file path=ppt/tags/tag172.xml><?xml version="1.0" encoding="utf-8"?>
<p:tagLst xmlns:p="http://schemas.openxmlformats.org/presentationml/2006/main">
  <p:tag name="MH" val="20150903113252"/>
  <p:tag name="MH_LIBRARY" val="GRAPHIC"/>
  <p:tag name="MH_TYPE" val="SubTitle"/>
  <p:tag name="MH_ORDER" val="1"/>
</p:tagLst>
</file>

<file path=ppt/tags/tag173.xml><?xml version="1.0" encoding="utf-8"?>
<p:tagLst xmlns:p="http://schemas.openxmlformats.org/presentationml/2006/main">
  <p:tag name="MH" val="20150903113252"/>
  <p:tag name="MH_LIBRARY" val="GRAPHIC"/>
  <p:tag name="MH_TYPE" val="Text"/>
  <p:tag name="MH_ORDER" val="1"/>
</p:tagLst>
</file>

<file path=ppt/tags/tag174.xml><?xml version="1.0" encoding="utf-8"?>
<p:tagLst xmlns:p="http://schemas.openxmlformats.org/presentationml/2006/main">
  <p:tag name="MH" val="20150903113252"/>
  <p:tag name="MH_LIBRARY" val="GRAPHIC"/>
  <p:tag name="MH_TYPE" val="Other"/>
  <p:tag name="MH_ORDER" val="15"/>
</p:tagLst>
</file>

<file path=ppt/tags/tag175.xml><?xml version="1.0" encoding="utf-8"?>
<p:tagLst xmlns:p="http://schemas.openxmlformats.org/presentationml/2006/main">
  <p:tag name="MH" val="20150903113252"/>
  <p:tag name="MH_LIBRARY" val="GRAPHIC"/>
  <p:tag name="MH_TYPE" val="Other"/>
  <p:tag name="MH_ORDER" val="16"/>
</p:tagLst>
</file>

<file path=ppt/tags/tag176.xml><?xml version="1.0" encoding="utf-8"?>
<p:tagLst xmlns:p="http://schemas.openxmlformats.org/presentationml/2006/main">
  <p:tag name="MH" val="20150903113252"/>
  <p:tag name="MH_LIBRARY" val="GRAPHIC"/>
  <p:tag name="MH_TYPE" val="Other"/>
  <p:tag name="MH_ORDER" val="18"/>
</p:tagLst>
</file>

<file path=ppt/tags/tag177.xml><?xml version="1.0" encoding="utf-8"?>
<p:tagLst xmlns:p="http://schemas.openxmlformats.org/presentationml/2006/main">
  <p:tag name="MH" val="20150903113252"/>
  <p:tag name="MH_LIBRARY" val="GRAPHIC"/>
  <p:tag name="MH_TYPE" val="Other"/>
  <p:tag name="MH_ORDER" val="19"/>
</p:tagLst>
</file>

<file path=ppt/tags/tag178.xml><?xml version="1.0" encoding="utf-8"?>
<p:tagLst xmlns:p="http://schemas.openxmlformats.org/presentationml/2006/main">
  <p:tag name="MH" val="20150903113252"/>
  <p:tag name="MH_LIBRARY" val="GRAPHIC"/>
  <p:tag name="MH_TYPE" val="Other"/>
  <p:tag name="MH_ORDER" val="20"/>
</p:tagLst>
</file>

<file path=ppt/tags/tag179.xml><?xml version="1.0" encoding="utf-8"?>
<p:tagLst xmlns:p="http://schemas.openxmlformats.org/presentationml/2006/main">
  <p:tag name="MH" val="20150903113252"/>
  <p:tag name="MH_LIBRARY" val="GRAPHIC"/>
  <p:tag name="MH_TYPE" val="Other"/>
  <p:tag name="MH_ORDER" val="21"/>
</p:tagLst>
</file>

<file path=ppt/tags/tag18.xml><?xml version="1.0" encoding="utf-8"?>
<p:tagLst xmlns:p="http://schemas.openxmlformats.org/presentationml/2006/main">
  <p:tag name="MH" val="20150903113148"/>
  <p:tag name="MH_LIBRARY" val="GRAPHIC"/>
  <p:tag name="MH_TYPE" val="Other"/>
  <p:tag name="MH_ORDER" val="4"/>
</p:tagLst>
</file>

<file path=ppt/tags/tag180.xml><?xml version="1.0" encoding="utf-8"?>
<p:tagLst xmlns:p="http://schemas.openxmlformats.org/presentationml/2006/main">
  <p:tag name="MH" val="20150903113252"/>
  <p:tag name="MH_LIBRARY" val="GRAPHIC"/>
  <p:tag name="MH_TYPE" val="Other"/>
  <p:tag name="MH_ORDER" val="22"/>
</p:tagLst>
</file>

<file path=ppt/tags/tag181.xml><?xml version="1.0" encoding="utf-8"?>
<p:tagLst xmlns:p="http://schemas.openxmlformats.org/presentationml/2006/main">
  <p:tag name="MH" val="20150903113252"/>
  <p:tag name="MH_LIBRARY" val="GRAPHIC"/>
  <p:tag name="MH_TYPE" val="Other"/>
  <p:tag name="MH_ORDER" val="23"/>
</p:tagLst>
</file>

<file path=ppt/tags/tag182.xml><?xml version="1.0" encoding="utf-8"?>
<p:tagLst xmlns:p="http://schemas.openxmlformats.org/presentationml/2006/main">
  <p:tag name="MH" val="20150903113252"/>
  <p:tag name="MH_LIBRARY" val="GRAPHIC"/>
  <p:tag name="MH_TYPE" val="Other"/>
  <p:tag name="MH_ORDER" val="24"/>
</p:tagLst>
</file>

<file path=ppt/tags/tag183.xml><?xml version="1.0" encoding="utf-8"?>
<p:tagLst xmlns:p="http://schemas.openxmlformats.org/presentationml/2006/main">
  <p:tag name="MH" val="20150903113252"/>
  <p:tag name="MH_LIBRARY" val="GRAPHIC"/>
  <p:tag name="MH_TYPE" val="Other"/>
  <p:tag name="MH_ORDER" val="25"/>
</p:tagLst>
</file>

<file path=ppt/tags/tag184.xml><?xml version="1.0" encoding="utf-8"?>
<p:tagLst xmlns:p="http://schemas.openxmlformats.org/presentationml/2006/main">
  <p:tag name="MH" val="20150903113252"/>
  <p:tag name="MH_LIBRARY" val="GRAPHIC"/>
  <p:tag name="MH_TYPE" val="Other"/>
  <p:tag name="MH_ORDER" val="26"/>
</p:tagLst>
</file>

<file path=ppt/tags/tag185.xml><?xml version="1.0" encoding="utf-8"?>
<p:tagLst xmlns:p="http://schemas.openxmlformats.org/presentationml/2006/main">
  <p:tag name="MH" val="20150903113252"/>
  <p:tag name="MH_LIBRARY" val="GRAPHIC"/>
  <p:tag name="MH_TYPE" val="Other"/>
  <p:tag name="MH_ORDER" val="27"/>
</p:tagLst>
</file>

<file path=ppt/tags/tag186.xml><?xml version="1.0" encoding="utf-8"?>
<p:tagLst xmlns:p="http://schemas.openxmlformats.org/presentationml/2006/main">
  <p:tag name="MH" val="20150903113252"/>
  <p:tag name="MH_LIBRARY" val="GRAPHIC"/>
  <p:tag name="MH_TYPE" val="Other"/>
  <p:tag name="MH_ORDER" val="28"/>
</p:tagLst>
</file>

<file path=ppt/tags/tag187.xml><?xml version="1.0" encoding="utf-8"?>
<p:tagLst xmlns:p="http://schemas.openxmlformats.org/presentationml/2006/main">
  <p:tag name="MH" val="20150903113252"/>
  <p:tag name="MH_LIBRARY" val="GRAPHIC"/>
  <p:tag name="MH_TYPE" val="Desc"/>
  <p:tag name="MH_ORDER" val="1"/>
</p:tagLst>
</file>

<file path=ppt/tags/tag188.xml><?xml version="1.0" encoding="utf-8"?>
<p:tagLst xmlns:p="http://schemas.openxmlformats.org/presentationml/2006/main">
  <p:tag name="MH_TYPE" val="#NeiR#"/>
  <p:tag name="MH_NUMBER" val="大于六"/>
  <p:tag name="MH_CATEGORY" val="#ShuJTB#"/>
  <p:tag name="MH_LAYOUT" val="SubTitleTextDesc"/>
  <p:tag name="MH" val="20150903113252"/>
  <p:tag name="MH_LIBRARY" val="GRAPHIC"/>
</p:tagLst>
</file>

<file path=ppt/tags/tag189.xml><?xml version="1.0" encoding="utf-8"?>
<p:tagLst xmlns:p="http://schemas.openxmlformats.org/presentationml/2006/main">
  <p:tag name="MH" val="20150903113222"/>
  <p:tag name="MH_LIBRARY" val="GRAPHIC"/>
  <p:tag name="MH_TYPE" val="Other"/>
  <p:tag name="MH_ORDER" val="1"/>
</p:tagLst>
</file>

<file path=ppt/tags/tag19.xml><?xml version="1.0" encoding="utf-8"?>
<p:tagLst xmlns:p="http://schemas.openxmlformats.org/presentationml/2006/main">
  <p:tag name="MH_TYPE" val="#NeiR#"/>
  <p:tag name="MH_NUMBER" val="4"/>
  <p:tag name="MH_CATEGORY" val="#BingLLB#"/>
  <p:tag name="MH_LAYOUT" val="SubTitleText"/>
  <p:tag name="MH" val="20150903113148"/>
  <p:tag name="MH_LIBRARY" val="GRAPHIC"/>
</p:tagLst>
</file>

<file path=ppt/tags/tag190.xml><?xml version="1.0" encoding="utf-8"?>
<p:tagLst xmlns:p="http://schemas.openxmlformats.org/presentationml/2006/main">
  <p:tag name="MH" val="20150903113222"/>
  <p:tag name="MH_LIBRARY" val="GRAPHIC"/>
  <p:tag name="MH_TYPE" val="Other"/>
  <p:tag name="MH_ORDER" val="2"/>
</p:tagLst>
</file>

<file path=ppt/tags/tag191.xml><?xml version="1.0" encoding="utf-8"?>
<p:tagLst xmlns:p="http://schemas.openxmlformats.org/presentationml/2006/main">
  <p:tag name="MH" val="20150903113222"/>
  <p:tag name="MH_LIBRARY" val="GRAPHIC"/>
  <p:tag name="MH_TYPE" val="Other"/>
  <p:tag name="MH_ORDER" val="3"/>
</p:tagLst>
</file>

<file path=ppt/tags/tag192.xml><?xml version="1.0" encoding="utf-8"?>
<p:tagLst xmlns:p="http://schemas.openxmlformats.org/presentationml/2006/main">
  <p:tag name="MH" val="20150903113222"/>
  <p:tag name="MH_LIBRARY" val="GRAPHIC"/>
  <p:tag name="MH_TYPE" val="Other"/>
  <p:tag name="MH_ORDER" val="4"/>
</p:tagLst>
</file>

<file path=ppt/tags/tag193.xml><?xml version="1.0" encoding="utf-8"?>
<p:tagLst xmlns:p="http://schemas.openxmlformats.org/presentationml/2006/main">
  <p:tag name="MH" val="20150903113222"/>
  <p:tag name="MH_LIBRARY" val="GRAPHIC"/>
  <p:tag name="MH_TYPE" val="Other"/>
  <p:tag name="MH_ORDER" val="5"/>
</p:tagLst>
</file>

<file path=ppt/tags/tag194.xml><?xml version="1.0" encoding="utf-8"?>
<p:tagLst xmlns:p="http://schemas.openxmlformats.org/presentationml/2006/main">
  <p:tag name="MH" val="20150903113222"/>
  <p:tag name="MH_LIBRARY" val="GRAPHIC"/>
  <p:tag name="MH_TYPE" val="Other"/>
  <p:tag name="MH_ORDER" val="6"/>
</p:tagLst>
</file>

<file path=ppt/tags/tag195.xml><?xml version="1.0" encoding="utf-8"?>
<p:tagLst xmlns:p="http://schemas.openxmlformats.org/presentationml/2006/main">
  <p:tag name="MH" val="20150903113222"/>
  <p:tag name="MH_LIBRARY" val="GRAPHIC"/>
  <p:tag name="MH_TYPE" val="Other"/>
  <p:tag name="MH_ORDER" val="7"/>
</p:tagLst>
</file>

<file path=ppt/tags/tag196.xml><?xml version="1.0" encoding="utf-8"?>
<p:tagLst xmlns:p="http://schemas.openxmlformats.org/presentationml/2006/main">
  <p:tag name="MH" val="20150903113222"/>
  <p:tag name="MH_LIBRARY" val="GRAPHIC"/>
  <p:tag name="MH_TYPE" val="SubTitle"/>
  <p:tag name="MH_ORDER" val="3"/>
</p:tagLst>
</file>

<file path=ppt/tags/tag197.xml><?xml version="1.0" encoding="utf-8"?>
<p:tagLst xmlns:p="http://schemas.openxmlformats.org/presentationml/2006/main">
  <p:tag name="MH" val="20150903113222"/>
  <p:tag name="MH_LIBRARY" val="GRAPHIC"/>
  <p:tag name="MH_TYPE" val="SubTitle"/>
  <p:tag name="MH_ORDER" val="2"/>
</p:tagLst>
</file>

<file path=ppt/tags/tag198.xml><?xml version="1.0" encoding="utf-8"?>
<p:tagLst xmlns:p="http://schemas.openxmlformats.org/presentationml/2006/main">
  <p:tag name="MH" val="20150903113222"/>
  <p:tag name="MH_LIBRARY" val="GRAPHIC"/>
  <p:tag name="MH_TYPE" val="SubTitle"/>
  <p:tag name="MH_ORDER" val="1"/>
</p:tagLst>
</file>

<file path=ppt/tags/tag199.xml><?xml version="1.0" encoding="utf-8"?>
<p:tagLst xmlns:p="http://schemas.openxmlformats.org/presentationml/2006/main">
  <p:tag name="MH" val="20150903113222"/>
  <p:tag name="MH_LIBRARY" val="GRAPHIC"/>
  <p:tag name="MH_TYPE" val="Text"/>
  <p:tag name="MH_ORDER" val="1"/>
</p:tagLst>
</file>

<file path=ppt/tags/tag2.xml><?xml version="1.0" encoding="utf-8"?>
<p:tagLst xmlns:p="http://schemas.openxmlformats.org/presentationml/2006/main">
  <p:tag name="MH" val="20150903154237"/>
  <p:tag name="MH_LIBRARY" val="CONTENTS"/>
  <p:tag name="MH_TYPE" val="NUMBER"/>
  <p:tag name="ID" val="547146"/>
  <p:tag name="MH_ORDER" val="1"/>
</p:tagLst>
</file>

<file path=ppt/tags/tag20.xml><?xml version="1.0" encoding="utf-8"?>
<p:tagLst xmlns:p="http://schemas.openxmlformats.org/presentationml/2006/main">
  <p:tag name="MH_TYPE" val="#NeiR#"/>
  <p:tag name="MH_NUMBER" val="3"/>
  <p:tag name="MH_CATEGORY" val="#BingLLB#"/>
  <p:tag name="MH_LAYOUT" val="SubTitle"/>
  <p:tag name="MH" val="20150903113119"/>
  <p:tag name="MH_LIBRARY" val="GRAPHIC"/>
</p:tagLst>
</file>

<file path=ppt/tags/tag200.xml><?xml version="1.0" encoding="utf-8"?>
<p:tagLst xmlns:p="http://schemas.openxmlformats.org/presentationml/2006/main">
  <p:tag name="MH" val="20150903113222"/>
  <p:tag name="MH_LIBRARY" val="GRAPHIC"/>
  <p:tag name="MH_TYPE" val="Text"/>
  <p:tag name="MH_ORDER" val="1"/>
</p:tagLst>
</file>

<file path=ppt/tags/tag201.xml><?xml version="1.0" encoding="utf-8"?>
<p:tagLst xmlns:p="http://schemas.openxmlformats.org/presentationml/2006/main">
  <p:tag name="MH" val="20150903113222"/>
  <p:tag name="MH_LIBRARY" val="GRAPHIC"/>
  <p:tag name="MH_TYPE" val="Text"/>
  <p:tag name="MH_ORDER" val="1"/>
</p:tagLst>
</file>

<file path=ppt/tags/tag202.xml><?xml version="1.0" encoding="utf-8"?>
<p:tagLst xmlns:p="http://schemas.openxmlformats.org/presentationml/2006/main">
  <p:tag name="MH_TYPE" val="#NeiR#"/>
  <p:tag name="MH_NUMBER" val="3"/>
  <p:tag name="MH_CATEGORY" val="#BingLLB#"/>
  <p:tag name="MH_LAYOUT" val="SubTitleText"/>
  <p:tag name="MH" val="20150903113222"/>
  <p:tag name="MH_LIBRARY" val="GRAPHIC"/>
</p:tagLst>
</file>

<file path=ppt/tags/tag203.xml><?xml version="1.0" encoding="utf-8"?>
<p:tagLst xmlns:p="http://schemas.openxmlformats.org/presentationml/2006/main">
  <p:tag name="MH" val="20150903113207"/>
  <p:tag name="MH_LIBRARY" val="GRAPHIC"/>
  <p:tag name="MH_TYPE" val="SubTitle"/>
  <p:tag name="MH_ORDER" val="1"/>
</p:tagLst>
</file>

<file path=ppt/tags/tag204.xml><?xml version="1.0" encoding="utf-8"?>
<p:tagLst xmlns:p="http://schemas.openxmlformats.org/presentationml/2006/main">
  <p:tag name="MH" val="20150903113207"/>
  <p:tag name="MH_LIBRARY" val="GRAPHIC"/>
  <p:tag name="MH_TYPE" val="Other"/>
  <p:tag name="MH_ORDER" val="1"/>
</p:tagLst>
</file>

<file path=ppt/tags/tag205.xml><?xml version="1.0" encoding="utf-8"?>
<p:tagLst xmlns:p="http://schemas.openxmlformats.org/presentationml/2006/main">
  <p:tag name="MH" val="20150903113207"/>
  <p:tag name="MH_LIBRARY" val="GRAPHIC"/>
  <p:tag name="MH_TYPE" val="Other"/>
  <p:tag name="MH_ORDER" val="2"/>
</p:tagLst>
</file>

<file path=ppt/tags/tag206.xml><?xml version="1.0" encoding="utf-8"?>
<p:tagLst xmlns:p="http://schemas.openxmlformats.org/presentationml/2006/main">
  <p:tag name="MH" val="20150903113207"/>
  <p:tag name="MH_LIBRARY" val="GRAPHIC"/>
  <p:tag name="MH_TYPE" val="Other"/>
  <p:tag name="MH_ORDER" val="3"/>
</p:tagLst>
</file>

<file path=ppt/tags/tag207.xml><?xml version="1.0" encoding="utf-8"?>
<p:tagLst xmlns:p="http://schemas.openxmlformats.org/presentationml/2006/main">
  <p:tag name="MH" val="20150903113207"/>
  <p:tag name="MH_LIBRARY" val="GRAPHIC"/>
  <p:tag name="MH_TYPE" val="SubTitle"/>
  <p:tag name="MH_ORDER" val="2"/>
</p:tagLst>
</file>

<file path=ppt/tags/tag208.xml><?xml version="1.0" encoding="utf-8"?>
<p:tagLst xmlns:p="http://schemas.openxmlformats.org/presentationml/2006/main">
  <p:tag name="MH" val="20150903113207"/>
  <p:tag name="MH_LIBRARY" val="GRAPHIC"/>
  <p:tag name="MH_TYPE" val="Other"/>
  <p:tag name="MH_ORDER" val="4"/>
</p:tagLst>
</file>

<file path=ppt/tags/tag209.xml><?xml version="1.0" encoding="utf-8"?>
<p:tagLst xmlns:p="http://schemas.openxmlformats.org/presentationml/2006/main">
  <p:tag name="MH" val="20150903113207"/>
  <p:tag name="MH_LIBRARY" val="GRAPHIC"/>
  <p:tag name="MH_TYPE" val="Other"/>
  <p:tag name="MH_ORDER" val="5"/>
</p:tagLst>
</file>

<file path=ppt/tags/tag21.xml><?xml version="1.0" encoding="utf-8"?>
<p:tagLst xmlns:p="http://schemas.openxmlformats.org/presentationml/2006/main">
  <p:tag name="MH" val="20150903113302"/>
  <p:tag name="MH_LIBRARY" val="GRAPHIC"/>
  <p:tag name="MH_TYPE" val="Other"/>
  <p:tag name="MH_ORDER" val="1"/>
</p:tagLst>
</file>

<file path=ppt/tags/tag210.xml><?xml version="1.0" encoding="utf-8"?>
<p:tagLst xmlns:p="http://schemas.openxmlformats.org/presentationml/2006/main">
  <p:tag name="MH" val="20150903113207"/>
  <p:tag name="MH_LIBRARY" val="GRAPHIC"/>
  <p:tag name="MH_TYPE" val="Other"/>
  <p:tag name="MH_ORDER" val="6"/>
</p:tagLst>
</file>

<file path=ppt/tags/tag211.xml><?xml version="1.0" encoding="utf-8"?>
<p:tagLst xmlns:p="http://schemas.openxmlformats.org/presentationml/2006/main">
  <p:tag name="MH" val="20150903113207"/>
  <p:tag name="MH_LIBRARY" val="GRAPHIC"/>
  <p:tag name="MH_TYPE" val="SubTitle"/>
  <p:tag name="MH_ORDER" val="3"/>
</p:tagLst>
</file>

<file path=ppt/tags/tag212.xml><?xml version="1.0" encoding="utf-8"?>
<p:tagLst xmlns:p="http://schemas.openxmlformats.org/presentationml/2006/main">
  <p:tag name="MH" val="20150903113207"/>
  <p:tag name="MH_LIBRARY" val="GRAPHIC"/>
  <p:tag name="MH_TYPE" val="Other"/>
  <p:tag name="MH_ORDER" val="7"/>
</p:tagLst>
</file>

<file path=ppt/tags/tag213.xml><?xml version="1.0" encoding="utf-8"?>
<p:tagLst xmlns:p="http://schemas.openxmlformats.org/presentationml/2006/main">
  <p:tag name="MH" val="20150903113207"/>
  <p:tag name="MH_LIBRARY" val="GRAPHIC"/>
  <p:tag name="MH_TYPE" val="Other"/>
  <p:tag name="MH_ORDER" val="8"/>
</p:tagLst>
</file>

<file path=ppt/tags/tag214.xml><?xml version="1.0" encoding="utf-8"?>
<p:tagLst xmlns:p="http://schemas.openxmlformats.org/presentationml/2006/main">
  <p:tag name="MH" val="20150903113207"/>
  <p:tag name="MH_LIBRARY" val="GRAPHIC"/>
  <p:tag name="MH_TYPE" val="Other"/>
  <p:tag name="MH_ORDER" val="9"/>
</p:tagLst>
</file>

<file path=ppt/tags/tag215.xml><?xml version="1.0" encoding="utf-8"?>
<p:tagLst xmlns:p="http://schemas.openxmlformats.org/presentationml/2006/main">
  <p:tag name="MH" val="20150903113207"/>
  <p:tag name="MH_LIBRARY" val="GRAPHIC"/>
  <p:tag name="MH_TYPE" val="SubTitle"/>
  <p:tag name="MH_ORDER" val="4"/>
</p:tagLst>
</file>

<file path=ppt/tags/tag216.xml><?xml version="1.0" encoding="utf-8"?>
<p:tagLst xmlns:p="http://schemas.openxmlformats.org/presentationml/2006/main">
  <p:tag name="MH" val="20150903113207"/>
  <p:tag name="MH_LIBRARY" val="GRAPHIC"/>
  <p:tag name="MH_TYPE" val="Other"/>
  <p:tag name="MH_ORDER" val="10"/>
</p:tagLst>
</file>

<file path=ppt/tags/tag217.xml><?xml version="1.0" encoding="utf-8"?>
<p:tagLst xmlns:p="http://schemas.openxmlformats.org/presentationml/2006/main">
  <p:tag name="MH" val="20150903113207"/>
  <p:tag name="MH_LIBRARY" val="GRAPHIC"/>
  <p:tag name="MH_TYPE" val="Other"/>
  <p:tag name="MH_ORDER" val="11"/>
</p:tagLst>
</file>

<file path=ppt/tags/tag218.xml><?xml version="1.0" encoding="utf-8"?>
<p:tagLst xmlns:p="http://schemas.openxmlformats.org/presentationml/2006/main">
  <p:tag name="MH" val="20150903113207"/>
  <p:tag name="MH_LIBRARY" val="GRAPHIC"/>
  <p:tag name="MH_TYPE" val="Other"/>
  <p:tag name="MH_ORDER" val="12"/>
</p:tagLst>
</file>

<file path=ppt/tags/tag219.xml><?xml version="1.0" encoding="utf-8"?>
<p:tagLst xmlns:p="http://schemas.openxmlformats.org/presentationml/2006/main">
  <p:tag name="MH_TYPE" val="#NeiR#"/>
  <p:tag name="MH_NUMBER" val="4"/>
  <p:tag name="MH_CATEGORY" val="#BingLLB#"/>
  <p:tag name="MH_LAYOUT" val="SubTitle"/>
  <p:tag name="MH" val="20150903113207"/>
  <p:tag name="MH_LIBRARY" val="GRAPHIC"/>
</p:tagLst>
</file>

<file path=ppt/tags/tag22.xml><?xml version="1.0" encoding="utf-8"?>
<p:tagLst xmlns:p="http://schemas.openxmlformats.org/presentationml/2006/main">
  <p:tag name="MH" val="20150903113302"/>
  <p:tag name="MH_LIBRARY" val="GRAPHIC"/>
  <p:tag name="MH_TYPE" val="Other"/>
  <p:tag name="MH_ORDER" val="2"/>
</p:tagLst>
</file>

<file path=ppt/tags/tag220.xml><?xml version="1.0" encoding="utf-8"?>
<p:tagLst xmlns:p="http://schemas.openxmlformats.org/presentationml/2006/main">
  <p:tag name="ISPRING_PRESENTATION_TITLE" val="3743.pptx"/>
</p:tagLst>
</file>

<file path=ppt/tags/tag23.xml><?xml version="1.0" encoding="utf-8"?>
<p:tagLst xmlns:p="http://schemas.openxmlformats.org/presentationml/2006/main">
  <p:tag name="MH" val="20150903113302"/>
  <p:tag name="MH_LIBRARY" val="GRAPHIC"/>
  <p:tag name="MH_TYPE" val="Other"/>
  <p:tag name="MH_ORDER" val="3"/>
</p:tagLst>
</file>

<file path=ppt/tags/tag24.xml><?xml version="1.0" encoding="utf-8"?>
<p:tagLst xmlns:p="http://schemas.openxmlformats.org/presentationml/2006/main">
  <p:tag name="MH" val="20150903113302"/>
  <p:tag name="MH_LIBRARY" val="GRAPHIC"/>
  <p:tag name="MH_TYPE" val="Other"/>
  <p:tag name="MH_ORDER" val="4"/>
</p:tagLst>
</file>

<file path=ppt/tags/tag25.xml><?xml version="1.0" encoding="utf-8"?>
<p:tagLst xmlns:p="http://schemas.openxmlformats.org/presentationml/2006/main">
  <p:tag name="MH" val="20150903113302"/>
  <p:tag name="MH_LIBRARY" val="GRAPHIC"/>
  <p:tag name="MH_TYPE" val="SubTitle"/>
  <p:tag name="MH_ORDER" val="1"/>
</p:tagLst>
</file>

<file path=ppt/tags/tag26.xml><?xml version="1.0" encoding="utf-8"?>
<p:tagLst xmlns:p="http://schemas.openxmlformats.org/presentationml/2006/main">
  <p:tag name="MH" val="20150903113302"/>
  <p:tag name="MH_LIBRARY" val="GRAPHIC"/>
  <p:tag name="MH_TYPE" val="Text"/>
  <p:tag name="MH_ORDER" val="1"/>
</p:tagLst>
</file>

<file path=ppt/tags/tag27.xml><?xml version="1.0" encoding="utf-8"?>
<p:tagLst xmlns:p="http://schemas.openxmlformats.org/presentationml/2006/main">
  <p:tag name="MH" val="20150903113302"/>
  <p:tag name="MH_LIBRARY" val="GRAPHIC"/>
  <p:tag name="MH_TYPE" val="Other"/>
  <p:tag name="MH_ORDER" val="5"/>
</p:tagLst>
</file>

<file path=ppt/tags/tag28.xml><?xml version="1.0" encoding="utf-8"?>
<p:tagLst xmlns:p="http://schemas.openxmlformats.org/presentationml/2006/main">
  <p:tag name="MH" val="20150903113302"/>
  <p:tag name="MH_LIBRARY" val="GRAPHIC"/>
  <p:tag name="MH_TYPE" val="Other"/>
  <p:tag name="MH_ORDER" val="6"/>
</p:tagLst>
</file>

<file path=ppt/tags/tag29.xml><?xml version="1.0" encoding="utf-8"?>
<p:tagLst xmlns:p="http://schemas.openxmlformats.org/presentationml/2006/main">
  <p:tag name="MH" val="20150903113302"/>
  <p:tag name="MH_LIBRARY" val="GRAPHIC"/>
  <p:tag name="MH_TYPE" val="Other"/>
  <p:tag name="MH_ORDER" val="7"/>
</p:tagLst>
</file>

<file path=ppt/tags/tag3.xml><?xml version="1.0" encoding="utf-8"?>
<p:tagLst xmlns:p="http://schemas.openxmlformats.org/presentationml/2006/main">
  <p:tag name="MH" val="20150903154237"/>
  <p:tag name="MH_LIBRARY" val="CONTENTS"/>
  <p:tag name="MH_TYPE" val="ENTRY"/>
  <p:tag name="ID" val="547146"/>
  <p:tag name="MH_ORDER" val="2"/>
</p:tagLst>
</file>

<file path=ppt/tags/tag30.xml><?xml version="1.0" encoding="utf-8"?>
<p:tagLst xmlns:p="http://schemas.openxmlformats.org/presentationml/2006/main">
  <p:tag name="MH" val="20150903113302"/>
  <p:tag name="MH_LIBRARY" val="GRAPHIC"/>
  <p:tag name="MH_TYPE" val="SubTitle"/>
  <p:tag name="MH_ORDER" val="2"/>
</p:tagLst>
</file>

<file path=ppt/tags/tag31.xml><?xml version="1.0" encoding="utf-8"?>
<p:tagLst xmlns:p="http://schemas.openxmlformats.org/presentationml/2006/main">
  <p:tag name="MH" val="20150903113302"/>
  <p:tag name="MH_LIBRARY" val="GRAPHIC"/>
  <p:tag name="MH_TYPE" val="Text"/>
  <p:tag name="MH_ORDER" val="2"/>
</p:tagLst>
</file>

<file path=ppt/tags/tag32.xml><?xml version="1.0" encoding="utf-8"?>
<p:tagLst xmlns:p="http://schemas.openxmlformats.org/presentationml/2006/main">
  <p:tag name="MH" val="20150903113302"/>
  <p:tag name="MH_LIBRARY" val="GRAPHIC"/>
  <p:tag name="MH_TYPE" val="Other"/>
  <p:tag name="MH_ORDER" val="8"/>
</p:tagLst>
</file>

<file path=ppt/tags/tag33.xml><?xml version="1.0" encoding="utf-8"?>
<p:tagLst xmlns:p="http://schemas.openxmlformats.org/presentationml/2006/main">
  <p:tag name="MH" val="20150903113302"/>
  <p:tag name="MH_LIBRARY" val="GRAPHIC"/>
  <p:tag name="MH_TYPE" val="Other"/>
  <p:tag name="MH_ORDER" val="9"/>
</p:tagLst>
</file>

<file path=ppt/tags/tag34.xml><?xml version="1.0" encoding="utf-8"?>
<p:tagLst xmlns:p="http://schemas.openxmlformats.org/presentationml/2006/main">
  <p:tag name="MH" val="20150903113302"/>
  <p:tag name="MH_LIBRARY" val="GRAPHIC"/>
  <p:tag name="MH_TYPE" val="Other"/>
  <p:tag name="MH_ORDER" val="10"/>
</p:tagLst>
</file>

<file path=ppt/tags/tag35.xml><?xml version="1.0" encoding="utf-8"?>
<p:tagLst xmlns:p="http://schemas.openxmlformats.org/presentationml/2006/main">
  <p:tag name="MH" val="20150903113302"/>
  <p:tag name="MH_LIBRARY" val="GRAPHIC"/>
  <p:tag name="MH_TYPE" val="SubTitle"/>
  <p:tag name="MH_ORDER" val="3"/>
</p:tagLst>
</file>

<file path=ppt/tags/tag36.xml><?xml version="1.0" encoding="utf-8"?>
<p:tagLst xmlns:p="http://schemas.openxmlformats.org/presentationml/2006/main">
  <p:tag name="MH" val="20150903113302"/>
  <p:tag name="MH_LIBRARY" val="GRAPHIC"/>
  <p:tag name="MH_TYPE" val="Text"/>
  <p:tag name="MH_ORDER" val="3"/>
</p:tagLst>
</file>

<file path=ppt/tags/tag37.xml><?xml version="1.0" encoding="utf-8"?>
<p:tagLst xmlns:p="http://schemas.openxmlformats.org/presentationml/2006/main">
  <p:tag name="MH" val="20150903113302"/>
  <p:tag name="MH_LIBRARY" val="GRAPHIC"/>
  <p:tag name="MH_TYPE" val="Other"/>
  <p:tag name="MH_ORDER" val="11"/>
</p:tagLst>
</file>

<file path=ppt/tags/tag38.xml><?xml version="1.0" encoding="utf-8"?>
<p:tagLst xmlns:p="http://schemas.openxmlformats.org/presentationml/2006/main">
  <p:tag name="MH" val="20150903113302"/>
  <p:tag name="MH_LIBRARY" val="GRAPHIC"/>
  <p:tag name="MH_TYPE" val="Other"/>
  <p:tag name="MH_ORDER" val="12"/>
</p:tagLst>
</file>

<file path=ppt/tags/tag39.xml><?xml version="1.0" encoding="utf-8"?>
<p:tagLst xmlns:p="http://schemas.openxmlformats.org/presentationml/2006/main">
  <p:tag name="MH" val="20150903113302"/>
  <p:tag name="MH_LIBRARY" val="GRAPHIC"/>
  <p:tag name="MH_TYPE" val="Other"/>
  <p:tag name="MH_ORDER" val="13"/>
</p:tagLst>
</file>

<file path=ppt/tags/tag4.xml><?xml version="1.0" encoding="utf-8"?>
<p:tagLst xmlns:p="http://schemas.openxmlformats.org/presentationml/2006/main">
  <p:tag name="MH" val="20150903154237"/>
  <p:tag name="MH_LIBRARY" val="CONTENTS"/>
  <p:tag name="MH_TYPE" val="NUMBER"/>
  <p:tag name="ID" val="547146"/>
  <p:tag name="MH_ORDER" val="2"/>
</p:tagLst>
</file>

<file path=ppt/tags/tag40.xml><?xml version="1.0" encoding="utf-8"?>
<p:tagLst xmlns:p="http://schemas.openxmlformats.org/presentationml/2006/main">
  <p:tag name="MH" val="20150903113302"/>
  <p:tag name="MH_LIBRARY" val="GRAPHIC"/>
  <p:tag name="MH_TYPE" val="SubTitle"/>
  <p:tag name="MH_ORDER" val="4"/>
</p:tagLst>
</file>

<file path=ppt/tags/tag41.xml><?xml version="1.0" encoding="utf-8"?>
<p:tagLst xmlns:p="http://schemas.openxmlformats.org/presentationml/2006/main">
  <p:tag name="MH" val="20150903113302"/>
  <p:tag name="MH_LIBRARY" val="GRAPHIC"/>
  <p:tag name="MH_TYPE" val="Text"/>
  <p:tag name="MH_ORDER" val="4"/>
</p:tagLst>
</file>

<file path=ppt/tags/tag42.xml><?xml version="1.0" encoding="utf-8"?>
<p:tagLst xmlns:p="http://schemas.openxmlformats.org/presentationml/2006/main">
  <p:tag name="MH" val="20150903113302"/>
  <p:tag name="MH_LIBRARY" val="GRAPHIC"/>
  <p:tag name="MH_TYPE" val="Other"/>
  <p:tag name="MH_ORDER" val="14"/>
</p:tagLst>
</file>

<file path=ppt/tags/tag43.xml><?xml version="1.0" encoding="utf-8"?>
<p:tagLst xmlns:p="http://schemas.openxmlformats.org/presentationml/2006/main">
  <p:tag name="MH" val="20150903113302"/>
  <p:tag name="MH_LIBRARY" val="GRAPHIC"/>
  <p:tag name="MH_TYPE" val="Other"/>
  <p:tag name="MH_ORDER" val="15"/>
</p:tagLst>
</file>

<file path=ppt/tags/tag44.xml><?xml version="1.0" encoding="utf-8"?>
<p:tagLst xmlns:p="http://schemas.openxmlformats.org/presentationml/2006/main">
  <p:tag name="MH" val="20150903113302"/>
  <p:tag name="MH_LIBRARY" val="GRAPHIC"/>
  <p:tag name="MH_TYPE" val="Other"/>
  <p:tag name="MH_ORDER" val="16"/>
</p:tagLst>
</file>

<file path=ppt/tags/tag45.xml><?xml version="1.0" encoding="utf-8"?>
<p:tagLst xmlns:p="http://schemas.openxmlformats.org/presentationml/2006/main">
  <p:tag name="MH_TYPE" val="#NeiR#"/>
  <p:tag name="MH_NUMBER" val="4"/>
  <p:tag name="MH_CATEGORY" val="#ShuJTB#"/>
  <p:tag name="MH_LAYOUT" val="SubTitleText"/>
  <p:tag name="MH" val="20150903113302"/>
  <p:tag name="MH_LIBRARY" val="GRAPHIC"/>
</p:tagLst>
</file>

<file path=ppt/tags/tag46.xml><?xml version="1.0" encoding="utf-8"?>
<p:tagLst xmlns:p="http://schemas.openxmlformats.org/presentationml/2006/main">
  <p:tag name="MH" val="20150903113105"/>
  <p:tag name="MH_LIBRARY" val="GRAPHIC"/>
  <p:tag name="MH_TYPE" val="Other"/>
  <p:tag name="MH_ORDER" val="1"/>
</p:tagLst>
</file>

<file path=ppt/tags/tag47.xml><?xml version="1.0" encoding="utf-8"?>
<p:tagLst xmlns:p="http://schemas.openxmlformats.org/presentationml/2006/main">
  <p:tag name="MH" val="20150903113105"/>
  <p:tag name="MH_LIBRARY" val="GRAPHIC"/>
  <p:tag name="MH_TYPE" val="Other"/>
  <p:tag name="MH_ORDER" val="2"/>
</p:tagLst>
</file>

<file path=ppt/tags/tag48.xml><?xml version="1.0" encoding="utf-8"?>
<p:tagLst xmlns:p="http://schemas.openxmlformats.org/presentationml/2006/main">
  <p:tag name="MH" val="20150903113105"/>
  <p:tag name="MH_LIBRARY" val="GRAPHIC"/>
  <p:tag name="MH_TYPE" val="Other"/>
  <p:tag name="MH_ORDER" val="3"/>
</p:tagLst>
</file>

<file path=ppt/tags/tag49.xml><?xml version="1.0" encoding="utf-8"?>
<p:tagLst xmlns:p="http://schemas.openxmlformats.org/presentationml/2006/main">
  <p:tag name="MH" val="20150903113105"/>
  <p:tag name="MH_LIBRARY" val="GRAPHIC"/>
  <p:tag name="MH_TYPE" val="Other"/>
  <p:tag name="MH_ORDER" val="4"/>
</p:tagLst>
</file>

<file path=ppt/tags/tag5.xml><?xml version="1.0" encoding="utf-8"?>
<p:tagLst xmlns:p="http://schemas.openxmlformats.org/presentationml/2006/main">
  <p:tag name="MH" val="20150903154237"/>
  <p:tag name="MH_LIBRARY" val="CONTENTS"/>
  <p:tag name="MH_TYPE" val="ENTRY"/>
  <p:tag name="ID" val="547146"/>
  <p:tag name="MH_ORDER" val="3"/>
</p:tagLst>
</file>

<file path=ppt/tags/tag50.xml><?xml version="1.0" encoding="utf-8"?>
<p:tagLst xmlns:p="http://schemas.openxmlformats.org/presentationml/2006/main">
  <p:tag name="MH" val="20150903113105"/>
  <p:tag name="MH_LIBRARY" val="GRAPHIC"/>
  <p:tag name="MH_TYPE" val="Other"/>
  <p:tag name="MH_ORDER" val="5"/>
</p:tagLst>
</file>

<file path=ppt/tags/tag51.xml><?xml version="1.0" encoding="utf-8"?>
<p:tagLst xmlns:p="http://schemas.openxmlformats.org/presentationml/2006/main">
  <p:tag name="MH" val="20150903113105"/>
  <p:tag name="MH_LIBRARY" val="GRAPHIC"/>
  <p:tag name="MH_TYPE" val="Other"/>
  <p:tag name="MH_ORDER" val="6"/>
</p:tagLst>
</file>

<file path=ppt/tags/tag52.xml><?xml version="1.0" encoding="utf-8"?>
<p:tagLst xmlns:p="http://schemas.openxmlformats.org/presentationml/2006/main">
  <p:tag name="MH_TYPE" val="#NeiR#"/>
  <p:tag name="MH_NUMBER" val="4"/>
  <p:tag name="MH_CATEGORY" val="#BingLLB#"/>
  <p:tag name="MH_LAYOUT" val="SubTitleDesc"/>
  <p:tag name="MH" val="20150903113105"/>
  <p:tag name="MH_LIBRARY" val="GRAPHIC"/>
</p:tagLst>
</file>

<file path=ppt/tags/tag53.xml><?xml version="1.0" encoding="utf-8"?>
<p:tagLst xmlns:p="http://schemas.openxmlformats.org/presentationml/2006/main">
  <p:tag name="MH" val="20150903113119"/>
  <p:tag name="MH_LIBRARY" val="GRAPHIC"/>
  <p:tag name="MH_TYPE" val="Other"/>
  <p:tag name="MH_ORDER" val="1"/>
</p:tagLst>
</file>

<file path=ppt/tags/tag54.xml><?xml version="1.0" encoding="utf-8"?>
<p:tagLst xmlns:p="http://schemas.openxmlformats.org/presentationml/2006/main">
  <p:tag name="MH" val="20150903113119"/>
  <p:tag name="MH_LIBRARY" val="GRAPHIC"/>
  <p:tag name="MH_TYPE" val="Other"/>
  <p:tag name="MH_ORDER" val="2"/>
</p:tagLst>
</file>

<file path=ppt/tags/tag55.xml><?xml version="1.0" encoding="utf-8"?>
<p:tagLst xmlns:p="http://schemas.openxmlformats.org/presentationml/2006/main">
  <p:tag name="MH" val="20150903113119"/>
  <p:tag name="MH_LIBRARY" val="GRAPHIC"/>
  <p:tag name="MH_TYPE" val="Other"/>
  <p:tag name="MH_ORDER" val="3"/>
</p:tagLst>
</file>

<file path=ppt/tags/tag56.xml><?xml version="1.0" encoding="utf-8"?>
<p:tagLst xmlns:p="http://schemas.openxmlformats.org/presentationml/2006/main">
  <p:tag name="MH" val="20150903113119"/>
  <p:tag name="MH_LIBRARY" val="GRAPHIC"/>
  <p:tag name="MH_TYPE" val="SubTitle"/>
  <p:tag name="MH_ORDER" val="1"/>
</p:tagLst>
</file>

<file path=ppt/tags/tag57.xml><?xml version="1.0" encoding="utf-8"?>
<p:tagLst xmlns:p="http://schemas.openxmlformats.org/presentationml/2006/main">
  <p:tag name="MH" val="20150903113119"/>
  <p:tag name="MH_LIBRARY" val="GRAPHIC"/>
  <p:tag name="MH_TYPE" val="Other"/>
  <p:tag name="MH_ORDER" val="4"/>
</p:tagLst>
</file>

<file path=ppt/tags/tag58.xml><?xml version="1.0" encoding="utf-8"?>
<p:tagLst xmlns:p="http://schemas.openxmlformats.org/presentationml/2006/main">
  <p:tag name="MH" val="20150903113119"/>
  <p:tag name="MH_LIBRARY" val="GRAPHIC"/>
  <p:tag name="MH_TYPE" val="Other"/>
  <p:tag name="MH_ORDER" val="5"/>
</p:tagLst>
</file>

<file path=ppt/tags/tag59.xml><?xml version="1.0" encoding="utf-8"?>
<p:tagLst xmlns:p="http://schemas.openxmlformats.org/presentationml/2006/main">
  <p:tag name="MH" val="20150903113119"/>
  <p:tag name="MH_LIBRARY" val="GRAPHIC"/>
  <p:tag name="MH_TYPE" val="SubTitle"/>
  <p:tag name="MH_ORDER" val="2"/>
</p:tagLst>
</file>

<file path=ppt/tags/tag6.xml><?xml version="1.0" encoding="utf-8"?>
<p:tagLst xmlns:p="http://schemas.openxmlformats.org/presentationml/2006/main">
  <p:tag name="MH" val="20150903154237"/>
  <p:tag name="MH_LIBRARY" val="CONTENTS"/>
  <p:tag name="MH_TYPE" val="NUMBER"/>
  <p:tag name="ID" val="547146"/>
  <p:tag name="MH_ORDER" val="3"/>
</p:tagLst>
</file>

<file path=ppt/tags/tag60.xml><?xml version="1.0" encoding="utf-8"?>
<p:tagLst xmlns:p="http://schemas.openxmlformats.org/presentationml/2006/main">
  <p:tag name="MH" val="20150903113119"/>
  <p:tag name="MH_LIBRARY" val="GRAPHIC"/>
  <p:tag name="MH_TYPE" val="Other"/>
  <p:tag name="MH_ORDER" val="7"/>
</p:tagLst>
</file>

<file path=ppt/tags/tag61.xml><?xml version="1.0" encoding="utf-8"?>
<p:tagLst xmlns:p="http://schemas.openxmlformats.org/presentationml/2006/main">
  <p:tag name="MH" val="20150903113119"/>
  <p:tag name="MH_LIBRARY" val="GRAPHIC"/>
  <p:tag name="MH_TYPE" val="Other"/>
  <p:tag name="MH_ORDER" val="8"/>
</p:tagLst>
</file>

<file path=ppt/tags/tag62.xml><?xml version="1.0" encoding="utf-8"?>
<p:tagLst xmlns:p="http://schemas.openxmlformats.org/presentationml/2006/main">
  <p:tag name="MH" val="20150903113119"/>
  <p:tag name="MH_LIBRARY" val="GRAPHIC"/>
  <p:tag name="MH_TYPE" val="SubTitle"/>
  <p:tag name="MH_ORDER" val="3"/>
</p:tagLst>
</file>

<file path=ppt/tags/tag63.xml><?xml version="1.0" encoding="utf-8"?>
<p:tagLst xmlns:p="http://schemas.openxmlformats.org/presentationml/2006/main">
  <p:tag name="MH" val="20150903113119"/>
  <p:tag name="MH_LIBRARY" val="GRAPHIC"/>
  <p:tag name="MH_TYPE" val="Other"/>
  <p:tag name="MH_ORDER" val="3"/>
</p:tagLst>
</file>

<file path=ppt/tags/tag64.xml><?xml version="1.0" encoding="utf-8"?>
<p:tagLst xmlns:p="http://schemas.openxmlformats.org/presentationml/2006/main">
  <p:tag name="MH" val="20150903113119"/>
  <p:tag name="MH_LIBRARY" val="GRAPHIC"/>
  <p:tag name="MH_TYPE" val="Other"/>
  <p:tag name="MH_ORDER" val="3"/>
</p:tagLst>
</file>

<file path=ppt/tags/tag65.xml><?xml version="1.0" encoding="utf-8"?>
<p:tagLst xmlns:p="http://schemas.openxmlformats.org/presentationml/2006/main">
  <p:tag name="MH_TYPE" val="#NeiR#"/>
  <p:tag name="MH_NUMBER" val="3"/>
  <p:tag name="MH_CATEGORY" val="#BingLLB#"/>
  <p:tag name="MH_LAYOUT" val="SubTitle"/>
  <p:tag name="MH" val="20150903113119"/>
  <p:tag name="MH_LIBRARY" val="GRAPHIC"/>
</p:tagLst>
</file>

<file path=ppt/tags/tag66.xml><?xml version="1.0" encoding="utf-8"?>
<p:tagLst xmlns:p="http://schemas.openxmlformats.org/presentationml/2006/main">
  <p:tag name="MH_TYPE" val="#NeiR#"/>
  <p:tag name="MH_NUMBER" val="3"/>
  <p:tag name="MH_CATEGORY" val="#BingLLB#"/>
  <p:tag name="MH_LAYOUT" val="SubTitle"/>
  <p:tag name="MH" val="20150903113119"/>
  <p:tag name="MH_LIBRARY" val="GRAPHIC"/>
</p:tagLst>
</file>

<file path=ppt/tags/tag67.xml><?xml version="1.0" encoding="utf-8"?>
<p:tagLst xmlns:p="http://schemas.openxmlformats.org/presentationml/2006/main">
  <p:tag name="MH" val="20150903113134"/>
  <p:tag name="MH_LIBRARY" val="GRAPHIC"/>
  <p:tag name="MH_TYPE" val="Other"/>
  <p:tag name="MH_ORDER" val="1"/>
</p:tagLst>
</file>

<file path=ppt/tags/tag68.xml><?xml version="1.0" encoding="utf-8"?>
<p:tagLst xmlns:p="http://schemas.openxmlformats.org/presentationml/2006/main">
  <p:tag name="MH" val="20150903113134"/>
  <p:tag name="MH_LIBRARY" val="GRAPHIC"/>
  <p:tag name="MH_TYPE" val="SubTitle"/>
  <p:tag name="MH_ORDER" val="1"/>
</p:tagLst>
</file>

<file path=ppt/tags/tag69.xml><?xml version="1.0" encoding="utf-8"?>
<p:tagLst xmlns:p="http://schemas.openxmlformats.org/presentationml/2006/main">
  <p:tag name="MH" val="20150903113134"/>
  <p:tag name="MH_LIBRARY" val="GRAPHIC"/>
  <p:tag name="MH_TYPE" val="Other"/>
  <p:tag name="MH_ORDER" val="2"/>
</p:tagLst>
</file>

<file path=ppt/tags/tag7.xml><?xml version="1.0" encoding="utf-8"?>
<p:tagLst xmlns:p="http://schemas.openxmlformats.org/presentationml/2006/main">
  <p:tag name="MH" val="20150903113148"/>
  <p:tag name="MH_LIBRARY" val="GRAPHIC"/>
  <p:tag name="MH_TYPE" val="SubTitle"/>
  <p:tag name="MH_ORDER" val="1"/>
</p:tagLst>
</file>

<file path=ppt/tags/tag70.xml><?xml version="1.0" encoding="utf-8"?>
<p:tagLst xmlns:p="http://schemas.openxmlformats.org/presentationml/2006/main">
  <p:tag name="MH" val="20150903113134"/>
  <p:tag name="MH_LIBRARY" val="GRAPHIC"/>
  <p:tag name="MH_TYPE" val="Other"/>
  <p:tag name="MH_ORDER" val="3"/>
</p:tagLst>
</file>

<file path=ppt/tags/tag71.xml><?xml version="1.0" encoding="utf-8"?>
<p:tagLst xmlns:p="http://schemas.openxmlformats.org/presentationml/2006/main">
  <p:tag name="MH" val="20150903113134"/>
  <p:tag name="MH_LIBRARY" val="GRAPHIC"/>
  <p:tag name="MH_TYPE" val="SubTitle"/>
  <p:tag name="MH_ORDER" val="3"/>
</p:tagLst>
</file>

<file path=ppt/tags/tag72.xml><?xml version="1.0" encoding="utf-8"?>
<p:tagLst xmlns:p="http://schemas.openxmlformats.org/presentationml/2006/main">
  <p:tag name="MH" val="20150903113134"/>
  <p:tag name="MH_LIBRARY" val="GRAPHIC"/>
  <p:tag name="MH_TYPE" val="Other"/>
  <p:tag name="MH_ORDER" val="4"/>
</p:tagLst>
</file>

<file path=ppt/tags/tag73.xml><?xml version="1.0" encoding="utf-8"?>
<p:tagLst xmlns:p="http://schemas.openxmlformats.org/presentationml/2006/main">
  <p:tag name="MH" val="20150903113134"/>
  <p:tag name="MH_LIBRARY" val="GRAPHIC"/>
  <p:tag name="MH_TYPE" val="Other"/>
  <p:tag name="MH_ORDER" val="5"/>
</p:tagLst>
</file>

<file path=ppt/tags/tag74.xml><?xml version="1.0" encoding="utf-8"?>
<p:tagLst xmlns:p="http://schemas.openxmlformats.org/presentationml/2006/main">
  <p:tag name="MH" val="20150903113134"/>
  <p:tag name="MH_LIBRARY" val="GRAPHIC"/>
  <p:tag name="MH_TYPE" val="SubTitle"/>
  <p:tag name="MH_ORDER" val="2"/>
</p:tagLst>
</file>

<file path=ppt/tags/tag75.xml><?xml version="1.0" encoding="utf-8"?>
<p:tagLst xmlns:p="http://schemas.openxmlformats.org/presentationml/2006/main">
  <p:tag name="MH" val="20150903113134"/>
  <p:tag name="MH_LIBRARY" val="GRAPHIC"/>
  <p:tag name="MH_TYPE" val="Other"/>
  <p:tag name="MH_ORDER" val="6"/>
</p:tagLst>
</file>

<file path=ppt/tags/tag76.xml><?xml version="1.0" encoding="utf-8"?>
<p:tagLst xmlns:p="http://schemas.openxmlformats.org/presentationml/2006/main">
  <p:tag name="MH" val="20150903113134"/>
  <p:tag name="MH_LIBRARY" val="GRAPHIC"/>
  <p:tag name="MH_TYPE" val="Other"/>
  <p:tag name="MH_ORDER" val="7"/>
</p:tagLst>
</file>

<file path=ppt/tags/tag77.xml><?xml version="1.0" encoding="utf-8"?>
<p:tagLst xmlns:p="http://schemas.openxmlformats.org/presentationml/2006/main">
  <p:tag name="MH" val="20150903113134"/>
  <p:tag name="MH_LIBRARY" val="GRAPHIC"/>
  <p:tag name="MH_TYPE" val="SubTitle"/>
  <p:tag name="MH_ORDER" val="4"/>
</p:tagLst>
</file>

<file path=ppt/tags/tag78.xml><?xml version="1.0" encoding="utf-8"?>
<p:tagLst xmlns:p="http://schemas.openxmlformats.org/presentationml/2006/main">
  <p:tag name="MH" val="20150903113134"/>
  <p:tag name="MH_LIBRARY" val="GRAPHIC"/>
  <p:tag name="MH_TYPE" val="Other"/>
  <p:tag name="MH_ORDER" val="8"/>
</p:tagLst>
</file>

<file path=ppt/tags/tag79.xml><?xml version="1.0" encoding="utf-8"?>
<p:tagLst xmlns:p="http://schemas.openxmlformats.org/presentationml/2006/main">
  <p:tag name="MH_TYPE" val="#NeiR#"/>
  <p:tag name="MH_NUMBER" val="4"/>
  <p:tag name="MH_CATEGORY" val="#BingLLB#"/>
  <p:tag name="MH_LAYOUT" val="SubTitle"/>
  <p:tag name="MH" val="20150903113134"/>
  <p:tag name="MH_LIBRARY" val="GRAPHIC"/>
</p:tagLst>
</file>

<file path=ppt/tags/tag8.xml><?xml version="1.0" encoding="utf-8"?>
<p:tagLst xmlns:p="http://schemas.openxmlformats.org/presentationml/2006/main">
  <p:tag name="MH" val="20150903113148"/>
  <p:tag name="MH_LIBRARY" val="GRAPHIC"/>
  <p:tag name="MH_TYPE" val="Text"/>
  <p:tag name="MH_ORDER" val="1"/>
</p:tagLst>
</file>

<file path=ppt/tags/tag80.xml><?xml version="1.0" encoding="utf-8"?>
<p:tagLst xmlns:p="http://schemas.openxmlformats.org/presentationml/2006/main">
  <p:tag name="MH" val="20150903113215"/>
  <p:tag name="MH_LIBRARY" val="GRAPHIC"/>
  <p:tag name="MH_TYPE" val="Other"/>
  <p:tag name="MH_ORDER" val="1"/>
</p:tagLst>
</file>

<file path=ppt/tags/tag81.xml><?xml version="1.0" encoding="utf-8"?>
<p:tagLst xmlns:p="http://schemas.openxmlformats.org/presentationml/2006/main">
  <p:tag name="MH" val="20150903113215"/>
  <p:tag name="MH_LIBRARY" val="GRAPHIC"/>
  <p:tag name="MH_TYPE" val="Text"/>
  <p:tag name="MH_ORDER" val="1"/>
</p:tagLst>
</file>

<file path=ppt/tags/tag82.xml><?xml version="1.0" encoding="utf-8"?>
<p:tagLst xmlns:p="http://schemas.openxmlformats.org/presentationml/2006/main">
  <p:tag name="MH" val="20150903113215"/>
  <p:tag name="MH_LIBRARY" val="GRAPHIC"/>
  <p:tag name="MH_TYPE" val="SubTitle"/>
  <p:tag name="MH_ORDER" val="1"/>
</p:tagLst>
</file>

<file path=ppt/tags/tag83.xml><?xml version="1.0" encoding="utf-8"?>
<p:tagLst xmlns:p="http://schemas.openxmlformats.org/presentationml/2006/main">
  <p:tag name="MH" val="20150903113215"/>
  <p:tag name="MH_LIBRARY" val="GRAPHIC"/>
  <p:tag name="MH_TYPE" val="Other"/>
  <p:tag name="MH_ORDER" val="2"/>
</p:tagLst>
</file>

<file path=ppt/tags/tag84.xml><?xml version="1.0" encoding="utf-8"?>
<p:tagLst xmlns:p="http://schemas.openxmlformats.org/presentationml/2006/main">
  <p:tag name="MH" val="20150903113215"/>
  <p:tag name="MH_LIBRARY" val="GRAPHIC"/>
  <p:tag name="MH_TYPE" val="Other"/>
  <p:tag name="MH_ORDER" val="3"/>
</p:tagLst>
</file>

<file path=ppt/tags/tag85.xml><?xml version="1.0" encoding="utf-8"?>
<p:tagLst xmlns:p="http://schemas.openxmlformats.org/presentationml/2006/main">
  <p:tag name="MH" val="20150903113215"/>
  <p:tag name="MH_LIBRARY" val="GRAPHIC"/>
  <p:tag name="MH_TYPE" val="Text"/>
  <p:tag name="MH_ORDER" val="2"/>
</p:tagLst>
</file>

<file path=ppt/tags/tag86.xml><?xml version="1.0" encoding="utf-8"?>
<p:tagLst xmlns:p="http://schemas.openxmlformats.org/presentationml/2006/main">
  <p:tag name="MH" val="20150903113215"/>
  <p:tag name="MH_LIBRARY" val="GRAPHIC"/>
  <p:tag name="MH_TYPE" val="SubTitle"/>
  <p:tag name="MH_ORDER" val="2"/>
</p:tagLst>
</file>

<file path=ppt/tags/tag87.xml><?xml version="1.0" encoding="utf-8"?>
<p:tagLst xmlns:p="http://schemas.openxmlformats.org/presentationml/2006/main">
  <p:tag name="MH" val="20150903113215"/>
  <p:tag name="MH_LIBRARY" val="GRAPHIC"/>
  <p:tag name="MH_TYPE" val="Other"/>
  <p:tag name="MH_ORDER" val="4"/>
</p:tagLst>
</file>

<file path=ppt/tags/tag88.xml><?xml version="1.0" encoding="utf-8"?>
<p:tagLst xmlns:p="http://schemas.openxmlformats.org/presentationml/2006/main">
  <p:tag name="MH" val="20150903113215"/>
  <p:tag name="MH_LIBRARY" val="GRAPHIC"/>
  <p:tag name="MH_TYPE" val="Other"/>
  <p:tag name="MH_ORDER" val="5"/>
</p:tagLst>
</file>

<file path=ppt/tags/tag89.xml><?xml version="1.0" encoding="utf-8"?>
<p:tagLst xmlns:p="http://schemas.openxmlformats.org/presentationml/2006/main">
  <p:tag name="MH" val="20150903113215"/>
  <p:tag name="MH_LIBRARY" val="GRAPHIC"/>
  <p:tag name="MH_TYPE" val="Text"/>
  <p:tag name="MH_ORDER" val="3"/>
</p:tagLst>
</file>

<file path=ppt/tags/tag9.xml><?xml version="1.0" encoding="utf-8"?>
<p:tagLst xmlns:p="http://schemas.openxmlformats.org/presentationml/2006/main">
  <p:tag name="MH" val="20150903113148"/>
  <p:tag name="MH_LIBRARY" val="GRAPHIC"/>
  <p:tag name="MH_TYPE" val="Other"/>
  <p:tag name="MH_ORDER" val="1"/>
</p:tagLst>
</file>

<file path=ppt/tags/tag90.xml><?xml version="1.0" encoding="utf-8"?>
<p:tagLst xmlns:p="http://schemas.openxmlformats.org/presentationml/2006/main">
  <p:tag name="MH" val="20150903113215"/>
  <p:tag name="MH_LIBRARY" val="GRAPHIC"/>
  <p:tag name="MH_TYPE" val="SubTitle"/>
  <p:tag name="MH_ORDER" val="3"/>
</p:tagLst>
</file>

<file path=ppt/tags/tag91.xml><?xml version="1.0" encoding="utf-8"?>
<p:tagLst xmlns:p="http://schemas.openxmlformats.org/presentationml/2006/main">
  <p:tag name="MH" val="20150903113215"/>
  <p:tag name="MH_LIBRARY" val="GRAPHIC"/>
  <p:tag name="MH_TYPE" val="Other"/>
  <p:tag name="MH_ORDER" val="6"/>
</p:tagLst>
</file>

<file path=ppt/tags/tag92.xml><?xml version="1.0" encoding="utf-8"?>
<p:tagLst xmlns:p="http://schemas.openxmlformats.org/presentationml/2006/main">
  <p:tag name="MH_TYPE" val="#NeiR#"/>
  <p:tag name="MH_NUMBER" val="3"/>
  <p:tag name="MH_CATEGORY" val="#BingLLB#"/>
  <p:tag name="MH_LAYOUT" val="SubTitleText"/>
  <p:tag name="MH" val="20150903113215"/>
  <p:tag name="MH_LIBRARY" val="GRAPHIC"/>
</p:tagLst>
</file>

<file path=ppt/tags/tag93.xml><?xml version="1.0" encoding="utf-8"?>
<p:tagLst xmlns:p="http://schemas.openxmlformats.org/presentationml/2006/main">
  <p:tag name="MH" val="20150903134956"/>
  <p:tag name="MH_LIBRARY" val="GRAPHIC"/>
  <p:tag name="MH_TYPE" val="Other"/>
  <p:tag name="MH_ORDER" val="1"/>
</p:tagLst>
</file>

<file path=ppt/tags/tag94.xml><?xml version="1.0" encoding="utf-8"?>
<p:tagLst xmlns:p="http://schemas.openxmlformats.org/presentationml/2006/main">
  <p:tag name="MH" val="20150903134956"/>
  <p:tag name="MH_LIBRARY" val="GRAPHIC"/>
  <p:tag name="MH_TYPE" val="Picture"/>
  <p:tag name="MH_ORDER" val="1"/>
</p:tagLst>
</file>

<file path=ppt/tags/tag95.xml><?xml version="1.0" encoding="utf-8"?>
<p:tagLst xmlns:p="http://schemas.openxmlformats.org/presentationml/2006/main">
  <p:tag name="MH" val="20150903134956"/>
  <p:tag name="MH_LIBRARY" val="GRAPHIC"/>
  <p:tag name="MH_TYPE" val="Other"/>
  <p:tag name="MH_ORDER" val="2"/>
</p:tagLst>
</file>

<file path=ppt/tags/tag96.xml><?xml version="1.0" encoding="utf-8"?>
<p:tagLst xmlns:p="http://schemas.openxmlformats.org/presentationml/2006/main">
  <p:tag name="MH" val="20150903134956"/>
  <p:tag name="MH_LIBRARY" val="GRAPHIC"/>
  <p:tag name="MH_TYPE" val="SubTitle"/>
  <p:tag name="MH_ORDER" val="1"/>
</p:tagLst>
</file>

<file path=ppt/tags/tag97.xml><?xml version="1.0" encoding="utf-8"?>
<p:tagLst xmlns:p="http://schemas.openxmlformats.org/presentationml/2006/main">
  <p:tag name="MH_TYPE" val="#NeiR#"/>
  <p:tag name="MH_NUMBER" val="1"/>
  <p:tag name="MH_CATEGORY" val="#TuWHP#"/>
  <p:tag name="MH_LAYOUT" val="SubTitleText"/>
  <p:tag name="MH" val="20150903134956"/>
  <p:tag name="MH_LIBRARY" val="GRAPHIC"/>
</p:tagLst>
</file>

<file path=ppt/tags/tag98.xml><?xml version="1.0" encoding="utf-8"?>
<p:tagLst xmlns:p="http://schemas.openxmlformats.org/presentationml/2006/main">
  <p:tag name="MH" val="20150903113140"/>
  <p:tag name="MH_LIBRARY" val="GRAPHIC"/>
  <p:tag name="MH_TYPE" val="Other"/>
  <p:tag name="MH_ORDER" val="1"/>
</p:tagLst>
</file>

<file path=ppt/tags/tag99.xml><?xml version="1.0" encoding="utf-8"?>
<p:tagLst xmlns:p="http://schemas.openxmlformats.org/presentationml/2006/main">
  <p:tag name="MH" val="20150903113140"/>
  <p:tag name="MH_LIBRARY" val="GRAPHIC"/>
  <p:tag name="MH_TYPE" val="Other"/>
  <p:tag name="MH_ORDER" val="2"/>
</p:tagLst>
</file>

<file path=ppt/theme/theme1.xml><?xml version="1.0" encoding="utf-8"?>
<a:theme xmlns:a="http://schemas.openxmlformats.org/drawingml/2006/main" name="A000120141119A01PPBG">
  <a:themeElements>
    <a:clrScheme name="自定义 386">
      <a:dk1>
        <a:srgbClr val="5F5F5F"/>
      </a:dk1>
      <a:lt1>
        <a:srgbClr val="FFFFFF"/>
      </a:lt1>
      <a:dk2>
        <a:srgbClr val="5F5F5F"/>
      </a:dk2>
      <a:lt2>
        <a:srgbClr val="FFFFFF"/>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A000120150306A04KPBG</Template>
  <TotalTime>0</TotalTime>
  <Words>4638</Words>
  <Application>WPS 演示</Application>
  <PresentationFormat>宽屏</PresentationFormat>
  <Paragraphs>587</Paragraphs>
  <Slides>35</Slides>
  <Notes>34</Notes>
  <HiddenSlides>0</HiddenSlides>
  <MMClips>0</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35</vt:i4>
      </vt:variant>
    </vt:vector>
  </HeadingPairs>
  <TitlesOfParts>
    <vt:vector size="66" baseType="lpstr">
      <vt:lpstr>Arial</vt:lpstr>
      <vt:lpstr>宋体</vt:lpstr>
      <vt:lpstr>Wingdings</vt:lpstr>
      <vt:lpstr>Wingdings 2</vt:lpstr>
      <vt:lpstr>Calibri</vt:lpstr>
      <vt:lpstr>方正楷体繁体</vt:lpstr>
      <vt:lpstr>Dobkin</vt:lpstr>
      <vt:lpstr>EPSON 太行書体Ｂ</vt:lpstr>
      <vt:lpstr>腾祥铁山楷书繁</vt:lpstr>
      <vt:lpstr>方正粗倩简体</vt:lpstr>
      <vt:lpstr>Times New Roman</vt:lpstr>
      <vt:lpstr>Arial Unicode MS</vt:lpstr>
      <vt:lpstr>LLPixel</vt:lpstr>
      <vt:lpstr>方正粗倩繁体</vt:lpstr>
      <vt:lpstr>Calibri Light</vt:lpstr>
      <vt:lpstr>新蒂下午茶基本版</vt:lpstr>
      <vt:lpstr>Impact</vt:lpstr>
      <vt:lpstr>微软雅黑</vt:lpstr>
      <vt:lpstr>Arial Unicode MS</vt:lpstr>
      <vt:lpstr>幼圆</vt:lpstr>
      <vt:lpstr>华文中宋</vt:lpstr>
      <vt:lpstr>华文行楷</vt:lpstr>
      <vt:lpstr>华文琥珀</vt:lpstr>
      <vt:lpstr>Microsoft YaHei UI</vt:lpstr>
      <vt:lpstr>Calibri</vt:lpstr>
      <vt:lpstr>华文细黑</vt:lpstr>
      <vt:lpstr>经典隶书繁</vt:lpstr>
      <vt:lpstr>Meiryo</vt:lpstr>
      <vt:lpstr>Yu Gothic UI</vt:lpstr>
      <vt:lpstr>A000120141119A01PPBG</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你的标题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xiaoke</cp:lastModifiedBy>
  <cp:revision>3</cp:revision>
  <dcterms:created xsi:type="dcterms:W3CDTF">2017-03-16T15:41:00Z</dcterms:created>
  <dcterms:modified xsi:type="dcterms:W3CDTF">2020-06-02T06:36:48Z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