
<file path=[Content_Types].xml><?xml version="1.0" encoding="utf-8"?>
<Types xmlns="http://schemas.openxmlformats.org/package/2006/content-types">
  <Default Extension="jpeg" ContentType="image/jpeg"/>
  <Default Extension="JPG" ContentType="image/.jpg"/>
  <Default Extension="xlsx" ContentType="application/vnd.openxmlformats-officedocument.spreadsheetml.sheet"/>
  <Default Extension="png" ContentType="image/png"/>
  <Default Extension="wdp" ContentType="image/vnd.ms-photo"/>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
  </p:notesMasterIdLst>
  <p:sldIdLst>
    <p:sldId id="430" r:id="rId3"/>
    <p:sldId id="402" r:id="rId5"/>
    <p:sldId id="441" r:id="rId6"/>
    <p:sldId id="443" r:id="rId7"/>
    <p:sldId id="437" r:id="rId8"/>
    <p:sldId id="448" r:id="rId9"/>
    <p:sldId id="449" r:id="rId10"/>
    <p:sldId id="451" r:id="rId11"/>
    <p:sldId id="452" r:id="rId12"/>
    <p:sldId id="453" r:id="rId13"/>
    <p:sldId id="442" r:id="rId14"/>
    <p:sldId id="431" r:id="rId15"/>
    <p:sldId id="400" r:id="rId16"/>
    <p:sldId id="404" r:id="rId17"/>
    <p:sldId id="432" r:id="rId18"/>
    <p:sldId id="454" r:id="rId19"/>
    <p:sldId id="455" r:id="rId20"/>
    <p:sldId id="403" r:id="rId21"/>
    <p:sldId id="444" r:id="rId22"/>
    <p:sldId id="456" r:id="rId23"/>
    <p:sldId id="408" r:id="rId24"/>
    <p:sldId id="412" r:id="rId25"/>
    <p:sldId id="457" r:id="rId26"/>
    <p:sldId id="405" r:id="rId27"/>
    <p:sldId id="409" r:id="rId28"/>
    <p:sldId id="406" r:id="rId29"/>
    <p:sldId id="433" r:id="rId30"/>
    <p:sldId id="445" r:id="rId31"/>
    <p:sldId id="458" r:id="rId32"/>
    <p:sldId id="407" r:id="rId33"/>
    <p:sldId id="459" r:id="rId34"/>
    <p:sldId id="468" r:id="rId35"/>
    <p:sldId id="469" r:id="rId36"/>
    <p:sldId id="434" r:id="rId37"/>
    <p:sldId id="460" r:id="rId38"/>
    <p:sldId id="461" r:id="rId39"/>
    <p:sldId id="462" r:id="rId40"/>
    <p:sldId id="463" r:id="rId41"/>
    <p:sldId id="435" r:id="rId42"/>
    <p:sldId id="438" r:id="rId43"/>
    <p:sldId id="464" r:id="rId44"/>
    <p:sldId id="465" r:id="rId45"/>
    <p:sldId id="446" r:id="rId46"/>
    <p:sldId id="421" r:id="rId47"/>
    <p:sldId id="466" r:id="rId48"/>
    <p:sldId id="410" r:id="rId49"/>
    <p:sldId id="422" r:id="rId50"/>
    <p:sldId id="436" r:id="rId51"/>
    <p:sldId id="467" r:id="rId52"/>
    <p:sldId id="414" r:id="rId53"/>
    <p:sldId id="415" r:id="rId54"/>
    <p:sldId id="426" r:id="rId55"/>
    <p:sldId id="419" r:id="rId56"/>
    <p:sldId id="416" r:id="rId57"/>
    <p:sldId id="447" r:id="rId58"/>
    <p:sldId id="420" r:id="rId59"/>
    <p:sldId id="423" r:id="rId60"/>
    <p:sldId id="424" r:id="rId61"/>
    <p:sldId id="425" r:id="rId62"/>
    <p:sldId id="427" r:id="rId63"/>
    <p:sldId id="428" r:id="rId64"/>
    <p:sldId id="505" r:id="rId65"/>
  </p:sldIdLst>
  <p:sldSz cx="9144000" cy="5143500" type="screen16x9"/>
  <p:notesSz cx="6858000" cy="9144000"/>
  <p:embeddedFontLst>
    <p:embeddedFont>
      <p:font typeface="Calibri" panose="020F0502020204030204" pitchFamily="34" charset="0"/>
      <p:regular r:id="rId69"/>
      <p:bold r:id="rId70"/>
      <p:italic r:id="rId71"/>
      <p:boldItalic r:id="rId72"/>
    </p:embeddedFont>
    <p:embeddedFont>
      <p:font typeface="微软雅黑" panose="020B0503020204020204" pitchFamily="34" charset="-122"/>
      <p:regular r:id="rId73"/>
    </p:embeddedFont>
    <p:embeddedFont>
      <p:font typeface="Impact" panose="020B0806030902050204" pitchFamily="34" charset="0"/>
      <p:regular r:id="rId74"/>
    </p:embeddedFont>
  </p:embeddedFontLst>
  <p:custDataLst>
    <p:tags r:id="rId75"/>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EC1"/>
    <a:srgbClr val="00B0F0"/>
    <a:srgbClr val="0070C0"/>
    <a:srgbClr val="01B0F1"/>
    <a:srgbClr val="169BFE"/>
    <a:srgbClr val="0170C0"/>
    <a:srgbClr val="2897CE"/>
    <a:srgbClr val="54AFDE"/>
    <a:srgbClr val="0DBBF1"/>
    <a:srgbClr val="0170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046" autoAdjust="0"/>
    <p:restoredTop sz="96353" autoAdjust="0"/>
  </p:normalViewPr>
  <p:slideViewPr>
    <p:cSldViewPr>
      <p:cViewPr>
        <p:scale>
          <a:sx n="100" d="100"/>
          <a:sy n="100" d="100"/>
        </p:scale>
        <p:origin x="708" y="1194"/>
      </p:cViewPr>
      <p:guideLst>
        <p:guide orient="horz" pos="1620"/>
        <p:guide pos="5329"/>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66" d="100"/>
        <a:sy n="66" d="100"/>
      </p:scale>
      <p:origin x="0" y="0"/>
    </p:cViewPr>
  </p:sorterViewPr>
  <p:notesViewPr>
    <p:cSldViewPr snapToGrid="0" snapToObjects="1">
      <p:cViewPr>
        <p:scale>
          <a:sx n="187" d="100"/>
          <a:sy n="187" d="100"/>
        </p:scale>
        <p:origin x="-1920" y="248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5" Type="http://schemas.openxmlformats.org/officeDocument/2006/relationships/tags" Target="tags/tag3.xml"/><Relationship Id="rId74" Type="http://schemas.openxmlformats.org/officeDocument/2006/relationships/font" Target="fonts/font6.fntdata"/><Relationship Id="rId73" Type="http://schemas.openxmlformats.org/officeDocument/2006/relationships/font" Target="fonts/font5.fntdata"/><Relationship Id="rId72" Type="http://schemas.openxmlformats.org/officeDocument/2006/relationships/font" Target="fonts/font4.fntdata"/><Relationship Id="rId71" Type="http://schemas.openxmlformats.org/officeDocument/2006/relationships/font" Target="fonts/font3.fntdata"/><Relationship Id="rId70" Type="http://schemas.openxmlformats.org/officeDocument/2006/relationships/font" Target="fonts/font2.fntdata"/><Relationship Id="rId7" Type="http://schemas.openxmlformats.org/officeDocument/2006/relationships/slide" Target="slides/slide4.xml"/><Relationship Id="rId69" Type="http://schemas.openxmlformats.org/officeDocument/2006/relationships/font" Target="fonts/font1.fntdata"/><Relationship Id="rId68" Type="http://schemas.openxmlformats.org/officeDocument/2006/relationships/tableStyles" Target="tableStyles.xml"/><Relationship Id="rId67" Type="http://schemas.openxmlformats.org/officeDocument/2006/relationships/viewProps" Target="viewProps.xml"/><Relationship Id="rId66" Type="http://schemas.openxmlformats.org/officeDocument/2006/relationships/presProps" Target="presProps.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Workbook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列1</c:v>
                </c:pt>
              </c:strCache>
            </c:strRef>
          </c:tx>
          <c:spPr>
            <a:solidFill>
              <a:srgbClr val="0070C0"/>
            </a:solidFill>
          </c:spPr>
          <c:invertIfNegative val="0"/>
          <c:dPt>
            <c:idx val="0"/>
            <c:invertIfNegative val="0"/>
            <c:bubble3D val="0"/>
          </c:dPt>
          <c:dPt>
            <c:idx val="1"/>
            <c:invertIfNegative val="0"/>
            <c:bubble3D val="0"/>
          </c:dPt>
          <c:dPt>
            <c:idx val="2"/>
            <c:invertIfNegative val="0"/>
            <c:bubble3D val="0"/>
          </c:dPt>
          <c:dLbls>
            <c:delete val="1"/>
          </c:dLbls>
          <c:cat>
            <c:strRef>
              <c:f>Sheet1!$A$2:$A$4</c:f>
              <c:strCache>
                <c:ptCount val="3"/>
                <c:pt idx="0">
                  <c:v>添加标题</c:v>
                </c:pt>
                <c:pt idx="1">
                  <c:v>添加标题</c:v>
                </c:pt>
                <c:pt idx="2">
                  <c:v>添加标题</c:v>
                </c:pt>
              </c:strCache>
            </c:strRef>
          </c:cat>
          <c:val>
            <c:numRef>
              <c:f>Sheet1!$B$2:$B$4</c:f>
              <c:numCache>
                <c:formatCode>General</c:formatCode>
                <c:ptCount val="3"/>
                <c:pt idx="0">
                  <c:v>4.3</c:v>
                </c:pt>
                <c:pt idx="1">
                  <c:v>2.5</c:v>
                </c:pt>
                <c:pt idx="2">
                  <c:v>3.5</c:v>
                </c:pt>
              </c:numCache>
            </c:numRef>
          </c:val>
        </c:ser>
        <c:ser>
          <c:idx val="1"/>
          <c:order val="1"/>
          <c:tx>
            <c:strRef>
              <c:f>Sheet1!$C$1</c:f>
              <c:strCache>
                <c:ptCount val="1"/>
                <c:pt idx="0">
                  <c:v>列2</c:v>
                </c:pt>
              </c:strCache>
            </c:strRef>
          </c:tx>
          <c:spPr>
            <a:solidFill>
              <a:srgbClr val="00B0F0"/>
            </a:solidFill>
          </c:spPr>
          <c:invertIfNegative val="0"/>
          <c:dLbls>
            <c:delete val="1"/>
          </c:dLbls>
          <c:cat>
            <c:strRef>
              <c:f>Sheet1!$A$2:$A$4</c:f>
              <c:strCache>
                <c:ptCount val="3"/>
                <c:pt idx="0">
                  <c:v>添加标题</c:v>
                </c:pt>
                <c:pt idx="1">
                  <c:v>添加标题</c:v>
                </c:pt>
                <c:pt idx="2">
                  <c:v>添加标题</c:v>
                </c:pt>
              </c:strCache>
            </c:strRef>
          </c:cat>
          <c:val>
            <c:numRef>
              <c:f>Sheet1!$C$2:$C$4</c:f>
              <c:numCache>
                <c:formatCode>General</c:formatCode>
                <c:ptCount val="3"/>
                <c:pt idx="0">
                  <c:v>2.4</c:v>
                </c:pt>
                <c:pt idx="1">
                  <c:v>4.4</c:v>
                </c:pt>
                <c:pt idx="2">
                  <c:v>1.8</c:v>
                </c:pt>
              </c:numCache>
            </c:numRef>
          </c:val>
        </c:ser>
        <c:ser>
          <c:idx val="2"/>
          <c:order val="2"/>
          <c:tx>
            <c:strRef>
              <c:f>Sheet1!$D$1</c:f>
              <c:strCache>
                <c:ptCount val="1"/>
                <c:pt idx="0">
                  <c:v>列3</c:v>
                </c:pt>
              </c:strCache>
            </c:strRef>
          </c:tx>
          <c:spPr>
            <a:solidFill>
              <a:srgbClr val="0070C0"/>
            </a:solidFill>
          </c:spPr>
          <c:invertIfNegative val="0"/>
          <c:dLbls>
            <c:delete val="1"/>
          </c:dLbls>
          <c:cat>
            <c:strRef>
              <c:f>Sheet1!$A$2:$A$4</c:f>
              <c:strCache>
                <c:ptCount val="3"/>
                <c:pt idx="0">
                  <c:v>添加标题</c:v>
                </c:pt>
                <c:pt idx="1">
                  <c:v>添加标题</c:v>
                </c:pt>
                <c:pt idx="2">
                  <c:v>添加标题</c:v>
                </c:pt>
              </c:strCache>
            </c:strRef>
          </c:cat>
          <c:val>
            <c:numRef>
              <c:f>Sheet1!$D$2:$D$4</c:f>
              <c:numCache>
                <c:formatCode>General</c:formatCode>
                <c:ptCount val="3"/>
                <c:pt idx="0">
                  <c:v>2</c:v>
                </c:pt>
                <c:pt idx="1">
                  <c:v>2</c:v>
                </c:pt>
                <c:pt idx="2">
                  <c:v>3</c:v>
                </c:pt>
              </c:numCache>
            </c:numRef>
          </c:val>
        </c:ser>
        <c:dLbls>
          <c:showLegendKey val="0"/>
          <c:showVal val="0"/>
          <c:showCatName val="0"/>
          <c:showSerName val="0"/>
          <c:showPercent val="0"/>
          <c:showBubbleSize val="0"/>
        </c:dLbls>
        <c:gapWidth val="150"/>
        <c:axId val="909740472"/>
        <c:axId val="909741256"/>
      </c:barChart>
      <c:catAx>
        <c:axId val="909740472"/>
        <c:scaling>
          <c:orientation val="minMax"/>
        </c:scaling>
        <c:delete val="1"/>
        <c:axPos val="b"/>
        <c:numFmt formatCode="General" sourceLinked="1"/>
        <c:majorTickMark val="none"/>
        <c:minorTickMark val="none"/>
        <c:tickLblPos val="nextTo"/>
        <c:txPr>
          <a:bodyPr rot="-60000000" spcFirstLastPara="0" vertOverflow="ellipsis" vert="horz" wrap="square" anchor="ctr" anchorCtr="1"/>
          <a:lstStyle/>
          <a:p>
            <a:pPr>
              <a:defRPr lang="zh-CN" sz="1800" b="0" i="0" u="none" strike="noStrike" kern="1200" baseline="0">
                <a:solidFill>
                  <a:schemeClr val="tx1"/>
                </a:solidFill>
                <a:latin typeface="+mn-lt"/>
                <a:ea typeface="+mn-ea"/>
                <a:cs typeface="+mn-ea"/>
                <a:sym typeface="+mn-lt"/>
              </a:defRPr>
            </a:pPr>
          </a:p>
        </c:txPr>
        <c:crossAx val="909741256"/>
        <c:crosses val="autoZero"/>
        <c:auto val="1"/>
        <c:lblAlgn val="ctr"/>
        <c:lblOffset val="100"/>
        <c:noMultiLvlLbl val="0"/>
      </c:catAx>
      <c:valAx>
        <c:axId val="909741256"/>
        <c:scaling>
          <c:orientation val="minMax"/>
        </c:scaling>
        <c:delete val="1"/>
        <c:axPos val="l"/>
        <c:majorGridlines/>
        <c:numFmt formatCode="General" sourceLinked="1"/>
        <c:majorTickMark val="none"/>
        <c:minorTickMark val="none"/>
        <c:tickLblPos val="nextTo"/>
        <c:txPr>
          <a:bodyPr rot="-60000000" spcFirstLastPara="0" vertOverflow="ellipsis" vert="horz" wrap="square" anchor="ctr" anchorCtr="1"/>
          <a:lstStyle/>
          <a:p>
            <a:pPr>
              <a:defRPr lang="zh-CN" sz="1800" b="0" i="0" u="none" strike="noStrike" kern="1200" baseline="0">
                <a:solidFill>
                  <a:schemeClr val="tx1"/>
                </a:solidFill>
                <a:latin typeface="+mn-lt"/>
                <a:ea typeface="+mn-ea"/>
                <a:cs typeface="+mn-ea"/>
                <a:sym typeface="+mn-lt"/>
              </a:defRPr>
            </a:pPr>
          </a:p>
        </c:txPr>
        <c:crossAx val="909740472"/>
        <c:crosses val="autoZero"/>
        <c:crossBetween val="between"/>
      </c:valAx>
      <c:spPr>
        <a:noFill/>
        <a:ln>
          <a:noFill/>
        </a:ln>
        <a:effectLst/>
      </c:spPr>
    </c:plotArea>
    <c:plotVisOnly val="1"/>
    <c:dispBlanksAs val="gap"/>
    <c:showDLblsOverMax val="0"/>
  </c:chart>
  <c:txPr>
    <a:bodyPr/>
    <a:lstStyle/>
    <a:p>
      <a:pPr>
        <a:defRPr lang="zh-CN" sz="1800">
          <a:latin typeface="+mn-lt"/>
          <a:ea typeface="+mn-ea"/>
          <a:cs typeface="+mn-ea"/>
          <a:sym typeface="+mn-lt"/>
        </a:defRPr>
      </a:pPr>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微软雅黑" panose="020B0503020204020204" pitchFamily="34" charset="-122"/>
              </a:defRPr>
            </a:lvl1pPr>
          </a:lstStyle>
          <a:p>
            <a:endParaRPr lang="zh-CN" altLang="en-US" dirty="0"/>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ea typeface="微软雅黑" panose="020B0503020204020204" pitchFamily="34" charset="-122"/>
              </a:defRPr>
            </a:lvl1pPr>
          </a:lstStyle>
          <a:p>
            <a:fld id="{673B58EF-4ABD-40F4-ACA4-FE81D742E6DD}" type="datetimeFigureOut">
              <a:rPr lang="zh-CN" altLang="en-US" smtClean="0"/>
            </a:fld>
            <a:endParaRPr lang="zh-CN" altLang="en-US" dirty="0"/>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微软雅黑" panose="020B0503020204020204" pitchFamily="34"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ea typeface="微软雅黑" panose="020B0503020204020204" pitchFamily="34" charset="-122"/>
              </a:defRPr>
            </a:lvl1pPr>
          </a:lstStyle>
          <a:p>
            <a:fld id="{A11FC198-2D83-4DFC-8CDD-7D23AF44D411}" type="slidenum">
              <a:rPr lang="zh-CN" altLang="en-US" smtClean="0"/>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微软雅黑" panose="020B0503020204020204" pitchFamily="34" charset="-122"/>
        <a:cs typeface="+mn-cs"/>
      </a:defRPr>
    </a:lvl1pPr>
    <a:lvl2pPr marL="457200" algn="l" defTabSz="914400" rtl="0" eaLnBrk="1" latinLnBrk="0" hangingPunct="1">
      <a:defRPr sz="1200" kern="1200">
        <a:solidFill>
          <a:schemeClr val="tx1"/>
        </a:solidFill>
        <a:latin typeface="+mn-lt"/>
        <a:ea typeface="微软雅黑" panose="020B0503020204020204" pitchFamily="34" charset="-122"/>
        <a:cs typeface="+mn-cs"/>
      </a:defRPr>
    </a:lvl2pPr>
    <a:lvl3pPr marL="914400" algn="l" defTabSz="914400" rtl="0" eaLnBrk="1" latinLnBrk="0" hangingPunct="1">
      <a:defRPr sz="1200" kern="1200">
        <a:solidFill>
          <a:schemeClr val="tx1"/>
        </a:solidFill>
        <a:latin typeface="+mn-lt"/>
        <a:ea typeface="微软雅黑" panose="020B0503020204020204" pitchFamily="34" charset="-122"/>
        <a:cs typeface="+mn-cs"/>
      </a:defRPr>
    </a:lvl3pPr>
    <a:lvl4pPr marL="1371600" algn="l" defTabSz="914400" rtl="0" eaLnBrk="1" latinLnBrk="0" hangingPunct="1">
      <a:defRPr sz="1200" kern="1200">
        <a:solidFill>
          <a:schemeClr val="tx1"/>
        </a:solidFill>
        <a:latin typeface="+mn-lt"/>
        <a:ea typeface="微软雅黑" panose="020B0503020204020204" pitchFamily="34" charset="-122"/>
        <a:cs typeface="+mn-cs"/>
      </a:defRPr>
    </a:lvl4pPr>
    <a:lvl5pPr marL="1828800" algn="l" defTabSz="914400" rtl="0" eaLnBrk="1" latinLnBrk="0" hangingPunct="1">
      <a:defRPr sz="1200" kern="1200">
        <a:solidFill>
          <a:schemeClr val="tx1"/>
        </a:solidFill>
        <a:latin typeface="+mn-lt"/>
        <a:ea typeface="微软雅黑"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1.xml"/></Relationships>
</file>

<file path=ppt/notesSlides/_rels/notesSlide6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2.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fld>
            <a:endParaRPr lang="en-US" altLang="zh-C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588EDA8-AA38-4EC8-A4A2-C9E52DD3CCD9}"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BBE174-D638-475B-A0A6-2E5C6AD14BBC}"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BBE174-D638-475B-A0A6-2E5C6AD14BBC}"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784203-20BB-4E94-8778-90C0AA34F379}"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幻灯片图像占位符 1"/>
          <p:cNvSpPr>
            <a:spLocks noGrp="1" noRot="1" noChangeAspect="1" noTextEdit="1"/>
          </p:cNvSpPr>
          <p:nvPr>
            <p:ph type="sldImg"/>
          </p:nvPr>
        </p:nvSpPr>
        <p:spPr bwMode="auto">
          <a:noFill/>
          <a:ln>
            <a:solidFill>
              <a:srgbClr val="000000"/>
            </a:solidFill>
            <a:miter lim="800000"/>
          </a:ln>
        </p:spPr>
      </p:sp>
      <p:sp>
        <p:nvSpPr>
          <p:cNvPr id="62467" name="备注占位符 2"/>
          <p:cNvSpPr>
            <a:spLocks noGrp="1"/>
          </p:cNvSpPr>
          <p:nvPr>
            <p:ph type="body" idx="1"/>
          </p:nvPr>
        </p:nvSpPr>
        <p:spPr bwMode="auto">
          <a:noFill/>
        </p:spPr>
        <p:txBody>
          <a:bodyPr/>
          <a:lstStyle/>
          <a:p>
            <a:pPr>
              <a:spcBef>
                <a:spcPct val="0"/>
              </a:spcBef>
            </a:pPr>
            <a:endParaRPr lang="zh-CN" altLang="en-US">
              <a:latin typeface="Calibri" panose="020F0502020204030204" pitchFamily="34" charset="0"/>
              <a:ea typeface="宋体" panose="02010600030101010101" pitchFamily="2" charset="-122"/>
            </a:endParaRPr>
          </a:p>
        </p:txBody>
      </p:sp>
      <p:sp>
        <p:nvSpPr>
          <p:cNvPr id="62468" name="灯片编号占位符 3"/>
          <p:cNvSpPr>
            <a:spLocks noGrp="1"/>
          </p:cNvSpPr>
          <p:nvPr>
            <p:ph type="sldNum" sz="quarter" idx="5"/>
          </p:nvPr>
        </p:nvSpPr>
        <p:spPr bwMode="auto">
          <a:noFill/>
        </p:spPr>
        <p:txBody>
          <a:bodyPr/>
          <a:lstStyle>
            <a:lvl1pPr>
              <a:defRPr>
                <a:solidFill>
                  <a:schemeClr val="tx1"/>
                </a:solidFill>
                <a:latin typeface="Calibri" panose="020F0502020204030204" pitchFamily="34" charset="0"/>
                <a:ea typeface="宋体" panose="02010600030101010101" pitchFamily="2" charset="-122"/>
                <a:cs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9D63545F-E4B4-D047-BE13-2A9C43D2DBAF}" type="slidenum">
              <a:rPr lang="zh-CN" altLang="en-US"/>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079287-648C-4B3D-8FE1-F0E0722F132F}"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CB3FF9-4F8D-483A-B38E-9F0E02F97F7A}"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BBE174-D638-475B-A0A6-2E5C6AD14BBC}"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A29F2BE-DE9F-4B8C-AB04-BD0998E5439B}"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DA27ED-71C2-4374-9DD5-1618B5BD4790}"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A29F2BE-DE9F-4B8C-AB04-BD0998E5439B}" type="slidenum">
              <a:rPr lang="zh-CN" altLang="en-US" smtClean="0"/>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BBE174-D638-475B-A0A6-2E5C6AD14BBC}" type="slidenum">
              <a:rPr lang="zh-CN" altLang="en-US" smtClean="0"/>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079287-648C-4B3D-8FE1-F0E0722F132F}" type="slidenum">
              <a:rPr lang="zh-CN" altLang="en-US" smtClean="0"/>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079287-648C-4B3D-8FE1-F0E0722F132F}" type="slidenum">
              <a:rPr lang="zh-CN" altLang="en-US" smtClean="0"/>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fld>
            <a:endParaRPr lang="en-US" altLang="zh-CN"/>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BBE174-D638-475B-A0A6-2E5C6AD14BBC}"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fld>
            <a:endParaRPr lang="en-US" altLang="zh-CN"/>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784203-20BB-4E94-8778-90C0AA34F379}" type="slidenum">
              <a:rPr lang="zh-CN" altLang="en-US" smtClean="0"/>
            </a:fld>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7A79A7-0B32-45E3-86F1-7D22613EC84B}" type="slidenum">
              <a:rPr lang="zh-CN" altLang="en-US" smtClean="0"/>
            </a:fld>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fld>
            <a:endParaRPr lang="zh-CN"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BBE174-D638-475B-A0A6-2E5C6AD14BBC}" type="slidenum">
              <a:rPr lang="zh-CN" altLang="en-US" smtClean="0"/>
            </a:fld>
            <a:endParaRPr lang="zh-CN"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7A79A7-0B32-45E3-86F1-7D22613EC84B}"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fld>
            <a:endParaRPr lang="zh-CN"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fld>
            <a:endParaRPr lang="zh-CN"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fld>
            <a:endParaRPr lang="en-US" altLang="zh-CN"/>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https://www.ppthui.com    【PPT</a:t>
            </a:r>
            <a:r>
              <a:rPr lang="zh-CN" altLang="en-US" dirty="0"/>
              <a:t>汇</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fld>
            <a:endParaRPr lang="en-US" altLang="zh-C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fld>
            <a:endParaRPr lang="en-US" altLang="zh-C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fld>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4767263"/>
            <a:ext cx="2057400" cy="273844"/>
          </a:xfrm>
        </p:spPr>
        <p:txBody>
          <a:bodyPr/>
          <a:lstStyle/>
          <a:p>
            <a:fld id="{F2436B0C-C08D-4A51-9ADE-153D3FEB0357}" type="datetimeFigureOut">
              <a:rPr lang="zh-CN" altLang="en-US" smtClean="0"/>
            </a:fld>
            <a:endParaRPr lang="zh-CN" altLang="en-US"/>
          </a:p>
        </p:txBody>
      </p:sp>
      <p:sp>
        <p:nvSpPr>
          <p:cNvPr id="3" name="页脚占位符 2"/>
          <p:cNvSpPr>
            <a:spLocks noGrp="1"/>
          </p:cNvSpPr>
          <p:nvPr>
            <p:ph type="ftr" sz="quarter" idx="11"/>
          </p:nvPr>
        </p:nvSpPr>
        <p:spPr>
          <a:xfrm>
            <a:off x="3028950" y="4767263"/>
            <a:ext cx="3086100" cy="273844"/>
          </a:xfrm>
        </p:spPr>
        <p:txBody>
          <a:bodyPr/>
          <a:lstStyle/>
          <a:p>
            <a:endParaRPr lang="zh-CN" altLang="en-US"/>
          </a:p>
        </p:txBody>
      </p:sp>
      <p:sp>
        <p:nvSpPr>
          <p:cNvPr id="4" name="灯片编号占位符 3"/>
          <p:cNvSpPr>
            <a:spLocks noGrp="1"/>
          </p:cNvSpPr>
          <p:nvPr>
            <p:ph type="sldNum" sz="quarter" idx="12"/>
          </p:nvPr>
        </p:nvSpPr>
        <p:spPr>
          <a:xfrm>
            <a:off x="6457950" y="4767263"/>
            <a:ext cx="2057400" cy="273844"/>
          </a:xfrm>
        </p:spPr>
        <p:txBody>
          <a:bodyPr/>
          <a:lstStyle/>
          <a:p>
            <a:fld id="{C0584E87-D417-413E-9B8B-F9E26AC79441}" type="slidenum">
              <a:rPr lang="zh-CN" altLang="en-US" smtClean="0"/>
            </a:fld>
            <a:endParaRPr lang="zh-CN"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4" Type="http://schemas.openxmlformats.org/officeDocument/2006/relationships/theme" Target="../theme/theme1.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p:bodyStyle>
    <p:otherStyle>
      <a:defPPr>
        <a:defRPr lang="zh-CN"/>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2.xml"/><Relationship Id="rId3" Type="http://schemas.openxmlformats.org/officeDocument/2006/relationships/image" Target="../media/image3.png"/><Relationship Id="rId2" Type="http://schemas.microsoft.com/office/2007/relationships/media" Target="../media/media1.mp3"/><Relationship Id="rId1" Type="http://schemas.openxmlformats.org/officeDocument/2006/relationships/audio" Target="../media/media1.mp3"/></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chart" Target="../charts/char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image" Target="../media/image1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image" Target="../media/image14.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5" Type="http://schemas.openxmlformats.org/officeDocument/2006/relationships/notesSlide" Target="../notesSlides/notesSlide26.xml"/><Relationship Id="rId4" Type="http://schemas.openxmlformats.org/officeDocument/2006/relationships/slideLayout" Target="../slideLayouts/slideLayout1.xml"/><Relationship Id="rId3" Type="http://schemas.openxmlformats.org/officeDocument/2006/relationships/image" Target="../media/image17.png"/><Relationship Id="rId2" Type="http://schemas.microsoft.com/office/2007/relationships/hdphoto" Target="../media/image16.wdp"/><Relationship Id="rId1" Type="http://schemas.openxmlformats.org/officeDocument/2006/relationships/image" Target="../media/image15.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xml"/><Relationship Id="rId1" Type="http://schemas.openxmlformats.org/officeDocument/2006/relationships/image" Target="../media/image18.jpe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1.xml"/><Relationship Id="rId2" Type="http://schemas.openxmlformats.org/officeDocument/2006/relationships/image" Target="../media/image5.jpeg"/><Relationship Id="rId1" Type="http://schemas.openxmlformats.org/officeDocument/2006/relationships/image" Target="../media/image4.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6" Type="http://schemas.openxmlformats.org/officeDocument/2006/relationships/notesSlide" Target="../notesSlides/notesSlide31.xml"/><Relationship Id="rId5" Type="http://schemas.openxmlformats.org/officeDocument/2006/relationships/slideLayout" Target="../slideLayouts/slideLayout1.xml"/><Relationship Id="rId4" Type="http://schemas.openxmlformats.org/officeDocument/2006/relationships/image" Target="../media/image22.jpeg"/><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image" Target="../media/image19.jpeg"/></Relationships>
</file>

<file path=ppt/slides/_rels/slide32.xml.rels><?xml version="1.0" encoding="UTF-8" standalone="yes"?>
<Relationships xmlns="http://schemas.openxmlformats.org/package/2006/relationships"><Relationship Id="rId6" Type="http://schemas.openxmlformats.org/officeDocument/2006/relationships/notesSlide" Target="../notesSlides/notesSlide32.xml"/><Relationship Id="rId5" Type="http://schemas.openxmlformats.org/officeDocument/2006/relationships/slideLayout" Target="../slideLayouts/slideLayout1.xml"/><Relationship Id="rId4" Type="http://schemas.openxmlformats.org/officeDocument/2006/relationships/image" Target="../media/image26.png"/><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image" Target="../media/image23.jpeg"/></Relationships>
</file>

<file path=ppt/slides/_rels/slide33.xml.rels><?xml version="1.0" encoding="UTF-8" standalone="yes"?>
<Relationships xmlns="http://schemas.openxmlformats.org/package/2006/relationships"><Relationship Id="rId4" Type="http://schemas.openxmlformats.org/officeDocument/2006/relationships/notesSlide" Target="../notesSlides/notesSlide33.xml"/><Relationship Id="rId3" Type="http://schemas.openxmlformats.org/officeDocument/2006/relationships/slideLayout" Target="../slideLayouts/slideLayout1.xml"/><Relationship Id="rId2" Type="http://schemas.openxmlformats.org/officeDocument/2006/relationships/image" Target="../media/image28.jpeg"/><Relationship Id="rId1" Type="http://schemas.openxmlformats.org/officeDocument/2006/relationships/image" Target="../media/image27.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xml"/><Relationship Id="rId1" Type="http://schemas.openxmlformats.org/officeDocument/2006/relationships/image" Target="../media/image29.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5" Type="http://schemas.openxmlformats.org/officeDocument/2006/relationships/notesSlide" Target="../notesSlides/notesSlide38.xml"/><Relationship Id="rId4" Type="http://schemas.openxmlformats.org/officeDocument/2006/relationships/slideLayout" Target="../slideLayouts/slideLayout1.xml"/><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image" Target="../media/image30.jpe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1.xml"/><Relationship Id="rId1" Type="http://schemas.openxmlformats.org/officeDocument/2006/relationships/image" Target="../media/image33.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4" Type="http://schemas.openxmlformats.org/officeDocument/2006/relationships/notesSlide" Target="../notesSlides/notesSlide59.xml"/><Relationship Id="rId3" Type="http://schemas.openxmlformats.org/officeDocument/2006/relationships/slideLayout" Target="../slideLayouts/slideLayout1.xml"/><Relationship Id="rId2" Type="http://schemas.microsoft.com/office/2007/relationships/hdphoto" Target="../media/image35.wdp"/><Relationship Id="rId1" Type="http://schemas.openxmlformats.org/officeDocument/2006/relationships/image" Target="../media/image34.pn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1.xml"/><Relationship Id="rId2" Type="http://schemas.openxmlformats.org/officeDocument/2006/relationships/image" Target="../media/image7.png"/><Relationship Id="rId1" Type="http://schemas.openxmlformats.org/officeDocument/2006/relationships/image" Target="../media/image6.jpe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9" Type="http://schemas.openxmlformats.org/officeDocument/2006/relationships/slideLayout" Target="../slideLayouts/slideLayout3.xml"/><Relationship Id="rId8" Type="http://schemas.openxmlformats.org/officeDocument/2006/relationships/image" Target="../media/image37.jpeg"/><Relationship Id="rId7" Type="http://schemas.openxmlformats.org/officeDocument/2006/relationships/tags" Target="../tags/tag2.xml"/><Relationship Id="rId6" Type="http://schemas.openxmlformats.org/officeDocument/2006/relationships/image" Target="../media/image36.png"/><Relationship Id="rId5" Type="http://schemas.openxmlformats.org/officeDocument/2006/relationships/tags" Target="../tags/tag1.xml"/><Relationship Id="rId4" Type="http://schemas.openxmlformats.org/officeDocument/2006/relationships/hyperlink" Target="https://www.ppthui.com/jieri/" TargetMode="External"/><Relationship Id="rId3" Type="http://schemas.openxmlformats.org/officeDocument/2006/relationships/hyperlink" Target="https://www.ppthui.com/gongzuo/" TargetMode="External"/><Relationship Id="rId2" Type="http://schemas.openxmlformats.org/officeDocument/2006/relationships/hyperlink" Target="https://www.ppthui.com/hangye/" TargetMode="External"/><Relationship Id="rId10" Type="http://schemas.openxmlformats.org/officeDocument/2006/relationships/notesSlide" Target="../notesSlides/notesSlide62.xml"/><Relationship Id="rId1" Type="http://schemas.openxmlformats.org/officeDocument/2006/relationships/hyperlink" Target="https://www.ppthui.com/jingpin/" TargetMode="External"/></Relationships>
</file>

<file path=ppt/slides/_rels/slide7.xml.rels><?xml version="1.0" encoding="UTF-8" standalone="yes"?>
<Relationships xmlns="http://schemas.openxmlformats.org/package/2006/relationships"><Relationship Id="rId7" Type="http://schemas.openxmlformats.org/officeDocument/2006/relationships/notesSlide" Target="../notesSlides/notesSlide7.xml"/><Relationship Id="rId6"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11.jpeg"/><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文本框 85"/>
          <p:cNvSpPr txBox="1"/>
          <p:nvPr/>
        </p:nvSpPr>
        <p:spPr>
          <a:xfrm>
            <a:off x="4349876" y="3173430"/>
            <a:ext cx="4196983" cy="553998"/>
          </a:xfrm>
          <a:prstGeom prst="rect">
            <a:avLst/>
          </a:prstGeom>
          <a:noFill/>
        </p:spPr>
        <p:txBody>
          <a:bodyPr wrap="none" rtlCol="0">
            <a:spAutoFit/>
          </a:bodyPr>
          <a:lstStyle/>
          <a:p>
            <a:pPr algn="r"/>
            <a:r>
              <a:rPr lang="zh-CN" altLang="en-US" sz="3000" dirty="0">
                <a:solidFill>
                  <a:srgbClr val="044272"/>
                </a:solidFill>
                <a:latin typeface="+mn-lt"/>
                <a:ea typeface="+mn-ea"/>
                <a:cs typeface="+mn-ea"/>
                <a:sym typeface="+mn-lt"/>
              </a:rPr>
              <a:t>清新</a:t>
            </a:r>
            <a:r>
              <a:rPr lang="en-US" altLang="zh-CN" sz="3000" dirty="0">
                <a:solidFill>
                  <a:srgbClr val="044272"/>
                </a:solidFill>
                <a:latin typeface="+mn-lt"/>
                <a:ea typeface="+mn-ea"/>
                <a:cs typeface="+mn-ea"/>
                <a:sym typeface="+mn-lt"/>
              </a:rPr>
              <a:t>/</a:t>
            </a:r>
            <a:r>
              <a:rPr lang="zh-CN" altLang="en-US" sz="3000" dirty="0">
                <a:solidFill>
                  <a:srgbClr val="1171C6"/>
                </a:solidFill>
                <a:latin typeface="+mn-lt"/>
                <a:ea typeface="+mn-ea"/>
                <a:cs typeface="+mn-ea"/>
                <a:sym typeface="+mn-lt"/>
              </a:rPr>
              <a:t>工作汇报</a:t>
            </a:r>
            <a:r>
              <a:rPr lang="zh-CN" altLang="en-US" sz="3000" dirty="0">
                <a:solidFill>
                  <a:srgbClr val="006EC1"/>
                </a:solidFill>
                <a:latin typeface="+mn-lt"/>
                <a:ea typeface="+mn-ea"/>
                <a:cs typeface="+mn-ea"/>
                <a:sym typeface="+mn-lt"/>
              </a:rPr>
              <a:t>年</a:t>
            </a:r>
            <a:r>
              <a:rPr lang="zh-CN" altLang="en-US" sz="3000" dirty="0">
                <a:solidFill>
                  <a:srgbClr val="1171C6"/>
                </a:solidFill>
                <a:latin typeface="+mn-lt"/>
                <a:ea typeface="+mn-ea"/>
                <a:cs typeface="+mn-ea"/>
                <a:sym typeface="+mn-lt"/>
              </a:rPr>
              <a:t>终总结</a:t>
            </a:r>
            <a:endParaRPr lang="zh-CN" altLang="en-US" sz="3000" dirty="0">
              <a:solidFill>
                <a:srgbClr val="1171C6"/>
              </a:solidFill>
              <a:latin typeface="+mn-lt"/>
              <a:ea typeface="+mn-ea"/>
              <a:cs typeface="+mn-ea"/>
              <a:sym typeface="+mn-lt"/>
            </a:endParaRPr>
          </a:p>
        </p:txBody>
      </p:sp>
      <p:sp>
        <p:nvSpPr>
          <p:cNvPr id="87" name="文本框 86"/>
          <p:cNvSpPr txBox="1"/>
          <p:nvPr/>
        </p:nvSpPr>
        <p:spPr>
          <a:xfrm>
            <a:off x="6233405" y="3771785"/>
            <a:ext cx="2313454" cy="307777"/>
          </a:xfrm>
          <a:prstGeom prst="rect">
            <a:avLst/>
          </a:prstGeom>
          <a:noFill/>
        </p:spPr>
        <p:txBody>
          <a:bodyPr wrap="none" rtlCol="0">
            <a:spAutoFit/>
          </a:bodyPr>
          <a:lstStyle/>
          <a:p>
            <a:pPr algn="r"/>
            <a:r>
              <a:rPr lang="en-US" altLang="zh-CN" sz="1400" dirty="0">
                <a:solidFill>
                  <a:srgbClr val="010101"/>
                </a:solidFill>
                <a:latin typeface="+mn-lt"/>
                <a:ea typeface="+mn-ea"/>
                <a:cs typeface="+mn-ea"/>
                <a:sym typeface="+mn-lt"/>
              </a:rPr>
              <a:t>Click here to add your text.</a:t>
            </a:r>
            <a:endParaRPr lang="zh-CN" altLang="en-US" sz="1400" dirty="0">
              <a:solidFill>
                <a:srgbClr val="010101"/>
              </a:solidFill>
              <a:latin typeface="+mn-lt"/>
              <a:ea typeface="+mn-ea"/>
              <a:cs typeface="+mn-ea"/>
              <a:sym typeface="+mn-lt"/>
            </a:endParaRPr>
          </a:p>
        </p:txBody>
      </p:sp>
      <p:sp>
        <p:nvSpPr>
          <p:cNvPr id="88" name="文本框 87"/>
          <p:cNvSpPr txBox="1"/>
          <p:nvPr/>
        </p:nvSpPr>
        <p:spPr>
          <a:xfrm>
            <a:off x="6953644" y="4163659"/>
            <a:ext cx="1593215" cy="337185"/>
          </a:xfrm>
          <a:prstGeom prst="rect">
            <a:avLst/>
          </a:prstGeom>
          <a:noFill/>
        </p:spPr>
        <p:txBody>
          <a:bodyPr wrap="none" rtlCol="0">
            <a:spAutoFit/>
          </a:bodyPr>
          <a:lstStyle/>
          <a:p>
            <a:pPr algn="r"/>
            <a:r>
              <a:rPr lang="zh-CN" altLang="en-US" sz="1600" dirty="0">
                <a:solidFill>
                  <a:srgbClr val="3C8ECD"/>
                </a:solidFill>
                <a:latin typeface="+mn-lt"/>
                <a:ea typeface="+mn-ea"/>
                <a:cs typeface="+mn-ea"/>
                <a:sym typeface="+mn-lt"/>
              </a:rPr>
              <a:t>汇报人：</a:t>
            </a:r>
            <a:r>
              <a:rPr lang="en-US" altLang="zh-CN" sz="1600" dirty="0">
                <a:solidFill>
                  <a:srgbClr val="3C8ECD"/>
                </a:solidFill>
                <a:latin typeface="+mn-lt"/>
                <a:ea typeface="+mn-ea"/>
                <a:cs typeface="+mn-ea"/>
                <a:sym typeface="+mn-lt"/>
              </a:rPr>
              <a:t>PPT</a:t>
            </a:r>
            <a:r>
              <a:rPr lang="zh-CN" altLang="en-US" sz="1600" dirty="0">
                <a:solidFill>
                  <a:srgbClr val="3C8ECD"/>
                </a:solidFill>
                <a:latin typeface="+mn-lt"/>
                <a:ea typeface="+mn-ea"/>
                <a:cs typeface="+mn-ea"/>
                <a:sym typeface="+mn-lt"/>
              </a:rPr>
              <a:t>汇</a:t>
            </a:r>
            <a:endParaRPr lang="zh-CN" altLang="en-US" sz="1600" dirty="0">
              <a:solidFill>
                <a:srgbClr val="3C8ECD"/>
              </a:solidFill>
              <a:latin typeface="+mn-lt"/>
              <a:ea typeface="+mn-ea"/>
              <a:cs typeface="+mn-ea"/>
              <a:sym typeface="+mn-lt"/>
            </a:endParaRPr>
          </a:p>
        </p:txBody>
      </p:sp>
      <p:sp>
        <p:nvSpPr>
          <p:cNvPr id="3" name="文本框 2"/>
          <p:cNvSpPr txBox="1"/>
          <p:nvPr/>
        </p:nvSpPr>
        <p:spPr>
          <a:xfrm>
            <a:off x="6233405" y="1917689"/>
            <a:ext cx="2154757" cy="1323439"/>
          </a:xfrm>
          <a:prstGeom prst="rect">
            <a:avLst/>
          </a:prstGeom>
          <a:noFill/>
        </p:spPr>
        <p:txBody>
          <a:bodyPr wrap="none" rtlCol="0">
            <a:spAutoFit/>
          </a:bodyPr>
          <a:lstStyle/>
          <a:p>
            <a:r>
              <a:rPr lang="en-US" altLang="zh-CN" sz="8000" dirty="0">
                <a:solidFill>
                  <a:srgbClr val="006EC1"/>
                </a:solidFill>
                <a:latin typeface="Impact" panose="020B0806030902050204" pitchFamily="34" charset="0"/>
              </a:rPr>
              <a:t>2021</a:t>
            </a:r>
            <a:endParaRPr lang="zh-CN" altLang="en-US" sz="8000" dirty="0">
              <a:solidFill>
                <a:srgbClr val="006EC1"/>
              </a:solidFill>
              <a:latin typeface="Impact" panose="020B0806030902050204" pitchFamily="34" charset="0"/>
            </a:endParaRPr>
          </a:p>
        </p:txBody>
      </p:sp>
      <p:pic>
        <p:nvPicPr>
          <p:cNvPr id="6" name="Time Will Tell.mp3">
            <a:hlinkClick r:id="" action="ppaction://media"/>
          </p:cNvPr>
          <p:cNvPicPr>
            <a:picLocks noChangeAspect="1"/>
          </p:cNvPicPr>
          <p:nvPr>
            <a:audioFile r:link="rId1"/>
            <p:extLst>
              <p:ext uri="{DAA4B4D4-6D71-4841-9C94-3DE7FCFB9230}">
                <p14:media xmlns:p14="http://schemas.microsoft.com/office/powerpoint/2010/main" r:embed="rId2"/>
              </p:ext>
            </p:extLst>
          </p:nvPr>
        </p:nvPicPr>
        <p:blipFill>
          <a:blip r:embed="rId3"/>
          <a:stretch>
            <a:fillRect/>
          </a:stretch>
        </p:blipFill>
        <p:spPr>
          <a:xfrm>
            <a:off x="3707904" y="-884634"/>
            <a:ext cx="336542" cy="33642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800" advTm="0">
        <p14:flythrough/>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remove" display="0">
                  <p:stCondLst>
                    <p:cond delay="indefinite"/>
                  </p:stCondLst>
                  <p:endCondLst>
                    <p:cond evt="onStopAudio" delay="0">
                      <p:tgtEl>
                        <p:sldTgt/>
                      </p:tgtEl>
                    </p:cond>
                  </p:endCondLst>
                </p:cTn>
                <p:tgtEl>
                  <p:spTgt spid="6"/>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Freeform 6"/>
          <p:cNvSpPr/>
          <p:nvPr/>
        </p:nvSpPr>
        <p:spPr bwMode="auto">
          <a:xfrm>
            <a:off x="0" y="2489901"/>
            <a:ext cx="9144000" cy="2653600"/>
          </a:xfrm>
          <a:custGeom>
            <a:avLst/>
            <a:gdLst>
              <a:gd name="T0" fmla="*/ 3078 w 4268"/>
              <a:gd name="T1" fmla="*/ 3 h 1326"/>
              <a:gd name="T2" fmla="*/ 3355 w 4268"/>
              <a:gd name="T3" fmla="*/ 18 h 1326"/>
              <a:gd name="T4" fmla="*/ 3647 w 4268"/>
              <a:gd name="T5" fmla="*/ 50 h 1326"/>
              <a:gd name="T6" fmla="*/ 3951 w 4268"/>
              <a:gd name="T7" fmla="*/ 100 h 1326"/>
              <a:gd name="T8" fmla="*/ 4268 w 4268"/>
              <a:gd name="T9" fmla="*/ 168 h 1326"/>
              <a:gd name="T10" fmla="*/ 4106 w 4268"/>
              <a:gd name="T11" fmla="*/ 140 h 1326"/>
              <a:gd name="T12" fmla="*/ 3795 w 4268"/>
              <a:gd name="T13" fmla="*/ 80 h 1326"/>
              <a:gd name="T14" fmla="*/ 3499 w 4268"/>
              <a:gd name="T15" fmla="*/ 40 h 1326"/>
              <a:gd name="T16" fmla="*/ 3215 w 4268"/>
              <a:gd name="T17" fmla="*/ 16 h 1326"/>
              <a:gd name="T18" fmla="*/ 2943 w 4268"/>
              <a:gd name="T19" fmla="*/ 9 h 1326"/>
              <a:gd name="T20" fmla="*/ 2636 w 4268"/>
              <a:gd name="T21" fmla="*/ 18 h 1326"/>
              <a:gd name="T22" fmla="*/ 2348 w 4268"/>
              <a:gd name="T23" fmla="*/ 48 h 1326"/>
              <a:gd name="T24" fmla="*/ 2077 w 4268"/>
              <a:gd name="T25" fmla="*/ 93 h 1326"/>
              <a:gd name="T26" fmla="*/ 1825 w 4268"/>
              <a:gd name="T27" fmla="*/ 153 h 1326"/>
              <a:gd name="T28" fmla="*/ 1589 w 4268"/>
              <a:gd name="T29" fmla="*/ 225 h 1326"/>
              <a:gd name="T30" fmla="*/ 1370 w 4268"/>
              <a:gd name="T31" fmla="*/ 308 h 1326"/>
              <a:gd name="T32" fmla="*/ 1169 w 4268"/>
              <a:gd name="T33" fmla="*/ 398 h 1326"/>
              <a:gd name="T34" fmla="*/ 985 w 4268"/>
              <a:gd name="T35" fmla="*/ 494 h 1326"/>
              <a:gd name="T36" fmla="*/ 817 w 4268"/>
              <a:gd name="T37" fmla="*/ 595 h 1326"/>
              <a:gd name="T38" fmla="*/ 666 w 4268"/>
              <a:gd name="T39" fmla="*/ 696 h 1326"/>
              <a:gd name="T40" fmla="*/ 531 w 4268"/>
              <a:gd name="T41" fmla="*/ 797 h 1326"/>
              <a:gd name="T42" fmla="*/ 412 w 4268"/>
              <a:gd name="T43" fmla="*/ 895 h 1326"/>
              <a:gd name="T44" fmla="*/ 308 w 4268"/>
              <a:gd name="T45" fmla="*/ 988 h 1326"/>
              <a:gd name="T46" fmla="*/ 221 w 4268"/>
              <a:gd name="T47" fmla="*/ 1075 h 1326"/>
              <a:gd name="T48" fmla="*/ 149 w 4268"/>
              <a:gd name="T49" fmla="*/ 1151 h 1326"/>
              <a:gd name="T50" fmla="*/ 91 w 4268"/>
              <a:gd name="T51" fmla="*/ 1217 h 1326"/>
              <a:gd name="T52" fmla="*/ 49 w 4268"/>
              <a:gd name="T53" fmla="*/ 1269 h 1326"/>
              <a:gd name="T54" fmla="*/ 22 w 4268"/>
              <a:gd name="T55" fmla="*/ 1305 h 1326"/>
              <a:gd name="T56" fmla="*/ 8 w 4268"/>
              <a:gd name="T57" fmla="*/ 1323 h 1326"/>
              <a:gd name="T58" fmla="*/ 6 w 4268"/>
              <a:gd name="T59" fmla="*/ 1326 h 1326"/>
              <a:gd name="T60" fmla="*/ 1 w 4268"/>
              <a:gd name="T61" fmla="*/ 1318 h 1326"/>
              <a:gd name="T62" fmla="*/ 17 w 4268"/>
              <a:gd name="T63" fmla="*/ 1298 h 1326"/>
              <a:gd name="T64" fmla="*/ 47 w 4268"/>
              <a:gd name="T65" fmla="*/ 1259 h 1326"/>
              <a:gd name="T66" fmla="*/ 93 w 4268"/>
              <a:gd name="T67" fmla="*/ 1203 h 1326"/>
              <a:gd name="T68" fmla="*/ 154 w 4268"/>
              <a:gd name="T69" fmla="*/ 1135 h 1326"/>
              <a:gd name="T70" fmla="*/ 230 w 4268"/>
              <a:gd name="T71" fmla="*/ 1053 h 1326"/>
              <a:gd name="T72" fmla="*/ 324 w 4268"/>
              <a:gd name="T73" fmla="*/ 964 h 1326"/>
              <a:gd name="T74" fmla="*/ 434 w 4268"/>
              <a:gd name="T75" fmla="*/ 867 h 1326"/>
              <a:gd name="T76" fmla="*/ 561 w 4268"/>
              <a:gd name="T77" fmla="*/ 765 h 1326"/>
              <a:gd name="T78" fmla="*/ 703 w 4268"/>
              <a:gd name="T79" fmla="*/ 661 h 1326"/>
              <a:gd name="T80" fmla="*/ 864 w 4268"/>
              <a:gd name="T81" fmla="*/ 556 h 1326"/>
              <a:gd name="T82" fmla="*/ 1040 w 4268"/>
              <a:gd name="T83" fmla="*/ 455 h 1326"/>
              <a:gd name="T84" fmla="*/ 1235 w 4268"/>
              <a:gd name="T85" fmla="*/ 358 h 1326"/>
              <a:gd name="T86" fmla="*/ 1448 w 4268"/>
              <a:gd name="T87" fmla="*/ 268 h 1326"/>
              <a:gd name="T88" fmla="*/ 1678 w 4268"/>
              <a:gd name="T89" fmla="*/ 188 h 1326"/>
              <a:gd name="T90" fmla="*/ 1927 w 4268"/>
              <a:gd name="T91" fmla="*/ 119 h 1326"/>
              <a:gd name="T92" fmla="*/ 2194 w 4268"/>
              <a:gd name="T93" fmla="*/ 63 h 1326"/>
              <a:gd name="T94" fmla="*/ 2480 w 4268"/>
              <a:gd name="T95" fmla="*/ 23 h 1326"/>
              <a:gd name="T96" fmla="*/ 2784 w 4268"/>
              <a:gd name="T97" fmla="*/ 3 h 1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268" h="1326">
                <a:moveTo>
                  <a:pt x="2943" y="0"/>
                </a:moveTo>
                <a:lnTo>
                  <a:pt x="3078" y="3"/>
                </a:lnTo>
                <a:lnTo>
                  <a:pt x="3215" y="8"/>
                </a:lnTo>
                <a:lnTo>
                  <a:pt x="3355" y="18"/>
                </a:lnTo>
                <a:lnTo>
                  <a:pt x="3500" y="31"/>
                </a:lnTo>
                <a:lnTo>
                  <a:pt x="3647" y="50"/>
                </a:lnTo>
                <a:lnTo>
                  <a:pt x="3797" y="72"/>
                </a:lnTo>
                <a:lnTo>
                  <a:pt x="3951" y="100"/>
                </a:lnTo>
                <a:lnTo>
                  <a:pt x="4109" y="132"/>
                </a:lnTo>
                <a:lnTo>
                  <a:pt x="4268" y="168"/>
                </a:lnTo>
                <a:lnTo>
                  <a:pt x="4267" y="176"/>
                </a:lnTo>
                <a:lnTo>
                  <a:pt x="4106" y="140"/>
                </a:lnTo>
                <a:lnTo>
                  <a:pt x="3950" y="107"/>
                </a:lnTo>
                <a:lnTo>
                  <a:pt x="3795" y="80"/>
                </a:lnTo>
                <a:lnTo>
                  <a:pt x="3645" y="58"/>
                </a:lnTo>
                <a:lnTo>
                  <a:pt x="3499" y="40"/>
                </a:lnTo>
                <a:lnTo>
                  <a:pt x="3355" y="26"/>
                </a:lnTo>
                <a:lnTo>
                  <a:pt x="3215" y="16"/>
                </a:lnTo>
                <a:lnTo>
                  <a:pt x="3078" y="10"/>
                </a:lnTo>
                <a:lnTo>
                  <a:pt x="2943" y="9"/>
                </a:lnTo>
                <a:lnTo>
                  <a:pt x="2788" y="12"/>
                </a:lnTo>
                <a:lnTo>
                  <a:pt x="2636" y="18"/>
                </a:lnTo>
                <a:lnTo>
                  <a:pt x="2490" y="31"/>
                </a:lnTo>
                <a:lnTo>
                  <a:pt x="2348" y="48"/>
                </a:lnTo>
                <a:lnTo>
                  <a:pt x="2210" y="69"/>
                </a:lnTo>
                <a:lnTo>
                  <a:pt x="2077" y="93"/>
                </a:lnTo>
                <a:lnTo>
                  <a:pt x="1949" y="122"/>
                </a:lnTo>
                <a:lnTo>
                  <a:pt x="1825" y="153"/>
                </a:lnTo>
                <a:lnTo>
                  <a:pt x="1704" y="188"/>
                </a:lnTo>
                <a:lnTo>
                  <a:pt x="1589" y="225"/>
                </a:lnTo>
                <a:lnTo>
                  <a:pt x="1478" y="265"/>
                </a:lnTo>
                <a:lnTo>
                  <a:pt x="1370" y="308"/>
                </a:lnTo>
                <a:lnTo>
                  <a:pt x="1268" y="352"/>
                </a:lnTo>
                <a:lnTo>
                  <a:pt x="1169" y="398"/>
                </a:lnTo>
                <a:lnTo>
                  <a:pt x="1075" y="446"/>
                </a:lnTo>
                <a:lnTo>
                  <a:pt x="985" y="494"/>
                </a:lnTo>
                <a:lnTo>
                  <a:pt x="899" y="545"/>
                </a:lnTo>
                <a:lnTo>
                  <a:pt x="817" y="595"/>
                </a:lnTo>
                <a:lnTo>
                  <a:pt x="739" y="646"/>
                </a:lnTo>
                <a:lnTo>
                  <a:pt x="666" y="696"/>
                </a:lnTo>
                <a:lnTo>
                  <a:pt x="597" y="748"/>
                </a:lnTo>
                <a:lnTo>
                  <a:pt x="531" y="797"/>
                </a:lnTo>
                <a:lnTo>
                  <a:pt x="470" y="847"/>
                </a:lnTo>
                <a:lnTo>
                  <a:pt x="412" y="895"/>
                </a:lnTo>
                <a:lnTo>
                  <a:pt x="359" y="943"/>
                </a:lnTo>
                <a:lnTo>
                  <a:pt x="308" y="988"/>
                </a:lnTo>
                <a:lnTo>
                  <a:pt x="263" y="1032"/>
                </a:lnTo>
                <a:lnTo>
                  <a:pt x="221" y="1075"/>
                </a:lnTo>
                <a:lnTo>
                  <a:pt x="183" y="1115"/>
                </a:lnTo>
                <a:lnTo>
                  <a:pt x="149" y="1151"/>
                </a:lnTo>
                <a:lnTo>
                  <a:pt x="118" y="1186"/>
                </a:lnTo>
                <a:lnTo>
                  <a:pt x="91" y="1217"/>
                </a:lnTo>
                <a:lnTo>
                  <a:pt x="69" y="1246"/>
                </a:lnTo>
                <a:lnTo>
                  <a:pt x="49" y="1269"/>
                </a:lnTo>
                <a:lnTo>
                  <a:pt x="34" y="1288"/>
                </a:lnTo>
                <a:lnTo>
                  <a:pt x="22" y="1305"/>
                </a:lnTo>
                <a:lnTo>
                  <a:pt x="13" y="1317"/>
                </a:lnTo>
                <a:lnTo>
                  <a:pt x="8" y="1323"/>
                </a:lnTo>
                <a:lnTo>
                  <a:pt x="6" y="1326"/>
                </a:lnTo>
                <a:lnTo>
                  <a:pt x="6" y="1326"/>
                </a:lnTo>
                <a:lnTo>
                  <a:pt x="0" y="1321"/>
                </a:lnTo>
                <a:lnTo>
                  <a:pt x="1" y="1318"/>
                </a:lnTo>
                <a:lnTo>
                  <a:pt x="8" y="1310"/>
                </a:lnTo>
                <a:lnTo>
                  <a:pt x="17" y="1298"/>
                </a:lnTo>
                <a:lnTo>
                  <a:pt x="30" y="1281"/>
                </a:lnTo>
                <a:lnTo>
                  <a:pt x="47" y="1259"/>
                </a:lnTo>
                <a:lnTo>
                  <a:pt x="67" y="1233"/>
                </a:lnTo>
                <a:lnTo>
                  <a:pt x="93" y="1203"/>
                </a:lnTo>
                <a:lnTo>
                  <a:pt x="122" y="1171"/>
                </a:lnTo>
                <a:lnTo>
                  <a:pt x="154" y="1135"/>
                </a:lnTo>
                <a:lnTo>
                  <a:pt x="190" y="1094"/>
                </a:lnTo>
                <a:lnTo>
                  <a:pt x="230" y="1053"/>
                </a:lnTo>
                <a:lnTo>
                  <a:pt x="276" y="1009"/>
                </a:lnTo>
                <a:lnTo>
                  <a:pt x="324" y="964"/>
                </a:lnTo>
                <a:lnTo>
                  <a:pt x="377" y="916"/>
                </a:lnTo>
                <a:lnTo>
                  <a:pt x="434" y="867"/>
                </a:lnTo>
                <a:lnTo>
                  <a:pt x="495" y="816"/>
                </a:lnTo>
                <a:lnTo>
                  <a:pt x="561" y="765"/>
                </a:lnTo>
                <a:lnTo>
                  <a:pt x="629" y="713"/>
                </a:lnTo>
                <a:lnTo>
                  <a:pt x="703" y="661"/>
                </a:lnTo>
                <a:lnTo>
                  <a:pt x="781" y="609"/>
                </a:lnTo>
                <a:lnTo>
                  <a:pt x="864" y="556"/>
                </a:lnTo>
                <a:lnTo>
                  <a:pt x="949" y="506"/>
                </a:lnTo>
                <a:lnTo>
                  <a:pt x="1040" y="455"/>
                </a:lnTo>
                <a:lnTo>
                  <a:pt x="1136" y="406"/>
                </a:lnTo>
                <a:lnTo>
                  <a:pt x="1235" y="358"/>
                </a:lnTo>
                <a:lnTo>
                  <a:pt x="1339" y="312"/>
                </a:lnTo>
                <a:lnTo>
                  <a:pt x="1448" y="268"/>
                </a:lnTo>
                <a:lnTo>
                  <a:pt x="1560" y="226"/>
                </a:lnTo>
                <a:lnTo>
                  <a:pt x="1678" y="188"/>
                </a:lnTo>
                <a:lnTo>
                  <a:pt x="1800" y="151"/>
                </a:lnTo>
                <a:lnTo>
                  <a:pt x="1927" y="119"/>
                </a:lnTo>
                <a:lnTo>
                  <a:pt x="2058" y="89"/>
                </a:lnTo>
                <a:lnTo>
                  <a:pt x="2194" y="63"/>
                </a:lnTo>
                <a:lnTo>
                  <a:pt x="2335" y="41"/>
                </a:lnTo>
                <a:lnTo>
                  <a:pt x="2480" y="23"/>
                </a:lnTo>
                <a:lnTo>
                  <a:pt x="2630" y="12"/>
                </a:lnTo>
                <a:lnTo>
                  <a:pt x="2784" y="3"/>
                </a:lnTo>
                <a:lnTo>
                  <a:pt x="2943" y="0"/>
                </a:lnTo>
                <a:close/>
              </a:path>
            </a:pathLst>
          </a:custGeom>
          <a:solidFill>
            <a:srgbClr val="969696"/>
          </a:solidFill>
          <a:ln w="28575">
            <a:solidFill>
              <a:srgbClr val="969696"/>
            </a:solidFill>
            <a:prstDash val="solid"/>
            <a:round/>
          </a:ln>
        </p:spPr>
        <p:txBody>
          <a:bodyPr vert="horz" wrap="square" lIns="98178" tIns="49089" rIns="98178" bIns="49089" numCol="1" anchor="t" anchorCtr="0" compatLnSpc="1"/>
          <a:lstStyle/>
          <a:p>
            <a:pPr algn="ctr" fontAlgn="base">
              <a:spcBef>
                <a:spcPct val="0"/>
              </a:spcBef>
              <a:spcAft>
                <a:spcPct val="0"/>
              </a:spcAft>
              <a:defRPr/>
            </a:pPr>
            <a:endParaRPr lang="en-US" sz="2200" kern="0">
              <a:solidFill>
                <a:srgbClr val="000000"/>
              </a:solidFill>
              <a:latin typeface="+mn-lt"/>
              <a:ea typeface="+mn-ea"/>
              <a:cs typeface="+mn-ea"/>
              <a:sym typeface="+mn-lt"/>
            </a:endParaRPr>
          </a:p>
        </p:txBody>
      </p:sp>
      <p:sp>
        <p:nvSpPr>
          <p:cNvPr id="24" name="Oval 9"/>
          <p:cNvSpPr/>
          <p:nvPr/>
        </p:nvSpPr>
        <p:spPr bwMode="auto">
          <a:xfrm>
            <a:off x="887415" y="4016751"/>
            <a:ext cx="272987" cy="269643"/>
          </a:xfrm>
          <a:prstGeom prst="hexagon">
            <a:avLst/>
          </a:prstGeom>
          <a:solidFill>
            <a:srgbClr val="0070C0"/>
          </a:solidFill>
          <a:ln w="25400" cap="flat" cmpd="sng" algn="ctr">
            <a:noFill/>
            <a:prstDash val="solid"/>
            <a:round/>
            <a:headEnd type="none" w="med" len="med"/>
            <a:tailEnd type="none" w="med" len="med"/>
          </a:ln>
          <a:effectLst/>
        </p:spPr>
        <p:txBody>
          <a:bodyPr vert="horz" wrap="square" lIns="98178" tIns="49089" rIns="98178" bIns="49089" numCol="1" rtlCol="0" anchor="t" anchorCtr="0" compatLnSpc="1"/>
          <a:lstStyle/>
          <a:p>
            <a:pPr algn="ctr" defTabSz="981710">
              <a:defRPr/>
            </a:pPr>
            <a:endParaRPr lang="en-US" sz="6000" kern="0">
              <a:solidFill>
                <a:srgbClr val="000000"/>
              </a:solidFill>
              <a:latin typeface="+mn-lt"/>
              <a:ea typeface="+mn-ea"/>
              <a:cs typeface="+mn-ea"/>
              <a:sym typeface="+mn-lt"/>
            </a:endParaRPr>
          </a:p>
        </p:txBody>
      </p:sp>
      <p:sp>
        <p:nvSpPr>
          <p:cNvPr id="25" name="Oval 86"/>
          <p:cNvSpPr/>
          <p:nvPr/>
        </p:nvSpPr>
        <p:spPr bwMode="auto">
          <a:xfrm rot="8637565">
            <a:off x="2358251" y="3140658"/>
            <a:ext cx="272987" cy="269643"/>
          </a:xfrm>
          <a:prstGeom prst="hexagon">
            <a:avLst/>
          </a:prstGeom>
          <a:solidFill>
            <a:srgbClr val="00B0F0"/>
          </a:solidFill>
          <a:ln w="25400" cap="flat" cmpd="sng" algn="ctr">
            <a:noFill/>
            <a:prstDash val="solid"/>
            <a:round/>
            <a:headEnd type="none" w="med" len="med"/>
            <a:tailEnd type="none" w="med" len="med"/>
          </a:ln>
          <a:effectLst/>
        </p:spPr>
        <p:txBody>
          <a:bodyPr vert="horz" wrap="square" lIns="98178" tIns="49089" rIns="98178" bIns="49089" numCol="1" rtlCol="0" anchor="t" anchorCtr="0" compatLnSpc="1"/>
          <a:lstStyle/>
          <a:p>
            <a:pPr algn="ctr" defTabSz="981710">
              <a:defRPr/>
            </a:pPr>
            <a:endParaRPr lang="en-US" sz="6000" kern="0">
              <a:solidFill>
                <a:srgbClr val="000000"/>
              </a:solidFill>
              <a:latin typeface="+mn-lt"/>
              <a:ea typeface="+mn-ea"/>
              <a:cs typeface="+mn-ea"/>
              <a:sym typeface="+mn-lt"/>
            </a:endParaRPr>
          </a:p>
        </p:txBody>
      </p:sp>
      <p:sp>
        <p:nvSpPr>
          <p:cNvPr id="26" name="Oval 94"/>
          <p:cNvSpPr/>
          <p:nvPr/>
        </p:nvSpPr>
        <p:spPr bwMode="auto">
          <a:xfrm rot="9824873">
            <a:off x="5255468" y="2398541"/>
            <a:ext cx="272987" cy="269643"/>
          </a:xfrm>
          <a:prstGeom prst="hexagon">
            <a:avLst/>
          </a:prstGeom>
          <a:solidFill>
            <a:srgbClr val="00B0F0"/>
          </a:solidFill>
          <a:ln w="25400" cap="flat" cmpd="sng" algn="ctr">
            <a:noFill/>
            <a:prstDash val="solid"/>
            <a:round/>
            <a:headEnd type="none" w="med" len="med"/>
            <a:tailEnd type="none" w="med" len="med"/>
          </a:ln>
          <a:effectLst/>
        </p:spPr>
        <p:txBody>
          <a:bodyPr vert="horz" wrap="square" lIns="98178" tIns="49089" rIns="98178" bIns="49089" numCol="1" rtlCol="0" anchor="t" anchorCtr="0" compatLnSpc="1"/>
          <a:lstStyle/>
          <a:p>
            <a:pPr algn="ctr" defTabSz="981710">
              <a:defRPr/>
            </a:pPr>
            <a:endParaRPr lang="en-US" sz="6000" kern="0">
              <a:solidFill>
                <a:srgbClr val="000000"/>
              </a:solidFill>
              <a:latin typeface="+mn-lt"/>
              <a:ea typeface="+mn-ea"/>
              <a:cs typeface="+mn-ea"/>
              <a:sym typeface="+mn-lt"/>
            </a:endParaRPr>
          </a:p>
        </p:txBody>
      </p:sp>
      <p:sp>
        <p:nvSpPr>
          <p:cNvPr id="27" name="Oval 99"/>
          <p:cNvSpPr/>
          <p:nvPr/>
        </p:nvSpPr>
        <p:spPr bwMode="auto">
          <a:xfrm>
            <a:off x="3760788" y="2686060"/>
            <a:ext cx="272987" cy="269643"/>
          </a:xfrm>
          <a:prstGeom prst="hexagon">
            <a:avLst/>
          </a:prstGeom>
          <a:solidFill>
            <a:srgbClr val="0070C0"/>
          </a:solidFill>
          <a:ln w="25400" cap="flat" cmpd="sng" algn="ctr">
            <a:noFill/>
            <a:prstDash val="solid"/>
            <a:round/>
            <a:headEnd type="none" w="med" len="med"/>
            <a:tailEnd type="none" w="med" len="med"/>
          </a:ln>
          <a:effectLst/>
        </p:spPr>
        <p:txBody>
          <a:bodyPr vert="horz" wrap="square" lIns="98178" tIns="49089" rIns="98178" bIns="49089" numCol="1" rtlCol="0" anchor="t" anchorCtr="0" compatLnSpc="1"/>
          <a:lstStyle/>
          <a:p>
            <a:pPr algn="ctr" defTabSz="981710">
              <a:defRPr/>
            </a:pPr>
            <a:endParaRPr lang="en-US" sz="6000" kern="0">
              <a:solidFill>
                <a:srgbClr val="000000"/>
              </a:solidFill>
              <a:latin typeface="+mn-lt"/>
              <a:ea typeface="+mn-ea"/>
              <a:cs typeface="+mn-ea"/>
              <a:sym typeface="+mn-lt"/>
            </a:endParaRPr>
          </a:p>
        </p:txBody>
      </p:sp>
      <p:sp>
        <p:nvSpPr>
          <p:cNvPr id="28" name="Oval 99"/>
          <p:cNvSpPr/>
          <p:nvPr/>
        </p:nvSpPr>
        <p:spPr bwMode="auto">
          <a:xfrm>
            <a:off x="6614222" y="2359261"/>
            <a:ext cx="272987" cy="269643"/>
          </a:xfrm>
          <a:prstGeom prst="hexagon">
            <a:avLst/>
          </a:prstGeom>
          <a:solidFill>
            <a:srgbClr val="0070C0"/>
          </a:solidFill>
          <a:ln w="25400" cap="flat" cmpd="sng" algn="ctr">
            <a:noFill/>
            <a:prstDash val="solid"/>
            <a:round/>
            <a:headEnd type="none" w="med" len="med"/>
            <a:tailEnd type="none" w="med" len="med"/>
          </a:ln>
          <a:effectLst/>
        </p:spPr>
        <p:txBody>
          <a:bodyPr vert="horz" wrap="square" lIns="98178" tIns="49089" rIns="98178" bIns="49089" numCol="1" rtlCol="0" anchor="t" anchorCtr="0" compatLnSpc="1"/>
          <a:lstStyle/>
          <a:p>
            <a:pPr algn="ctr" defTabSz="981710">
              <a:defRPr/>
            </a:pPr>
            <a:endParaRPr lang="en-US" sz="6000" kern="0">
              <a:solidFill>
                <a:srgbClr val="000000"/>
              </a:solidFill>
              <a:latin typeface="+mn-lt"/>
              <a:ea typeface="+mn-ea"/>
              <a:cs typeface="+mn-ea"/>
              <a:sym typeface="+mn-lt"/>
            </a:endParaRPr>
          </a:p>
        </p:txBody>
      </p:sp>
      <p:sp>
        <p:nvSpPr>
          <p:cNvPr id="29" name="Oval 99"/>
          <p:cNvSpPr/>
          <p:nvPr/>
        </p:nvSpPr>
        <p:spPr bwMode="auto">
          <a:xfrm>
            <a:off x="8052509" y="2514596"/>
            <a:ext cx="272987" cy="269643"/>
          </a:xfrm>
          <a:prstGeom prst="hexagon">
            <a:avLst/>
          </a:prstGeom>
          <a:solidFill>
            <a:srgbClr val="00B0F0"/>
          </a:solidFill>
          <a:ln w="25400" cap="flat" cmpd="sng" algn="ctr">
            <a:noFill/>
            <a:prstDash val="solid"/>
            <a:round/>
            <a:headEnd type="none" w="med" len="med"/>
            <a:tailEnd type="none" w="med" len="med"/>
          </a:ln>
          <a:effectLst/>
        </p:spPr>
        <p:txBody>
          <a:bodyPr vert="horz" wrap="square" lIns="98178" tIns="49089" rIns="98178" bIns="49089" numCol="1" rtlCol="0" anchor="t" anchorCtr="0" compatLnSpc="1"/>
          <a:lstStyle/>
          <a:p>
            <a:pPr algn="ctr" defTabSz="981710">
              <a:defRPr/>
            </a:pPr>
            <a:endParaRPr lang="en-US" sz="6000" kern="0">
              <a:solidFill>
                <a:srgbClr val="000000"/>
              </a:solidFill>
              <a:latin typeface="+mn-lt"/>
              <a:ea typeface="+mn-ea"/>
              <a:cs typeface="+mn-ea"/>
              <a:sym typeface="+mn-lt"/>
            </a:endParaRPr>
          </a:p>
        </p:txBody>
      </p:sp>
      <p:sp>
        <p:nvSpPr>
          <p:cNvPr id="30" name="Rectangle 17"/>
          <p:cNvSpPr/>
          <p:nvPr/>
        </p:nvSpPr>
        <p:spPr bwMode="auto">
          <a:xfrm>
            <a:off x="915035" y="4402043"/>
            <a:ext cx="1486552" cy="835884"/>
          </a:xfrm>
          <a:prstGeom prst="rect">
            <a:avLst/>
          </a:prstGeom>
          <a:noFill/>
          <a:ln>
            <a:noFill/>
          </a:ln>
        </p:spPr>
        <p:txBody>
          <a:bodyPr lIns="0" tIns="0" rIns="0" bIns="0" anchor="t"/>
          <a:lstStyle/>
          <a:p>
            <a:pPr fontAlgn="base">
              <a:lnSpc>
                <a:spcPct val="125000"/>
              </a:lnSpc>
              <a:spcBef>
                <a:spcPct val="0"/>
              </a:spcBef>
              <a:spcAft>
                <a:spcPct val="0"/>
              </a:spcAft>
            </a:pPr>
            <a:r>
              <a:rPr lang="zh-CN" altLang="en-US" sz="1000" dirty="0">
                <a:solidFill>
                  <a:srgbClr val="000000"/>
                </a:solidFill>
                <a:latin typeface="+mn-lt"/>
                <a:ea typeface="+mn-ea"/>
                <a:cs typeface="+mn-ea"/>
                <a:sym typeface="+mn-lt"/>
              </a:rPr>
              <a:t>此处添加详细文本描述，建议与标题相关并符合整体语言风格</a:t>
            </a:r>
            <a:endParaRPr lang="en-US" sz="1000" dirty="0">
              <a:solidFill>
                <a:srgbClr val="000000"/>
              </a:solidFill>
              <a:latin typeface="+mn-lt"/>
              <a:ea typeface="+mn-ea"/>
              <a:cs typeface="+mn-ea"/>
              <a:sym typeface="+mn-lt"/>
            </a:endParaRPr>
          </a:p>
        </p:txBody>
      </p:sp>
      <p:sp>
        <p:nvSpPr>
          <p:cNvPr id="31" name="Rectangle 17"/>
          <p:cNvSpPr/>
          <p:nvPr/>
        </p:nvSpPr>
        <p:spPr bwMode="auto">
          <a:xfrm>
            <a:off x="3429198" y="3107043"/>
            <a:ext cx="1412237" cy="835884"/>
          </a:xfrm>
          <a:prstGeom prst="rect">
            <a:avLst/>
          </a:prstGeom>
          <a:noFill/>
          <a:ln>
            <a:noFill/>
          </a:ln>
        </p:spPr>
        <p:txBody>
          <a:bodyPr lIns="0" tIns="0" rIns="0" bIns="0" anchor="t"/>
          <a:lstStyle/>
          <a:p>
            <a:pPr fontAlgn="base">
              <a:lnSpc>
                <a:spcPct val="125000"/>
              </a:lnSpc>
              <a:spcBef>
                <a:spcPct val="0"/>
              </a:spcBef>
              <a:spcAft>
                <a:spcPct val="0"/>
              </a:spcAft>
            </a:pPr>
            <a:r>
              <a:rPr lang="zh-CN" altLang="en-US" sz="1000" dirty="0">
                <a:solidFill>
                  <a:srgbClr val="000000"/>
                </a:solidFill>
                <a:latin typeface="+mn-lt"/>
                <a:ea typeface="+mn-ea"/>
                <a:cs typeface="+mn-ea"/>
                <a:sym typeface="+mn-lt"/>
              </a:rPr>
              <a:t>此处添加详细文本描述，建议与标题相关并符合整体语言风格</a:t>
            </a:r>
            <a:endParaRPr lang="en-US" sz="1000" dirty="0">
              <a:solidFill>
                <a:srgbClr val="000000"/>
              </a:solidFill>
              <a:latin typeface="+mn-lt"/>
              <a:ea typeface="+mn-ea"/>
              <a:cs typeface="+mn-ea"/>
              <a:sym typeface="+mn-lt"/>
            </a:endParaRPr>
          </a:p>
        </p:txBody>
      </p:sp>
      <p:sp>
        <p:nvSpPr>
          <p:cNvPr id="32" name="Rectangle 17"/>
          <p:cNvSpPr/>
          <p:nvPr/>
        </p:nvSpPr>
        <p:spPr bwMode="auto">
          <a:xfrm>
            <a:off x="4724374" y="1657632"/>
            <a:ext cx="1370130" cy="800167"/>
          </a:xfrm>
          <a:prstGeom prst="rect">
            <a:avLst/>
          </a:prstGeom>
          <a:noFill/>
          <a:ln>
            <a:noFill/>
          </a:ln>
        </p:spPr>
        <p:txBody>
          <a:bodyPr lIns="0" tIns="0" rIns="0" bIns="0" anchor="t"/>
          <a:lstStyle/>
          <a:p>
            <a:pPr fontAlgn="base">
              <a:lnSpc>
                <a:spcPct val="125000"/>
              </a:lnSpc>
              <a:spcBef>
                <a:spcPct val="0"/>
              </a:spcBef>
              <a:spcAft>
                <a:spcPct val="0"/>
              </a:spcAft>
            </a:pPr>
            <a:r>
              <a:rPr lang="zh-CN" altLang="en-US" sz="1000" dirty="0">
                <a:solidFill>
                  <a:srgbClr val="000000"/>
                </a:solidFill>
                <a:latin typeface="+mn-lt"/>
                <a:ea typeface="+mn-ea"/>
                <a:cs typeface="+mn-ea"/>
                <a:sym typeface="+mn-lt"/>
              </a:rPr>
              <a:t>此处添加详细文本描述，建议与标题相关并符合整体语言风格</a:t>
            </a:r>
            <a:endParaRPr lang="en-US" sz="1000" dirty="0">
              <a:solidFill>
                <a:srgbClr val="000000"/>
              </a:solidFill>
              <a:latin typeface="+mn-lt"/>
              <a:ea typeface="+mn-ea"/>
              <a:cs typeface="+mn-ea"/>
              <a:sym typeface="+mn-lt"/>
            </a:endParaRPr>
          </a:p>
        </p:txBody>
      </p:sp>
      <p:sp>
        <p:nvSpPr>
          <p:cNvPr id="33" name="Rectangle 17"/>
          <p:cNvSpPr/>
          <p:nvPr/>
        </p:nvSpPr>
        <p:spPr bwMode="auto">
          <a:xfrm>
            <a:off x="1638643" y="2377038"/>
            <a:ext cx="1370130" cy="922363"/>
          </a:xfrm>
          <a:prstGeom prst="rect">
            <a:avLst/>
          </a:prstGeom>
          <a:noFill/>
          <a:ln>
            <a:noFill/>
          </a:ln>
        </p:spPr>
        <p:txBody>
          <a:bodyPr lIns="0" tIns="0" rIns="0" bIns="0" anchor="t"/>
          <a:lstStyle/>
          <a:p>
            <a:pPr fontAlgn="base">
              <a:lnSpc>
                <a:spcPct val="125000"/>
              </a:lnSpc>
              <a:spcBef>
                <a:spcPct val="0"/>
              </a:spcBef>
              <a:spcAft>
                <a:spcPct val="0"/>
              </a:spcAft>
            </a:pPr>
            <a:r>
              <a:rPr lang="zh-CN" altLang="en-US" sz="1000" dirty="0">
                <a:solidFill>
                  <a:srgbClr val="000000"/>
                </a:solidFill>
                <a:latin typeface="+mn-lt"/>
                <a:ea typeface="+mn-ea"/>
                <a:cs typeface="+mn-ea"/>
                <a:sym typeface="+mn-lt"/>
              </a:rPr>
              <a:t>此处添加详细文本描述，建议与标题相关并符合整体语言风格</a:t>
            </a:r>
            <a:endParaRPr lang="en-US" sz="1000" dirty="0">
              <a:solidFill>
                <a:srgbClr val="000000"/>
              </a:solidFill>
              <a:latin typeface="+mn-lt"/>
              <a:ea typeface="+mn-ea"/>
              <a:cs typeface="+mn-ea"/>
              <a:sym typeface="+mn-lt"/>
            </a:endParaRPr>
          </a:p>
        </p:txBody>
      </p:sp>
      <p:sp>
        <p:nvSpPr>
          <p:cNvPr id="34" name="Rectangle 17"/>
          <p:cNvSpPr/>
          <p:nvPr/>
        </p:nvSpPr>
        <p:spPr bwMode="auto">
          <a:xfrm>
            <a:off x="6095735" y="2758019"/>
            <a:ext cx="1370130" cy="800167"/>
          </a:xfrm>
          <a:prstGeom prst="rect">
            <a:avLst/>
          </a:prstGeom>
          <a:noFill/>
          <a:ln>
            <a:noFill/>
          </a:ln>
        </p:spPr>
        <p:txBody>
          <a:bodyPr lIns="0" tIns="0" rIns="0" bIns="0" anchor="t"/>
          <a:lstStyle/>
          <a:p>
            <a:pPr fontAlgn="base">
              <a:lnSpc>
                <a:spcPct val="125000"/>
              </a:lnSpc>
              <a:spcBef>
                <a:spcPct val="0"/>
              </a:spcBef>
              <a:spcAft>
                <a:spcPct val="0"/>
              </a:spcAft>
            </a:pPr>
            <a:r>
              <a:rPr lang="zh-CN" altLang="en-US" sz="1000" dirty="0">
                <a:solidFill>
                  <a:srgbClr val="000000"/>
                </a:solidFill>
                <a:latin typeface="+mn-lt"/>
                <a:ea typeface="+mn-ea"/>
                <a:cs typeface="+mn-ea"/>
                <a:sym typeface="+mn-lt"/>
              </a:rPr>
              <a:t>此处添加详细文本描述，建议与标题相关并符合整体语言风格</a:t>
            </a:r>
            <a:endParaRPr lang="en-US" sz="1000" dirty="0">
              <a:solidFill>
                <a:srgbClr val="000000"/>
              </a:solidFill>
              <a:latin typeface="+mn-lt"/>
              <a:ea typeface="+mn-ea"/>
              <a:cs typeface="+mn-ea"/>
              <a:sym typeface="+mn-lt"/>
            </a:endParaRPr>
          </a:p>
        </p:txBody>
      </p:sp>
      <p:sp>
        <p:nvSpPr>
          <p:cNvPr id="35" name="Rectangle 17"/>
          <p:cNvSpPr/>
          <p:nvPr/>
        </p:nvSpPr>
        <p:spPr bwMode="auto">
          <a:xfrm>
            <a:off x="7543284" y="1786387"/>
            <a:ext cx="1370130" cy="800167"/>
          </a:xfrm>
          <a:prstGeom prst="rect">
            <a:avLst/>
          </a:prstGeom>
          <a:noFill/>
          <a:ln>
            <a:noFill/>
          </a:ln>
        </p:spPr>
        <p:txBody>
          <a:bodyPr lIns="0" tIns="0" rIns="0" bIns="0" anchor="t"/>
          <a:lstStyle/>
          <a:p>
            <a:pPr fontAlgn="base">
              <a:lnSpc>
                <a:spcPct val="125000"/>
              </a:lnSpc>
              <a:spcBef>
                <a:spcPct val="0"/>
              </a:spcBef>
              <a:spcAft>
                <a:spcPct val="0"/>
              </a:spcAft>
            </a:pPr>
            <a:r>
              <a:rPr lang="zh-CN" altLang="en-US" sz="1000" dirty="0">
                <a:solidFill>
                  <a:srgbClr val="000000"/>
                </a:solidFill>
                <a:latin typeface="+mn-lt"/>
                <a:ea typeface="+mn-ea"/>
                <a:cs typeface="+mn-ea"/>
                <a:sym typeface="+mn-lt"/>
              </a:rPr>
              <a:t>此处添加详细文本描述，建议与标题相关并符合整体语言风格</a:t>
            </a:r>
            <a:endParaRPr lang="en-US" sz="1000" dirty="0">
              <a:solidFill>
                <a:srgbClr val="000000"/>
              </a:solidFill>
              <a:latin typeface="+mn-lt"/>
              <a:ea typeface="+mn-ea"/>
              <a:cs typeface="+mn-ea"/>
              <a:sym typeface="+mn-lt"/>
            </a:endParaRPr>
          </a:p>
        </p:txBody>
      </p:sp>
      <p:grpSp>
        <p:nvGrpSpPr>
          <p:cNvPr id="46" name="组合 45"/>
          <p:cNvGrpSpPr/>
          <p:nvPr/>
        </p:nvGrpSpPr>
        <p:grpSpPr>
          <a:xfrm>
            <a:off x="2743517" y="1048220"/>
            <a:ext cx="1396356" cy="1656337"/>
            <a:chOff x="-47103" y="944148"/>
            <a:chExt cx="1485965" cy="1762868"/>
          </a:xfrm>
        </p:grpSpPr>
        <p:sp>
          <p:nvSpPr>
            <p:cNvPr id="48" name="Freeform 21"/>
            <p:cNvSpPr/>
            <p:nvPr/>
          </p:nvSpPr>
          <p:spPr bwMode="auto">
            <a:xfrm>
              <a:off x="-47103" y="944148"/>
              <a:ext cx="1485965" cy="1762868"/>
            </a:xfrm>
            <a:custGeom>
              <a:avLst/>
              <a:gdLst>
                <a:gd name="T0" fmla="*/ 417 w 526"/>
                <a:gd name="T1" fmla="*/ 58 h 624"/>
                <a:gd name="T2" fmla="*/ 506 w 526"/>
                <a:gd name="T3" fmla="*/ 180 h 624"/>
                <a:gd name="T4" fmla="*/ 491 w 526"/>
                <a:gd name="T5" fmla="*/ 366 h 624"/>
                <a:gd name="T6" fmla="*/ 364 w 526"/>
                <a:gd name="T7" fmla="*/ 482 h 624"/>
                <a:gd name="T8" fmla="*/ 410 w 526"/>
                <a:gd name="T9" fmla="*/ 567 h 624"/>
                <a:gd name="T10" fmla="*/ 407 w 526"/>
                <a:gd name="T11" fmla="*/ 609 h 624"/>
                <a:gd name="T12" fmla="*/ 365 w 526"/>
                <a:gd name="T13" fmla="*/ 618 h 624"/>
                <a:gd name="T14" fmla="*/ 190 w 526"/>
                <a:gd name="T15" fmla="*/ 519 h 624"/>
                <a:gd name="T16" fmla="*/ 42 w 526"/>
                <a:gd name="T17" fmla="*/ 331 h 624"/>
                <a:gd name="T18" fmla="*/ 199 w 526"/>
                <a:gd name="T19" fmla="*/ 24 h 624"/>
                <a:gd name="T20" fmla="*/ 417 w 526"/>
                <a:gd name="T21" fmla="*/ 58 h 624"/>
                <a:gd name="T22" fmla="*/ 417 w 526"/>
                <a:gd name="T23" fmla="*/ 58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6" h="624">
                  <a:moveTo>
                    <a:pt x="417" y="58"/>
                  </a:moveTo>
                  <a:cubicBezTo>
                    <a:pt x="459" y="89"/>
                    <a:pt x="490" y="131"/>
                    <a:pt x="506" y="180"/>
                  </a:cubicBezTo>
                  <a:cubicBezTo>
                    <a:pt x="526" y="242"/>
                    <a:pt x="521" y="308"/>
                    <a:pt x="491" y="366"/>
                  </a:cubicBezTo>
                  <a:cubicBezTo>
                    <a:pt x="464" y="420"/>
                    <a:pt x="419" y="460"/>
                    <a:pt x="364" y="482"/>
                  </a:cubicBezTo>
                  <a:cubicBezTo>
                    <a:pt x="373" y="501"/>
                    <a:pt x="387" y="529"/>
                    <a:pt x="410" y="567"/>
                  </a:cubicBezTo>
                  <a:cubicBezTo>
                    <a:pt x="418" y="581"/>
                    <a:pt x="417" y="598"/>
                    <a:pt x="407" y="609"/>
                  </a:cubicBezTo>
                  <a:cubicBezTo>
                    <a:pt x="396" y="621"/>
                    <a:pt x="380" y="624"/>
                    <a:pt x="365" y="618"/>
                  </a:cubicBezTo>
                  <a:cubicBezTo>
                    <a:pt x="295" y="586"/>
                    <a:pt x="236" y="553"/>
                    <a:pt x="190" y="519"/>
                  </a:cubicBezTo>
                  <a:cubicBezTo>
                    <a:pt x="112" y="463"/>
                    <a:pt x="66" y="404"/>
                    <a:pt x="42" y="331"/>
                  </a:cubicBezTo>
                  <a:cubicBezTo>
                    <a:pt x="0" y="203"/>
                    <a:pt x="71" y="65"/>
                    <a:pt x="199" y="24"/>
                  </a:cubicBezTo>
                  <a:cubicBezTo>
                    <a:pt x="273" y="0"/>
                    <a:pt x="354" y="13"/>
                    <a:pt x="417" y="58"/>
                  </a:cubicBezTo>
                  <a:cubicBezTo>
                    <a:pt x="417" y="58"/>
                    <a:pt x="417" y="58"/>
                    <a:pt x="417" y="58"/>
                  </a:cubicBezTo>
                  <a:close/>
                </a:path>
              </a:pathLst>
            </a:custGeom>
            <a:gradFill flip="none" rotWithShape="1">
              <a:gsLst>
                <a:gs pos="100000">
                  <a:srgbClr val="FFFFFF"/>
                </a:gs>
                <a:gs pos="0">
                  <a:srgbClr val="D9DEDF"/>
                </a:gs>
              </a:gsLst>
              <a:lin ang="2700000" scaled="0"/>
              <a:tileRect/>
            </a:gra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sp>
          <p:nvSpPr>
            <p:cNvPr id="51" name="Freeform 23"/>
            <p:cNvSpPr/>
            <p:nvPr/>
          </p:nvSpPr>
          <p:spPr bwMode="auto">
            <a:xfrm>
              <a:off x="130735" y="1088567"/>
              <a:ext cx="1192353" cy="1484771"/>
            </a:xfrm>
            <a:custGeom>
              <a:avLst/>
              <a:gdLst>
                <a:gd name="T0" fmla="*/ 307 w 422"/>
                <a:gd name="T1" fmla="*/ 526 h 526"/>
                <a:gd name="T2" fmla="*/ 17 w 422"/>
                <a:gd name="T3" fmla="*/ 268 h 526"/>
                <a:gd name="T4" fmla="*/ 29 w 422"/>
                <a:gd name="T5" fmla="*/ 112 h 526"/>
                <a:gd name="T6" fmla="*/ 148 w 422"/>
                <a:gd name="T7" fmla="*/ 10 h 526"/>
                <a:gd name="T8" fmla="*/ 211 w 422"/>
                <a:gd name="T9" fmla="*/ 0 h 526"/>
                <a:gd name="T10" fmla="*/ 405 w 422"/>
                <a:gd name="T11" fmla="*/ 141 h 526"/>
                <a:gd name="T12" fmla="*/ 393 w 422"/>
                <a:gd name="T13" fmla="*/ 297 h 526"/>
                <a:gd name="T14" fmla="*/ 274 w 422"/>
                <a:gd name="T15" fmla="*/ 399 h 526"/>
                <a:gd name="T16" fmla="*/ 255 w 422"/>
                <a:gd name="T17" fmla="*/ 405 h 526"/>
                <a:gd name="T18" fmla="*/ 251 w 422"/>
                <a:gd name="T19" fmla="*/ 409 h 526"/>
                <a:gd name="T20" fmla="*/ 251 w 422"/>
                <a:gd name="T21" fmla="*/ 414 h 526"/>
                <a:gd name="T22" fmla="*/ 307 w 422"/>
                <a:gd name="T23" fmla="*/ 526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2" h="526">
                  <a:moveTo>
                    <a:pt x="307" y="526"/>
                  </a:moveTo>
                  <a:cubicBezTo>
                    <a:pt x="92" y="427"/>
                    <a:pt x="39" y="336"/>
                    <a:pt x="17" y="268"/>
                  </a:cubicBezTo>
                  <a:cubicBezTo>
                    <a:pt x="0" y="216"/>
                    <a:pt x="4" y="161"/>
                    <a:pt x="29" y="112"/>
                  </a:cubicBezTo>
                  <a:cubicBezTo>
                    <a:pt x="54" y="63"/>
                    <a:pt x="96" y="27"/>
                    <a:pt x="148" y="10"/>
                  </a:cubicBezTo>
                  <a:cubicBezTo>
                    <a:pt x="168" y="4"/>
                    <a:pt x="190" y="0"/>
                    <a:pt x="211" y="0"/>
                  </a:cubicBezTo>
                  <a:cubicBezTo>
                    <a:pt x="300" y="0"/>
                    <a:pt x="378" y="57"/>
                    <a:pt x="405" y="141"/>
                  </a:cubicBezTo>
                  <a:cubicBezTo>
                    <a:pt x="422" y="193"/>
                    <a:pt x="418" y="249"/>
                    <a:pt x="393" y="297"/>
                  </a:cubicBezTo>
                  <a:cubicBezTo>
                    <a:pt x="368" y="346"/>
                    <a:pt x="326" y="382"/>
                    <a:pt x="274" y="399"/>
                  </a:cubicBezTo>
                  <a:cubicBezTo>
                    <a:pt x="255" y="405"/>
                    <a:pt x="255" y="405"/>
                    <a:pt x="255" y="405"/>
                  </a:cubicBezTo>
                  <a:cubicBezTo>
                    <a:pt x="254" y="406"/>
                    <a:pt x="252" y="407"/>
                    <a:pt x="251" y="409"/>
                  </a:cubicBezTo>
                  <a:cubicBezTo>
                    <a:pt x="250" y="410"/>
                    <a:pt x="250" y="412"/>
                    <a:pt x="251" y="414"/>
                  </a:cubicBezTo>
                  <a:cubicBezTo>
                    <a:pt x="254" y="423"/>
                    <a:pt x="267" y="457"/>
                    <a:pt x="307" y="526"/>
                  </a:cubicBezTo>
                  <a:close/>
                </a:path>
              </a:pathLst>
            </a:custGeom>
            <a:solidFill>
              <a:srgbClr val="0070C0"/>
            </a:solidFill>
            <a:ln w="28575" cap="flat">
              <a:noFill/>
              <a:prstDash val="solid"/>
              <a:miter lim="800000"/>
            </a:ln>
          </p:spPr>
          <p:txBody>
            <a:bodyPr vert="horz" wrap="square" lIns="91440" tIns="45720" rIns="91440" bIns="45720" numCol="1" anchor="t" anchorCtr="0" compatLnSpc="1"/>
            <a:lstStyle/>
            <a:p>
              <a:endParaRPr lang="zh-CN" altLang="en-US">
                <a:latin typeface="+mn-lt"/>
                <a:ea typeface="+mn-ea"/>
                <a:cs typeface="+mn-ea"/>
                <a:sym typeface="+mn-lt"/>
              </a:endParaRPr>
            </a:p>
          </p:txBody>
        </p:sp>
      </p:grpSp>
      <p:sp>
        <p:nvSpPr>
          <p:cNvPr id="38" name="文本框 37"/>
          <p:cNvSpPr>
            <a:spLocks noChangeArrowheads="1"/>
          </p:cNvSpPr>
          <p:nvPr/>
        </p:nvSpPr>
        <p:spPr bwMode="auto">
          <a:xfrm>
            <a:off x="2992857" y="1512472"/>
            <a:ext cx="968480" cy="400081"/>
          </a:xfrm>
          <a:prstGeom prst="rect">
            <a:avLst/>
          </a:prstGeom>
          <a:noFill/>
          <a:ln>
            <a:noFill/>
          </a:ln>
        </p:spPr>
        <p:txBody>
          <a:bodyPr wrap="none" lIns="91413" tIns="45706" rIns="91413" bIns="4570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2000" b="0" dirty="0">
                <a:solidFill>
                  <a:schemeClr val="bg1"/>
                </a:solidFill>
                <a:latin typeface="+mn-lt"/>
                <a:ea typeface="+mn-ea"/>
                <a:cs typeface="+mn-ea"/>
                <a:sym typeface="+mn-lt"/>
              </a:rPr>
              <a:t>2016.6</a:t>
            </a:r>
            <a:endParaRPr lang="zh-CN" altLang="en-US" sz="2000" b="0" dirty="0">
              <a:solidFill>
                <a:schemeClr val="bg1"/>
              </a:solidFill>
              <a:latin typeface="+mn-lt"/>
              <a:ea typeface="+mn-ea"/>
              <a:cs typeface="+mn-ea"/>
              <a:sym typeface="+mn-lt"/>
            </a:endParaRPr>
          </a:p>
        </p:txBody>
      </p:sp>
      <p:grpSp>
        <p:nvGrpSpPr>
          <p:cNvPr id="59" name="组合 58"/>
          <p:cNvGrpSpPr/>
          <p:nvPr/>
        </p:nvGrpSpPr>
        <p:grpSpPr>
          <a:xfrm rot="10396318">
            <a:off x="2378628" y="3333421"/>
            <a:ext cx="1396356" cy="1656337"/>
            <a:chOff x="-47103" y="944148"/>
            <a:chExt cx="1485965" cy="1762868"/>
          </a:xfrm>
        </p:grpSpPr>
        <p:sp>
          <p:nvSpPr>
            <p:cNvPr id="60" name="Freeform 21"/>
            <p:cNvSpPr/>
            <p:nvPr/>
          </p:nvSpPr>
          <p:spPr bwMode="auto">
            <a:xfrm>
              <a:off x="-47103" y="944148"/>
              <a:ext cx="1485965" cy="1762868"/>
            </a:xfrm>
            <a:custGeom>
              <a:avLst/>
              <a:gdLst>
                <a:gd name="T0" fmla="*/ 417 w 526"/>
                <a:gd name="T1" fmla="*/ 58 h 624"/>
                <a:gd name="T2" fmla="*/ 506 w 526"/>
                <a:gd name="T3" fmla="*/ 180 h 624"/>
                <a:gd name="T4" fmla="*/ 491 w 526"/>
                <a:gd name="T5" fmla="*/ 366 h 624"/>
                <a:gd name="T6" fmla="*/ 364 w 526"/>
                <a:gd name="T7" fmla="*/ 482 h 624"/>
                <a:gd name="T8" fmla="*/ 410 w 526"/>
                <a:gd name="T9" fmla="*/ 567 h 624"/>
                <a:gd name="T10" fmla="*/ 407 w 526"/>
                <a:gd name="T11" fmla="*/ 609 h 624"/>
                <a:gd name="T12" fmla="*/ 365 w 526"/>
                <a:gd name="T13" fmla="*/ 618 h 624"/>
                <a:gd name="T14" fmla="*/ 190 w 526"/>
                <a:gd name="T15" fmla="*/ 519 h 624"/>
                <a:gd name="T16" fmla="*/ 42 w 526"/>
                <a:gd name="T17" fmla="*/ 331 h 624"/>
                <a:gd name="T18" fmla="*/ 199 w 526"/>
                <a:gd name="T19" fmla="*/ 24 h 624"/>
                <a:gd name="T20" fmla="*/ 417 w 526"/>
                <a:gd name="T21" fmla="*/ 58 h 624"/>
                <a:gd name="T22" fmla="*/ 417 w 526"/>
                <a:gd name="T23" fmla="*/ 58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6" h="624">
                  <a:moveTo>
                    <a:pt x="417" y="58"/>
                  </a:moveTo>
                  <a:cubicBezTo>
                    <a:pt x="459" y="89"/>
                    <a:pt x="490" y="131"/>
                    <a:pt x="506" y="180"/>
                  </a:cubicBezTo>
                  <a:cubicBezTo>
                    <a:pt x="526" y="242"/>
                    <a:pt x="521" y="308"/>
                    <a:pt x="491" y="366"/>
                  </a:cubicBezTo>
                  <a:cubicBezTo>
                    <a:pt x="464" y="420"/>
                    <a:pt x="419" y="460"/>
                    <a:pt x="364" y="482"/>
                  </a:cubicBezTo>
                  <a:cubicBezTo>
                    <a:pt x="373" y="501"/>
                    <a:pt x="387" y="529"/>
                    <a:pt x="410" y="567"/>
                  </a:cubicBezTo>
                  <a:cubicBezTo>
                    <a:pt x="418" y="581"/>
                    <a:pt x="417" y="598"/>
                    <a:pt x="407" y="609"/>
                  </a:cubicBezTo>
                  <a:cubicBezTo>
                    <a:pt x="396" y="621"/>
                    <a:pt x="380" y="624"/>
                    <a:pt x="365" y="618"/>
                  </a:cubicBezTo>
                  <a:cubicBezTo>
                    <a:pt x="295" y="586"/>
                    <a:pt x="236" y="553"/>
                    <a:pt x="190" y="519"/>
                  </a:cubicBezTo>
                  <a:cubicBezTo>
                    <a:pt x="112" y="463"/>
                    <a:pt x="66" y="404"/>
                    <a:pt x="42" y="331"/>
                  </a:cubicBezTo>
                  <a:cubicBezTo>
                    <a:pt x="0" y="203"/>
                    <a:pt x="71" y="65"/>
                    <a:pt x="199" y="24"/>
                  </a:cubicBezTo>
                  <a:cubicBezTo>
                    <a:pt x="273" y="0"/>
                    <a:pt x="354" y="13"/>
                    <a:pt x="417" y="58"/>
                  </a:cubicBezTo>
                  <a:cubicBezTo>
                    <a:pt x="417" y="58"/>
                    <a:pt x="417" y="58"/>
                    <a:pt x="417" y="58"/>
                  </a:cubicBezTo>
                  <a:close/>
                </a:path>
              </a:pathLst>
            </a:custGeom>
            <a:gradFill flip="none" rotWithShape="1">
              <a:gsLst>
                <a:gs pos="100000">
                  <a:srgbClr val="FFFFFF"/>
                </a:gs>
                <a:gs pos="0">
                  <a:srgbClr val="D9DEDF"/>
                </a:gs>
              </a:gsLst>
              <a:lin ang="2700000" scaled="0"/>
              <a:tileRect/>
            </a:gra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sp>
          <p:nvSpPr>
            <p:cNvPr id="61" name="Freeform 23"/>
            <p:cNvSpPr/>
            <p:nvPr/>
          </p:nvSpPr>
          <p:spPr bwMode="auto">
            <a:xfrm>
              <a:off x="130735" y="1088567"/>
              <a:ext cx="1192353" cy="1484771"/>
            </a:xfrm>
            <a:custGeom>
              <a:avLst/>
              <a:gdLst>
                <a:gd name="T0" fmla="*/ 307 w 422"/>
                <a:gd name="T1" fmla="*/ 526 h 526"/>
                <a:gd name="T2" fmla="*/ 17 w 422"/>
                <a:gd name="T3" fmla="*/ 268 h 526"/>
                <a:gd name="T4" fmla="*/ 29 w 422"/>
                <a:gd name="T5" fmla="*/ 112 h 526"/>
                <a:gd name="T6" fmla="*/ 148 w 422"/>
                <a:gd name="T7" fmla="*/ 10 h 526"/>
                <a:gd name="T8" fmla="*/ 211 w 422"/>
                <a:gd name="T9" fmla="*/ 0 h 526"/>
                <a:gd name="T10" fmla="*/ 405 w 422"/>
                <a:gd name="T11" fmla="*/ 141 h 526"/>
                <a:gd name="T12" fmla="*/ 393 w 422"/>
                <a:gd name="T13" fmla="*/ 297 h 526"/>
                <a:gd name="T14" fmla="*/ 274 w 422"/>
                <a:gd name="T15" fmla="*/ 399 h 526"/>
                <a:gd name="T16" fmla="*/ 255 w 422"/>
                <a:gd name="T17" fmla="*/ 405 h 526"/>
                <a:gd name="T18" fmla="*/ 251 w 422"/>
                <a:gd name="T19" fmla="*/ 409 h 526"/>
                <a:gd name="T20" fmla="*/ 251 w 422"/>
                <a:gd name="T21" fmla="*/ 414 h 526"/>
                <a:gd name="T22" fmla="*/ 307 w 422"/>
                <a:gd name="T23" fmla="*/ 526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2" h="526">
                  <a:moveTo>
                    <a:pt x="307" y="526"/>
                  </a:moveTo>
                  <a:cubicBezTo>
                    <a:pt x="92" y="427"/>
                    <a:pt x="39" y="336"/>
                    <a:pt x="17" y="268"/>
                  </a:cubicBezTo>
                  <a:cubicBezTo>
                    <a:pt x="0" y="216"/>
                    <a:pt x="4" y="161"/>
                    <a:pt x="29" y="112"/>
                  </a:cubicBezTo>
                  <a:cubicBezTo>
                    <a:pt x="54" y="63"/>
                    <a:pt x="96" y="27"/>
                    <a:pt x="148" y="10"/>
                  </a:cubicBezTo>
                  <a:cubicBezTo>
                    <a:pt x="168" y="4"/>
                    <a:pt x="190" y="0"/>
                    <a:pt x="211" y="0"/>
                  </a:cubicBezTo>
                  <a:cubicBezTo>
                    <a:pt x="300" y="0"/>
                    <a:pt x="378" y="57"/>
                    <a:pt x="405" y="141"/>
                  </a:cubicBezTo>
                  <a:cubicBezTo>
                    <a:pt x="422" y="193"/>
                    <a:pt x="418" y="249"/>
                    <a:pt x="393" y="297"/>
                  </a:cubicBezTo>
                  <a:cubicBezTo>
                    <a:pt x="368" y="346"/>
                    <a:pt x="326" y="382"/>
                    <a:pt x="274" y="399"/>
                  </a:cubicBezTo>
                  <a:cubicBezTo>
                    <a:pt x="255" y="405"/>
                    <a:pt x="255" y="405"/>
                    <a:pt x="255" y="405"/>
                  </a:cubicBezTo>
                  <a:cubicBezTo>
                    <a:pt x="254" y="406"/>
                    <a:pt x="252" y="407"/>
                    <a:pt x="251" y="409"/>
                  </a:cubicBezTo>
                  <a:cubicBezTo>
                    <a:pt x="250" y="410"/>
                    <a:pt x="250" y="412"/>
                    <a:pt x="251" y="414"/>
                  </a:cubicBezTo>
                  <a:cubicBezTo>
                    <a:pt x="254" y="423"/>
                    <a:pt x="267" y="457"/>
                    <a:pt x="307" y="526"/>
                  </a:cubicBezTo>
                  <a:close/>
                </a:path>
              </a:pathLst>
            </a:custGeom>
            <a:solidFill>
              <a:srgbClr val="00B0F0"/>
            </a:solidFill>
            <a:ln w="28575" cap="flat">
              <a:noFill/>
              <a:prstDash val="solid"/>
              <a:miter lim="800000"/>
            </a:ln>
          </p:spPr>
          <p:txBody>
            <a:bodyPr vert="horz" wrap="square" lIns="91440" tIns="45720" rIns="91440" bIns="45720" numCol="1" anchor="t" anchorCtr="0" compatLnSpc="1"/>
            <a:lstStyle/>
            <a:p>
              <a:endParaRPr lang="zh-CN" altLang="en-US">
                <a:latin typeface="+mn-lt"/>
                <a:ea typeface="+mn-ea"/>
                <a:cs typeface="+mn-ea"/>
                <a:sym typeface="+mn-lt"/>
              </a:endParaRPr>
            </a:p>
          </p:txBody>
        </p:sp>
      </p:grpSp>
      <p:sp>
        <p:nvSpPr>
          <p:cNvPr id="37" name="文本框 37"/>
          <p:cNvSpPr>
            <a:spLocks noChangeArrowheads="1"/>
          </p:cNvSpPr>
          <p:nvPr/>
        </p:nvSpPr>
        <p:spPr bwMode="auto">
          <a:xfrm>
            <a:off x="2570252" y="4102472"/>
            <a:ext cx="968480" cy="400081"/>
          </a:xfrm>
          <a:prstGeom prst="rect">
            <a:avLst/>
          </a:prstGeom>
          <a:noFill/>
          <a:ln>
            <a:noFill/>
          </a:ln>
        </p:spPr>
        <p:txBody>
          <a:bodyPr wrap="none" lIns="91413" tIns="45706" rIns="91413" bIns="4570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2000" b="0" dirty="0">
                <a:solidFill>
                  <a:schemeClr val="bg1"/>
                </a:solidFill>
                <a:latin typeface="+mn-lt"/>
                <a:ea typeface="+mn-ea"/>
                <a:cs typeface="+mn-ea"/>
                <a:sym typeface="+mn-lt"/>
              </a:rPr>
              <a:t>2015.5</a:t>
            </a:r>
            <a:endParaRPr lang="zh-CN" altLang="en-US" sz="2000" b="0" dirty="0">
              <a:solidFill>
                <a:schemeClr val="bg1"/>
              </a:solidFill>
              <a:latin typeface="+mn-lt"/>
              <a:ea typeface="+mn-ea"/>
              <a:cs typeface="+mn-ea"/>
              <a:sym typeface="+mn-lt"/>
            </a:endParaRPr>
          </a:p>
        </p:txBody>
      </p:sp>
      <p:grpSp>
        <p:nvGrpSpPr>
          <p:cNvPr id="62" name="组合 61"/>
          <p:cNvGrpSpPr/>
          <p:nvPr/>
        </p:nvGrpSpPr>
        <p:grpSpPr>
          <a:xfrm rot="12460646">
            <a:off x="7486488" y="2877420"/>
            <a:ext cx="1396356" cy="1656337"/>
            <a:chOff x="-47103" y="944148"/>
            <a:chExt cx="1485965" cy="1762868"/>
          </a:xfrm>
        </p:grpSpPr>
        <p:sp>
          <p:nvSpPr>
            <p:cNvPr id="63" name="Freeform 21"/>
            <p:cNvSpPr/>
            <p:nvPr/>
          </p:nvSpPr>
          <p:spPr bwMode="auto">
            <a:xfrm>
              <a:off x="-47103" y="944148"/>
              <a:ext cx="1485965" cy="1762868"/>
            </a:xfrm>
            <a:custGeom>
              <a:avLst/>
              <a:gdLst>
                <a:gd name="T0" fmla="*/ 417 w 526"/>
                <a:gd name="T1" fmla="*/ 58 h 624"/>
                <a:gd name="T2" fmla="*/ 506 w 526"/>
                <a:gd name="T3" fmla="*/ 180 h 624"/>
                <a:gd name="T4" fmla="*/ 491 w 526"/>
                <a:gd name="T5" fmla="*/ 366 h 624"/>
                <a:gd name="T6" fmla="*/ 364 w 526"/>
                <a:gd name="T7" fmla="*/ 482 h 624"/>
                <a:gd name="T8" fmla="*/ 410 w 526"/>
                <a:gd name="T9" fmla="*/ 567 h 624"/>
                <a:gd name="T10" fmla="*/ 407 w 526"/>
                <a:gd name="T11" fmla="*/ 609 h 624"/>
                <a:gd name="T12" fmla="*/ 365 w 526"/>
                <a:gd name="T13" fmla="*/ 618 h 624"/>
                <a:gd name="T14" fmla="*/ 190 w 526"/>
                <a:gd name="T15" fmla="*/ 519 h 624"/>
                <a:gd name="T16" fmla="*/ 42 w 526"/>
                <a:gd name="T17" fmla="*/ 331 h 624"/>
                <a:gd name="T18" fmla="*/ 199 w 526"/>
                <a:gd name="T19" fmla="*/ 24 h 624"/>
                <a:gd name="T20" fmla="*/ 417 w 526"/>
                <a:gd name="T21" fmla="*/ 58 h 624"/>
                <a:gd name="T22" fmla="*/ 417 w 526"/>
                <a:gd name="T23" fmla="*/ 58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6" h="624">
                  <a:moveTo>
                    <a:pt x="417" y="58"/>
                  </a:moveTo>
                  <a:cubicBezTo>
                    <a:pt x="459" y="89"/>
                    <a:pt x="490" y="131"/>
                    <a:pt x="506" y="180"/>
                  </a:cubicBezTo>
                  <a:cubicBezTo>
                    <a:pt x="526" y="242"/>
                    <a:pt x="521" y="308"/>
                    <a:pt x="491" y="366"/>
                  </a:cubicBezTo>
                  <a:cubicBezTo>
                    <a:pt x="464" y="420"/>
                    <a:pt x="419" y="460"/>
                    <a:pt x="364" y="482"/>
                  </a:cubicBezTo>
                  <a:cubicBezTo>
                    <a:pt x="373" y="501"/>
                    <a:pt x="387" y="529"/>
                    <a:pt x="410" y="567"/>
                  </a:cubicBezTo>
                  <a:cubicBezTo>
                    <a:pt x="418" y="581"/>
                    <a:pt x="417" y="598"/>
                    <a:pt x="407" y="609"/>
                  </a:cubicBezTo>
                  <a:cubicBezTo>
                    <a:pt x="396" y="621"/>
                    <a:pt x="380" y="624"/>
                    <a:pt x="365" y="618"/>
                  </a:cubicBezTo>
                  <a:cubicBezTo>
                    <a:pt x="295" y="586"/>
                    <a:pt x="236" y="553"/>
                    <a:pt x="190" y="519"/>
                  </a:cubicBezTo>
                  <a:cubicBezTo>
                    <a:pt x="112" y="463"/>
                    <a:pt x="66" y="404"/>
                    <a:pt x="42" y="331"/>
                  </a:cubicBezTo>
                  <a:cubicBezTo>
                    <a:pt x="0" y="203"/>
                    <a:pt x="71" y="65"/>
                    <a:pt x="199" y="24"/>
                  </a:cubicBezTo>
                  <a:cubicBezTo>
                    <a:pt x="273" y="0"/>
                    <a:pt x="354" y="13"/>
                    <a:pt x="417" y="58"/>
                  </a:cubicBezTo>
                  <a:cubicBezTo>
                    <a:pt x="417" y="58"/>
                    <a:pt x="417" y="58"/>
                    <a:pt x="417" y="58"/>
                  </a:cubicBezTo>
                  <a:close/>
                </a:path>
              </a:pathLst>
            </a:custGeom>
            <a:gradFill flip="none" rotWithShape="1">
              <a:gsLst>
                <a:gs pos="100000">
                  <a:srgbClr val="FFFFFF"/>
                </a:gs>
                <a:gs pos="0">
                  <a:srgbClr val="D9DEDF"/>
                </a:gs>
              </a:gsLst>
              <a:lin ang="2700000" scaled="0"/>
              <a:tileRect/>
            </a:gra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sp>
          <p:nvSpPr>
            <p:cNvPr id="64" name="Freeform 23"/>
            <p:cNvSpPr/>
            <p:nvPr/>
          </p:nvSpPr>
          <p:spPr bwMode="auto">
            <a:xfrm>
              <a:off x="130735" y="1088567"/>
              <a:ext cx="1192353" cy="1484771"/>
            </a:xfrm>
            <a:custGeom>
              <a:avLst/>
              <a:gdLst>
                <a:gd name="T0" fmla="*/ 307 w 422"/>
                <a:gd name="T1" fmla="*/ 526 h 526"/>
                <a:gd name="T2" fmla="*/ 17 w 422"/>
                <a:gd name="T3" fmla="*/ 268 h 526"/>
                <a:gd name="T4" fmla="*/ 29 w 422"/>
                <a:gd name="T5" fmla="*/ 112 h 526"/>
                <a:gd name="T6" fmla="*/ 148 w 422"/>
                <a:gd name="T7" fmla="*/ 10 h 526"/>
                <a:gd name="T8" fmla="*/ 211 w 422"/>
                <a:gd name="T9" fmla="*/ 0 h 526"/>
                <a:gd name="T10" fmla="*/ 405 w 422"/>
                <a:gd name="T11" fmla="*/ 141 h 526"/>
                <a:gd name="T12" fmla="*/ 393 w 422"/>
                <a:gd name="T13" fmla="*/ 297 h 526"/>
                <a:gd name="T14" fmla="*/ 274 w 422"/>
                <a:gd name="T15" fmla="*/ 399 h 526"/>
                <a:gd name="T16" fmla="*/ 255 w 422"/>
                <a:gd name="T17" fmla="*/ 405 h 526"/>
                <a:gd name="T18" fmla="*/ 251 w 422"/>
                <a:gd name="T19" fmla="*/ 409 h 526"/>
                <a:gd name="T20" fmla="*/ 251 w 422"/>
                <a:gd name="T21" fmla="*/ 414 h 526"/>
                <a:gd name="T22" fmla="*/ 307 w 422"/>
                <a:gd name="T23" fmla="*/ 526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2" h="526">
                  <a:moveTo>
                    <a:pt x="307" y="526"/>
                  </a:moveTo>
                  <a:cubicBezTo>
                    <a:pt x="92" y="427"/>
                    <a:pt x="39" y="336"/>
                    <a:pt x="17" y="268"/>
                  </a:cubicBezTo>
                  <a:cubicBezTo>
                    <a:pt x="0" y="216"/>
                    <a:pt x="4" y="161"/>
                    <a:pt x="29" y="112"/>
                  </a:cubicBezTo>
                  <a:cubicBezTo>
                    <a:pt x="54" y="63"/>
                    <a:pt x="96" y="27"/>
                    <a:pt x="148" y="10"/>
                  </a:cubicBezTo>
                  <a:cubicBezTo>
                    <a:pt x="168" y="4"/>
                    <a:pt x="190" y="0"/>
                    <a:pt x="211" y="0"/>
                  </a:cubicBezTo>
                  <a:cubicBezTo>
                    <a:pt x="300" y="0"/>
                    <a:pt x="378" y="57"/>
                    <a:pt x="405" y="141"/>
                  </a:cubicBezTo>
                  <a:cubicBezTo>
                    <a:pt x="422" y="193"/>
                    <a:pt x="418" y="249"/>
                    <a:pt x="393" y="297"/>
                  </a:cubicBezTo>
                  <a:cubicBezTo>
                    <a:pt x="368" y="346"/>
                    <a:pt x="326" y="382"/>
                    <a:pt x="274" y="399"/>
                  </a:cubicBezTo>
                  <a:cubicBezTo>
                    <a:pt x="255" y="405"/>
                    <a:pt x="255" y="405"/>
                    <a:pt x="255" y="405"/>
                  </a:cubicBezTo>
                  <a:cubicBezTo>
                    <a:pt x="254" y="406"/>
                    <a:pt x="252" y="407"/>
                    <a:pt x="251" y="409"/>
                  </a:cubicBezTo>
                  <a:cubicBezTo>
                    <a:pt x="250" y="410"/>
                    <a:pt x="250" y="412"/>
                    <a:pt x="251" y="414"/>
                  </a:cubicBezTo>
                  <a:cubicBezTo>
                    <a:pt x="254" y="423"/>
                    <a:pt x="267" y="457"/>
                    <a:pt x="307" y="526"/>
                  </a:cubicBezTo>
                  <a:close/>
                </a:path>
              </a:pathLst>
            </a:custGeom>
            <a:solidFill>
              <a:srgbClr val="00B0F0"/>
            </a:solidFill>
            <a:ln w="28575" cap="flat">
              <a:noFill/>
              <a:prstDash val="solid"/>
              <a:miter lim="800000"/>
            </a:ln>
          </p:spPr>
          <p:txBody>
            <a:bodyPr vert="horz" wrap="square" lIns="91440" tIns="45720" rIns="91440" bIns="45720" numCol="1" anchor="t" anchorCtr="0" compatLnSpc="1"/>
            <a:lstStyle/>
            <a:p>
              <a:endParaRPr lang="zh-CN" altLang="en-US" dirty="0">
                <a:latin typeface="+mn-lt"/>
                <a:ea typeface="+mn-ea"/>
                <a:cs typeface="+mn-ea"/>
                <a:sym typeface="+mn-lt"/>
              </a:endParaRPr>
            </a:p>
          </p:txBody>
        </p:sp>
      </p:grpSp>
      <p:sp>
        <p:nvSpPr>
          <p:cNvPr id="41" name="文本框 37"/>
          <p:cNvSpPr>
            <a:spLocks noChangeArrowheads="1"/>
          </p:cNvSpPr>
          <p:nvPr/>
        </p:nvSpPr>
        <p:spPr bwMode="auto">
          <a:xfrm>
            <a:off x="7647086" y="3562045"/>
            <a:ext cx="968480" cy="400081"/>
          </a:xfrm>
          <a:prstGeom prst="rect">
            <a:avLst/>
          </a:prstGeom>
          <a:noFill/>
          <a:ln>
            <a:noFill/>
          </a:ln>
        </p:spPr>
        <p:txBody>
          <a:bodyPr wrap="none" lIns="91413" tIns="45706" rIns="91413" bIns="4570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2000" b="0" dirty="0">
                <a:solidFill>
                  <a:schemeClr val="bg1"/>
                </a:solidFill>
                <a:latin typeface="+mn-lt"/>
                <a:ea typeface="+mn-ea"/>
                <a:cs typeface="+mn-ea"/>
                <a:sym typeface="+mn-lt"/>
              </a:rPr>
              <a:t>2021.9</a:t>
            </a:r>
            <a:endParaRPr lang="zh-CN" altLang="en-US" sz="2000" b="0" dirty="0">
              <a:solidFill>
                <a:schemeClr val="bg1"/>
              </a:solidFill>
              <a:latin typeface="+mn-lt"/>
              <a:ea typeface="+mn-ea"/>
              <a:cs typeface="+mn-ea"/>
              <a:sym typeface="+mn-lt"/>
            </a:endParaRPr>
          </a:p>
        </p:txBody>
      </p:sp>
      <p:grpSp>
        <p:nvGrpSpPr>
          <p:cNvPr id="65" name="组合 64"/>
          <p:cNvGrpSpPr/>
          <p:nvPr/>
        </p:nvGrpSpPr>
        <p:grpSpPr>
          <a:xfrm rot="780460">
            <a:off x="16936" y="2303068"/>
            <a:ext cx="1396356" cy="1656337"/>
            <a:chOff x="-47103" y="944148"/>
            <a:chExt cx="1485965" cy="1762868"/>
          </a:xfrm>
        </p:grpSpPr>
        <p:sp>
          <p:nvSpPr>
            <p:cNvPr id="66" name="Freeform 21"/>
            <p:cNvSpPr/>
            <p:nvPr/>
          </p:nvSpPr>
          <p:spPr bwMode="auto">
            <a:xfrm>
              <a:off x="-47103" y="944148"/>
              <a:ext cx="1485965" cy="1762868"/>
            </a:xfrm>
            <a:custGeom>
              <a:avLst/>
              <a:gdLst>
                <a:gd name="T0" fmla="*/ 417 w 526"/>
                <a:gd name="T1" fmla="*/ 58 h 624"/>
                <a:gd name="T2" fmla="*/ 506 w 526"/>
                <a:gd name="T3" fmla="*/ 180 h 624"/>
                <a:gd name="T4" fmla="*/ 491 w 526"/>
                <a:gd name="T5" fmla="*/ 366 h 624"/>
                <a:gd name="T6" fmla="*/ 364 w 526"/>
                <a:gd name="T7" fmla="*/ 482 h 624"/>
                <a:gd name="T8" fmla="*/ 410 w 526"/>
                <a:gd name="T9" fmla="*/ 567 h 624"/>
                <a:gd name="T10" fmla="*/ 407 w 526"/>
                <a:gd name="T11" fmla="*/ 609 h 624"/>
                <a:gd name="T12" fmla="*/ 365 w 526"/>
                <a:gd name="T13" fmla="*/ 618 h 624"/>
                <a:gd name="T14" fmla="*/ 190 w 526"/>
                <a:gd name="T15" fmla="*/ 519 h 624"/>
                <a:gd name="T16" fmla="*/ 42 w 526"/>
                <a:gd name="T17" fmla="*/ 331 h 624"/>
                <a:gd name="T18" fmla="*/ 199 w 526"/>
                <a:gd name="T19" fmla="*/ 24 h 624"/>
                <a:gd name="T20" fmla="*/ 417 w 526"/>
                <a:gd name="T21" fmla="*/ 58 h 624"/>
                <a:gd name="T22" fmla="*/ 417 w 526"/>
                <a:gd name="T23" fmla="*/ 58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6" h="624">
                  <a:moveTo>
                    <a:pt x="417" y="58"/>
                  </a:moveTo>
                  <a:cubicBezTo>
                    <a:pt x="459" y="89"/>
                    <a:pt x="490" y="131"/>
                    <a:pt x="506" y="180"/>
                  </a:cubicBezTo>
                  <a:cubicBezTo>
                    <a:pt x="526" y="242"/>
                    <a:pt x="521" y="308"/>
                    <a:pt x="491" y="366"/>
                  </a:cubicBezTo>
                  <a:cubicBezTo>
                    <a:pt x="464" y="420"/>
                    <a:pt x="419" y="460"/>
                    <a:pt x="364" y="482"/>
                  </a:cubicBezTo>
                  <a:cubicBezTo>
                    <a:pt x="373" y="501"/>
                    <a:pt x="387" y="529"/>
                    <a:pt x="410" y="567"/>
                  </a:cubicBezTo>
                  <a:cubicBezTo>
                    <a:pt x="418" y="581"/>
                    <a:pt x="417" y="598"/>
                    <a:pt x="407" y="609"/>
                  </a:cubicBezTo>
                  <a:cubicBezTo>
                    <a:pt x="396" y="621"/>
                    <a:pt x="380" y="624"/>
                    <a:pt x="365" y="618"/>
                  </a:cubicBezTo>
                  <a:cubicBezTo>
                    <a:pt x="295" y="586"/>
                    <a:pt x="236" y="553"/>
                    <a:pt x="190" y="519"/>
                  </a:cubicBezTo>
                  <a:cubicBezTo>
                    <a:pt x="112" y="463"/>
                    <a:pt x="66" y="404"/>
                    <a:pt x="42" y="331"/>
                  </a:cubicBezTo>
                  <a:cubicBezTo>
                    <a:pt x="0" y="203"/>
                    <a:pt x="71" y="65"/>
                    <a:pt x="199" y="24"/>
                  </a:cubicBezTo>
                  <a:cubicBezTo>
                    <a:pt x="273" y="0"/>
                    <a:pt x="354" y="13"/>
                    <a:pt x="417" y="58"/>
                  </a:cubicBezTo>
                  <a:cubicBezTo>
                    <a:pt x="417" y="58"/>
                    <a:pt x="417" y="58"/>
                    <a:pt x="417" y="58"/>
                  </a:cubicBezTo>
                  <a:close/>
                </a:path>
              </a:pathLst>
            </a:custGeom>
            <a:gradFill flip="none" rotWithShape="1">
              <a:gsLst>
                <a:gs pos="100000">
                  <a:srgbClr val="FFFFFF"/>
                </a:gs>
                <a:gs pos="0">
                  <a:srgbClr val="D9DEDF"/>
                </a:gs>
              </a:gsLst>
              <a:lin ang="2700000" scaled="0"/>
              <a:tileRect/>
            </a:gra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sp>
          <p:nvSpPr>
            <p:cNvPr id="67" name="Freeform 23"/>
            <p:cNvSpPr/>
            <p:nvPr/>
          </p:nvSpPr>
          <p:spPr bwMode="auto">
            <a:xfrm>
              <a:off x="130735" y="1088567"/>
              <a:ext cx="1192353" cy="1484771"/>
            </a:xfrm>
            <a:custGeom>
              <a:avLst/>
              <a:gdLst>
                <a:gd name="T0" fmla="*/ 307 w 422"/>
                <a:gd name="T1" fmla="*/ 526 h 526"/>
                <a:gd name="T2" fmla="*/ 17 w 422"/>
                <a:gd name="T3" fmla="*/ 268 h 526"/>
                <a:gd name="T4" fmla="*/ 29 w 422"/>
                <a:gd name="T5" fmla="*/ 112 h 526"/>
                <a:gd name="T6" fmla="*/ 148 w 422"/>
                <a:gd name="T7" fmla="*/ 10 h 526"/>
                <a:gd name="T8" fmla="*/ 211 w 422"/>
                <a:gd name="T9" fmla="*/ 0 h 526"/>
                <a:gd name="T10" fmla="*/ 405 w 422"/>
                <a:gd name="T11" fmla="*/ 141 h 526"/>
                <a:gd name="T12" fmla="*/ 393 w 422"/>
                <a:gd name="T13" fmla="*/ 297 h 526"/>
                <a:gd name="T14" fmla="*/ 274 w 422"/>
                <a:gd name="T15" fmla="*/ 399 h 526"/>
                <a:gd name="T16" fmla="*/ 255 w 422"/>
                <a:gd name="T17" fmla="*/ 405 h 526"/>
                <a:gd name="T18" fmla="*/ 251 w 422"/>
                <a:gd name="T19" fmla="*/ 409 h 526"/>
                <a:gd name="T20" fmla="*/ 251 w 422"/>
                <a:gd name="T21" fmla="*/ 414 h 526"/>
                <a:gd name="T22" fmla="*/ 307 w 422"/>
                <a:gd name="T23" fmla="*/ 526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2" h="526">
                  <a:moveTo>
                    <a:pt x="307" y="526"/>
                  </a:moveTo>
                  <a:cubicBezTo>
                    <a:pt x="92" y="427"/>
                    <a:pt x="39" y="336"/>
                    <a:pt x="17" y="268"/>
                  </a:cubicBezTo>
                  <a:cubicBezTo>
                    <a:pt x="0" y="216"/>
                    <a:pt x="4" y="161"/>
                    <a:pt x="29" y="112"/>
                  </a:cubicBezTo>
                  <a:cubicBezTo>
                    <a:pt x="54" y="63"/>
                    <a:pt x="96" y="27"/>
                    <a:pt x="148" y="10"/>
                  </a:cubicBezTo>
                  <a:cubicBezTo>
                    <a:pt x="168" y="4"/>
                    <a:pt x="190" y="0"/>
                    <a:pt x="211" y="0"/>
                  </a:cubicBezTo>
                  <a:cubicBezTo>
                    <a:pt x="300" y="0"/>
                    <a:pt x="378" y="57"/>
                    <a:pt x="405" y="141"/>
                  </a:cubicBezTo>
                  <a:cubicBezTo>
                    <a:pt x="422" y="193"/>
                    <a:pt x="418" y="249"/>
                    <a:pt x="393" y="297"/>
                  </a:cubicBezTo>
                  <a:cubicBezTo>
                    <a:pt x="368" y="346"/>
                    <a:pt x="326" y="382"/>
                    <a:pt x="274" y="399"/>
                  </a:cubicBezTo>
                  <a:cubicBezTo>
                    <a:pt x="255" y="405"/>
                    <a:pt x="255" y="405"/>
                    <a:pt x="255" y="405"/>
                  </a:cubicBezTo>
                  <a:cubicBezTo>
                    <a:pt x="254" y="406"/>
                    <a:pt x="252" y="407"/>
                    <a:pt x="251" y="409"/>
                  </a:cubicBezTo>
                  <a:cubicBezTo>
                    <a:pt x="250" y="410"/>
                    <a:pt x="250" y="412"/>
                    <a:pt x="251" y="414"/>
                  </a:cubicBezTo>
                  <a:cubicBezTo>
                    <a:pt x="254" y="423"/>
                    <a:pt x="267" y="457"/>
                    <a:pt x="307" y="526"/>
                  </a:cubicBezTo>
                  <a:close/>
                </a:path>
              </a:pathLst>
            </a:custGeom>
            <a:solidFill>
              <a:srgbClr val="0070C0"/>
            </a:solidFill>
            <a:ln w="28575" cap="flat">
              <a:noFill/>
              <a:prstDash val="solid"/>
              <a:miter lim="800000"/>
            </a:ln>
          </p:spPr>
          <p:txBody>
            <a:bodyPr vert="horz" wrap="square" lIns="91440" tIns="45720" rIns="91440" bIns="45720" numCol="1" anchor="t" anchorCtr="0" compatLnSpc="1"/>
            <a:lstStyle/>
            <a:p>
              <a:endParaRPr lang="zh-CN" altLang="en-US">
                <a:latin typeface="+mn-lt"/>
                <a:ea typeface="+mn-ea"/>
                <a:cs typeface="+mn-ea"/>
                <a:sym typeface="+mn-lt"/>
              </a:endParaRPr>
            </a:p>
          </p:txBody>
        </p:sp>
      </p:grpSp>
      <p:sp>
        <p:nvSpPr>
          <p:cNvPr id="36" name="文本框 37"/>
          <p:cNvSpPr>
            <a:spLocks noChangeArrowheads="1"/>
          </p:cNvSpPr>
          <p:nvPr/>
        </p:nvSpPr>
        <p:spPr bwMode="auto">
          <a:xfrm>
            <a:off x="298697" y="2807472"/>
            <a:ext cx="968480" cy="400081"/>
          </a:xfrm>
          <a:prstGeom prst="rect">
            <a:avLst/>
          </a:prstGeom>
          <a:noFill/>
          <a:ln>
            <a:noFill/>
          </a:ln>
        </p:spPr>
        <p:txBody>
          <a:bodyPr wrap="none" lIns="91413" tIns="45706" rIns="91413" bIns="4570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2000" b="0" dirty="0">
                <a:solidFill>
                  <a:schemeClr val="bg1"/>
                </a:solidFill>
                <a:latin typeface="+mn-lt"/>
                <a:ea typeface="+mn-ea"/>
                <a:cs typeface="+mn-ea"/>
                <a:sym typeface="+mn-lt"/>
              </a:rPr>
              <a:t>2014.3</a:t>
            </a:r>
            <a:endParaRPr lang="zh-CN" altLang="en-US" sz="2000" b="0" dirty="0">
              <a:solidFill>
                <a:schemeClr val="bg1"/>
              </a:solidFill>
              <a:latin typeface="+mn-lt"/>
              <a:ea typeface="+mn-ea"/>
              <a:cs typeface="+mn-ea"/>
              <a:sym typeface="+mn-lt"/>
            </a:endParaRPr>
          </a:p>
        </p:txBody>
      </p:sp>
      <p:grpSp>
        <p:nvGrpSpPr>
          <p:cNvPr id="68" name="组合 67"/>
          <p:cNvGrpSpPr/>
          <p:nvPr/>
        </p:nvGrpSpPr>
        <p:grpSpPr>
          <a:xfrm rot="972900">
            <a:off x="5899514" y="600799"/>
            <a:ext cx="1396356" cy="1656337"/>
            <a:chOff x="-47103" y="944148"/>
            <a:chExt cx="1485965" cy="1762868"/>
          </a:xfrm>
        </p:grpSpPr>
        <p:sp>
          <p:nvSpPr>
            <p:cNvPr id="69" name="Freeform 21"/>
            <p:cNvSpPr/>
            <p:nvPr/>
          </p:nvSpPr>
          <p:spPr bwMode="auto">
            <a:xfrm>
              <a:off x="-47103" y="944148"/>
              <a:ext cx="1485965" cy="1762868"/>
            </a:xfrm>
            <a:custGeom>
              <a:avLst/>
              <a:gdLst>
                <a:gd name="T0" fmla="*/ 417 w 526"/>
                <a:gd name="T1" fmla="*/ 58 h 624"/>
                <a:gd name="T2" fmla="*/ 506 w 526"/>
                <a:gd name="T3" fmla="*/ 180 h 624"/>
                <a:gd name="T4" fmla="*/ 491 w 526"/>
                <a:gd name="T5" fmla="*/ 366 h 624"/>
                <a:gd name="T6" fmla="*/ 364 w 526"/>
                <a:gd name="T7" fmla="*/ 482 h 624"/>
                <a:gd name="T8" fmla="*/ 410 w 526"/>
                <a:gd name="T9" fmla="*/ 567 h 624"/>
                <a:gd name="T10" fmla="*/ 407 w 526"/>
                <a:gd name="T11" fmla="*/ 609 h 624"/>
                <a:gd name="T12" fmla="*/ 365 w 526"/>
                <a:gd name="T13" fmla="*/ 618 h 624"/>
                <a:gd name="T14" fmla="*/ 190 w 526"/>
                <a:gd name="T15" fmla="*/ 519 h 624"/>
                <a:gd name="T16" fmla="*/ 42 w 526"/>
                <a:gd name="T17" fmla="*/ 331 h 624"/>
                <a:gd name="T18" fmla="*/ 199 w 526"/>
                <a:gd name="T19" fmla="*/ 24 h 624"/>
                <a:gd name="T20" fmla="*/ 417 w 526"/>
                <a:gd name="T21" fmla="*/ 58 h 624"/>
                <a:gd name="T22" fmla="*/ 417 w 526"/>
                <a:gd name="T23" fmla="*/ 58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6" h="624">
                  <a:moveTo>
                    <a:pt x="417" y="58"/>
                  </a:moveTo>
                  <a:cubicBezTo>
                    <a:pt x="459" y="89"/>
                    <a:pt x="490" y="131"/>
                    <a:pt x="506" y="180"/>
                  </a:cubicBezTo>
                  <a:cubicBezTo>
                    <a:pt x="526" y="242"/>
                    <a:pt x="521" y="308"/>
                    <a:pt x="491" y="366"/>
                  </a:cubicBezTo>
                  <a:cubicBezTo>
                    <a:pt x="464" y="420"/>
                    <a:pt x="419" y="460"/>
                    <a:pt x="364" y="482"/>
                  </a:cubicBezTo>
                  <a:cubicBezTo>
                    <a:pt x="373" y="501"/>
                    <a:pt x="387" y="529"/>
                    <a:pt x="410" y="567"/>
                  </a:cubicBezTo>
                  <a:cubicBezTo>
                    <a:pt x="418" y="581"/>
                    <a:pt x="417" y="598"/>
                    <a:pt x="407" y="609"/>
                  </a:cubicBezTo>
                  <a:cubicBezTo>
                    <a:pt x="396" y="621"/>
                    <a:pt x="380" y="624"/>
                    <a:pt x="365" y="618"/>
                  </a:cubicBezTo>
                  <a:cubicBezTo>
                    <a:pt x="295" y="586"/>
                    <a:pt x="236" y="553"/>
                    <a:pt x="190" y="519"/>
                  </a:cubicBezTo>
                  <a:cubicBezTo>
                    <a:pt x="112" y="463"/>
                    <a:pt x="66" y="404"/>
                    <a:pt x="42" y="331"/>
                  </a:cubicBezTo>
                  <a:cubicBezTo>
                    <a:pt x="0" y="203"/>
                    <a:pt x="71" y="65"/>
                    <a:pt x="199" y="24"/>
                  </a:cubicBezTo>
                  <a:cubicBezTo>
                    <a:pt x="273" y="0"/>
                    <a:pt x="354" y="13"/>
                    <a:pt x="417" y="58"/>
                  </a:cubicBezTo>
                  <a:cubicBezTo>
                    <a:pt x="417" y="58"/>
                    <a:pt x="417" y="58"/>
                    <a:pt x="417" y="58"/>
                  </a:cubicBezTo>
                  <a:close/>
                </a:path>
              </a:pathLst>
            </a:custGeom>
            <a:gradFill flip="none" rotWithShape="1">
              <a:gsLst>
                <a:gs pos="100000">
                  <a:srgbClr val="FFFFFF"/>
                </a:gs>
                <a:gs pos="0">
                  <a:srgbClr val="D9DEDF"/>
                </a:gs>
              </a:gsLst>
              <a:lin ang="2700000" scaled="0"/>
              <a:tileRect/>
            </a:gra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sp>
          <p:nvSpPr>
            <p:cNvPr id="70" name="Freeform 23"/>
            <p:cNvSpPr/>
            <p:nvPr/>
          </p:nvSpPr>
          <p:spPr bwMode="auto">
            <a:xfrm>
              <a:off x="130735" y="1088567"/>
              <a:ext cx="1192353" cy="1484771"/>
            </a:xfrm>
            <a:custGeom>
              <a:avLst/>
              <a:gdLst>
                <a:gd name="T0" fmla="*/ 307 w 422"/>
                <a:gd name="T1" fmla="*/ 526 h 526"/>
                <a:gd name="T2" fmla="*/ 17 w 422"/>
                <a:gd name="T3" fmla="*/ 268 h 526"/>
                <a:gd name="T4" fmla="*/ 29 w 422"/>
                <a:gd name="T5" fmla="*/ 112 h 526"/>
                <a:gd name="T6" fmla="*/ 148 w 422"/>
                <a:gd name="T7" fmla="*/ 10 h 526"/>
                <a:gd name="T8" fmla="*/ 211 w 422"/>
                <a:gd name="T9" fmla="*/ 0 h 526"/>
                <a:gd name="T10" fmla="*/ 405 w 422"/>
                <a:gd name="T11" fmla="*/ 141 h 526"/>
                <a:gd name="T12" fmla="*/ 393 w 422"/>
                <a:gd name="T13" fmla="*/ 297 h 526"/>
                <a:gd name="T14" fmla="*/ 274 w 422"/>
                <a:gd name="T15" fmla="*/ 399 h 526"/>
                <a:gd name="T16" fmla="*/ 255 w 422"/>
                <a:gd name="T17" fmla="*/ 405 h 526"/>
                <a:gd name="T18" fmla="*/ 251 w 422"/>
                <a:gd name="T19" fmla="*/ 409 h 526"/>
                <a:gd name="T20" fmla="*/ 251 w 422"/>
                <a:gd name="T21" fmla="*/ 414 h 526"/>
                <a:gd name="T22" fmla="*/ 307 w 422"/>
                <a:gd name="T23" fmla="*/ 526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2" h="526">
                  <a:moveTo>
                    <a:pt x="307" y="526"/>
                  </a:moveTo>
                  <a:cubicBezTo>
                    <a:pt x="92" y="427"/>
                    <a:pt x="39" y="336"/>
                    <a:pt x="17" y="268"/>
                  </a:cubicBezTo>
                  <a:cubicBezTo>
                    <a:pt x="0" y="216"/>
                    <a:pt x="4" y="161"/>
                    <a:pt x="29" y="112"/>
                  </a:cubicBezTo>
                  <a:cubicBezTo>
                    <a:pt x="54" y="63"/>
                    <a:pt x="96" y="27"/>
                    <a:pt x="148" y="10"/>
                  </a:cubicBezTo>
                  <a:cubicBezTo>
                    <a:pt x="168" y="4"/>
                    <a:pt x="190" y="0"/>
                    <a:pt x="211" y="0"/>
                  </a:cubicBezTo>
                  <a:cubicBezTo>
                    <a:pt x="300" y="0"/>
                    <a:pt x="378" y="57"/>
                    <a:pt x="405" y="141"/>
                  </a:cubicBezTo>
                  <a:cubicBezTo>
                    <a:pt x="422" y="193"/>
                    <a:pt x="418" y="249"/>
                    <a:pt x="393" y="297"/>
                  </a:cubicBezTo>
                  <a:cubicBezTo>
                    <a:pt x="368" y="346"/>
                    <a:pt x="326" y="382"/>
                    <a:pt x="274" y="399"/>
                  </a:cubicBezTo>
                  <a:cubicBezTo>
                    <a:pt x="255" y="405"/>
                    <a:pt x="255" y="405"/>
                    <a:pt x="255" y="405"/>
                  </a:cubicBezTo>
                  <a:cubicBezTo>
                    <a:pt x="254" y="406"/>
                    <a:pt x="252" y="407"/>
                    <a:pt x="251" y="409"/>
                  </a:cubicBezTo>
                  <a:cubicBezTo>
                    <a:pt x="250" y="410"/>
                    <a:pt x="250" y="412"/>
                    <a:pt x="251" y="414"/>
                  </a:cubicBezTo>
                  <a:cubicBezTo>
                    <a:pt x="254" y="423"/>
                    <a:pt x="267" y="457"/>
                    <a:pt x="307" y="526"/>
                  </a:cubicBezTo>
                  <a:close/>
                </a:path>
              </a:pathLst>
            </a:custGeom>
            <a:solidFill>
              <a:srgbClr val="0070C0"/>
            </a:solidFill>
            <a:ln w="28575" cap="flat">
              <a:noFill/>
              <a:prstDash val="solid"/>
              <a:miter lim="800000"/>
            </a:ln>
          </p:spPr>
          <p:txBody>
            <a:bodyPr vert="horz" wrap="square" lIns="91440" tIns="45720" rIns="91440" bIns="45720" numCol="1" anchor="t" anchorCtr="0" compatLnSpc="1"/>
            <a:lstStyle/>
            <a:p>
              <a:endParaRPr lang="zh-CN" altLang="en-US">
                <a:latin typeface="+mn-lt"/>
                <a:ea typeface="+mn-ea"/>
                <a:cs typeface="+mn-ea"/>
                <a:sym typeface="+mn-lt"/>
              </a:endParaRPr>
            </a:p>
          </p:txBody>
        </p:sp>
      </p:grpSp>
      <p:sp>
        <p:nvSpPr>
          <p:cNvPr id="40" name="文本框 37"/>
          <p:cNvSpPr>
            <a:spLocks noChangeArrowheads="1"/>
          </p:cNvSpPr>
          <p:nvPr/>
        </p:nvSpPr>
        <p:spPr bwMode="auto">
          <a:xfrm>
            <a:off x="6199537" y="1131590"/>
            <a:ext cx="968480" cy="400081"/>
          </a:xfrm>
          <a:prstGeom prst="rect">
            <a:avLst/>
          </a:prstGeom>
          <a:noFill/>
          <a:ln>
            <a:noFill/>
          </a:ln>
        </p:spPr>
        <p:txBody>
          <a:bodyPr wrap="none" lIns="91413" tIns="45706" rIns="91413" bIns="4570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2000" b="0" dirty="0">
                <a:solidFill>
                  <a:schemeClr val="bg1"/>
                </a:solidFill>
                <a:latin typeface="+mn-lt"/>
                <a:ea typeface="+mn-ea"/>
                <a:cs typeface="+mn-ea"/>
                <a:sym typeface="+mn-lt"/>
              </a:rPr>
              <a:t>2020.8</a:t>
            </a:r>
            <a:endParaRPr lang="zh-CN" altLang="en-US" sz="2000" b="0" dirty="0">
              <a:solidFill>
                <a:schemeClr val="bg1"/>
              </a:solidFill>
              <a:latin typeface="+mn-lt"/>
              <a:ea typeface="+mn-ea"/>
              <a:cs typeface="+mn-ea"/>
              <a:sym typeface="+mn-lt"/>
            </a:endParaRPr>
          </a:p>
        </p:txBody>
      </p:sp>
      <p:grpSp>
        <p:nvGrpSpPr>
          <p:cNvPr id="71" name="组合 70"/>
          <p:cNvGrpSpPr/>
          <p:nvPr/>
        </p:nvGrpSpPr>
        <p:grpSpPr>
          <a:xfrm rot="11479611">
            <a:off x="4931232" y="2719951"/>
            <a:ext cx="1396356" cy="1656337"/>
            <a:chOff x="-47103" y="944148"/>
            <a:chExt cx="1485965" cy="1762868"/>
          </a:xfrm>
        </p:grpSpPr>
        <p:sp>
          <p:nvSpPr>
            <p:cNvPr id="72" name="Freeform 21"/>
            <p:cNvSpPr/>
            <p:nvPr/>
          </p:nvSpPr>
          <p:spPr bwMode="auto">
            <a:xfrm>
              <a:off x="-47103" y="944148"/>
              <a:ext cx="1485965" cy="1762868"/>
            </a:xfrm>
            <a:custGeom>
              <a:avLst/>
              <a:gdLst>
                <a:gd name="T0" fmla="*/ 417 w 526"/>
                <a:gd name="T1" fmla="*/ 58 h 624"/>
                <a:gd name="T2" fmla="*/ 506 w 526"/>
                <a:gd name="T3" fmla="*/ 180 h 624"/>
                <a:gd name="T4" fmla="*/ 491 w 526"/>
                <a:gd name="T5" fmla="*/ 366 h 624"/>
                <a:gd name="T6" fmla="*/ 364 w 526"/>
                <a:gd name="T7" fmla="*/ 482 h 624"/>
                <a:gd name="T8" fmla="*/ 410 w 526"/>
                <a:gd name="T9" fmla="*/ 567 h 624"/>
                <a:gd name="T10" fmla="*/ 407 w 526"/>
                <a:gd name="T11" fmla="*/ 609 h 624"/>
                <a:gd name="T12" fmla="*/ 365 w 526"/>
                <a:gd name="T13" fmla="*/ 618 h 624"/>
                <a:gd name="T14" fmla="*/ 190 w 526"/>
                <a:gd name="T15" fmla="*/ 519 h 624"/>
                <a:gd name="T16" fmla="*/ 42 w 526"/>
                <a:gd name="T17" fmla="*/ 331 h 624"/>
                <a:gd name="T18" fmla="*/ 199 w 526"/>
                <a:gd name="T19" fmla="*/ 24 h 624"/>
                <a:gd name="T20" fmla="*/ 417 w 526"/>
                <a:gd name="T21" fmla="*/ 58 h 624"/>
                <a:gd name="T22" fmla="*/ 417 w 526"/>
                <a:gd name="T23" fmla="*/ 58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6" h="624">
                  <a:moveTo>
                    <a:pt x="417" y="58"/>
                  </a:moveTo>
                  <a:cubicBezTo>
                    <a:pt x="459" y="89"/>
                    <a:pt x="490" y="131"/>
                    <a:pt x="506" y="180"/>
                  </a:cubicBezTo>
                  <a:cubicBezTo>
                    <a:pt x="526" y="242"/>
                    <a:pt x="521" y="308"/>
                    <a:pt x="491" y="366"/>
                  </a:cubicBezTo>
                  <a:cubicBezTo>
                    <a:pt x="464" y="420"/>
                    <a:pt x="419" y="460"/>
                    <a:pt x="364" y="482"/>
                  </a:cubicBezTo>
                  <a:cubicBezTo>
                    <a:pt x="373" y="501"/>
                    <a:pt x="387" y="529"/>
                    <a:pt x="410" y="567"/>
                  </a:cubicBezTo>
                  <a:cubicBezTo>
                    <a:pt x="418" y="581"/>
                    <a:pt x="417" y="598"/>
                    <a:pt x="407" y="609"/>
                  </a:cubicBezTo>
                  <a:cubicBezTo>
                    <a:pt x="396" y="621"/>
                    <a:pt x="380" y="624"/>
                    <a:pt x="365" y="618"/>
                  </a:cubicBezTo>
                  <a:cubicBezTo>
                    <a:pt x="295" y="586"/>
                    <a:pt x="236" y="553"/>
                    <a:pt x="190" y="519"/>
                  </a:cubicBezTo>
                  <a:cubicBezTo>
                    <a:pt x="112" y="463"/>
                    <a:pt x="66" y="404"/>
                    <a:pt x="42" y="331"/>
                  </a:cubicBezTo>
                  <a:cubicBezTo>
                    <a:pt x="0" y="203"/>
                    <a:pt x="71" y="65"/>
                    <a:pt x="199" y="24"/>
                  </a:cubicBezTo>
                  <a:cubicBezTo>
                    <a:pt x="273" y="0"/>
                    <a:pt x="354" y="13"/>
                    <a:pt x="417" y="58"/>
                  </a:cubicBezTo>
                  <a:cubicBezTo>
                    <a:pt x="417" y="58"/>
                    <a:pt x="417" y="58"/>
                    <a:pt x="417" y="58"/>
                  </a:cubicBezTo>
                  <a:close/>
                </a:path>
              </a:pathLst>
            </a:custGeom>
            <a:gradFill flip="none" rotWithShape="1">
              <a:gsLst>
                <a:gs pos="100000">
                  <a:srgbClr val="FFFFFF"/>
                </a:gs>
                <a:gs pos="0">
                  <a:srgbClr val="D9DEDF"/>
                </a:gs>
              </a:gsLst>
              <a:lin ang="2700000" scaled="0"/>
              <a:tileRect/>
            </a:gra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sp>
          <p:nvSpPr>
            <p:cNvPr id="73" name="Freeform 23"/>
            <p:cNvSpPr/>
            <p:nvPr/>
          </p:nvSpPr>
          <p:spPr bwMode="auto">
            <a:xfrm>
              <a:off x="130735" y="1088567"/>
              <a:ext cx="1192353" cy="1484771"/>
            </a:xfrm>
            <a:custGeom>
              <a:avLst/>
              <a:gdLst>
                <a:gd name="T0" fmla="*/ 307 w 422"/>
                <a:gd name="T1" fmla="*/ 526 h 526"/>
                <a:gd name="T2" fmla="*/ 17 w 422"/>
                <a:gd name="T3" fmla="*/ 268 h 526"/>
                <a:gd name="T4" fmla="*/ 29 w 422"/>
                <a:gd name="T5" fmla="*/ 112 h 526"/>
                <a:gd name="T6" fmla="*/ 148 w 422"/>
                <a:gd name="T7" fmla="*/ 10 h 526"/>
                <a:gd name="T8" fmla="*/ 211 w 422"/>
                <a:gd name="T9" fmla="*/ 0 h 526"/>
                <a:gd name="T10" fmla="*/ 405 w 422"/>
                <a:gd name="T11" fmla="*/ 141 h 526"/>
                <a:gd name="T12" fmla="*/ 393 w 422"/>
                <a:gd name="T13" fmla="*/ 297 h 526"/>
                <a:gd name="T14" fmla="*/ 274 w 422"/>
                <a:gd name="T15" fmla="*/ 399 h 526"/>
                <a:gd name="T16" fmla="*/ 255 w 422"/>
                <a:gd name="T17" fmla="*/ 405 h 526"/>
                <a:gd name="T18" fmla="*/ 251 w 422"/>
                <a:gd name="T19" fmla="*/ 409 h 526"/>
                <a:gd name="T20" fmla="*/ 251 w 422"/>
                <a:gd name="T21" fmla="*/ 414 h 526"/>
                <a:gd name="T22" fmla="*/ 307 w 422"/>
                <a:gd name="T23" fmla="*/ 526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2" h="526">
                  <a:moveTo>
                    <a:pt x="307" y="526"/>
                  </a:moveTo>
                  <a:cubicBezTo>
                    <a:pt x="92" y="427"/>
                    <a:pt x="39" y="336"/>
                    <a:pt x="17" y="268"/>
                  </a:cubicBezTo>
                  <a:cubicBezTo>
                    <a:pt x="0" y="216"/>
                    <a:pt x="4" y="161"/>
                    <a:pt x="29" y="112"/>
                  </a:cubicBezTo>
                  <a:cubicBezTo>
                    <a:pt x="54" y="63"/>
                    <a:pt x="96" y="27"/>
                    <a:pt x="148" y="10"/>
                  </a:cubicBezTo>
                  <a:cubicBezTo>
                    <a:pt x="168" y="4"/>
                    <a:pt x="190" y="0"/>
                    <a:pt x="211" y="0"/>
                  </a:cubicBezTo>
                  <a:cubicBezTo>
                    <a:pt x="300" y="0"/>
                    <a:pt x="378" y="57"/>
                    <a:pt x="405" y="141"/>
                  </a:cubicBezTo>
                  <a:cubicBezTo>
                    <a:pt x="422" y="193"/>
                    <a:pt x="418" y="249"/>
                    <a:pt x="393" y="297"/>
                  </a:cubicBezTo>
                  <a:cubicBezTo>
                    <a:pt x="368" y="346"/>
                    <a:pt x="326" y="382"/>
                    <a:pt x="274" y="399"/>
                  </a:cubicBezTo>
                  <a:cubicBezTo>
                    <a:pt x="255" y="405"/>
                    <a:pt x="255" y="405"/>
                    <a:pt x="255" y="405"/>
                  </a:cubicBezTo>
                  <a:cubicBezTo>
                    <a:pt x="254" y="406"/>
                    <a:pt x="252" y="407"/>
                    <a:pt x="251" y="409"/>
                  </a:cubicBezTo>
                  <a:cubicBezTo>
                    <a:pt x="250" y="410"/>
                    <a:pt x="250" y="412"/>
                    <a:pt x="251" y="414"/>
                  </a:cubicBezTo>
                  <a:cubicBezTo>
                    <a:pt x="254" y="423"/>
                    <a:pt x="267" y="457"/>
                    <a:pt x="307" y="526"/>
                  </a:cubicBezTo>
                  <a:close/>
                </a:path>
              </a:pathLst>
            </a:custGeom>
            <a:solidFill>
              <a:srgbClr val="00B0F0"/>
            </a:solidFill>
            <a:ln w="28575" cap="flat">
              <a:noFill/>
              <a:prstDash val="solid"/>
              <a:miter lim="800000"/>
            </a:ln>
          </p:spPr>
          <p:txBody>
            <a:bodyPr vert="horz" wrap="square" lIns="91440" tIns="45720" rIns="91440" bIns="45720" numCol="1" anchor="t" anchorCtr="0" compatLnSpc="1"/>
            <a:lstStyle/>
            <a:p>
              <a:endParaRPr lang="zh-CN" altLang="en-US">
                <a:latin typeface="+mn-lt"/>
                <a:ea typeface="+mn-ea"/>
                <a:cs typeface="+mn-ea"/>
                <a:sym typeface="+mn-lt"/>
              </a:endParaRPr>
            </a:p>
          </p:txBody>
        </p:sp>
      </p:grpSp>
      <p:sp>
        <p:nvSpPr>
          <p:cNvPr id="39" name="文本框 37"/>
          <p:cNvSpPr>
            <a:spLocks noChangeArrowheads="1"/>
          </p:cNvSpPr>
          <p:nvPr/>
        </p:nvSpPr>
        <p:spPr bwMode="auto">
          <a:xfrm>
            <a:off x="5132922" y="3493061"/>
            <a:ext cx="968480" cy="400081"/>
          </a:xfrm>
          <a:prstGeom prst="rect">
            <a:avLst/>
          </a:prstGeom>
          <a:noFill/>
          <a:ln>
            <a:noFill/>
          </a:ln>
        </p:spPr>
        <p:txBody>
          <a:bodyPr wrap="none" lIns="91413" tIns="45706" rIns="91413" bIns="4570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2000" b="0" dirty="0">
                <a:solidFill>
                  <a:schemeClr val="bg1"/>
                </a:solidFill>
                <a:latin typeface="+mn-lt"/>
                <a:ea typeface="+mn-ea"/>
                <a:cs typeface="+mn-ea"/>
                <a:sym typeface="+mn-lt"/>
              </a:rPr>
              <a:t>2017.7</a:t>
            </a:r>
            <a:endParaRPr lang="zh-CN" altLang="en-US" sz="2000" b="0" dirty="0">
              <a:solidFill>
                <a:schemeClr val="bg1"/>
              </a:solidFill>
              <a:latin typeface="+mn-lt"/>
              <a:ea typeface="+mn-ea"/>
              <a:cs typeface="+mn-ea"/>
              <a:sym typeface="+mn-lt"/>
            </a:endParaRPr>
          </a:p>
        </p:txBody>
      </p:sp>
      <p:grpSp>
        <p:nvGrpSpPr>
          <p:cNvPr id="76" name="组合 75"/>
          <p:cNvGrpSpPr/>
          <p:nvPr/>
        </p:nvGrpSpPr>
        <p:grpSpPr>
          <a:xfrm>
            <a:off x="74878" y="196220"/>
            <a:ext cx="1765509" cy="551352"/>
            <a:chOff x="520640" y="251299"/>
            <a:chExt cx="1766054" cy="551521"/>
          </a:xfrm>
        </p:grpSpPr>
        <p:sp>
          <p:nvSpPr>
            <p:cNvPr id="77" name="矩形 3"/>
            <p:cNvSpPr>
              <a:spLocks noChangeArrowheads="1"/>
            </p:cNvSpPr>
            <p:nvPr/>
          </p:nvSpPr>
          <p:spPr bwMode="auto">
            <a:xfrm>
              <a:off x="757162" y="251299"/>
              <a:ext cx="1293023" cy="346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61" tIns="34281" rIns="68561" bIns="34281">
              <a:spAutoFit/>
            </a:bodyPr>
            <a:lstStyle/>
            <a:p>
              <a:pPr algn="ctr" defTabSz="914400" fontAlgn="auto">
                <a:spcBef>
                  <a:spcPts val="0"/>
                </a:spcBef>
                <a:spcAft>
                  <a:spcPts val="0"/>
                </a:spcAft>
                <a:defRPr/>
              </a:pPr>
              <a:r>
                <a:rPr lang="zh-CN" altLang="en-US" kern="0" dirty="0">
                  <a:solidFill>
                    <a:schemeClr val="tx1">
                      <a:lumMod val="65000"/>
                      <a:lumOff val="35000"/>
                    </a:schemeClr>
                  </a:solidFill>
                  <a:latin typeface="+mn-lt"/>
                  <a:ea typeface="+mn-ea"/>
                  <a:cs typeface="+mn-ea"/>
                  <a:sym typeface="+mn-lt"/>
                </a:rPr>
                <a:t>公司大事件</a:t>
              </a:r>
              <a:endParaRPr lang="zh-CN" altLang="en-US" kern="0" dirty="0">
                <a:solidFill>
                  <a:schemeClr val="tx1">
                    <a:lumMod val="65000"/>
                    <a:lumOff val="35000"/>
                  </a:schemeClr>
                </a:solidFill>
                <a:latin typeface="+mn-lt"/>
                <a:ea typeface="+mn-ea"/>
                <a:cs typeface="+mn-ea"/>
                <a:sym typeface="+mn-lt"/>
              </a:endParaRPr>
            </a:p>
          </p:txBody>
        </p:sp>
        <p:grpSp>
          <p:nvGrpSpPr>
            <p:cNvPr id="78" name="组合 77"/>
            <p:cNvGrpSpPr/>
            <p:nvPr/>
          </p:nvGrpSpPr>
          <p:grpSpPr>
            <a:xfrm>
              <a:off x="520640" y="515443"/>
              <a:ext cx="1766054" cy="287377"/>
              <a:chOff x="562081" y="425886"/>
              <a:chExt cx="1766054" cy="287377"/>
            </a:xfrm>
          </p:grpSpPr>
          <p:sp>
            <p:nvSpPr>
              <p:cNvPr id="79" name="文本框 31"/>
              <p:cNvSpPr>
                <a:spLocks noChangeArrowheads="1"/>
              </p:cNvSpPr>
              <p:nvPr/>
            </p:nvSpPr>
            <p:spPr bwMode="auto">
              <a:xfrm>
                <a:off x="562081" y="425886"/>
                <a:ext cx="1766054" cy="21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68" tIns="45682" rIns="91368" bIns="45682" numCol="1" anchor="t" anchorCtr="0" compatLnSpc="1">
                <a:spAutoFit/>
              </a:bodyPr>
              <a:lstStyle/>
              <a:p>
                <a:pPr algn="ctr" defTabSz="913765" fontAlgn="auto">
                  <a:spcBef>
                    <a:spcPts val="0"/>
                  </a:spcBef>
                  <a:spcAft>
                    <a:spcPts val="0"/>
                  </a:spcAft>
                  <a:defRPr/>
                </a:pPr>
                <a:r>
                  <a:rPr lang="en-US" altLang="zh-CN" sz="800" kern="0" dirty="0">
                    <a:solidFill>
                      <a:srgbClr val="FFFFFF">
                        <a:lumMod val="50000"/>
                      </a:srgbClr>
                    </a:solidFill>
                    <a:latin typeface="+mn-lt"/>
                    <a:ea typeface="+mn-ea"/>
                    <a:cs typeface="+mn-ea"/>
                    <a:sym typeface="+mn-lt"/>
                  </a:rPr>
                  <a:t>organizational structure</a:t>
                </a:r>
                <a:endParaRPr lang="zh-CN" altLang="en-US" sz="800" kern="0" dirty="0">
                  <a:solidFill>
                    <a:srgbClr val="FFFFFF">
                      <a:lumMod val="50000"/>
                    </a:srgbClr>
                  </a:solidFill>
                  <a:latin typeface="+mn-lt"/>
                  <a:ea typeface="+mn-ea"/>
                  <a:cs typeface="+mn-ea"/>
                  <a:sym typeface="+mn-lt"/>
                </a:endParaRPr>
              </a:p>
            </p:txBody>
          </p:sp>
          <p:grpSp>
            <p:nvGrpSpPr>
              <p:cNvPr id="80" name="组合 79"/>
              <p:cNvGrpSpPr/>
              <p:nvPr/>
            </p:nvGrpSpPr>
            <p:grpSpPr>
              <a:xfrm>
                <a:off x="931046" y="667544"/>
                <a:ext cx="1028125" cy="45719"/>
                <a:chOff x="688893" y="2574272"/>
                <a:chExt cx="7739508" cy="81128"/>
              </a:xfrm>
            </p:grpSpPr>
            <p:sp>
              <p:nvSpPr>
                <p:cNvPr id="81" name="Rectangle 4"/>
                <p:cNvSpPr/>
                <p:nvPr/>
              </p:nvSpPr>
              <p:spPr>
                <a:xfrm>
                  <a:off x="688893" y="2574288"/>
                  <a:ext cx="1538996" cy="81112"/>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82" name="Rectangle 5"/>
                <p:cNvSpPr/>
                <p:nvPr/>
              </p:nvSpPr>
              <p:spPr>
                <a:xfrm>
                  <a:off x="2239019" y="2574275"/>
                  <a:ext cx="1538996" cy="81112"/>
                </a:xfrm>
                <a:prstGeom prst="rect">
                  <a:avLst/>
                </a:prstGeom>
                <a:solidFill>
                  <a:srgbClr val="00B0F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83" name="Rectangle 6"/>
                <p:cNvSpPr/>
                <p:nvPr/>
              </p:nvSpPr>
              <p:spPr>
                <a:xfrm>
                  <a:off x="3789153" y="2574272"/>
                  <a:ext cx="1538996" cy="81112"/>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84" name="Rectangle 7"/>
                <p:cNvSpPr/>
                <p:nvPr/>
              </p:nvSpPr>
              <p:spPr>
                <a:xfrm>
                  <a:off x="5339279" y="2574272"/>
                  <a:ext cx="1538996" cy="81112"/>
                </a:xfrm>
                <a:prstGeom prst="rect">
                  <a:avLst/>
                </a:prstGeom>
                <a:solidFill>
                  <a:srgbClr val="00B0F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85" name="Rectangle 8"/>
                <p:cNvSpPr/>
                <p:nvPr/>
              </p:nvSpPr>
              <p:spPr>
                <a:xfrm>
                  <a:off x="6889405" y="2574275"/>
                  <a:ext cx="1538996" cy="81112"/>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grpSp>
        </p:grpSp>
      </p:grpSp>
    </p:spTree>
  </p:cSld>
  <p:clrMapOvr>
    <a:masterClrMapping/>
  </p:clrMapOvr>
  <p:transition spd="slow" advTm="0">
    <p:pul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439436" y="2524996"/>
            <a:ext cx="1150257" cy="1309131"/>
            <a:chOff x="2017001" y="3888804"/>
            <a:chExt cx="1771538" cy="2017224"/>
          </a:xfrm>
        </p:grpSpPr>
        <p:sp>
          <p:nvSpPr>
            <p:cNvPr id="42" name="圆角矩形 41"/>
            <p:cNvSpPr/>
            <p:nvPr/>
          </p:nvSpPr>
          <p:spPr>
            <a:xfrm>
              <a:off x="2017001" y="3888804"/>
              <a:ext cx="1771538" cy="2017224"/>
            </a:xfrm>
            <a:prstGeom prst="roundRect">
              <a:avLst/>
            </a:prstGeom>
            <a:solidFill>
              <a:schemeClr val="bg1"/>
            </a:solidFill>
            <a:ln>
              <a:noFill/>
            </a:ln>
            <a:effectLst>
              <a:outerShdw blurRad="190500" dist="38100" dir="8100000" algn="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46" name="组合 45"/>
            <p:cNvGrpSpPr/>
            <p:nvPr/>
          </p:nvGrpSpPr>
          <p:grpSpPr>
            <a:xfrm>
              <a:off x="2103293" y="4053262"/>
              <a:ext cx="1640237" cy="1642559"/>
              <a:chOff x="808455" y="1261937"/>
              <a:chExt cx="1230338" cy="1231635"/>
            </a:xfrm>
          </p:grpSpPr>
          <p:sp>
            <p:nvSpPr>
              <p:cNvPr id="47" name="TextBox 46"/>
              <p:cNvSpPr txBox="1"/>
              <p:nvPr/>
            </p:nvSpPr>
            <p:spPr>
              <a:xfrm>
                <a:off x="808455" y="1524297"/>
                <a:ext cx="1230338" cy="969275"/>
              </a:xfrm>
              <a:prstGeom prst="rect">
                <a:avLst/>
              </a:prstGeom>
              <a:noFill/>
            </p:spPr>
            <p:txBody>
              <a:bodyPr wrap="square" lIns="59366" tIns="29683" rIns="59366" bIns="29683" rtlCol="0">
                <a:spAutoFit/>
              </a:bodyPr>
              <a:lstStyle/>
              <a:p>
                <a:pPr algn="ctr">
                  <a:lnSpc>
                    <a:spcPct val="130000"/>
                  </a:lnSpc>
                </a:pPr>
                <a:r>
                  <a:rPr lang="zh-CN" altLang="en-US" sz="780" dirty="0">
                    <a:solidFill>
                      <a:schemeClr val="tx1">
                        <a:lumMod val="65000"/>
                        <a:lumOff val="35000"/>
                      </a:schemeClr>
                    </a:solidFill>
                    <a:latin typeface="+mn-lt"/>
                    <a:ea typeface="+mn-ea"/>
                    <a:cs typeface="+mn-ea"/>
                    <a:sym typeface="+mn-lt"/>
                  </a:rPr>
                  <a:t>您的内容打在这里或者通过您的内容打在这里您的内容打在这里，或者通过您的内容打在这</a:t>
                </a:r>
                <a:endParaRPr lang="zh-CN" altLang="en-US" sz="780" dirty="0">
                  <a:solidFill>
                    <a:schemeClr val="tx1">
                      <a:lumMod val="65000"/>
                      <a:lumOff val="35000"/>
                    </a:schemeClr>
                  </a:solidFill>
                  <a:latin typeface="+mn-lt"/>
                  <a:ea typeface="+mn-ea"/>
                  <a:cs typeface="+mn-ea"/>
                  <a:sym typeface="+mn-lt"/>
                </a:endParaRPr>
              </a:p>
            </p:txBody>
          </p:sp>
          <p:sp>
            <p:nvSpPr>
              <p:cNvPr id="50" name="TextBox 49"/>
              <p:cNvSpPr txBox="1"/>
              <p:nvPr/>
            </p:nvSpPr>
            <p:spPr>
              <a:xfrm>
                <a:off x="925902" y="1261937"/>
                <a:ext cx="1008112" cy="213850"/>
              </a:xfrm>
              <a:prstGeom prst="rect">
                <a:avLst/>
              </a:prstGeom>
              <a:noFill/>
            </p:spPr>
            <p:txBody>
              <a:bodyPr wrap="square" lIns="59366" tIns="0" rIns="59366" bIns="0" rtlCol="0" anchor="t">
                <a:spAutoFit/>
              </a:bodyPr>
              <a:lstStyle/>
              <a:p>
                <a:pPr algn="ctr">
                  <a:lnSpc>
                    <a:spcPct val="150000"/>
                  </a:lnSpc>
                </a:pPr>
                <a:r>
                  <a:rPr lang="zh-CN" altLang="en-US" sz="910" dirty="0">
                    <a:solidFill>
                      <a:schemeClr val="tx1">
                        <a:lumMod val="65000"/>
                        <a:lumOff val="35000"/>
                      </a:schemeClr>
                    </a:solidFill>
                    <a:latin typeface="+mn-lt"/>
                    <a:ea typeface="+mn-ea"/>
                    <a:cs typeface="+mn-ea"/>
                    <a:sym typeface="+mn-lt"/>
                  </a:rPr>
                  <a:t>添加标题</a:t>
                </a:r>
                <a:endParaRPr lang="zh-CN" altLang="en-US" sz="910" dirty="0">
                  <a:solidFill>
                    <a:schemeClr val="tx1">
                      <a:lumMod val="65000"/>
                      <a:lumOff val="35000"/>
                    </a:schemeClr>
                  </a:solidFill>
                  <a:latin typeface="+mn-lt"/>
                  <a:ea typeface="+mn-ea"/>
                  <a:cs typeface="+mn-ea"/>
                  <a:sym typeface="+mn-lt"/>
                </a:endParaRPr>
              </a:p>
            </p:txBody>
          </p:sp>
        </p:grpSp>
      </p:grpSp>
      <p:grpSp>
        <p:nvGrpSpPr>
          <p:cNvPr id="5" name="组合 4"/>
          <p:cNvGrpSpPr/>
          <p:nvPr/>
        </p:nvGrpSpPr>
        <p:grpSpPr>
          <a:xfrm>
            <a:off x="3185576" y="2524996"/>
            <a:ext cx="1150257" cy="1309131"/>
            <a:chOff x="4705273" y="3888804"/>
            <a:chExt cx="1771538" cy="2017224"/>
          </a:xfrm>
        </p:grpSpPr>
        <p:sp>
          <p:nvSpPr>
            <p:cNvPr id="43" name="圆角矩形 42"/>
            <p:cNvSpPr/>
            <p:nvPr/>
          </p:nvSpPr>
          <p:spPr>
            <a:xfrm>
              <a:off x="4705273" y="3888804"/>
              <a:ext cx="1771538" cy="2017224"/>
            </a:xfrm>
            <a:prstGeom prst="roundRect">
              <a:avLst/>
            </a:prstGeom>
            <a:solidFill>
              <a:schemeClr val="bg1"/>
            </a:solidFill>
            <a:ln>
              <a:noFill/>
            </a:ln>
            <a:effectLst>
              <a:outerShdw blurRad="190500" dist="38100" dir="8100000" algn="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51" name="组合 50"/>
            <p:cNvGrpSpPr/>
            <p:nvPr/>
          </p:nvGrpSpPr>
          <p:grpSpPr>
            <a:xfrm>
              <a:off x="4781358" y="4053262"/>
              <a:ext cx="1640237" cy="1642559"/>
              <a:chOff x="808455" y="1261937"/>
              <a:chExt cx="1230338" cy="1231635"/>
            </a:xfrm>
          </p:grpSpPr>
          <p:sp>
            <p:nvSpPr>
              <p:cNvPr id="52" name="TextBox 51"/>
              <p:cNvSpPr txBox="1"/>
              <p:nvPr/>
            </p:nvSpPr>
            <p:spPr>
              <a:xfrm>
                <a:off x="808455" y="1524297"/>
                <a:ext cx="1230338" cy="969275"/>
              </a:xfrm>
              <a:prstGeom prst="rect">
                <a:avLst/>
              </a:prstGeom>
              <a:noFill/>
            </p:spPr>
            <p:txBody>
              <a:bodyPr wrap="square" lIns="59366" tIns="29683" rIns="59366" bIns="29683" rtlCol="0">
                <a:spAutoFit/>
              </a:bodyPr>
              <a:lstStyle/>
              <a:p>
                <a:pPr algn="ctr">
                  <a:lnSpc>
                    <a:spcPct val="130000"/>
                  </a:lnSpc>
                </a:pPr>
                <a:r>
                  <a:rPr lang="zh-CN" altLang="en-US" sz="780" dirty="0">
                    <a:solidFill>
                      <a:schemeClr val="tx1">
                        <a:lumMod val="65000"/>
                        <a:lumOff val="35000"/>
                      </a:schemeClr>
                    </a:solidFill>
                    <a:latin typeface="+mn-lt"/>
                    <a:ea typeface="+mn-ea"/>
                    <a:cs typeface="+mn-ea"/>
                    <a:sym typeface="+mn-lt"/>
                  </a:rPr>
                  <a:t>您的内容打在这里或者通过您的内容打在这里您的内容打在这里，或者通过您的内容打在这</a:t>
                </a:r>
                <a:endParaRPr lang="zh-CN" altLang="en-US" sz="780" dirty="0">
                  <a:solidFill>
                    <a:schemeClr val="tx1">
                      <a:lumMod val="65000"/>
                      <a:lumOff val="35000"/>
                    </a:schemeClr>
                  </a:solidFill>
                  <a:latin typeface="+mn-lt"/>
                  <a:ea typeface="+mn-ea"/>
                  <a:cs typeface="+mn-ea"/>
                  <a:sym typeface="+mn-lt"/>
                </a:endParaRPr>
              </a:p>
            </p:txBody>
          </p:sp>
          <p:sp>
            <p:nvSpPr>
              <p:cNvPr id="53" name="TextBox 52"/>
              <p:cNvSpPr txBox="1"/>
              <p:nvPr/>
            </p:nvSpPr>
            <p:spPr>
              <a:xfrm>
                <a:off x="925902" y="1261937"/>
                <a:ext cx="1008112" cy="213850"/>
              </a:xfrm>
              <a:prstGeom prst="rect">
                <a:avLst/>
              </a:prstGeom>
              <a:noFill/>
            </p:spPr>
            <p:txBody>
              <a:bodyPr wrap="square" lIns="59366" tIns="0" rIns="59366" bIns="0" rtlCol="0" anchor="t">
                <a:spAutoFit/>
              </a:bodyPr>
              <a:lstStyle/>
              <a:p>
                <a:pPr algn="ctr">
                  <a:lnSpc>
                    <a:spcPct val="150000"/>
                  </a:lnSpc>
                </a:pPr>
                <a:r>
                  <a:rPr lang="zh-CN" altLang="en-US" sz="910" dirty="0">
                    <a:solidFill>
                      <a:schemeClr val="tx1">
                        <a:lumMod val="65000"/>
                        <a:lumOff val="35000"/>
                      </a:schemeClr>
                    </a:solidFill>
                    <a:latin typeface="+mn-lt"/>
                    <a:ea typeface="+mn-ea"/>
                    <a:cs typeface="+mn-ea"/>
                    <a:sym typeface="+mn-lt"/>
                  </a:rPr>
                  <a:t>添加标题</a:t>
                </a:r>
                <a:endParaRPr lang="zh-CN" altLang="en-US" sz="910" dirty="0">
                  <a:solidFill>
                    <a:schemeClr val="tx1">
                      <a:lumMod val="65000"/>
                      <a:lumOff val="35000"/>
                    </a:schemeClr>
                  </a:solidFill>
                  <a:latin typeface="+mn-lt"/>
                  <a:ea typeface="+mn-ea"/>
                  <a:cs typeface="+mn-ea"/>
                  <a:sym typeface="+mn-lt"/>
                </a:endParaRPr>
              </a:p>
            </p:txBody>
          </p:sp>
        </p:grpSp>
      </p:grpSp>
      <p:grpSp>
        <p:nvGrpSpPr>
          <p:cNvPr id="13" name="组合 12"/>
          <p:cNvGrpSpPr/>
          <p:nvPr/>
        </p:nvGrpSpPr>
        <p:grpSpPr>
          <a:xfrm>
            <a:off x="4961471" y="2524996"/>
            <a:ext cx="1150257" cy="1309131"/>
            <a:chOff x="7440370" y="3888804"/>
            <a:chExt cx="1771538" cy="2017224"/>
          </a:xfrm>
        </p:grpSpPr>
        <p:sp>
          <p:nvSpPr>
            <p:cNvPr id="44" name="圆角矩形 43"/>
            <p:cNvSpPr/>
            <p:nvPr/>
          </p:nvSpPr>
          <p:spPr>
            <a:xfrm>
              <a:off x="7440370" y="3888804"/>
              <a:ext cx="1771538" cy="2017224"/>
            </a:xfrm>
            <a:prstGeom prst="roundRect">
              <a:avLst/>
            </a:prstGeom>
            <a:solidFill>
              <a:schemeClr val="bg1"/>
            </a:solidFill>
            <a:ln>
              <a:noFill/>
            </a:ln>
            <a:effectLst>
              <a:outerShdw blurRad="190500" dist="38100" dir="8100000" algn="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54" name="组合 53"/>
            <p:cNvGrpSpPr/>
            <p:nvPr/>
          </p:nvGrpSpPr>
          <p:grpSpPr>
            <a:xfrm>
              <a:off x="7506020" y="4053262"/>
              <a:ext cx="1640237" cy="1642559"/>
              <a:chOff x="808455" y="1261937"/>
              <a:chExt cx="1230338" cy="1231635"/>
            </a:xfrm>
          </p:grpSpPr>
          <p:sp>
            <p:nvSpPr>
              <p:cNvPr id="55" name="TextBox 54"/>
              <p:cNvSpPr txBox="1"/>
              <p:nvPr/>
            </p:nvSpPr>
            <p:spPr>
              <a:xfrm>
                <a:off x="808455" y="1524297"/>
                <a:ext cx="1230338" cy="969275"/>
              </a:xfrm>
              <a:prstGeom prst="rect">
                <a:avLst/>
              </a:prstGeom>
              <a:noFill/>
            </p:spPr>
            <p:txBody>
              <a:bodyPr wrap="square" lIns="59366" tIns="29683" rIns="59366" bIns="29683" rtlCol="0">
                <a:spAutoFit/>
              </a:bodyPr>
              <a:lstStyle/>
              <a:p>
                <a:pPr algn="ctr">
                  <a:lnSpc>
                    <a:spcPct val="130000"/>
                  </a:lnSpc>
                </a:pPr>
                <a:r>
                  <a:rPr lang="zh-CN" altLang="en-US" sz="780" dirty="0">
                    <a:solidFill>
                      <a:schemeClr val="tx1">
                        <a:lumMod val="65000"/>
                        <a:lumOff val="35000"/>
                      </a:schemeClr>
                    </a:solidFill>
                    <a:latin typeface="+mn-lt"/>
                    <a:ea typeface="+mn-ea"/>
                    <a:cs typeface="+mn-ea"/>
                    <a:sym typeface="+mn-lt"/>
                  </a:rPr>
                  <a:t>您的内容打在这里或者通过您的内容打在这里您的内容打在这里，或者通过您的内容打在这</a:t>
                </a:r>
                <a:endParaRPr lang="zh-CN" altLang="en-US" sz="780" dirty="0">
                  <a:solidFill>
                    <a:schemeClr val="tx1">
                      <a:lumMod val="65000"/>
                      <a:lumOff val="35000"/>
                    </a:schemeClr>
                  </a:solidFill>
                  <a:latin typeface="+mn-lt"/>
                  <a:ea typeface="+mn-ea"/>
                  <a:cs typeface="+mn-ea"/>
                  <a:sym typeface="+mn-lt"/>
                </a:endParaRPr>
              </a:p>
            </p:txBody>
          </p:sp>
          <p:sp>
            <p:nvSpPr>
              <p:cNvPr id="56" name="TextBox 55"/>
              <p:cNvSpPr txBox="1"/>
              <p:nvPr/>
            </p:nvSpPr>
            <p:spPr>
              <a:xfrm>
                <a:off x="925902" y="1261937"/>
                <a:ext cx="1008112" cy="213850"/>
              </a:xfrm>
              <a:prstGeom prst="rect">
                <a:avLst/>
              </a:prstGeom>
              <a:noFill/>
            </p:spPr>
            <p:txBody>
              <a:bodyPr wrap="square" lIns="59366" tIns="0" rIns="59366" bIns="0" rtlCol="0" anchor="t">
                <a:spAutoFit/>
              </a:bodyPr>
              <a:lstStyle/>
              <a:p>
                <a:pPr algn="ctr">
                  <a:lnSpc>
                    <a:spcPct val="150000"/>
                  </a:lnSpc>
                </a:pPr>
                <a:r>
                  <a:rPr lang="zh-CN" altLang="en-US" sz="910" dirty="0">
                    <a:solidFill>
                      <a:schemeClr val="tx1">
                        <a:lumMod val="65000"/>
                        <a:lumOff val="35000"/>
                      </a:schemeClr>
                    </a:solidFill>
                    <a:latin typeface="+mn-lt"/>
                    <a:ea typeface="+mn-ea"/>
                    <a:cs typeface="+mn-ea"/>
                    <a:sym typeface="+mn-lt"/>
                  </a:rPr>
                  <a:t>添加标题</a:t>
                </a:r>
                <a:endParaRPr lang="zh-CN" altLang="en-US" sz="910" dirty="0">
                  <a:solidFill>
                    <a:schemeClr val="tx1">
                      <a:lumMod val="65000"/>
                      <a:lumOff val="35000"/>
                    </a:schemeClr>
                  </a:solidFill>
                  <a:latin typeface="+mn-lt"/>
                  <a:ea typeface="+mn-ea"/>
                  <a:cs typeface="+mn-ea"/>
                  <a:sym typeface="+mn-lt"/>
                </a:endParaRPr>
              </a:p>
            </p:txBody>
          </p:sp>
        </p:grpSp>
      </p:grpSp>
      <p:grpSp>
        <p:nvGrpSpPr>
          <p:cNvPr id="19" name="组合 18"/>
          <p:cNvGrpSpPr/>
          <p:nvPr/>
        </p:nvGrpSpPr>
        <p:grpSpPr>
          <a:xfrm>
            <a:off x="6620352" y="2524996"/>
            <a:ext cx="1150257" cy="1309131"/>
            <a:chOff x="9995252" y="3888804"/>
            <a:chExt cx="1771538" cy="2017224"/>
          </a:xfrm>
        </p:grpSpPr>
        <p:sp>
          <p:nvSpPr>
            <p:cNvPr id="45" name="圆角矩形 44"/>
            <p:cNvSpPr/>
            <p:nvPr/>
          </p:nvSpPr>
          <p:spPr>
            <a:xfrm>
              <a:off x="9995252" y="3888804"/>
              <a:ext cx="1771538" cy="2017224"/>
            </a:xfrm>
            <a:prstGeom prst="roundRect">
              <a:avLst/>
            </a:prstGeom>
            <a:solidFill>
              <a:schemeClr val="bg1"/>
            </a:solidFill>
            <a:ln>
              <a:noFill/>
            </a:ln>
            <a:effectLst>
              <a:outerShdw blurRad="190500" dist="38100" dir="8100000" algn="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58" name="组合 57"/>
            <p:cNvGrpSpPr/>
            <p:nvPr/>
          </p:nvGrpSpPr>
          <p:grpSpPr>
            <a:xfrm>
              <a:off x="10060902" y="4053262"/>
              <a:ext cx="1640237" cy="1642559"/>
              <a:chOff x="808455" y="1261937"/>
              <a:chExt cx="1230338" cy="1231635"/>
            </a:xfrm>
          </p:grpSpPr>
          <p:sp>
            <p:nvSpPr>
              <p:cNvPr id="59" name="TextBox 58"/>
              <p:cNvSpPr txBox="1"/>
              <p:nvPr/>
            </p:nvSpPr>
            <p:spPr>
              <a:xfrm>
                <a:off x="808455" y="1524297"/>
                <a:ext cx="1230338" cy="969275"/>
              </a:xfrm>
              <a:prstGeom prst="rect">
                <a:avLst/>
              </a:prstGeom>
              <a:noFill/>
            </p:spPr>
            <p:txBody>
              <a:bodyPr wrap="square" lIns="59366" tIns="29683" rIns="59366" bIns="29683" rtlCol="0">
                <a:spAutoFit/>
              </a:bodyPr>
              <a:lstStyle/>
              <a:p>
                <a:pPr algn="ctr">
                  <a:lnSpc>
                    <a:spcPct val="130000"/>
                  </a:lnSpc>
                </a:pPr>
                <a:r>
                  <a:rPr lang="zh-CN" altLang="en-US" sz="780" dirty="0">
                    <a:solidFill>
                      <a:schemeClr val="tx1">
                        <a:lumMod val="65000"/>
                        <a:lumOff val="35000"/>
                      </a:schemeClr>
                    </a:solidFill>
                    <a:latin typeface="+mn-lt"/>
                    <a:ea typeface="+mn-ea"/>
                    <a:cs typeface="+mn-ea"/>
                    <a:sym typeface="+mn-lt"/>
                  </a:rPr>
                  <a:t>您的内容打在这里或者通过您的内容打在这里您的内容打在这里，或者通过您的内容打在这</a:t>
                </a:r>
                <a:endParaRPr lang="zh-CN" altLang="en-US" sz="780" dirty="0">
                  <a:solidFill>
                    <a:schemeClr val="tx1">
                      <a:lumMod val="65000"/>
                      <a:lumOff val="35000"/>
                    </a:schemeClr>
                  </a:solidFill>
                  <a:latin typeface="+mn-lt"/>
                  <a:ea typeface="+mn-ea"/>
                  <a:cs typeface="+mn-ea"/>
                  <a:sym typeface="+mn-lt"/>
                </a:endParaRPr>
              </a:p>
            </p:txBody>
          </p:sp>
          <p:sp>
            <p:nvSpPr>
              <p:cNvPr id="60" name="TextBox 59"/>
              <p:cNvSpPr txBox="1"/>
              <p:nvPr/>
            </p:nvSpPr>
            <p:spPr>
              <a:xfrm>
                <a:off x="925902" y="1261937"/>
                <a:ext cx="1008112" cy="213850"/>
              </a:xfrm>
              <a:prstGeom prst="rect">
                <a:avLst/>
              </a:prstGeom>
              <a:noFill/>
            </p:spPr>
            <p:txBody>
              <a:bodyPr wrap="square" lIns="59366" tIns="0" rIns="59366" bIns="0" rtlCol="0" anchor="t">
                <a:spAutoFit/>
              </a:bodyPr>
              <a:lstStyle/>
              <a:p>
                <a:pPr algn="ctr">
                  <a:lnSpc>
                    <a:spcPct val="150000"/>
                  </a:lnSpc>
                </a:pPr>
                <a:r>
                  <a:rPr lang="zh-CN" altLang="en-US" sz="910" dirty="0">
                    <a:solidFill>
                      <a:schemeClr val="tx1">
                        <a:lumMod val="65000"/>
                        <a:lumOff val="35000"/>
                      </a:schemeClr>
                    </a:solidFill>
                    <a:latin typeface="+mn-lt"/>
                    <a:ea typeface="+mn-ea"/>
                    <a:cs typeface="+mn-ea"/>
                    <a:sym typeface="+mn-lt"/>
                  </a:rPr>
                  <a:t>添加标题</a:t>
                </a:r>
                <a:endParaRPr lang="zh-CN" altLang="en-US" sz="910" dirty="0">
                  <a:solidFill>
                    <a:schemeClr val="tx1">
                      <a:lumMod val="65000"/>
                      <a:lumOff val="35000"/>
                    </a:schemeClr>
                  </a:solidFill>
                  <a:latin typeface="+mn-lt"/>
                  <a:ea typeface="+mn-ea"/>
                  <a:cs typeface="+mn-ea"/>
                  <a:sym typeface="+mn-lt"/>
                </a:endParaRPr>
              </a:p>
            </p:txBody>
          </p:sp>
        </p:grpSp>
      </p:grpSp>
      <p:grpSp>
        <p:nvGrpSpPr>
          <p:cNvPr id="2" name="组合 1"/>
          <p:cNvGrpSpPr/>
          <p:nvPr/>
        </p:nvGrpSpPr>
        <p:grpSpPr>
          <a:xfrm>
            <a:off x="1511906" y="1169109"/>
            <a:ext cx="1095236" cy="1095632"/>
            <a:chOff x="2127615" y="1872580"/>
            <a:chExt cx="1686798" cy="1687408"/>
          </a:xfrm>
        </p:grpSpPr>
        <p:grpSp>
          <p:nvGrpSpPr>
            <p:cNvPr id="6" name="组合 5"/>
            <p:cNvGrpSpPr/>
            <p:nvPr/>
          </p:nvGrpSpPr>
          <p:grpSpPr>
            <a:xfrm>
              <a:off x="2127615" y="1872580"/>
              <a:ext cx="1686798" cy="1687408"/>
              <a:chOff x="4345444" y="2542859"/>
              <a:chExt cx="1810550" cy="1811205"/>
            </a:xfrm>
          </p:grpSpPr>
          <p:grpSp>
            <p:nvGrpSpPr>
              <p:cNvPr id="7" name="组合 6"/>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9" name="同心圆 8"/>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0" name="椭圆 9"/>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8" name="椭圆 7"/>
              <p:cNvSpPr/>
              <p:nvPr/>
            </p:nvSpPr>
            <p:spPr>
              <a:xfrm>
                <a:off x="4565570" y="2763062"/>
                <a:ext cx="1370298" cy="1370793"/>
              </a:xfrm>
              <a:prstGeom prst="ellipse">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13" name="组合 112"/>
            <p:cNvGrpSpPr/>
            <p:nvPr/>
          </p:nvGrpSpPr>
          <p:grpSpPr>
            <a:xfrm>
              <a:off x="2656089" y="2395063"/>
              <a:ext cx="584048" cy="589248"/>
              <a:chOff x="2885248" y="1508265"/>
              <a:chExt cx="391152" cy="394635"/>
            </a:xfrm>
          </p:grpSpPr>
          <p:sp>
            <p:nvSpPr>
              <p:cNvPr id="74" name="Freeform 42"/>
              <p:cNvSpPr>
                <a:spLocks noEditPoints="1" noChangeArrowheads="1"/>
              </p:cNvSpPr>
              <p:nvPr/>
            </p:nvSpPr>
            <p:spPr bwMode="auto">
              <a:xfrm>
                <a:off x="2885248" y="1508265"/>
                <a:ext cx="391152" cy="394635"/>
              </a:xfrm>
              <a:custGeom>
                <a:avLst/>
                <a:gdLst>
                  <a:gd name="T0" fmla="*/ 199251 w 121"/>
                  <a:gd name="T1" fmla="*/ 0 h 121"/>
                  <a:gd name="T2" fmla="*/ 0 w 121"/>
                  <a:gd name="T3" fmla="*/ 203829 h 121"/>
                  <a:gd name="T4" fmla="*/ 199251 w 121"/>
                  <a:gd name="T5" fmla="*/ 404317 h 121"/>
                  <a:gd name="T6" fmla="*/ 401822 w 121"/>
                  <a:gd name="T7" fmla="*/ 203829 h 121"/>
                  <a:gd name="T8" fmla="*/ 199251 w 121"/>
                  <a:gd name="T9" fmla="*/ 0 h 121"/>
                  <a:gd name="T10" fmla="*/ 199251 w 121"/>
                  <a:gd name="T11" fmla="*/ 370902 h 121"/>
                  <a:gd name="T12" fmla="*/ 33208 w 121"/>
                  <a:gd name="T13" fmla="*/ 203829 h 121"/>
                  <a:gd name="T14" fmla="*/ 199251 w 121"/>
                  <a:gd name="T15" fmla="*/ 33415 h 121"/>
                  <a:gd name="T16" fmla="*/ 368614 w 121"/>
                  <a:gd name="T17" fmla="*/ 203829 h 121"/>
                  <a:gd name="T18" fmla="*/ 199251 w 121"/>
                  <a:gd name="T19" fmla="*/ 370902 h 1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1"/>
                  <a:gd name="T31" fmla="*/ 0 h 121"/>
                  <a:gd name="T32" fmla="*/ 121 w 121"/>
                  <a:gd name="T33" fmla="*/ 121 h 1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1" h="121">
                    <a:moveTo>
                      <a:pt x="60" y="0"/>
                    </a:moveTo>
                    <a:cubicBezTo>
                      <a:pt x="27" y="0"/>
                      <a:pt x="0" y="27"/>
                      <a:pt x="0" y="61"/>
                    </a:cubicBezTo>
                    <a:cubicBezTo>
                      <a:pt x="0" y="94"/>
                      <a:pt x="27" y="121"/>
                      <a:pt x="60" y="121"/>
                    </a:cubicBezTo>
                    <a:cubicBezTo>
                      <a:pt x="94" y="121"/>
                      <a:pt x="121" y="94"/>
                      <a:pt x="121" y="61"/>
                    </a:cubicBezTo>
                    <a:cubicBezTo>
                      <a:pt x="121" y="27"/>
                      <a:pt x="94" y="0"/>
                      <a:pt x="60" y="0"/>
                    </a:cubicBezTo>
                    <a:close/>
                    <a:moveTo>
                      <a:pt x="60" y="111"/>
                    </a:moveTo>
                    <a:cubicBezTo>
                      <a:pt x="32" y="111"/>
                      <a:pt x="10" y="89"/>
                      <a:pt x="10" y="61"/>
                    </a:cubicBezTo>
                    <a:cubicBezTo>
                      <a:pt x="10" y="33"/>
                      <a:pt x="32" y="10"/>
                      <a:pt x="60" y="10"/>
                    </a:cubicBezTo>
                    <a:cubicBezTo>
                      <a:pt x="88" y="10"/>
                      <a:pt x="111" y="33"/>
                      <a:pt x="111" y="61"/>
                    </a:cubicBezTo>
                    <a:cubicBezTo>
                      <a:pt x="111" y="89"/>
                      <a:pt x="88" y="111"/>
                      <a:pt x="60" y="111"/>
                    </a:cubicBezTo>
                    <a:close/>
                  </a:path>
                </a:pathLst>
              </a:custGeom>
              <a:solidFill>
                <a:schemeClr val="bg1"/>
              </a:solidFill>
              <a:ln w="9525">
                <a:noFill/>
                <a:miter lim="800000"/>
              </a:ln>
            </p:spPr>
            <p:txBody>
              <a:bodyPr/>
              <a:lstStyle/>
              <a:p>
                <a:pPr algn="l"/>
                <a:endParaRPr lang="zh-CN" altLang="en-US">
                  <a:solidFill>
                    <a:srgbClr val="F2F2F2"/>
                  </a:solidFill>
                  <a:latin typeface="+mn-lt"/>
                  <a:ea typeface="+mn-ea"/>
                  <a:cs typeface="+mn-ea"/>
                  <a:sym typeface="+mn-lt"/>
                </a:endParaRPr>
              </a:p>
            </p:txBody>
          </p:sp>
          <p:sp>
            <p:nvSpPr>
              <p:cNvPr id="75" name="Freeform 43"/>
              <p:cNvSpPr>
                <a:spLocks noChangeArrowheads="1"/>
              </p:cNvSpPr>
              <p:nvPr/>
            </p:nvSpPr>
            <p:spPr bwMode="auto">
              <a:xfrm>
                <a:off x="2989718" y="1603270"/>
                <a:ext cx="136053" cy="194881"/>
              </a:xfrm>
              <a:custGeom>
                <a:avLst/>
                <a:gdLst>
                  <a:gd name="T0" fmla="*/ 139764 w 42"/>
                  <a:gd name="T1" fmla="*/ 199662 h 60"/>
                  <a:gd name="T2" fmla="*/ 139764 w 42"/>
                  <a:gd name="T3" fmla="*/ 0 h 60"/>
                  <a:gd name="T4" fmla="*/ 0 w 42"/>
                  <a:gd name="T5" fmla="*/ 139763 h 60"/>
                  <a:gd name="T6" fmla="*/ 139764 w 42"/>
                  <a:gd name="T7" fmla="*/ 199662 h 60"/>
                  <a:gd name="T8" fmla="*/ 0 60000 65536"/>
                  <a:gd name="T9" fmla="*/ 0 60000 65536"/>
                  <a:gd name="T10" fmla="*/ 0 60000 65536"/>
                  <a:gd name="T11" fmla="*/ 0 60000 65536"/>
                  <a:gd name="T12" fmla="*/ 0 w 42"/>
                  <a:gd name="T13" fmla="*/ 0 h 60"/>
                  <a:gd name="T14" fmla="*/ 42 w 42"/>
                  <a:gd name="T15" fmla="*/ 60 h 60"/>
                </a:gdLst>
                <a:ahLst/>
                <a:cxnLst>
                  <a:cxn ang="T8">
                    <a:pos x="T0" y="T1"/>
                  </a:cxn>
                  <a:cxn ang="T9">
                    <a:pos x="T2" y="T3"/>
                  </a:cxn>
                  <a:cxn ang="T10">
                    <a:pos x="T4" y="T5"/>
                  </a:cxn>
                  <a:cxn ang="T11">
                    <a:pos x="T6" y="T7"/>
                  </a:cxn>
                </a:cxnLst>
                <a:rect l="T12" t="T13" r="T14" b="T15"/>
                <a:pathLst>
                  <a:path w="42" h="60">
                    <a:moveTo>
                      <a:pt x="42" y="60"/>
                    </a:moveTo>
                    <a:cubicBezTo>
                      <a:pt x="42" y="0"/>
                      <a:pt x="42" y="0"/>
                      <a:pt x="42" y="0"/>
                    </a:cubicBezTo>
                    <a:cubicBezTo>
                      <a:pt x="0" y="42"/>
                      <a:pt x="0" y="42"/>
                      <a:pt x="0" y="42"/>
                    </a:cubicBezTo>
                    <a:cubicBezTo>
                      <a:pt x="29" y="42"/>
                      <a:pt x="42" y="60"/>
                      <a:pt x="42" y="60"/>
                    </a:cubicBezTo>
                    <a:close/>
                  </a:path>
                </a:pathLst>
              </a:custGeom>
              <a:solidFill>
                <a:schemeClr val="bg1"/>
              </a:solidFill>
              <a:ln w="9525">
                <a:noFill/>
                <a:miter lim="800000"/>
              </a:ln>
            </p:spPr>
            <p:txBody>
              <a:bodyPr/>
              <a:lstStyle/>
              <a:p>
                <a:pPr algn="l"/>
                <a:endParaRPr lang="zh-CN" altLang="en-US">
                  <a:solidFill>
                    <a:srgbClr val="F2F2F2"/>
                  </a:solidFill>
                  <a:latin typeface="+mn-lt"/>
                  <a:ea typeface="+mn-ea"/>
                  <a:cs typeface="+mn-ea"/>
                  <a:sym typeface="+mn-lt"/>
                </a:endParaRPr>
              </a:p>
            </p:txBody>
          </p:sp>
        </p:grpSp>
      </p:grpSp>
      <p:grpSp>
        <p:nvGrpSpPr>
          <p:cNvPr id="3" name="组合 2"/>
          <p:cNvGrpSpPr/>
          <p:nvPr/>
        </p:nvGrpSpPr>
        <p:grpSpPr>
          <a:xfrm>
            <a:off x="3235339" y="1169109"/>
            <a:ext cx="1095236" cy="1095632"/>
            <a:chOff x="4781914" y="1872580"/>
            <a:chExt cx="1686798" cy="1687408"/>
          </a:xfrm>
        </p:grpSpPr>
        <p:grpSp>
          <p:nvGrpSpPr>
            <p:cNvPr id="14" name="组合 13"/>
            <p:cNvGrpSpPr/>
            <p:nvPr/>
          </p:nvGrpSpPr>
          <p:grpSpPr>
            <a:xfrm>
              <a:off x="4781914" y="1872580"/>
              <a:ext cx="1686798" cy="1687408"/>
              <a:chOff x="4345444" y="2542859"/>
              <a:chExt cx="1810550" cy="1811205"/>
            </a:xfrm>
          </p:grpSpPr>
          <p:grpSp>
            <p:nvGrpSpPr>
              <p:cNvPr id="15" name="组合 14"/>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17" name="同心圆 16"/>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8" name="椭圆 17"/>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6" name="椭圆 15"/>
              <p:cNvSpPr/>
              <p:nvPr/>
            </p:nvSpPr>
            <p:spPr>
              <a:xfrm>
                <a:off x="4565570" y="2763062"/>
                <a:ext cx="1370298" cy="1370793"/>
              </a:xfrm>
              <a:prstGeom prst="ellipse">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12" name="组合 111"/>
            <p:cNvGrpSpPr/>
            <p:nvPr/>
          </p:nvGrpSpPr>
          <p:grpSpPr>
            <a:xfrm>
              <a:off x="5335816" y="2401324"/>
              <a:ext cx="711677" cy="620265"/>
              <a:chOff x="5263769" y="1554660"/>
              <a:chExt cx="379547" cy="330796"/>
            </a:xfrm>
          </p:grpSpPr>
          <p:sp>
            <p:nvSpPr>
              <p:cNvPr id="77" name="Freeform 110"/>
              <p:cNvSpPr>
                <a:spLocks noChangeArrowheads="1"/>
              </p:cNvSpPr>
              <p:nvPr/>
            </p:nvSpPr>
            <p:spPr bwMode="auto">
              <a:xfrm>
                <a:off x="5516800" y="1654385"/>
                <a:ext cx="99754" cy="99726"/>
              </a:xfrm>
              <a:custGeom>
                <a:avLst/>
                <a:gdLst>
                  <a:gd name="T0" fmla="*/ 0 w 41"/>
                  <a:gd name="T1" fmla="*/ 97336 h 41"/>
                  <a:gd name="T2" fmla="*/ 7487 w 41"/>
                  <a:gd name="T3" fmla="*/ 102328 h 41"/>
                  <a:gd name="T4" fmla="*/ 102328 w 41"/>
                  <a:gd name="T5" fmla="*/ 7487 h 41"/>
                  <a:gd name="T6" fmla="*/ 97336 w 41"/>
                  <a:gd name="T7" fmla="*/ 0 h 41"/>
                  <a:gd name="T8" fmla="*/ 0 w 41"/>
                  <a:gd name="T9" fmla="*/ 97336 h 41"/>
                  <a:gd name="T10" fmla="*/ 0 60000 65536"/>
                  <a:gd name="T11" fmla="*/ 0 60000 65536"/>
                  <a:gd name="T12" fmla="*/ 0 60000 65536"/>
                  <a:gd name="T13" fmla="*/ 0 60000 65536"/>
                  <a:gd name="T14" fmla="*/ 0 60000 65536"/>
                  <a:gd name="T15" fmla="*/ 0 w 41"/>
                  <a:gd name="T16" fmla="*/ 0 h 41"/>
                  <a:gd name="T17" fmla="*/ 41 w 41"/>
                  <a:gd name="T18" fmla="*/ 41 h 41"/>
                </a:gdLst>
                <a:ahLst/>
                <a:cxnLst>
                  <a:cxn ang="T10">
                    <a:pos x="T0" y="T1"/>
                  </a:cxn>
                  <a:cxn ang="T11">
                    <a:pos x="T2" y="T3"/>
                  </a:cxn>
                  <a:cxn ang="T12">
                    <a:pos x="T4" y="T5"/>
                  </a:cxn>
                  <a:cxn ang="T13">
                    <a:pos x="T6" y="T7"/>
                  </a:cxn>
                  <a:cxn ang="T14">
                    <a:pos x="T8" y="T9"/>
                  </a:cxn>
                </a:cxnLst>
                <a:rect l="T15" t="T16" r="T17" b="T18"/>
                <a:pathLst>
                  <a:path w="41" h="41">
                    <a:moveTo>
                      <a:pt x="0" y="39"/>
                    </a:moveTo>
                    <a:lnTo>
                      <a:pt x="3" y="41"/>
                    </a:lnTo>
                    <a:lnTo>
                      <a:pt x="41" y="3"/>
                    </a:lnTo>
                    <a:lnTo>
                      <a:pt x="39" y="0"/>
                    </a:lnTo>
                    <a:lnTo>
                      <a:pt x="0" y="39"/>
                    </a:lnTo>
                    <a:close/>
                  </a:path>
                </a:pathLst>
              </a:custGeom>
              <a:solidFill>
                <a:schemeClr val="bg1"/>
              </a:solidFill>
              <a:ln w="9525">
                <a:noFill/>
                <a:miter lim="800000"/>
              </a:ln>
            </p:spPr>
            <p:txBody>
              <a:bodyPr/>
              <a:lstStyle/>
              <a:p>
                <a:pPr algn="l"/>
                <a:endParaRPr lang="zh-CN" altLang="en-US">
                  <a:solidFill>
                    <a:srgbClr val="F2F2F2"/>
                  </a:solidFill>
                  <a:latin typeface="+mn-lt"/>
                  <a:ea typeface="+mn-ea"/>
                  <a:cs typeface="+mn-ea"/>
                  <a:sym typeface="+mn-lt"/>
                </a:endParaRPr>
              </a:p>
            </p:txBody>
          </p:sp>
          <p:sp>
            <p:nvSpPr>
              <p:cNvPr id="78" name="Freeform 111"/>
              <p:cNvSpPr>
                <a:spLocks noChangeArrowheads="1"/>
              </p:cNvSpPr>
              <p:nvPr/>
            </p:nvSpPr>
            <p:spPr bwMode="auto">
              <a:xfrm>
                <a:off x="5494902" y="1627629"/>
                <a:ext cx="107051" cy="111887"/>
              </a:xfrm>
              <a:custGeom>
                <a:avLst/>
                <a:gdLst>
                  <a:gd name="T0" fmla="*/ 92344 w 44"/>
                  <a:gd name="T1" fmla="*/ 0 h 46"/>
                  <a:gd name="T2" fmla="*/ 0 w 44"/>
                  <a:gd name="T3" fmla="*/ 97336 h 46"/>
                  <a:gd name="T4" fmla="*/ 14975 w 44"/>
                  <a:gd name="T5" fmla="*/ 114806 h 46"/>
                  <a:gd name="T6" fmla="*/ 109814 w 44"/>
                  <a:gd name="T7" fmla="*/ 19966 h 46"/>
                  <a:gd name="T8" fmla="*/ 92344 w 44"/>
                  <a:gd name="T9" fmla="*/ 0 h 46"/>
                  <a:gd name="T10" fmla="*/ 0 60000 65536"/>
                  <a:gd name="T11" fmla="*/ 0 60000 65536"/>
                  <a:gd name="T12" fmla="*/ 0 60000 65536"/>
                  <a:gd name="T13" fmla="*/ 0 60000 65536"/>
                  <a:gd name="T14" fmla="*/ 0 60000 65536"/>
                  <a:gd name="T15" fmla="*/ 0 w 44"/>
                  <a:gd name="T16" fmla="*/ 0 h 46"/>
                  <a:gd name="T17" fmla="*/ 44 w 44"/>
                  <a:gd name="T18" fmla="*/ 46 h 46"/>
                </a:gdLst>
                <a:ahLst/>
                <a:cxnLst>
                  <a:cxn ang="T10">
                    <a:pos x="T0" y="T1"/>
                  </a:cxn>
                  <a:cxn ang="T11">
                    <a:pos x="T2" y="T3"/>
                  </a:cxn>
                  <a:cxn ang="T12">
                    <a:pos x="T4" y="T5"/>
                  </a:cxn>
                  <a:cxn ang="T13">
                    <a:pos x="T6" y="T7"/>
                  </a:cxn>
                  <a:cxn ang="T14">
                    <a:pos x="T8" y="T9"/>
                  </a:cxn>
                </a:cxnLst>
                <a:rect l="T15" t="T16" r="T17" b="T18"/>
                <a:pathLst>
                  <a:path w="44" h="46">
                    <a:moveTo>
                      <a:pt x="37" y="0"/>
                    </a:moveTo>
                    <a:lnTo>
                      <a:pt x="0" y="39"/>
                    </a:lnTo>
                    <a:lnTo>
                      <a:pt x="6" y="46"/>
                    </a:lnTo>
                    <a:lnTo>
                      <a:pt x="44" y="8"/>
                    </a:lnTo>
                    <a:lnTo>
                      <a:pt x="37" y="0"/>
                    </a:lnTo>
                    <a:close/>
                  </a:path>
                </a:pathLst>
              </a:custGeom>
              <a:solidFill>
                <a:schemeClr val="bg1"/>
              </a:solidFill>
              <a:ln w="9525">
                <a:noFill/>
                <a:miter lim="800000"/>
              </a:ln>
            </p:spPr>
            <p:txBody>
              <a:bodyPr/>
              <a:lstStyle/>
              <a:p>
                <a:pPr algn="l"/>
                <a:endParaRPr lang="zh-CN" altLang="en-US">
                  <a:solidFill>
                    <a:srgbClr val="F2F2F2"/>
                  </a:solidFill>
                  <a:latin typeface="+mn-lt"/>
                  <a:ea typeface="+mn-ea"/>
                  <a:cs typeface="+mn-ea"/>
                  <a:sym typeface="+mn-lt"/>
                </a:endParaRPr>
              </a:p>
            </p:txBody>
          </p:sp>
          <p:sp>
            <p:nvSpPr>
              <p:cNvPr id="79" name="Freeform 112"/>
              <p:cNvSpPr>
                <a:spLocks noChangeArrowheads="1"/>
              </p:cNvSpPr>
              <p:nvPr/>
            </p:nvSpPr>
            <p:spPr bwMode="auto">
              <a:xfrm>
                <a:off x="5475438" y="1613035"/>
                <a:ext cx="102186" cy="102158"/>
              </a:xfrm>
              <a:custGeom>
                <a:avLst/>
                <a:gdLst>
                  <a:gd name="T0" fmla="*/ 0 w 42"/>
                  <a:gd name="T1" fmla="*/ 94840 h 42"/>
                  <a:gd name="T2" fmla="*/ 9983 w 42"/>
                  <a:gd name="T3" fmla="*/ 104823 h 42"/>
                  <a:gd name="T4" fmla="*/ 104823 w 42"/>
                  <a:gd name="T5" fmla="*/ 9983 h 42"/>
                  <a:gd name="T6" fmla="*/ 94840 w 42"/>
                  <a:gd name="T7" fmla="*/ 0 h 42"/>
                  <a:gd name="T8" fmla="*/ 0 w 42"/>
                  <a:gd name="T9" fmla="*/ 94840 h 42"/>
                  <a:gd name="T10" fmla="*/ 0 60000 65536"/>
                  <a:gd name="T11" fmla="*/ 0 60000 65536"/>
                  <a:gd name="T12" fmla="*/ 0 60000 65536"/>
                  <a:gd name="T13" fmla="*/ 0 60000 65536"/>
                  <a:gd name="T14" fmla="*/ 0 60000 65536"/>
                  <a:gd name="T15" fmla="*/ 0 w 42"/>
                  <a:gd name="T16" fmla="*/ 0 h 42"/>
                  <a:gd name="T17" fmla="*/ 42 w 42"/>
                  <a:gd name="T18" fmla="*/ 42 h 42"/>
                </a:gdLst>
                <a:ahLst/>
                <a:cxnLst>
                  <a:cxn ang="T10">
                    <a:pos x="T0" y="T1"/>
                  </a:cxn>
                  <a:cxn ang="T11">
                    <a:pos x="T2" y="T3"/>
                  </a:cxn>
                  <a:cxn ang="T12">
                    <a:pos x="T4" y="T5"/>
                  </a:cxn>
                  <a:cxn ang="T13">
                    <a:pos x="T6" y="T7"/>
                  </a:cxn>
                  <a:cxn ang="T14">
                    <a:pos x="T8" y="T9"/>
                  </a:cxn>
                </a:cxnLst>
                <a:rect l="T15" t="T16" r="T17" b="T18"/>
                <a:pathLst>
                  <a:path w="42" h="42">
                    <a:moveTo>
                      <a:pt x="0" y="38"/>
                    </a:moveTo>
                    <a:lnTo>
                      <a:pt x="4" y="42"/>
                    </a:lnTo>
                    <a:lnTo>
                      <a:pt x="42" y="4"/>
                    </a:lnTo>
                    <a:lnTo>
                      <a:pt x="38" y="0"/>
                    </a:lnTo>
                    <a:lnTo>
                      <a:pt x="0" y="38"/>
                    </a:lnTo>
                    <a:close/>
                  </a:path>
                </a:pathLst>
              </a:custGeom>
              <a:solidFill>
                <a:schemeClr val="bg1"/>
              </a:solidFill>
              <a:ln w="9525">
                <a:noFill/>
                <a:miter lim="800000"/>
              </a:ln>
            </p:spPr>
            <p:txBody>
              <a:bodyPr/>
              <a:lstStyle/>
              <a:p>
                <a:pPr algn="l"/>
                <a:endParaRPr lang="zh-CN" altLang="en-US">
                  <a:solidFill>
                    <a:srgbClr val="F2F2F2"/>
                  </a:solidFill>
                  <a:latin typeface="+mn-lt"/>
                  <a:ea typeface="+mn-ea"/>
                  <a:cs typeface="+mn-ea"/>
                  <a:sym typeface="+mn-lt"/>
                </a:endParaRPr>
              </a:p>
            </p:txBody>
          </p:sp>
          <p:sp>
            <p:nvSpPr>
              <p:cNvPr id="80" name="Freeform 113"/>
              <p:cNvSpPr>
                <a:spLocks noChangeArrowheads="1"/>
              </p:cNvSpPr>
              <p:nvPr/>
            </p:nvSpPr>
            <p:spPr bwMode="auto">
              <a:xfrm>
                <a:off x="5448676" y="1712761"/>
                <a:ext cx="68124" cy="68105"/>
              </a:xfrm>
              <a:custGeom>
                <a:avLst/>
                <a:gdLst>
                  <a:gd name="T0" fmla="*/ 69882 w 28"/>
                  <a:gd name="T1" fmla="*/ 49916 h 28"/>
                  <a:gd name="T2" fmla="*/ 19966 w 28"/>
                  <a:gd name="T3" fmla="*/ 0 h 28"/>
                  <a:gd name="T4" fmla="*/ 0 w 28"/>
                  <a:gd name="T5" fmla="*/ 49916 h 28"/>
                  <a:gd name="T6" fmla="*/ 22462 w 28"/>
                  <a:gd name="T7" fmla="*/ 69882 h 28"/>
                  <a:gd name="T8" fmla="*/ 69882 w 28"/>
                  <a:gd name="T9" fmla="*/ 49916 h 28"/>
                  <a:gd name="T10" fmla="*/ 0 60000 65536"/>
                  <a:gd name="T11" fmla="*/ 0 60000 65536"/>
                  <a:gd name="T12" fmla="*/ 0 60000 65536"/>
                  <a:gd name="T13" fmla="*/ 0 60000 65536"/>
                  <a:gd name="T14" fmla="*/ 0 60000 65536"/>
                  <a:gd name="T15" fmla="*/ 0 w 28"/>
                  <a:gd name="T16" fmla="*/ 0 h 28"/>
                  <a:gd name="T17" fmla="*/ 28 w 28"/>
                  <a:gd name="T18" fmla="*/ 28 h 28"/>
                </a:gdLst>
                <a:ahLst/>
                <a:cxnLst>
                  <a:cxn ang="T10">
                    <a:pos x="T0" y="T1"/>
                  </a:cxn>
                  <a:cxn ang="T11">
                    <a:pos x="T2" y="T3"/>
                  </a:cxn>
                  <a:cxn ang="T12">
                    <a:pos x="T4" y="T5"/>
                  </a:cxn>
                  <a:cxn ang="T13">
                    <a:pos x="T6" y="T7"/>
                  </a:cxn>
                  <a:cxn ang="T14">
                    <a:pos x="T8" y="T9"/>
                  </a:cxn>
                </a:cxnLst>
                <a:rect l="T15" t="T16" r="T17" b="T18"/>
                <a:pathLst>
                  <a:path w="28" h="28">
                    <a:moveTo>
                      <a:pt x="28" y="20"/>
                    </a:moveTo>
                    <a:lnTo>
                      <a:pt x="8" y="0"/>
                    </a:lnTo>
                    <a:lnTo>
                      <a:pt x="0" y="20"/>
                    </a:lnTo>
                    <a:lnTo>
                      <a:pt x="9" y="28"/>
                    </a:lnTo>
                    <a:lnTo>
                      <a:pt x="28" y="20"/>
                    </a:lnTo>
                    <a:close/>
                  </a:path>
                </a:pathLst>
              </a:custGeom>
              <a:solidFill>
                <a:schemeClr val="bg1"/>
              </a:solidFill>
              <a:ln w="9525">
                <a:noFill/>
                <a:miter lim="800000"/>
              </a:ln>
            </p:spPr>
            <p:txBody>
              <a:bodyPr/>
              <a:lstStyle/>
              <a:p>
                <a:pPr algn="l"/>
                <a:endParaRPr lang="zh-CN" altLang="en-US">
                  <a:solidFill>
                    <a:srgbClr val="F2F2F2"/>
                  </a:solidFill>
                  <a:latin typeface="+mn-lt"/>
                  <a:ea typeface="+mn-ea"/>
                  <a:cs typeface="+mn-ea"/>
                  <a:sym typeface="+mn-lt"/>
                </a:endParaRPr>
              </a:p>
            </p:txBody>
          </p:sp>
          <p:sp>
            <p:nvSpPr>
              <p:cNvPr id="81" name="Freeform 114"/>
              <p:cNvSpPr>
                <a:spLocks noChangeArrowheads="1"/>
              </p:cNvSpPr>
              <p:nvPr/>
            </p:nvSpPr>
            <p:spPr bwMode="auto">
              <a:xfrm>
                <a:off x="5431645" y="1768704"/>
                <a:ext cx="34062" cy="31621"/>
              </a:xfrm>
              <a:custGeom>
                <a:avLst/>
                <a:gdLst>
                  <a:gd name="T0" fmla="*/ 0 w 14"/>
                  <a:gd name="T1" fmla="*/ 32446 h 13"/>
                  <a:gd name="T2" fmla="*/ 34941 w 14"/>
                  <a:gd name="T3" fmla="*/ 14975 h 13"/>
                  <a:gd name="T4" fmla="*/ 14975 w 14"/>
                  <a:gd name="T5" fmla="*/ 0 h 13"/>
                  <a:gd name="T6" fmla="*/ 0 w 14"/>
                  <a:gd name="T7" fmla="*/ 32446 h 13"/>
                  <a:gd name="T8" fmla="*/ 0 60000 65536"/>
                  <a:gd name="T9" fmla="*/ 0 60000 65536"/>
                  <a:gd name="T10" fmla="*/ 0 60000 65536"/>
                  <a:gd name="T11" fmla="*/ 0 60000 65536"/>
                  <a:gd name="T12" fmla="*/ 0 w 14"/>
                  <a:gd name="T13" fmla="*/ 0 h 13"/>
                  <a:gd name="T14" fmla="*/ 14 w 14"/>
                  <a:gd name="T15" fmla="*/ 13 h 13"/>
                </a:gdLst>
                <a:ahLst/>
                <a:cxnLst>
                  <a:cxn ang="T8">
                    <a:pos x="T0" y="T1"/>
                  </a:cxn>
                  <a:cxn ang="T9">
                    <a:pos x="T2" y="T3"/>
                  </a:cxn>
                  <a:cxn ang="T10">
                    <a:pos x="T4" y="T5"/>
                  </a:cxn>
                  <a:cxn ang="T11">
                    <a:pos x="T6" y="T7"/>
                  </a:cxn>
                </a:cxnLst>
                <a:rect l="T12" t="T13" r="T14" b="T15"/>
                <a:pathLst>
                  <a:path w="14" h="13">
                    <a:moveTo>
                      <a:pt x="0" y="13"/>
                    </a:moveTo>
                    <a:lnTo>
                      <a:pt x="14" y="6"/>
                    </a:lnTo>
                    <a:lnTo>
                      <a:pt x="6" y="0"/>
                    </a:lnTo>
                    <a:lnTo>
                      <a:pt x="0" y="13"/>
                    </a:lnTo>
                    <a:close/>
                  </a:path>
                </a:pathLst>
              </a:custGeom>
              <a:solidFill>
                <a:schemeClr val="bg1"/>
              </a:solidFill>
              <a:ln w="9525">
                <a:noFill/>
                <a:miter lim="800000"/>
              </a:ln>
            </p:spPr>
            <p:txBody>
              <a:bodyPr/>
              <a:lstStyle/>
              <a:p>
                <a:pPr algn="l"/>
                <a:endParaRPr lang="zh-CN" altLang="en-US">
                  <a:solidFill>
                    <a:srgbClr val="F2F2F2"/>
                  </a:solidFill>
                  <a:latin typeface="+mn-lt"/>
                  <a:ea typeface="+mn-ea"/>
                  <a:cs typeface="+mn-ea"/>
                  <a:sym typeface="+mn-lt"/>
                </a:endParaRPr>
              </a:p>
            </p:txBody>
          </p:sp>
          <p:sp>
            <p:nvSpPr>
              <p:cNvPr id="82" name="Freeform 115"/>
              <p:cNvSpPr>
                <a:spLocks noChangeArrowheads="1"/>
              </p:cNvSpPr>
              <p:nvPr/>
            </p:nvSpPr>
            <p:spPr bwMode="auto">
              <a:xfrm>
                <a:off x="5575192" y="1588713"/>
                <a:ext cx="68124" cy="68105"/>
              </a:xfrm>
              <a:custGeom>
                <a:avLst/>
                <a:gdLst>
                  <a:gd name="T0" fmla="*/ 17471 w 28"/>
                  <a:gd name="T1" fmla="*/ 0 h 28"/>
                  <a:gd name="T2" fmla="*/ 0 w 28"/>
                  <a:gd name="T3" fmla="*/ 19966 h 28"/>
                  <a:gd name="T4" fmla="*/ 49916 w 28"/>
                  <a:gd name="T5" fmla="*/ 69882 h 28"/>
                  <a:gd name="T6" fmla="*/ 69882 w 28"/>
                  <a:gd name="T7" fmla="*/ 49916 h 28"/>
                  <a:gd name="T8" fmla="*/ 17471 w 28"/>
                  <a:gd name="T9" fmla="*/ 0 h 28"/>
                  <a:gd name="T10" fmla="*/ 0 60000 65536"/>
                  <a:gd name="T11" fmla="*/ 0 60000 65536"/>
                  <a:gd name="T12" fmla="*/ 0 60000 65536"/>
                  <a:gd name="T13" fmla="*/ 0 60000 65536"/>
                  <a:gd name="T14" fmla="*/ 0 60000 65536"/>
                  <a:gd name="T15" fmla="*/ 0 w 28"/>
                  <a:gd name="T16" fmla="*/ 0 h 28"/>
                  <a:gd name="T17" fmla="*/ 28 w 28"/>
                  <a:gd name="T18" fmla="*/ 28 h 28"/>
                </a:gdLst>
                <a:ahLst/>
                <a:cxnLst>
                  <a:cxn ang="T10">
                    <a:pos x="T0" y="T1"/>
                  </a:cxn>
                  <a:cxn ang="T11">
                    <a:pos x="T2" y="T3"/>
                  </a:cxn>
                  <a:cxn ang="T12">
                    <a:pos x="T4" y="T5"/>
                  </a:cxn>
                  <a:cxn ang="T13">
                    <a:pos x="T6" y="T7"/>
                  </a:cxn>
                  <a:cxn ang="T14">
                    <a:pos x="T8" y="T9"/>
                  </a:cxn>
                </a:cxnLst>
                <a:rect l="T15" t="T16" r="T17" b="T18"/>
                <a:pathLst>
                  <a:path w="28" h="28">
                    <a:moveTo>
                      <a:pt x="7" y="0"/>
                    </a:moveTo>
                    <a:lnTo>
                      <a:pt x="0" y="8"/>
                    </a:lnTo>
                    <a:lnTo>
                      <a:pt x="20" y="28"/>
                    </a:lnTo>
                    <a:lnTo>
                      <a:pt x="28" y="20"/>
                    </a:lnTo>
                    <a:lnTo>
                      <a:pt x="7" y="0"/>
                    </a:lnTo>
                    <a:close/>
                  </a:path>
                </a:pathLst>
              </a:custGeom>
              <a:solidFill>
                <a:schemeClr val="bg1"/>
              </a:solidFill>
              <a:ln w="9525">
                <a:noFill/>
                <a:miter lim="800000"/>
              </a:ln>
            </p:spPr>
            <p:txBody>
              <a:bodyPr/>
              <a:lstStyle/>
              <a:p>
                <a:pPr algn="l"/>
                <a:endParaRPr lang="zh-CN" altLang="en-US">
                  <a:solidFill>
                    <a:srgbClr val="F2F2F2"/>
                  </a:solidFill>
                  <a:latin typeface="+mn-lt"/>
                  <a:ea typeface="+mn-ea"/>
                  <a:cs typeface="+mn-ea"/>
                  <a:sym typeface="+mn-lt"/>
                </a:endParaRPr>
              </a:p>
            </p:txBody>
          </p:sp>
          <p:sp>
            <p:nvSpPr>
              <p:cNvPr id="83" name="Freeform 116"/>
              <p:cNvSpPr>
                <a:spLocks noChangeArrowheads="1"/>
              </p:cNvSpPr>
              <p:nvPr/>
            </p:nvSpPr>
            <p:spPr bwMode="auto">
              <a:xfrm>
                <a:off x="5263769" y="1554660"/>
                <a:ext cx="272495" cy="330796"/>
              </a:xfrm>
              <a:custGeom>
                <a:avLst/>
                <a:gdLst>
                  <a:gd name="T0" fmla="*/ 259561 w 112"/>
                  <a:gd name="T1" fmla="*/ 252074 h 136"/>
                  <a:gd name="T2" fmla="*/ 207149 w 112"/>
                  <a:gd name="T3" fmla="*/ 252074 h 136"/>
                  <a:gd name="T4" fmla="*/ 207149 w 112"/>
                  <a:gd name="T5" fmla="*/ 321956 h 136"/>
                  <a:gd name="T6" fmla="*/ 17470 w 112"/>
                  <a:gd name="T7" fmla="*/ 321956 h 136"/>
                  <a:gd name="T8" fmla="*/ 17470 w 112"/>
                  <a:gd name="T9" fmla="*/ 79865 h 136"/>
                  <a:gd name="T10" fmla="*/ 259561 w 112"/>
                  <a:gd name="T11" fmla="*/ 79865 h 136"/>
                  <a:gd name="T12" fmla="*/ 259561 w 112"/>
                  <a:gd name="T13" fmla="*/ 99831 h 136"/>
                  <a:gd name="T14" fmla="*/ 279527 w 112"/>
                  <a:gd name="T15" fmla="*/ 79865 h 136"/>
                  <a:gd name="T16" fmla="*/ 279527 w 112"/>
                  <a:gd name="T17" fmla="*/ 14975 h 136"/>
                  <a:gd name="T18" fmla="*/ 242090 w 112"/>
                  <a:gd name="T19" fmla="*/ 14975 h 136"/>
                  <a:gd name="T20" fmla="*/ 242090 w 112"/>
                  <a:gd name="T21" fmla="*/ 49916 h 136"/>
                  <a:gd name="T22" fmla="*/ 237099 w 112"/>
                  <a:gd name="T23" fmla="*/ 49916 h 136"/>
                  <a:gd name="T24" fmla="*/ 237099 w 112"/>
                  <a:gd name="T25" fmla="*/ 0 h 136"/>
                  <a:gd name="T26" fmla="*/ 222124 w 112"/>
                  <a:gd name="T27" fmla="*/ 0 h 136"/>
                  <a:gd name="T28" fmla="*/ 222124 w 112"/>
                  <a:gd name="T29" fmla="*/ 49916 h 136"/>
                  <a:gd name="T30" fmla="*/ 217133 w 112"/>
                  <a:gd name="T31" fmla="*/ 49916 h 136"/>
                  <a:gd name="T32" fmla="*/ 217133 w 112"/>
                  <a:gd name="T33" fmla="*/ 14975 h 136"/>
                  <a:gd name="T34" fmla="*/ 197166 w 112"/>
                  <a:gd name="T35" fmla="*/ 14975 h 136"/>
                  <a:gd name="T36" fmla="*/ 197166 w 112"/>
                  <a:gd name="T37" fmla="*/ 49916 h 136"/>
                  <a:gd name="T38" fmla="*/ 189679 w 112"/>
                  <a:gd name="T39" fmla="*/ 49916 h 136"/>
                  <a:gd name="T40" fmla="*/ 189679 w 112"/>
                  <a:gd name="T41" fmla="*/ 0 h 136"/>
                  <a:gd name="T42" fmla="*/ 179696 w 112"/>
                  <a:gd name="T43" fmla="*/ 0 h 136"/>
                  <a:gd name="T44" fmla="*/ 179696 w 112"/>
                  <a:gd name="T45" fmla="*/ 49916 h 136"/>
                  <a:gd name="T46" fmla="*/ 169713 w 112"/>
                  <a:gd name="T47" fmla="*/ 49916 h 136"/>
                  <a:gd name="T48" fmla="*/ 169713 w 112"/>
                  <a:gd name="T49" fmla="*/ 14975 h 136"/>
                  <a:gd name="T50" fmla="*/ 149747 w 112"/>
                  <a:gd name="T51" fmla="*/ 14975 h 136"/>
                  <a:gd name="T52" fmla="*/ 149747 w 112"/>
                  <a:gd name="T53" fmla="*/ 49916 h 136"/>
                  <a:gd name="T54" fmla="*/ 142259 w 112"/>
                  <a:gd name="T55" fmla="*/ 49916 h 136"/>
                  <a:gd name="T56" fmla="*/ 142259 w 112"/>
                  <a:gd name="T57" fmla="*/ 0 h 136"/>
                  <a:gd name="T58" fmla="*/ 132276 w 112"/>
                  <a:gd name="T59" fmla="*/ 0 h 136"/>
                  <a:gd name="T60" fmla="*/ 132276 w 112"/>
                  <a:gd name="T61" fmla="*/ 49916 h 136"/>
                  <a:gd name="T62" fmla="*/ 127285 w 112"/>
                  <a:gd name="T63" fmla="*/ 49916 h 136"/>
                  <a:gd name="T64" fmla="*/ 127285 w 112"/>
                  <a:gd name="T65" fmla="*/ 14975 h 136"/>
                  <a:gd name="T66" fmla="*/ 107318 w 112"/>
                  <a:gd name="T67" fmla="*/ 14975 h 136"/>
                  <a:gd name="T68" fmla="*/ 107318 w 112"/>
                  <a:gd name="T69" fmla="*/ 49916 h 136"/>
                  <a:gd name="T70" fmla="*/ 99831 w 112"/>
                  <a:gd name="T71" fmla="*/ 49916 h 136"/>
                  <a:gd name="T72" fmla="*/ 99831 w 112"/>
                  <a:gd name="T73" fmla="*/ 0 h 136"/>
                  <a:gd name="T74" fmla="*/ 87352 w 112"/>
                  <a:gd name="T75" fmla="*/ 0 h 136"/>
                  <a:gd name="T76" fmla="*/ 87352 w 112"/>
                  <a:gd name="T77" fmla="*/ 49916 h 136"/>
                  <a:gd name="T78" fmla="*/ 79865 w 112"/>
                  <a:gd name="T79" fmla="*/ 49916 h 136"/>
                  <a:gd name="T80" fmla="*/ 79865 w 112"/>
                  <a:gd name="T81" fmla="*/ 14975 h 136"/>
                  <a:gd name="T82" fmla="*/ 62394 w 112"/>
                  <a:gd name="T83" fmla="*/ 14975 h 136"/>
                  <a:gd name="T84" fmla="*/ 62394 w 112"/>
                  <a:gd name="T85" fmla="*/ 49916 h 136"/>
                  <a:gd name="T86" fmla="*/ 57403 w 112"/>
                  <a:gd name="T87" fmla="*/ 49916 h 136"/>
                  <a:gd name="T88" fmla="*/ 57403 w 112"/>
                  <a:gd name="T89" fmla="*/ 0 h 136"/>
                  <a:gd name="T90" fmla="*/ 42428 w 112"/>
                  <a:gd name="T91" fmla="*/ 0 h 136"/>
                  <a:gd name="T92" fmla="*/ 42428 w 112"/>
                  <a:gd name="T93" fmla="*/ 49916 h 136"/>
                  <a:gd name="T94" fmla="*/ 37437 w 112"/>
                  <a:gd name="T95" fmla="*/ 49916 h 136"/>
                  <a:gd name="T96" fmla="*/ 37437 w 112"/>
                  <a:gd name="T97" fmla="*/ 14975 h 136"/>
                  <a:gd name="T98" fmla="*/ 0 w 112"/>
                  <a:gd name="T99" fmla="*/ 14975 h 136"/>
                  <a:gd name="T100" fmla="*/ 0 w 112"/>
                  <a:gd name="T101" fmla="*/ 59899 h 136"/>
                  <a:gd name="T102" fmla="*/ 0 w 112"/>
                  <a:gd name="T103" fmla="*/ 69882 h 136"/>
                  <a:gd name="T104" fmla="*/ 0 w 112"/>
                  <a:gd name="T105" fmla="*/ 339426 h 136"/>
                  <a:gd name="T106" fmla="*/ 222124 w 112"/>
                  <a:gd name="T107" fmla="*/ 339426 h 136"/>
                  <a:gd name="T108" fmla="*/ 279527 w 112"/>
                  <a:gd name="T109" fmla="*/ 274536 h 136"/>
                  <a:gd name="T110" fmla="*/ 279527 w 112"/>
                  <a:gd name="T111" fmla="*/ 209645 h 136"/>
                  <a:gd name="T112" fmla="*/ 259561 w 112"/>
                  <a:gd name="T113" fmla="*/ 229612 h 136"/>
                  <a:gd name="T114" fmla="*/ 259561 w 112"/>
                  <a:gd name="T115" fmla="*/ 252074 h 1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
                  <a:gd name="T175" fmla="*/ 0 h 136"/>
                  <a:gd name="T176" fmla="*/ 112 w 112"/>
                  <a:gd name="T177" fmla="*/ 136 h 1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 h="136">
                    <a:moveTo>
                      <a:pt x="104" y="101"/>
                    </a:moveTo>
                    <a:lnTo>
                      <a:pt x="83" y="101"/>
                    </a:lnTo>
                    <a:lnTo>
                      <a:pt x="83" y="129"/>
                    </a:lnTo>
                    <a:lnTo>
                      <a:pt x="7" y="129"/>
                    </a:lnTo>
                    <a:lnTo>
                      <a:pt x="7" y="32"/>
                    </a:lnTo>
                    <a:lnTo>
                      <a:pt x="104" y="32"/>
                    </a:lnTo>
                    <a:lnTo>
                      <a:pt x="104" y="40"/>
                    </a:lnTo>
                    <a:lnTo>
                      <a:pt x="112" y="32"/>
                    </a:lnTo>
                    <a:lnTo>
                      <a:pt x="112" y="6"/>
                    </a:lnTo>
                    <a:lnTo>
                      <a:pt x="97" y="6"/>
                    </a:lnTo>
                    <a:lnTo>
                      <a:pt x="97" y="20"/>
                    </a:lnTo>
                    <a:lnTo>
                      <a:pt x="95" y="20"/>
                    </a:lnTo>
                    <a:lnTo>
                      <a:pt x="95" y="0"/>
                    </a:lnTo>
                    <a:lnTo>
                      <a:pt x="89" y="0"/>
                    </a:lnTo>
                    <a:lnTo>
                      <a:pt x="89" y="20"/>
                    </a:lnTo>
                    <a:lnTo>
                      <a:pt x="87" y="20"/>
                    </a:lnTo>
                    <a:lnTo>
                      <a:pt x="87" y="6"/>
                    </a:lnTo>
                    <a:lnTo>
                      <a:pt x="79" y="6"/>
                    </a:lnTo>
                    <a:lnTo>
                      <a:pt x="79" y="20"/>
                    </a:lnTo>
                    <a:lnTo>
                      <a:pt x="76" y="20"/>
                    </a:lnTo>
                    <a:lnTo>
                      <a:pt x="76" y="0"/>
                    </a:lnTo>
                    <a:lnTo>
                      <a:pt x="72" y="0"/>
                    </a:lnTo>
                    <a:lnTo>
                      <a:pt x="72" y="20"/>
                    </a:lnTo>
                    <a:lnTo>
                      <a:pt x="68" y="20"/>
                    </a:lnTo>
                    <a:lnTo>
                      <a:pt x="68" y="6"/>
                    </a:lnTo>
                    <a:lnTo>
                      <a:pt x="60" y="6"/>
                    </a:lnTo>
                    <a:lnTo>
                      <a:pt x="60" y="20"/>
                    </a:lnTo>
                    <a:lnTo>
                      <a:pt x="57" y="20"/>
                    </a:lnTo>
                    <a:lnTo>
                      <a:pt x="57" y="0"/>
                    </a:lnTo>
                    <a:lnTo>
                      <a:pt x="53" y="0"/>
                    </a:lnTo>
                    <a:lnTo>
                      <a:pt x="53" y="20"/>
                    </a:lnTo>
                    <a:lnTo>
                      <a:pt x="51" y="20"/>
                    </a:lnTo>
                    <a:lnTo>
                      <a:pt x="51" y="6"/>
                    </a:lnTo>
                    <a:lnTo>
                      <a:pt x="43" y="6"/>
                    </a:lnTo>
                    <a:lnTo>
                      <a:pt x="43" y="20"/>
                    </a:lnTo>
                    <a:lnTo>
                      <a:pt x="40" y="20"/>
                    </a:lnTo>
                    <a:lnTo>
                      <a:pt x="40" y="0"/>
                    </a:lnTo>
                    <a:lnTo>
                      <a:pt x="35" y="0"/>
                    </a:lnTo>
                    <a:lnTo>
                      <a:pt x="35" y="20"/>
                    </a:lnTo>
                    <a:lnTo>
                      <a:pt x="32" y="20"/>
                    </a:lnTo>
                    <a:lnTo>
                      <a:pt x="32" y="6"/>
                    </a:lnTo>
                    <a:lnTo>
                      <a:pt x="25" y="6"/>
                    </a:lnTo>
                    <a:lnTo>
                      <a:pt x="25" y="20"/>
                    </a:lnTo>
                    <a:lnTo>
                      <a:pt x="23" y="20"/>
                    </a:lnTo>
                    <a:lnTo>
                      <a:pt x="23" y="0"/>
                    </a:lnTo>
                    <a:lnTo>
                      <a:pt x="17" y="0"/>
                    </a:lnTo>
                    <a:lnTo>
                      <a:pt x="17" y="20"/>
                    </a:lnTo>
                    <a:lnTo>
                      <a:pt x="15" y="20"/>
                    </a:lnTo>
                    <a:lnTo>
                      <a:pt x="15" y="6"/>
                    </a:lnTo>
                    <a:lnTo>
                      <a:pt x="0" y="6"/>
                    </a:lnTo>
                    <a:lnTo>
                      <a:pt x="0" y="24"/>
                    </a:lnTo>
                    <a:lnTo>
                      <a:pt x="0" y="28"/>
                    </a:lnTo>
                    <a:lnTo>
                      <a:pt x="0" y="136"/>
                    </a:lnTo>
                    <a:lnTo>
                      <a:pt x="89" y="136"/>
                    </a:lnTo>
                    <a:lnTo>
                      <a:pt x="112" y="110"/>
                    </a:lnTo>
                    <a:lnTo>
                      <a:pt x="112" y="84"/>
                    </a:lnTo>
                    <a:lnTo>
                      <a:pt x="104" y="92"/>
                    </a:lnTo>
                    <a:lnTo>
                      <a:pt x="104" y="101"/>
                    </a:lnTo>
                    <a:close/>
                  </a:path>
                </a:pathLst>
              </a:custGeom>
              <a:solidFill>
                <a:schemeClr val="bg1"/>
              </a:solidFill>
              <a:ln w="9525">
                <a:noFill/>
                <a:miter lim="800000"/>
              </a:ln>
            </p:spPr>
            <p:txBody>
              <a:bodyPr/>
              <a:lstStyle/>
              <a:p>
                <a:pPr algn="l"/>
                <a:endParaRPr lang="zh-CN" altLang="en-US">
                  <a:solidFill>
                    <a:srgbClr val="F2F2F2"/>
                  </a:solidFill>
                  <a:latin typeface="+mn-lt"/>
                  <a:ea typeface="+mn-ea"/>
                  <a:cs typeface="+mn-ea"/>
                  <a:sym typeface="+mn-lt"/>
                </a:endParaRPr>
              </a:p>
            </p:txBody>
          </p:sp>
          <p:sp>
            <p:nvSpPr>
              <p:cNvPr id="84" name="Rectangle 117"/>
              <p:cNvSpPr>
                <a:spLocks noChangeArrowheads="1"/>
              </p:cNvSpPr>
              <p:nvPr/>
            </p:nvSpPr>
            <p:spPr bwMode="auto">
              <a:xfrm>
                <a:off x="5312429" y="1666547"/>
                <a:ext cx="107051" cy="17027"/>
              </a:xfrm>
              <a:prstGeom prst="rect">
                <a:avLst/>
              </a:prstGeom>
              <a:solidFill>
                <a:schemeClr val="bg1"/>
              </a:solidFill>
              <a:ln w="9525">
                <a:noFill/>
                <a:miter lim="800000"/>
              </a:ln>
            </p:spPr>
            <p:txBody>
              <a:bodyPr/>
              <a:lstStyle/>
              <a:p>
                <a:pPr algn="l"/>
                <a:endParaRPr lang="zh-CN" altLang="en-US">
                  <a:solidFill>
                    <a:srgbClr val="F2F2F2"/>
                  </a:solidFill>
                  <a:latin typeface="+mn-lt"/>
                  <a:ea typeface="+mn-ea"/>
                  <a:cs typeface="+mn-ea"/>
                  <a:sym typeface="+mn-lt"/>
                </a:endParaRPr>
              </a:p>
            </p:txBody>
          </p:sp>
          <p:sp>
            <p:nvSpPr>
              <p:cNvPr id="85" name="Rectangle 118"/>
              <p:cNvSpPr>
                <a:spLocks noChangeArrowheads="1"/>
              </p:cNvSpPr>
              <p:nvPr/>
            </p:nvSpPr>
            <p:spPr bwMode="auto">
              <a:xfrm>
                <a:off x="5312429" y="1705464"/>
                <a:ext cx="107051" cy="17027"/>
              </a:xfrm>
              <a:prstGeom prst="rect">
                <a:avLst/>
              </a:prstGeom>
              <a:solidFill>
                <a:schemeClr val="bg1"/>
              </a:solidFill>
              <a:ln w="9525">
                <a:noFill/>
                <a:miter lim="800000"/>
              </a:ln>
            </p:spPr>
            <p:txBody>
              <a:bodyPr/>
              <a:lstStyle/>
              <a:p>
                <a:pPr algn="l"/>
                <a:endParaRPr lang="zh-CN" altLang="en-US">
                  <a:solidFill>
                    <a:srgbClr val="F2F2F2"/>
                  </a:solidFill>
                  <a:latin typeface="+mn-lt"/>
                  <a:ea typeface="+mn-ea"/>
                  <a:cs typeface="+mn-ea"/>
                  <a:sym typeface="+mn-lt"/>
                </a:endParaRPr>
              </a:p>
            </p:txBody>
          </p:sp>
          <p:sp>
            <p:nvSpPr>
              <p:cNvPr id="86" name="Rectangle 119"/>
              <p:cNvSpPr>
                <a:spLocks noChangeArrowheads="1"/>
              </p:cNvSpPr>
              <p:nvPr/>
            </p:nvSpPr>
            <p:spPr bwMode="auto">
              <a:xfrm>
                <a:off x="5312429" y="1749246"/>
                <a:ext cx="107051" cy="14594"/>
              </a:xfrm>
              <a:prstGeom prst="rect">
                <a:avLst/>
              </a:prstGeom>
              <a:solidFill>
                <a:schemeClr val="bg1"/>
              </a:solidFill>
              <a:ln w="9525">
                <a:noFill/>
                <a:miter lim="800000"/>
              </a:ln>
            </p:spPr>
            <p:txBody>
              <a:bodyPr/>
              <a:lstStyle/>
              <a:p>
                <a:pPr algn="l"/>
                <a:endParaRPr lang="zh-CN" altLang="en-US">
                  <a:solidFill>
                    <a:srgbClr val="F2F2F2"/>
                  </a:solidFill>
                  <a:latin typeface="+mn-lt"/>
                  <a:ea typeface="+mn-ea"/>
                  <a:cs typeface="+mn-ea"/>
                  <a:sym typeface="+mn-lt"/>
                </a:endParaRPr>
              </a:p>
            </p:txBody>
          </p:sp>
          <p:sp>
            <p:nvSpPr>
              <p:cNvPr id="87" name="Rectangle 120"/>
              <p:cNvSpPr>
                <a:spLocks noChangeArrowheads="1"/>
              </p:cNvSpPr>
              <p:nvPr/>
            </p:nvSpPr>
            <p:spPr bwMode="auto">
              <a:xfrm>
                <a:off x="5312429" y="1790596"/>
                <a:ext cx="107051" cy="17027"/>
              </a:xfrm>
              <a:prstGeom prst="rect">
                <a:avLst/>
              </a:prstGeom>
              <a:solidFill>
                <a:schemeClr val="bg1"/>
              </a:solidFill>
              <a:ln w="9525">
                <a:noFill/>
                <a:miter lim="800000"/>
              </a:ln>
            </p:spPr>
            <p:txBody>
              <a:bodyPr/>
              <a:lstStyle/>
              <a:p>
                <a:pPr algn="l"/>
                <a:endParaRPr lang="zh-CN" altLang="en-US">
                  <a:solidFill>
                    <a:srgbClr val="F2F2F2"/>
                  </a:solidFill>
                  <a:latin typeface="+mn-lt"/>
                  <a:ea typeface="+mn-ea"/>
                  <a:cs typeface="+mn-ea"/>
                  <a:sym typeface="+mn-lt"/>
                </a:endParaRPr>
              </a:p>
            </p:txBody>
          </p:sp>
        </p:grpSp>
      </p:grpSp>
      <p:grpSp>
        <p:nvGrpSpPr>
          <p:cNvPr id="12" name="组合 11"/>
          <p:cNvGrpSpPr/>
          <p:nvPr/>
        </p:nvGrpSpPr>
        <p:grpSpPr>
          <a:xfrm>
            <a:off x="6608168" y="1169109"/>
            <a:ext cx="1095236" cy="1095632"/>
            <a:chOff x="9976487" y="1872580"/>
            <a:chExt cx="1686798" cy="1687408"/>
          </a:xfrm>
        </p:grpSpPr>
        <p:grpSp>
          <p:nvGrpSpPr>
            <p:cNvPr id="30" name="组合 29"/>
            <p:cNvGrpSpPr/>
            <p:nvPr/>
          </p:nvGrpSpPr>
          <p:grpSpPr>
            <a:xfrm>
              <a:off x="9976487" y="1872580"/>
              <a:ext cx="1686798" cy="1687408"/>
              <a:chOff x="4345444" y="2542859"/>
              <a:chExt cx="1810550" cy="1811205"/>
            </a:xfrm>
          </p:grpSpPr>
          <p:grpSp>
            <p:nvGrpSpPr>
              <p:cNvPr id="31" name="组合 30"/>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33" name="同心圆 32"/>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34" name="椭圆 33"/>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32" name="椭圆 31"/>
              <p:cNvSpPr/>
              <p:nvPr/>
            </p:nvSpPr>
            <p:spPr>
              <a:xfrm>
                <a:off x="4565570" y="2763062"/>
                <a:ext cx="1370298" cy="1370793"/>
              </a:xfrm>
              <a:prstGeom prst="ellipse">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10" name="组合 109"/>
            <p:cNvGrpSpPr/>
            <p:nvPr/>
          </p:nvGrpSpPr>
          <p:grpSpPr>
            <a:xfrm>
              <a:off x="10405129" y="2280188"/>
              <a:ext cx="820680" cy="812962"/>
              <a:chOff x="9364954" y="1516098"/>
              <a:chExt cx="370262" cy="366780"/>
            </a:xfrm>
          </p:grpSpPr>
          <p:sp>
            <p:nvSpPr>
              <p:cNvPr id="89" name="Freeform 150"/>
              <p:cNvSpPr>
                <a:spLocks noEditPoints="1" noChangeArrowheads="1"/>
              </p:cNvSpPr>
              <p:nvPr/>
            </p:nvSpPr>
            <p:spPr bwMode="auto">
              <a:xfrm>
                <a:off x="9364954" y="1516098"/>
                <a:ext cx="370262" cy="366780"/>
              </a:xfrm>
              <a:custGeom>
                <a:avLst/>
                <a:gdLst>
                  <a:gd name="T0" fmla="*/ 189680 w 114"/>
                  <a:gd name="T1" fmla="*/ 0 h 114"/>
                  <a:gd name="T2" fmla="*/ 0 w 114"/>
                  <a:gd name="T3" fmla="*/ 188432 h 114"/>
                  <a:gd name="T4" fmla="*/ 189680 w 114"/>
                  <a:gd name="T5" fmla="*/ 376864 h 114"/>
                  <a:gd name="T6" fmla="*/ 379359 w 114"/>
                  <a:gd name="T7" fmla="*/ 188432 h 114"/>
                  <a:gd name="T8" fmla="*/ 189680 w 114"/>
                  <a:gd name="T9" fmla="*/ 0 h 114"/>
                  <a:gd name="T10" fmla="*/ 189680 w 114"/>
                  <a:gd name="T11" fmla="*/ 357029 h 114"/>
                  <a:gd name="T12" fmla="*/ 19966 w 114"/>
                  <a:gd name="T13" fmla="*/ 188432 h 114"/>
                  <a:gd name="T14" fmla="*/ 189680 w 114"/>
                  <a:gd name="T15" fmla="*/ 19835 h 114"/>
                  <a:gd name="T16" fmla="*/ 359393 w 114"/>
                  <a:gd name="T17" fmla="*/ 188432 h 114"/>
                  <a:gd name="T18" fmla="*/ 189680 w 114"/>
                  <a:gd name="T19" fmla="*/ 357029 h 1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114"/>
                  <a:gd name="T32" fmla="*/ 114 w 114"/>
                  <a:gd name="T33" fmla="*/ 114 h 1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114">
                    <a:moveTo>
                      <a:pt x="57" y="0"/>
                    </a:moveTo>
                    <a:cubicBezTo>
                      <a:pt x="25" y="0"/>
                      <a:pt x="0" y="25"/>
                      <a:pt x="0" y="57"/>
                    </a:cubicBezTo>
                    <a:cubicBezTo>
                      <a:pt x="0" y="89"/>
                      <a:pt x="25" y="114"/>
                      <a:pt x="57" y="114"/>
                    </a:cubicBezTo>
                    <a:cubicBezTo>
                      <a:pt x="89" y="114"/>
                      <a:pt x="114" y="89"/>
                      <a:pt x="114" y="57"/>
                    </a:cubicBezTo>
                    <a:cubicBezTo>
                      <a:pt x="114" y="25"/>
                      <a:pt x="89" y="0"/>
                      <a:pt x="57" y="0"/>
                    </a:cubicBezTo>
                    <a:close/>
                    <a:moveTo>
                      <a:pt x="57" y="108"/>
                    </a:moveTo>
                    <a:cubicBezTo>
                      <a:pt x="29" y="108"/>
                      <a:pt x="6" y="85"/>
                      <a:pt x="6" y="57"/>
                    </a:cubicBezTo>
                    <a:cubicBezTo>
                      <a:pt x="6" y="29"/>
                      <a:pt x="29" y="6"/>
                      <a:pt x="57" y="6"/>
                    </a:cubicBezTo>
                    <a:cubicBezTo>
                      <a:pt x="85" y="6"/>
                      <a:pt x="108" y="29"/>
                      <a:pt x="108" y="57"/>
                    </a:cubicBezTo>
                    <a:cubicBezTo>
                      <a:pt x="108" y="85"/>
                      <a:pt x="85" y="108"/>
                      <a:pt x="57" y="108"/>
                    </a:cubicBezTo>
                    <a:close/>
                  </a:path>
                </a:pathLst>
              </a:custGeom>
              <a:solidFill>
                <a:schemeClr val="bg1"/>
              </a:solidFill>
              <a:ln w="9525">
                <a:noFill/>
                <a:miter lim="800000"/>
              </a:ln>
            </p:spPr>
            <p:txBody>
              <a:bodyPr/>
              <a:lstStyle/>
              <a:p>
                <a:pPr algn="l"/>
                <a:endParaRPr lang="zh-CN" altLang="en-US">
                  <a:solidFill>
                    <a:srgbClr val="F2F2F2"/>
                  </a:solidFill>
                  <a:latin typeface="+mn-lt"/>
                  <a:ea typeface="+mn-ea"/>
                  <a:cs typeface="+mn-ea"/>
                  <a:sym typeface="+mn-lt"/>
                </a:endParaRPr>
              </a:p>
            </p:txBody>
          </p:sp>
          <p:sp>
            <p:nvSpPr>
              <p:cNvPr id="90" name="Rectangle 151"/>
              <p:cNvSpPr>
                <a:spLocks noChangeArrowheads="1"/>
              </p:cNvSpPr>
              <p:nvPr/>
            </p:nvSpPr>
            <p:spPr bwMode="auto">
              <a:xfrm>
                <a:off x="9506239" y="1780859"/>
                <a:ext cx="21924" cy="41294"/>
              </a:xfrm>
              <a:prstGeom prst="rect">
                <a:avLst/>
              </a:prstGeom>
              <a:solidFill>
                <a:schemeClr val="bg1"/>
              </a:solidFill>
              <a:ln w="9525">
                <a:noFill/>
                <a:miter lim="800000"/>
              </a:ln>
            </p:spPr>
            <p:txBody>
              <a:bodyPr/>
              <a:lstStyle/>
              <a:p>
                <a:pPr algn="l"/>
                <a:endParaRPr lang="zh-CN" altLang="en-US">
                  <a:solidFill>
                    <a:srgbClr val="F2F2F2"/>
                  </a:solidFill>
                  <a:latin typeface="+mn-lt"/>
                  <a:ea typeface="+mn-ea"/>
                  <a:cs typeface="+mn-ea"/>
                  <a:sym typeface="+mn-lt"/>
                </a:endParaRPr>
              </a:p>
            </p:txBody>
          </p:sp>
          <p:sp>
            <p:nvSpPr>
              <p:cNvPr id="91" name="Rectangle 152"/>
              <p:cNvSpPr>
                <a:spLocks noChangeArrowheads="1"/>
              </p:cNvSpPr>
              <p:nvPr/>
            </p:nvSpPr>
            <p:spPr bwMode="auto">
              <a:xfrm>
                <a:off x="9540342" y="1780859"/>
                <a:ext cx="19487" cy="41294"/>
              </a:xfrm>
              <a:prstGeom prst="rect">
                <a:avLst/>
              </a:prstGeom>
              <a:solidFill>
                <a:schemeClr val="bg1"/>
              </a:solidFill>
              <a:ln w="9525">
                <a:noFill/>
                <a:miter lim="800000"/>
              </a:ln>
            </p:spPr>
            <p:txBody>
              <a:bodyPr/>
              <a:lstStyle/>
              <a:p>
                <a:pPr algn="l"/>
                <a:endParaRPr lang="zh-CN" altLang="en-US">
                  <a:solidFill>
                    <a:srgbClr val="F2F2F2"/>
                  </a:solidFill>
                  <a:latin typeface="+mn-lt"/>
                  <a:ea typeface="+mn-ea"/>
                  <a:cs typeface="+mn-ea"/>
                  <a:sym typeface="+mn-lt"/>
                </a:endParaRPr>
              </a:p>
            </p:txBody>
          </p:sp>
          <p:sp>
            <p:nvSpPr>
              <p:cNvPr id="92" name="Rectangle 153"/>
              <p:cNvSpPr>
                <a:spLocks noChangeArrowheads="1"/>
              </p:cNvSpPr>
              <p:nvPr/>
            </p:nvSpPr>
            <p:spPr bwMode="auto">
              <a:xfrm>
                <a:off x="9574445" y="1780859"/>
                <a:ext cx="19487" cy="41294"/>
              </a:xfrm>
              <a:prstGeom prst="rect">
                <a:avLst/>
              </a:prstGeom>
              <a:solidFill>
                <a:schemeClr val="bg1"/>
              </a:solidFill>
              <a:ln w="9525">
                <a:noFill/>
                <a:miter lim="800000"/>
              </a:ln>
            </p:spPr>
            <p:txBody>
              <a:bodyPr/>
              <a:lstStyle/>
              <a:p>
                <a:pPr algn="l"/>
                <a:endParaRPr lang="zh-CN" altLang="en-US">
                  <a:solidFill>
                    <a:srgbClr val="F2F2F2"/>
                  </a:solidFill>
                  <a:latin typeface="+mn-lt"/>
                  <a:ea typeface="+mn-ea"/>
                  <a:cs typeface="+mn-ea"/>
                  <a:sym typeface="+mn-lt"/>
                </a:endParaRPr>
              </a:p>
            </p:txBody>
          </p:sp>
          <p:sp>
            <p:nvSpPr>
              <p:cNvPr id="93" name="Freeform 154"/>
              <p:cNvSpPr>
                <a:spLocks noChangeArrowheads="1"/>
              </p:cNvSpPr>
              <p:nvPr/>
            </p:nvSpPr>
            <p:spPr bwMode="auto">
              <a:xfrm>
                <a:off x="9479444" y="1620544"/>
                <a:ext cx="80387" cy="82586"/>
              </a:xfrm>
              <a:custGeom>
                <a:avLst/>
                <a:gdLst>
                  <a:gd name="T0" fmla="*/ 62595 w 25"/>
                  <a:gd name="T1" fmla="*/ 74674 h 25"/>
                  <a:gd name="T2" fmla="*/ 72479 w 25"/>
                  <a:gd name="T3" fmla="*/ 84857 h 25"/>
                  <a:gd name="T4" fmla="*/ 82362 w 25"/>
                  <a:gd name="T5" fmla="*/ 74674 h 25"/>
                  <a:gd name="T6" fmla="*/ 72479 w 25"/>
                  <a:gd name="T7" fmla="*/ 64491 h 25"/>
                  <a:gd name="T8" fmla="*/ 69184 w 25"/>
                  <a:gd name="T9" fmla="*/ 64491 h 25"/>
                  <a:gd name="T10" fmla="*/ 0 w 25"/>
                  <a:gd name="T11" fmla="*/ 0 h 25"/>
                  <a:gd name="T12" fmla="*/ 62595 w 25"/>
                  <a:gd name="T13" fmla="*/ 74674 h 25"/>
                  <a:gd name="T14" fmla="*/ 62595 w 25"/>
                  <a:gd name="T15" fmla="*/ 74674 h 25"/>
                  <a:gd name="T16" fmla="*/ 0 60000 65536"/>
                  <a:gd name="T17" fmla="*/ 0 60000 65536"/>
                  <a:gd name="T18" fmla="*/ 0 60000 65536"/>
                  <a:gd name="T19" fmla="*/ 0 60000 65536"/>
                  <a:gd name="T20" fmla="*/ 0 60000 65536"/>
                  <a:gd name="T21" fmla="*/ 0 60000 65536"/>
                  <a:gd name="T22" fmla="*/ 0 60000 65536"/>
                  <a:gd name="T23" fmla="*/ 0 60000 65536"/>
                  <a:gd name="T24" fmla="*/ 0 w 25"/>
                  <a:gd name="T25" fmla="*/ 0 h 25"/>
                  <a:gd name="T26" fmla="*/ 25 w 25"/>
                  <a:gd name="T27" fmla="*/ 25 h 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 h="25">
                    <a:moveTo>
                      <a:pt x="19" y="22"/>
                    </a:moveTo>
                    <a:cubicBezTo>
                      <a:pt x="19" y="24"/>
                      <a:pt x="20" y="25"/>
                      <a:pt x="22" y="25"/>
                    </a:cubicBezTo>
                    <a:cubicBezTo>
                      <a:pt x="24" y="25"/>
                      <a:pt x="25" y="24"/>
                      <a:pt x="25" y="22"/>
                    </a:cubicBezTo>
                    <a:cubicBezTo>
                      <a:pt x="25" y="21"/>
                      <a:pt x="24" y="19"/>
                      <a:pt x="22" y="19"/>
                    </a:cubicBezTo>
                    <a:cubicBezTo>
                      <a:pt x="22" y="19"/>
                      <a:pt x="22" y="19"/>
                      <a:pt x="21" y="19"/>
                    </a:cubicBezTo>
                    <a:cubicBezTo>
                      <a:pt x="0" y="0"/>
                      <a:pt x="0" y="0"/>
                      <a:pt x="0" y="0"/>
                    </a:cubicBezTo>
                    <a:cubicBezTo>
                      <a:pt x="19" y="22"/>
                      <a:pt x="19" y="22"/>
                      <a:pt x="19" y="22"/>
                    </a:cubicBezTo>
                    <a:cubicBezTo>
                      <a:pt x="19" y="22"/>
                      <a:pt x="19" y="22"/>
                      <a:pt x="19" y="22"/>
                    </a:cubicBezTo>
                    <a:close/>
                  </a:path>
                </a:pathLst>
              </a:custGeom>
              <a:solidFill>
                <a:schemeClr val="bg1"/>
              </a:solidFill>
              <a:ln w="9525">
                <a:noFill/>
                <a:miter lim="800000"/>
              </a:ln>
            </p:spPr>
            <p:txBody>
              <a:bodyPr/>
              <a:lstStyle/>
              <a:p>
                <a:pPr algn="l"/>
                <a:endParaRPr lang="zh-CN" altLang="en-US">
                  <a:solidFill>
                    <a:srgbClr val="F2F2F2"/>
                  </a:solidFill>
                  <a:latin typeface="+mn-lt"/>
                  <a:ea typeface="+mn-ea"/>
                  <a:cs typeface="+mn-ea"/>
                  <a:sym typeface="+mn-lt"/>
                </a:endParaRPr>
              </a:p>
            </p:txBody>
          </p:sp>
          <p:sp>
            <p:nvSpPr>
              <p:cNvPr id="94" name="Freeform 155"/>
              <p:cNvSpPr>
                <a:spLocks noChangeArrowheads="1"/>
              </p:cNvSpPr>
              <p:nvPr/>
            </p:nvSpPr>
            <p:spPr bwMode="auto">
              <a:xfrm>
                <a:off x="9430725" y="1780859"/>
                <a:ext cx="21924" cy="19432"/>
              </a:xfrm>
              <a:custGeom>
                <a:avLst/>
                <a:gdLst>
                  <a:gd name="T0" fmla="*/ 0 w 9"/>
                  <a:gd name="T1" fmla="*/ 14974 h 8"/>
                  <a:gd name="T2" fmla="*/ 7488 w 9"/>
                  <a:gd name="T3" fmla="*/ 19966 h 8"/>
                  <a:gd name="T4" fmla="*/ 22463 w 9"/>
                  <a:gd name="T5" fmla="*/ 2496 h 8"/>
                  <a:gd name="T6" fmla="*/ 17471 w 9"/>
                  <a:gd name="T7" fmla="*/ 0 h 8"/>
                  <a:gd name="T8" fmla="*/ 0 w 9"/>
                  <a:gd name="T9" fmla="*/ 14974 h 8"/>
                  <a:gd name="T10" fmla="*/ 0 60000 65536"/>
                  <a:gd name="T11" fmla="*/ 0 60000 65536"/>
                  <a:gd name="T12" fmla="*/ 0 60000 65536"/>
                  <a:gd name="T13" fmla="*/ 0 60000 65536"/>
                  <a:gd name="T14" fmla="*/ 0 60000 65536"/>
                  <a:gd name="T15" fmla="*/ 0 w 9"/>
                  <a:gd name="T16" fmla="*/ 0 h 8"/>
                  <a:gd name="T17" fmla="*/ 9 w 9"/>
                  <a:gd name="T18" fmla="*/ 8 h 8"/>
                </a:gdLst>
                <a:ahLst/>
                <a:cxnLst>
                  <a:cxn ang="T10">
                    <a:pos x="T0" y="T1"/>
                  </a:cxn>
                  <a:cxn ang="T11">
                    <a:pos x="T2" y="T3"/>
                  </a:cxn>
                  <a:cxn ang="T12">
                    <a:pos x="T4" y="T5"/>
                  </a:cxn>
                  <a:cxn ang="T13">
                    <a:pos x="T6" y="T7"/>
                  </a:cxn>
                  <a:cxn ang="T14">
                    <a:pos x="T8" y="T9"/>
                  </a:cxn>
                </a:cxnLst>
                <a:rect l="T15" t="T16" r="T17" b="T18"/>
                <a:pathLst>
                  <a:path w="9" h="8">
                    <a:moveTo>
                      <a:pt x="0" y="6"/>
                    </a:moveTo>
                    <a:lnTo>
                      <a:pt x="3" y="8"/>
                    </a:lnTo>
                    <a:lnTo>
                      <a:pt x="9" y="1"/>
                    </a:lnTo>
                    <a:lnTo>
                      <a:pt x="7" y="0"/>
                    </a:lnTo>
                    <a:lnTo>
                      <a:pt x="0" y="6"/>
                    </a:lnTo>
                    <a:close/>
                  </a:path>
                </a:pathLst>
              </a:custGeom>
              <a:solidFill>
                <a:schemeClr val="bg1"/>
              </a:solidFill>
              <a:ln w="9525">
                <a:noFill/>
                <a:miter lim="800000"/>
              </a:ln>
            </p:spPr>
            <p:txBody>
              <a:bodyPr/>
              <a:lstStyle/>
              <a:p>
                <a:pPr algn="l"/>
                <a:endParaRPr lang="zh-CN" altLang="en-US">
                  <a:solidFill>
                    <a:srgbClr val="F2F2F2"/>
                  </a:solidFill>
                  <a:latin typeface="+mn-lt"/>
                  <a:ea typeface="+mn-ea"/>
                  <a:cs typeface="+mn-ea"/>
                  <a:sym typeface="+mn-lt"/>
                </a:endParaRPr>
              </a:p>
            </p:txBody>
          </p:sp>
          <p:sp>
            <p:nvSpPr>
              <p:cNvPr id="95" name="Freeform 156"/>
              <p:cNvSpPr>
                <a:spLocks noChangeArrowheads="1"/>
              </p:cNvSpPr>
              <p:nvPr/>
            </p:nvSpPr>
            <p:spPr bwMode="auto">
              <a:xfrm>
                <a:off x="9411238" y="1737137"/>
                <a:ext cx="26796" cy="14574"/>
              </a:xfrm>
              <a:custGeom>
                <a:avLst/>
                <a:gdLst>
                  <a:gd name="T0" fmla="*/ 22462 w 11"/>
                  <a:gd name="T1" fmla="*/ 0 h 6"/>
                  <a:gd name="T2" fmla="*/ 0 w 11"/>
                  <a:gd name="T3" fmla="*/ 7488 h 6"/>
                  <a:gd name="T4" fmla="*/ 2496 w 11"/>
                  <a:gd name="T5" fmla="*/ 14975 h 6"/>
                  <a:gd name="T6" fmla="*/ 27454 w 11"/>
                  <a:gd name="T7" fmla="*/ 7488 h 6"/>
                  <a:gd name="T8" fmla="*/ 22462 w 11"/>
                  <a:gd name="T9" fmla="*/ 0 h 6"/>
                  <a:gd name="T10" fmla="*/ 0 60000 65536"/>
                  <a:gd name="T11" fmla="*/ 0 60000 65536"/>
                  <a:gd name="T12" fmla="*/ 0 60000 65536"/>
                  <a:gd name="T13" fmla="*/ 0 60000 65536"/>
                  <a:gd name="T14" fmla="*/ 0 60000 65536"/>
                  <a:gd name="T15" fmla="*/ 0 w 11"/>
                  <a:gd name="T16" fmla="*/ 0 h 6"/>
                  <a:gd name="T17" fmla="*/ 11 w 11"/>
                  <a:gd name="T18" fmla="*/ 6 h 6"/>
                </a:gdLst>
                <a:ahLst/>
                <a:cxnLst>
                  <a:cxn ang="T10">
                    <a:pos x="T0" y="T1"/>
                  </a:cxn>
                  <a:cxn ang="T11">
                    <a:pos x="T2" y="T3"/>
                  </a:cxn>
                  <a:cxn ang="T12">
                    <a:pos x="T4" y="T5"/>
                  </a:cxn>
                  <a:cxn ang="T13">
                    <a:pos x="T6" y="T7"/>
                  </a:cxn>
                  <a:cxn ang="T14">
                    <a:pos x="T8" y="T9"/>
                  </a:cxn>
                </a:cxnLst>
                <a:rect l="T15" t="T16" r="T17" b="T18"/>
                <a:pathLst>
                  <a:path w="11" h="6">
                    <a:moveTo>
                      <a:pt x="9" y="0"/>
                    </a:moveTo>
                    <a:lnTo>
                      <a:pt x="0" y="3"/>
                    </a:lnTo>
                    <a:lnTo>
                      <a:pt x="1" y="6"/>
                    </a:lnTo>
                    <a:lnTo>
                      <a:pt x="11" y="3"/>
                    </a:lnTo>
                    <a:lnTo>
                      <a:pt x="9" y="0"/>
                    </a:lnTo>
                    <a:close/>
                  </a:path>
                </a:pathLst>
              </a:custGeom>
              <a:solidFill>
                <a:schemeClr val="bg1"/>
              </a:solidFill>
              <a:ln w="9525">
                <a:noFill/>
                <a:miter lim="800000"/>
              </a:ln>
            </p:spPr>
            <p:txBody>
              <a:bodyPr/>
              <a:lstStyle/>
              <a:p>
                <a:pPr algn="l"/>
                <a:endParaRPr lang="zh-CN" altLang="en-US">
                  <a:solidFill>
                    <a:srgbClr val="F2F2F2"/>
                  </a:solidFill>
                  <a:latin typeface="+mn-lt"/>
                  <a:ea typeface="+mn-ea"/>
                  <a:cs typeface="+mn-ea"/>
                  <a:sym typeface="+mn-lt"/>
                </a:endParaRPr>
              </a:p>
            </p:txBody>
          </p:sp>
          <p:sp>
            <p:nvSpPr>
              <p:cNvPr id="96" name="Freeform 157"/>
              <p:cNvSpPr>
                <a:spLocks noChangeArrowheads="1"/>
              </p:cNvSpPr>
              <p:nvPr/>
            </p:nvSpPr>
            <p:spPr bwMode="auto">
              <a:xfrm>
                <a:off x="9442904" y="1588969"/>
                <a:ext cx="19487" cy="21862"/>
              </a:xfrm>
              <a:custGeom>
                <a:avLst/>
                <a:gdLst>
                  <a:gd name="T0" fmla="*/ 0 w 8"/>
                  <a:gd name="T1" fmla="*/ 7488 h 9"/>
                  <a:gd name="T2" fmla="*/ 17470 w 8"/>
                  <a:gd name="T3" fmla="*/ 22463 h 9"/>
                  <a:gd name="T4" fmla="*/ 19966 w 8"/>
                  <a:gd name="T5" fmla="*/ 17471 h 9"/>
                  <a:gd name="T6" fmla="*/ 4992 w 8"/>
                  <a:gd name="T7" fmla="*/ 0 h 9"/>
                  <a:gd name="T8" fmla="*/ 0 w 8"/>
                  <a:gd name="T9" fmla="*/ 7488 h 9"/>
                  <a:gd name="T10" fmla="*/ 0 60000 65536"/>
                  <a:gd name="T11" fmla="*/ 0 60000 65536"/>
                  <a:gd name="T12" fmla="*/ 0 60000 65536"/>
                  <a:gd name="T13" fmla="*/ 0 60000 65536"/>
                  <a:gd name="T14" fmla="*/ 0 60000 65536"/>
                  <a:gd name="T15" fmla="*/ 0 w 8"/>
                  <a:gd name="T16" fmla="*/ 0 h 9"/>
                  <a:gd name="T17" fmla="*/ 8 w 8"/>
                  <a:gd name="T18" fmla="*/ 9 h 9"/>
                </a:gdLst>
                <a:ahLst/>
                <a:cxnLst>
                  <a:cxn ang="T10">
                    <a:pos x="T0" y="T1"/>
                  </a:cxn>
                  <a:cxn ang="T11">
                    <a:pos x="T2" y="T3"/>
                  </a:cxn>
                  <a:cxn ang="T12">
                    <a:pos x="T4" y="T5"/>
                  </a:cxn>
                  <a:cxn ang="T13">
                    <a:pos x="T6" y="T7"/>
                  </a:cxn>
                  <a:cxn ang="T14">
                    <a:pos x="T8" y="T9"/>
                  </a:cxn>
                </a:cxnLst>
                <a:rect l="T15" t="T16" r="T17" b="T18"/>
                <a:pathLst>
                  <a:path w="8" h="9">
                    <a:moveTo>
                      <a:pt x="0" y="3"/>
                    </a:moveTo>
                    <a:lnTo>
                      <a:pt x="7" y="9"/>
                    </a:lnTo>
                    <a:lnTo>
                      <a:pt x="8" y="7"/>
                    </a:lnTo>
                    <a:lnTo>
                      <a:pt x="2" y="0"/>
                    </a:lnTo>
                    <a:lnTo>
                      <a:pt x="0" y="3"/>
                    </a:lnTo>
                    <a:close/>
                  </a:path>
                </a:pathLst>
              </a:custGeom>
              <a:solidFill>
                <a:schemeClr val="bg1"/>
              </a:solidFill>
              <a:ln w="9525">
                <a:noFill/>
                <a:miter lim="800000"/>
              </a:ln>
            </p:spPr>
            <p:txBody>
              <a:bodyPr/>
              <a:lstStyle/>
              <a:p>
                <a:pPr algn="l"/>
                <a:endParaRPr lang="zh-CN" altLang="en-US">
                  <a:solidFill>
                    <a:srgbClr val="F2F2F2"/>
                  </a:solidFill>
                  <a:latin typeface="+mn-lt"/>
                  <a:ea typeface="+mn-ea"/>
                  <a:cs typeface="+mn-ea"/>
                  <a:sym typeface="+mn-lt"/>
                </a:endParaRPr>
              </a:p>
            </p:txBody>
          </p:sp>
          <p:sp>
            <p:nvSpPr>
              <p:cNvPr id="97" name="Freeform 158"/>
              <p:cNvSpPr>
                <a:spLocks noChangeArrowheads="1"/>
              </p:cNvSpPr>
              <p:nvPr/>
            </p:nvSpPr>
            <p:spPr bwMode="auto">
              <a:xfrm>
                <a:off x="9413673" y="1637548"/>
                <a:ext cx="26796" cy="12146"/>
              </a:xfrm>
              <a:custGeom>
                <a:avLst/>
                <a:gdLst>
                  <a:gd name="T0" fmla="*/ 27454 w 11"/>
                  <a:gd name="T1" fmla="*/ 7488 h 5"/>
                  <a:gd name="T2" fmla="*/ 4992 w 11"/>
                  <a:gd name="T3" fmla="*/ 0 h 5"/>
                  <a:gd name="T4" fmla="*/ 0 w 11"/>
                  <a:gd name="T5" fmla="*/ 7488 h 5"/>
                  <a:gd name="T6" fmla="*/ 24958 w 11"/>
                  <a:gd name="T7" fmla="*/ 12480 h 5"/>
                  <a:gd name="T8" fmla="*/ 27454 w 11"/>
                  <a:gd name="T9" fmla="*/ 7488 h 5"/>
                  <a:gd name="T10" fmla="*/ 0 60000 65536"/>
                  <a:gd name="T11" fmla="*/ 0 60000 65536"/>
                  <a:gd name="T12" fmla="*/ 0 60000 65536"/>
                  <a:gd name="T13" fmla="*/ 0 60000 65536"/>
                  <a:gd name="T14" fmla="*/ 0 60000 65536"/>
                  <a:gd name="T15" fmla="*/ 0 w 11"/>
                  <a:gd name="T16" fmla="*/ 0 h 5"/>
                  <a:gd name="T17" fmla="*/ 11 w 11"/>
                  <a:gd name="T18" fmla="*/ 5 h 5"/>
                </a:gdLst>
                <a:ahLst/>
                <a:cxnLst>
                  <a:cxn ang="T10">
                    <a:pos x="T0" y="T1"/>
                  </a:cxn>
                  <a:cxn ang="T11">
                    <a:pos x="T2" y="T3"/>
                  </a:cxn>
                  <a:cxn ang="T12">
                    <a:pos x="T4" y="T5"/>
                  </a:cxn>
                  <a:cxn ang="T13">
                    <a:pos x="T6" y="T7"/>
                  </a:cxn>
                  <a:cxn ang="T14">
                    <a:pos x="T8" y="T9"/>
                  </a:cxn>
                </a:cxnLst>
                <a:rect l="T15" t="T16" r="T17" b="T18"/>
                <a:pathLst>
                  <a:path w="11" h="5">
                    <a:moveTo>
                      <a:pt x="11" y="3"/>
                    </a:moveTo>
                    <a:lnTo>
                      <a:pt x="2" y="0"/>
                    </a:lnTo>
                    <a:lnTo>
                      <a:pt x="0" y="3"/>
                    </a:lnTo>
                    <a:lnTo>
                      <a:pt x="10" y="5"/>
                    </a:lnTo>
                    <a:lnTo>
                      <a:pt x="11" y="3"/>
                    </a:lnTo>
                    <a:close/>
                  </a:path>
                </a:pathLst>
              </a:custGeom>
              <a:solidFill>
                <a:schemeClr val="bg1"/>
              </a:solidFill>
              <a:ln w="9525">
                <a:noFill/>
                <a:miter lim="800000"/>
              </a:ln>
            </p:spPr>
            <p:txBody>
              <a:bodyPr/>
              <a:lstStyle/>
              <a:p>
                <a:pPr algn="l"/>
                <a:endParaRPr lang="zh-CN" altLang="en-US">
                  <a:solidFill>
                    <a:srgbClr val="F2F2F2"/>
                  </a:solidFill>
                  <a:latin typeface="+mn-lt"/>
                  <a:ea typeface="+mn-ea"/>
                  <a:cs typeface="+mn-ea"/>
                  <a:sym typeface="+mn-lt"/>
                </a:endParaRPr>
              </a:p>
            </p:txBody>
          </p:sp>
          <p:sp>
            <p:nvSpPr>
              <p:cNvPr id="98" name="Rectangle 159"/>
              <p:cNvSpPr>
                <a:spLocks noChangeArrowheads="1"/>
              </p:cNvSpPr>
              <p:nvPr/>
            </p:nvSpPr>
            <p:spPr bwMode="auto">
              <a:xfrm>
                <a:off x="9547650" y="1550104"/>
                <a:ext cx="7308" cy="21862"/>
              </a:xfrm>
              <a:prstGeom prst="rect">
                <a:avLst/>
              </a:prstGeom>
              <a:solidFill>
                <a:schemeClr val="bg1"/>
              </a:solidFill>
              <a:ln w="9525">
                <a:noFill/>
                <a:miter lim="800000"/>
              </a:ln>
            </p:spPr>
            <p:txBody>
              <a:bodyPr/>
              <a:lstStyle/>
              <a:p>
                <a:pPr algn="l"/>
                <a:endParaRPr lang="zh-CN" altLang="en-US">
                  <a:solidFill>
                    <a:srgbClr val="F2F2F2"/>
                  </a:solidFill>
                  <a:latin typeface="+mn-lt"/>
                  <a:ea typeface="+mn-ea"/>
                  <a:cs typeface="+mn-ea"/>
                  <a:sym typeface="+mn-lt"/>
                </a:endParaRPr>
              </a:p>
            </p:txBody>
          </p:sp>
          <p:sp>
            <p:nvSpPr>
              <p:cNvPr id="99" name="Freeform 160"/>
              <p:cNvSpPr>
                <a:spLocks noChangeArrowheads="1"/>
              </p:cNvSpPr>
              <p:nvPr/>
            </p:nvSpPr>
            <p:spPr bwMode="auto">
              <a:xfrm>
                <a:off x="9481879" y="1559820"/>
                <a:ext cx="17052" cy="21862"/>
              </a:xfrm>
              <a:custGeom>
                <a:avLst/>
                <a:gdLst>
                  <a:gd name="T0" fmla="*/ 17471 w 7"/>
                  <a:gd name="T1" fmla="*/ 19967 h 9"/>
                  <a:gd name="T2" fmla="*/ 7488 w 7"/>
                  <a:gd name="T3" fmla="*/ 0 h 9"/>
                  <a:gd name="T4" fmla="*/ 0 w 7"/>
                  <a:gd name="T5" fmla="*/ 4992 h 9"/>
                  <a:gd name="T6" fmla="*/ 9983 w 7"/>
                  <a:gd name="T7" fmla="*/ 22463 h 9"/>
                  <a:gd name="T8" fmla="*/ 17471 w 7"/>
                  <a:gd name="T9" fmla="*/ 19967 h 9"/>
                  <a:gd name="T10" fmla="*/ 0 60000 65536"/>
                  <a:gd name="T11" fmla="*/ 0 60000 65536"/>
                  <a:gd name="T12" fmla="*/ 0 60000 65536"/>
                  <a:gd name="T13" fmla="*/ 0 60000 65536"/>
                  <a:gd name="T14" fmla="*/ 0 60000 65536"/>
                  <a:gd name="T15" fmla="*/ 0 w 7"/>
                  <a:gd name="T16" fmla="*/ 0 h 9"/>
                  <a:gd name="T17" fmla="*/ 7 w 7"/>
                  <a:gd name="T18" fmla="*/ 9 h 9"/>
                </a:gdLst>
                <a:ahLst/>
                <a:cxnLst>
                  <a:cxn ang="T10">
                    <a:pos x="T0" y="T1"/>
                  </a:cxn>
                  <a:cxn ang="T11">
                    <a:pos x="T2" y="T3"/>
                  </a:cxn>
                  <a:cxn ang="T12">
                    <a:pos x="T4" y="T5"/>
                  </a:cxn>
                  <a:cxn ang="T13">
                    <a:pos x="T6" y="T7"/>
                  </a:cxn>
                  <a:cxn ang="T14">
                    <a:pos x="T8" y="T9"/>
                  </a:cxn>
                </a:cxnLst>
                <a:rect l="T15" t="T16" r="T17" b="T18"/>
                <a:pathLst>
                  <a:path w="7" h="9">
                    <a:moveTo>
                      <a:pt x="7" y="8"/>
                    </a:moveTo>
                    <a:lnTo>
                      <a:pt x="3" y="0"/>
                    </a:lnTo>
                    <a:lnTo>
                      <a:pt x="0" y="2"/>
                    </a:lnTo>
                    <a:lnTo>
                      <a:pt x="4" y="9"/>
                    </a:lnTo>
                    <a:lnTo>
                      <a:pt x="7" y="8"/>
                    </a:lnTo>
                    <a:close/>
                  </a:path>
                </a:pathLst>
              </a:custGeom>
              <a:solidFill>
                <a:schemeClr val="bg1"/>
              </a:solidFill>
              <a:ln w="9525">
                <a:noFill/>
                <a:miter lim="800000"/>
              </a:ln>
            </p:spPr>
            <p:txBody>
              <a:bodyPr/>
              <a:lstStyle/>
              <a:p>
                <a:pPr algn="l"/>
                <a:endParaRPr lang="zh-CN" altLang="en-US">
                  <a:solidFill>
                    <a:srgbClr val="F2F2F2"/>
                  </a:solidFill>
                  <a:latin typeface="+mn-lt"/>
                  <a:ea typeface="+mn-ea"/>
                  <a:cs typeface="+mn-ea"/>
                  <a:sym typeface="+mn-lt"/>
                </a:endParaRPr>
              </a:p>
            </p:txBody>
          </p:sp>
          <p:sp>
            <p:nvSpPr>
              <p:cNvPr id="100" name="Freeform 161"/>
              <p:cNvSpPr>
                <a:spLocks noChangeArrowheads="1"/>
              </p:cNvSpPr>
              <p:nvPr/>
            </p:nvSpPr>
            <p:spPr bwMode="auto">
              <a:xfrm>
                <a:off x="9593932" y="1559820"/>
                <a:ext cx="12181" cy="26719"/>
              </a:xfrm>
              <a:custGeom>
                <a:avLst/>
                <a:gdLst>
                  <a:gd name="T0" fmla="*/ 0 w 5"/>
                  <a:gd name="T1" fmla="*/ 22462 h 11"/>
                  <a:gd name="T2" fmla="*/ 4992 w 5"/>
                  <a:gd name="T3" fmla="*/ 27454 h 11"/>
                  <a:gd name="T4" fmla="*/ 12480 w 5"/>
                  <a:gd name="T5" fmla="*/ 4992 h 11"/>
                  <a:gd name="T6" fmla="*/ 4992 w 5"/>
                  <a:gd name="T7" fmla="*/ 0 h 11"/>
                  <a:gd name="T8" fmla="*/ 0 w 5"/>
                  <a:gd name="T9" fmla="*/ 22462 h 11"/>
                  <a:gd name="T10" fmla="*/ 0 60000 65536"/>
                  <a:gd name="T11" fmla="*/ 0 60000 65536"/>
                  <a:gd name="T12" fmla="*/ 0 60000 65536"/>
                  <a:gd name="T13" fmla="*/ 0 60000 65536"/>
                  <a:gd name="T14" fmla="*/ 0 60000 65536"/>
                  <a:gd name="T15" fmla="*/ 0 w 5"/>
                  <a:gd name="T16" fmla="*/ 0 h 11"/>
                  <a:gd name="T17" fmla="*/ 5 w 5"/>
                  <a:gd name="T18" fmla="*/ 11 h 11"/>
                </a:gdLst>
                <a:ahLst/>
                <a:cxnLst>
                  <a:cxn ang="T10">
                    <a:pos x="T0" y="T1"/>
                  </a:cxn>
                  <a:cxn ang="T11">
                    <a:pos x="T2" y="T3"/>
                  </a:cxn>
                  <a:cxn ang="T12">
                    <a:pos x="T4" y="T5"/>
                  </a:cxn>
                  <a:cxn ang="T13">
                    <a:pos x="T6" y="T7"/>
                  </a:cxn>
                  <a:cxn ang="T14">
                    <a:pos x="T8" y="T9"/>
                  </a:cxn>
                </a:cxnLst>
                <a:rect l="T15" t="T16" r="T17" b="T18"/>
                <a:pathLst>
                  <a:path w="5" h="11">
                    <a:moveTo>
                      <a:pt x="0" y="9"/>
                    </a:moveTo>
                    <a:lnTo>
                      <a:pt x="2" y="11"/>
                    </a:lnTo>
                    <a:lnTo>
                      <a:pt x="5" y="2"/>
                    </a:lnTo>
                    <a:lnTo>
                      <a:pt x="2" y="0"/>
                    </a:lnTo>
                    <a:lnTo>
                      <a:pt x="0" y="9"/>
                    </a:lnTo>
                    <a:close/>
                  </a:path>
                </a:pathLst>
              </a:custGeom>
              <a:solidFill>
                <a:schemeClr val="bg1"/>
              </a:solidFill>
              <a:ln w="9525">
                <a:noFill/>
                <a:miter lim="800000"/>
              </a:ln>
            </p:spPr>
            <p:txBody>
              <a:bodyPr/>
              <a:lstStyle/>
              <a:p>
                <a:pPr algn="l"/>
                <a:endParaRPr lang="zh-CN" altLang="en-US">
                  <a:solidFill>
                    <a:srgbClr val="F2F2F2"/>
                  </a:solidFill>
                  <a:latin typeface="+mn-lt"/>
                  <a:ea typeface="+mn-ea"/>
                  <a:cs typeface="+mn-ea"/>
                  <a:sym typeface="+mn-lt"/>
                </a:endParaRPr>
              </a:p>
            </p:txBody>
          </p:sp>
          <p:sp>
            <p:nvSpPr>
              <p:cNvPr id="101" name="Freeform 162"/>
              <p:cNvSpPr>
                <a:spLocks noChangeArrowheads="1"/>
              </p:cNvSpPr>
              <p:nvPr/>
            </p:nvSpPr>
            <p:spPr bwMode="auto">
              <a:xfrm>
                <a:off x="9635344" y="1780859"/>
                <a:ext cx="21924" cy="19432"/>
              </a:xfrm>
              <a:custGeom>
                <a:avLst/>
                <a:gdLst>
                  <a:gd name="T0" fmla="*/ 0 w 9"/>
                  <a:gd name="T1" fmla="*/ 2496 h 8"/>
                  <a:gd name="T2" fmla="*/ 19967 w 9"/>
                  <a:gd name="T3" fmla="*/ 19966 h 8"/>
                  <a:gd name="T4" fmla="*/ 22463 w 9"/>
                  <a:gd name="T5" fmla="*/ 14974 h 8"/>
                  <a:gd name="T6" fmla="*/ 7488 w 9"/>
                  <a:gd name="T7" fmla="*/ 0 h 8"/>
                  <a:gd name="T8" fmla="*/ 0 w 9"/>
                  <a:gd name="T9" fmla="*/ 2496 h 8"/>
                  <a:gd name="T10" fmla="*/ 0 60000 65536"/>
                  <a:gd name="T11" fmla="*/ 0 60000 65536"/>
                  <a:gd name="T12" fmla="*/ 0 60000 65536"/>
                  <a:gd name="T13" fmla="*/ 0 60000 65536"/>
                  <a:gd name="T14" fmla="*/ 0 60000 65536"/>
                  <a:gd name="T15" fmla="*/ 0 w 9"/>
                  <a:gd name="T16" fmla="*/ 0 h 8"/>
                  <a:gd name="T17" fmla="*/ 9 w 9"/>
                  <a:gd name="T18" fmla="*/ 8 h 8"/>
                </a:gdLst>
                <a:ahLst/>
                <a:cxnLst>
                  <a:cxn ang="T10">
                    <a:pos x="T0" y="T1"/>
                  </a:cxn>
                  <a:cxn ang="T11">
                    <a:pos x="T2" y="T3"/>
                  </a:cxn>
                  <a:cxn ang="T12">
                    <a:pos x="T4" y="T5"/>
                  </a:cxn>
                  <a:cxn ang="T13">
                    <a:pos x="T6" y="T7"/>
                  </a:cxn>
                  <a:cxn ang="T14">
                    <a:pos x="T8" y="T9"/>
                  </a:cxn>
                </a:cxnLst>
                <a:rect l="T15" t="T16" r="T17" b="T18"/>
                <a:pathLst>
                  <a:path w="9" h="8">
                    <a:moveTo>
                      <a:pt x="0" y="1"/>
                    </a:moveTo>
                    <a:lnTo>
                      <a:pt x="8" y="8"/>
                    </a:lnTo>
                    <a:lnTo>
                      <a:pt x="9" y="6"/>
                    </a:lnTo>
                    <a:lnTo>
                      <a:pt x="3" y="0"/>
                    </a:lnTo>
                    <a:lnTo>
                      <a:pt x="0" y="1"/>
                    </a:lnTo>
                    <a:close/>
                  </a:path>
                </a:pathLst>
              </a:custGeom>
              <a:solidFill>
                <a:schemeClr val="bg1"/>
              </a:solidFill>
              <a:ln w="9525">
                <a:noFill/>
                <a:miter lim="800000"/>
              </a:ln>
            </p:spPr>
            <p:txBody>
              <a:bodyPr/>
              <a:lstStyle/>
              <a:p>
                <a:pPr algn="l"/>
                <a:endParaRPr lang="zh-CN" altLang="en-US">
                  <a:solidFill>
                    <a:srgbClr val="F2F2F2"/>
                  </a:solidFill>
                  <a:latin typeface="+mn-lt"/>
                  <a:ea typeface="+mn-ea"/>
                  <a:cs typeface="+mn-ea"/>
                  <a:sym typeface="+mn-lt"/>
                </a:endParaRPr>
              </a:p>
            </p:txBody>
          </p:sp>
          <p:sp>
            <p:nvSpPr>
              <p:cNvPr id="102" name="Freeform 163"/>
              <p:cNvSpPr>
                <a:spLocks noChangeArrowheads="1"/>
              </p:cNvSpPr>
              <p:nvPr/>
            </p:nvSpPr>
            <p:spPr bwMode="auto">
              <a:xfrm>
                <a:off x="9662138" y="1737137"/>
                <a:ext cx="24360" cy="14574"/>
              </a:xfrm>
              <a:custGeom>
                <a:avLst/>
                <a:gdLst>
                  <a:gd name="T0" fmla="*/ 0 w 10"/>
                  <a:gd name="T1" fmla="*/ 7488 h 6"/>
                  <a:gd name="T2" fmla="*/ 22462 w 10"/>
                  <a:gd name="T3" fmla="*/ 14975 h 6"/>
                  <a:gd name="T4" fmla="*/ 24958 w 10"/>
                  <a:gd name="T5" fmla="*/ 7488 h 6"/>
                  <a:gd name="T6" fmla="*/ 2496 w 10"/>
                  <a:gd name="T7" fmla="*/ 0 h 6"/>
                  <a:gd name="T8" fmla="*/ 0 w 10"/>
                  <a:gd name="T9" fmla="*/ 7488 h 6"/>
                  <a:gd name="T10" fmla="*/ 0 60000 65536"/>
                  <a:gd name="T11" fmla="*/ 0 60000 65536"/>
                  <a:gd name="T12" fmla="*/ 0 60000 65536"/>
                  <a:gd name="T13" fmla="*/ 0 60000 65536"/>
                  <a:gd name="T14" fmla="*/ 0 60000 65536"/>
                  <a:gd name="T15" fmla="*/ 0 w 10"/>
                  <a:gd name="T16" fmla="*/ 0 h 6"/>
                  <a:gd name="T17" fmla="*/ 10 w 10"/>
                  <a:gd name="T18" fmla="*/ 6 h 6"/>
                </a:gdLst>
                <a:ahLst/>
                <a:cxnLst>
                  <a:cxn ang="T10">
                    <a:pos x="T0" y="T1"/>
                  </a:cxn>
                  <a:cxn ang="T11">
                    <a:pos x="T2" y="T3"/>
                  </a:cxn>
                  <a:cxn ang="T12">
                    <a:pos x="T4" y="T5"/>
                  </a:cxn>
                  <a:cxn ang="T13">
                    <a:pos x="T6" y="T7"/>
                  </a:cxn>
                  <a:cxn ang="T14">
                    <a:pos x="T8" y="T9"/>
                  </a:cxn>
                </a:cxnLst>
                <a:rect l="T15" t="T16" r="T17" b="T18"/>
                <a:pathLst>
                  <a:path w="10" h="6">
                    <a:moveTo>
                      <a:pt x="0" y="3"/>
                    </a:moveTo>
                    <a:lnTo>
                      <a:pt x="9" y="6"/>
                    </a:lnTo>
                    <a:lnTo>
                      <a:pt x="10" y="3"/>
                    </a:lnTo>
                    <a:lnTo>
                      <a:pt x="1" y="0"/>
                    </a:lnTo>
                    <a:lnTo>
                      <a:pt x="0" y="3"/>
                    </a:lnTo>
                    <a:close/>
                  </a:path>
                </a:pathLst>
              </a:custGeom>
              <a:solidFill>
                <a:schemeClr val="bg1"/>
              </a:solidFill>
              <a:ln w="9525">
                <a:noFill/>
                <a:miter lim="800000"/>
              </a:ln>
            </p:spPr>
            <p:txBody>
              <a:bodyPr/>
              <a:lstStyle/>
              <a:p>
                <a:pPr algn="l"/>
                <a:endParaRPr lang="zh-CN" altLang="en-US">
                  <a:solidFill>
                    <a:srgbClr val="F2F2F2"/>
                  </a:solidFill>
                  <a:latin typeface="+mn-lt"/>
                  <a:ea typeface="+mn-ea"/>
                  <a:cs typeface="+mn-ea"/>
                  <a:sym typeface="+mn-lt"/>
                </a:endParaRPr>
              </a:p>
            </p:txBody>
          </p:sp>
          <p:sp>
            <p:nvSpPr>
              <p:cNvPr id="103" name="Freeform 164"/>
              <p:cNvSpPr>
                <a:spLocks noChangeArrowheads="1"/>
              </p:cNvSpPr>
              <p:nvPr/>
            </p:nvSpPr>
            <p:spPr bwMode="auto">
              <a:xfrm>
                <a:off x="9632907" y="1588969"/>
                <a:ext cx="21924" cy="21862"/>
              </a:xfrm>
              <a:custGeom>
                <a:avLst/>
                <a:gdLst>
                  <a:gd name="T0" fmla="*/ 22463 w 9"/>
                  <a:gd name="T1" fmla="*/ 7488 h 9"/>
                  <a:gd name="T2" fmla="*/ 19967 w 9"/>
                  <a:gd name="T3" fmla="*/ 0 h 9"/>
                  <a:gd name="T4" fmla="*/ 0 w 9"/>
                  <a:gd name="T5" fmla="*/ 17471 h 9"/>
                  <a:gd name="T6" fmla="*/ 4992 w 9"/>
                  <a:gd name="T7" fmla="*/ 22463 h 9"/>
                  <a:gd name="T8" fmla="*/ 22463 w 9"/>
                  <a:gd name="T9" fmla="*/ 7488 h 9"/>
                  <a:gd name="T10" fmla="*/ 0 60000 65536"/>
                  <a:gd name="T11" fmla="*/ 0 60000 65536"/>
                  <a:gd name="T12" fmla="*/ 0 60000 65536"/>
                  <a:gd name="T13" fmla="*/ 0 60000 65536"/>
                  <a:gd name="T14" fmla="*/ 0 60000 65536"/>
                  <a:gd name="T15" fmla="*/ 0 w 9"/>
                  <a:gd name="T16" fmla="*/ 0 h 9"/>
                  <a:gd name="T17" fmla="*/ 9 w 9"/>
                  <a:gd name="T18" fmla="*/ 9 h 9"/>
                </a:gdLst>
                <a:ahLst/>
                <a:cxnLst>
                  <a:cxn ang="T10">
                    <a:pos x="T0" y="T1"/>
                  </a:cxn>
                  <a:cxn ang="T11">
                    <a:pos x="T2" y="T3"/>
                  </a:cxn>
                  <a:cxn ang="T12">
                    <a:pos x="T4" y="T5"/>
                  </a:cxn>
                  <a:cxn ang="T13">
                    <a:pos x="T6" y="T7"/>
                  </a:cxn>
                  <a:cxn ang="T14">
                    <a:pos x="T8" y="T9"/>
                  </a:cxn>
                </a:cxnLst>
                <a:rect l="T15" t="T16" r="T17" b="T18"/>
                <a:pathLst>
                  <a:path w="9" h="9">
                    <a:moveTo>
                      <a:pt x="9" y="3"/>
                    </a:moveTo>
                    <a:lnTo>
                      <a:pt x="8" y="0"/>
                    </a:lnTo>
                    <a:lnTo>
                      <a:pt x="0" y="7"/>
                    </a:lnTo>
                    <a:lnTo>
                      <a:pt x="2" y="9"/>
                    </a:lnTo>
                    <a:lnTo>
                      <a:pt x="9" y="3"/>
                    </a:lnTo>
                    <a:close/>
                  </a:path>
                </a:pathLst>
              </a:custGeom>
              <a:solidFill>
                <a:schemeClr val="bg1"/>
              </a:solidFill>
              <a:ln w="9525">
                <a:noFill/>
                <a:miter lim="800000"/>
              </a:ln>
            </p:spPr>
            <p:txBody>
              <a:bodyPr/>
              <a:lstStyle/>
              <a:p>
                <a:pPr algn="l"/>
                <a:endParaRPr lang="zh-CN" altLang="en-US">
                  <a:solidFill>
                    <a:srgbClr val="F2F2F2"/>
                  </a:solidFill>
                  <a:latin typeface="+mn-lt"/>
                  <a:ea typeface="+mn-ea"/>
                  <a:cs typeface="+mn-ea"/>
                  <a:sym typeface="+mn-lt"/>
                </a:endParaRPr>
              </a:p>
            </p:txBody>
          </p:sp>
          <p:sp>
            <p:nvSpPr>
              <p:cNvPr id="104" name="Freeform 165"/>
              <p:cNvSpPr>
                <a:spLocks noChangeArrowheads="1"/>
              </p:cNvSpPr>
              <p:nvPr/>
            </p:nvSpPr>
            <p:spPr bwMode="auto">
              <a:xfrm>
                <a:off x="9657266" y="1637548"/>
                <a:ext cx="26796" cy="12146"/>
              </a:xfrm>
              <a:custGeom>
                <a:avLst/>
                <a:gdLst>
                  <a:gd name="T0" fmla="*/ 24958 w 11"/>
                  <a:gd name="T1" fmla="*/ 0 h 5"/>
                  <a:gd name="T2" fmla="*/ 0 w 11"/>
                  <a:gd name="T3" fmla="*/ 7488 h 5"/>
                  <a:gd name="T4" fmla="*/ 4992 w 11"/>
                  <a:gd name="T5" fmla="*/ 12480 h 5"/>
                  <a:gd name="T6" fmla="*/ 27454 w 11"/>
                  <a:gd name="T7" fmla="*/ 7488 h 5"/>
                  <a:gd name="T8" fmla="*/ 24958 w 11"/>
                  <a:gd name="T9" fmla="*/ 0 h 5"/>
                  <a:gd name="T10" fmla="*/ 0 60000 65536"/>
                  <a:gd name="T11" fmla="*/ 0 60000 65536"/>
                  <a:gd name="T12" fmla="*/ 0 60000 65536"/>
                  <a:gd name="T13" fmla="*/ 0 60000 65536"/>
                  <a:gd name="T14" fmla="*/ 0 60000 65536"/>
                  <a:gd name="T15" fmla="*/ 0 w 11"/>
                  <a:gd name="T16" fmla="*/ 0 h 5"/>
                  <a:gd name="T17" fmla="*/ 11 w 11"/>
                  <a:gd name="T18" fmla="*/ 5 h 5"/>
                </a:gdLst>
                <a:ahLst/>
                <a:cxnLst>
                  <a:cxn ang="T10">
                    <a:pos x="T0" y="T1"/>
                  </a:cxn>
                  <a:cxn ang="T11">
                    <a:pos x="T2" y="T3"/>
                  </a:cxn>
                  <a:cxn ang="T12">
                    <a:pos x="T4" y="T5"/>
                  </a:cxn>
                  <a:cxn ang="T13">
                    <a:pos x="T6" y="T7"/>
                  </a:cxn>
                  <a:cxn ang="T14">
                    <a:pos x="T8" y="T9"/>
                  </a:cxn>
                </a:cxnLst>
                <a:rect l="T15" t="T16" r="T17" b="T18"/>
                <a:pathLst>
                  <a:path w="11" h="5">
                    <a:moveTo>
                      <a:pt x="10" y="0"/>
                    </a:moveTo>
                    <a:lnTo>
                      <a:pt x="0" y="3"/>
                    </a:lnTo>
                    <a:lnTo>
                      <a:pt x="2" y="5"/>
                    </a:lnTo>
                    <a:lnTo>
                      <a:pt x="11" y="3"/>
                    </a:lnTo>
                    <a:lnTo>
                      <a:pt x="10" y="0"/>
                    </a:lnTo>
                    <a:close/>
                  </a:path>
                </a:pathLst>
              </a:custGeom>
              <a:solidFill>
                <a:schemeClr val="bg1"/>
              </a:solidFill>
              <a:ln w="9525">
                <a:noFill/>
                <a:miter lim="800000"/>
              </a:ln>
            </p:spPr>
            <p:txBody>
              <a:bodyPr/>
              <a:lstStyle/>
              <a:p>
                <a:pPr algn="l"/>
                <a:endParaRPr lang="zh-CN" altLang="en-US">
                  <a:solidFill>
                    <a:srgbClr val="F2F2F2"/>
                  </a:solidFill>
                  <a:latin typeface="+mn-lt"/>
                  <a:ea typeface="+mn-ea"/>
                  <a:cs typeface="+mn-ea"/>
                  <a:sym typeface="+mn-lt"/>
                </a:endParaRPr>
              </a:p>
            </p:txBody>
          </p:sp>
          <p:sp>
            <p:nvSpPr>
              <p:cNvPr id="105" name="Rectangle 166"/>
              <p:cNvSpPr>
                <a:spLocks noChangeArrowheads="1"/>
              </p:cNvSpPr>
              <p:nvPr/>
            </p:nvSpPr>
            <p:spPr bwMode="auto">
              <a:xfrm>
                <a:off x="9403929" y="1686128"/>
                <a:ext cx="24360" cy="7288"/>
              </a:xfrm>
              <a:prstGeom prst="rect">
                <a:avLst/>
              </a:prstGeom>
              <a:solidFill>
                <a:schemeClr val="bg1"/>
              </a:solidFill>
              <a:ln w="9525">
                <a:noFill/>
                <a:miter lim="800000"/>
              </a:ln>
            </p:spPr>
            <p:txBody>
              <a:bodyPr/>
              <a:lstStyle/>
              <a:p>
                <a:pPr algn="l"/>
                <a:endParaRPr lang="zh-CN" altLang="en-US">
                  <a:solidFill>
                    <a:srgbClr val="F2F2F2"/>
                  </a:solidFill>
                  <a:latin typeface="+mn-lt"/>
                  <a:ea typeface="+mn-ea"/>
                  <a:cs typeface="+mn-ea"/>
                  <a:sym typeface="+mn-lt"/>
                </a:endParaRPr>
              </a:p>
            </p:txBody>
          </p:sp>
          <p:sp>
            <p:nvSpPr>
              <p:cNvPr id="106" name="Rectangle 167"/>
              <p:cNvSpPr>
                <a:spLocks noChangeArrowheads="1"/>
              </p:cNvSpPr>
              <p:nvPr/>
            </p:nvSpPr>
            <p:spPr bwMode="auto">
              <a:xfrm>
                <a:off x="9674318" y="1688557"/>
                <a:ext cx="26796" cy="7288"/>
              </a:xfrm>
              <a:prstGeom prst="rect">
                <a:avLst/>
              </a:prstGeom>
              <a:solidFill>
                <a:schemeClr val="bg1"/>
              </a:solidFill>
              <a:ln w="9525">
                <a:noFill/>
                <a:miter lim="800000"/>
              </a:ln>
            </p:spPr>
            <p:txBody>
              <a:bodyPr/>
              <a:lstStyle/>
              <a:p>
                <a:pPr algn="l"/>
                <a:endParaRPr lang="zh-CN" altLang="en-US">
                  <a:solidFill>
                    <a:srgbClr val="F2F2F2"/>
                  </a:solidFill>
                  <a:latin typeface="+mn-lt"/>
                  <a:ea typeface="+mn-ea"/>
                  <a:cs typeface="+mn-ea"/>
                  <a:sym typeface="+mn-lt"/>
                </a:endParaRPr>
              </a:p>
            </p:txBody>
          </p:sp>
        </p:grpSp>
      </p:grpSp>
      <p:grpSp>
        <p:nvGrpSpPr>
          <p:cNvPr id="11" name="组合 10"/>
          <p:cNvGrpSpPr/>
          <p:nvPr/>
        </p:nvGrpSpPr>
        <p:grpSpPr>
          <a:xfrm>
            <a:off x="4971753" y="1169109"/>
            <a:ext cx="1095236" cy="1095632"/>
            <a:chOff x="7456207" y="1872580"/>
            <a:chExt cx="1686798" cy="1687408"/>
          </a:xfrm>
        </p:grpSpPr>
        <p:grpSp>
          <p:nvGrpSpPr>
            <p:cNvPr id="22" name="组合 21"/>
            <p:cNvGrpSpPr/>
            <p:nvPr/>
          </p:nvGrpSpPr>
          <p:grpSpPr>
            <a:xfrm>
              <a:off x="7456207" y="1872580"/>
              <a:ext cx="1686798" cy="1687408"/>
              <a:chOff x="4345444" y="2542859"/>
              <a:chExt cx="1810550" cy="1811205"/>
            </a:xfrm>
          </p:grpSpPr>
          <p:grpSp>
            <p:nvGrpSpPr>
              <p:cNvPr id="23" name="组合 22"/>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25" name="同心圆 24"/>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26" name="椭圆 25"/>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4" name="椭圆 23"/>
              <p:cNvSpPr/>
              <p:nvPr/>
            </p:nvSpPr>
            <p:spPr>
              <a:xfrm>
                <a:off x="4565570" y="2763062"/>
                <a:ext cx="1370298" cy="1370793"/>
              </a:xfrm>
              <a:prstGeom prst="ellipse">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11" name="组合 110"/>
            <p:cNvGrpSpPr/>
            <p:nvPr/>
          </p:nvGrpSpPr>
          <p:grpSpPr>
            <a:xfrm>
              <a:off x="8084356" y="2442675"/>
              <a:ext cx="487381" cy="632430"/>
              <a:chOff x="7410688" y="1563805"/>
              <a:chExt cx="292497" cy="379547"/>
            </a:xfrm>
          </p:grpSpPr>
          <p:sp>
            <p:nvSpPr>
              <p:cNvPr id="108" name="Freeform 170"/>
              <p:cNvSpPr>
                <a:spLocks noChangeArrowheads="1"/>
              </p:cNvSpPr>
              <p:nvPr/>
            </p:nvSpPr>
            <p:spPr bwMode="auto">
              <a:xfrm>
                <a:off x="7410688" y="1673290"/>
                <a:ext cx="292497" cy="270062"/>
              </a:xfrm>
              <a:custGeom>
                <a:avLst/>
                <a:gdLst>
                  <a:gd name="T0" fmla="*/ 149747 w 90"/>
                  <a:gd name="T1" fmla="*/ 277032 h 83"/>
                  <a:gd name="T2" fmla="*/ 299494 w 90"/>
                  <a:gd name="T3" fmla="*/ 0 h 83"/>
                  <a:gd name="T4" fmla="*/ 0 w 90"/>
                  <a:gd name="T5" fmla="*/ 0 h 83"/>
                  <a:gd name="T6" fmla="*/ 149747 w 90"/>
                  <a:gd name="T7" fmla="*/ 277032 h 83"/>
                  <a:gd name="T8" fmla="*/ 0 60000 65536"/>
                  <a:gd name="T9" fmla="*/ 0 60000 65536"/>
                  <a:gd name="T10" fmla="*/ 0 60000 65536"/>
                  <a:gd name="T11" fmla="*/ 0 60000 65536"/>
                  <a:gd name="T12" fmla="*/ 0 w 90"/>
                  <a:gd name="T13" fmla="*/ 0 h 83"/>
                  <a:gd name="T14" fmla="*/ 90 w 90"/>
                  <a:gd name="T15" fmla="*/ 83 h 83"/>
                </a:gdLst>
                <a:ahLst/>
                <a:cxnLst>
                  <a:cxn ang="T8">
                    <a:pos x="T0" y="T1"/>
                  </a:cxn>
                  <a:cxn ang="T9">
                    <a:pos x="T2" y="T3"/>
                  </a:cxn>
                  <a:cxn ang="T10">
                    <a:pos x="T4" y="T5"/>
                  </a:cxn>
                  <a:cxn ang="T11">
                    <a:pos x="T6" y="T7"/>
                  </a:cxn>
                </a:cxnLst>
                <a:rect l="T12" t="T13" r="T14" b="T15"/>
                <a:pathLst>
                  <a:path w="90" h="83">
                    <a:moveTo>
                      <a:pt x="45" y="83"/>
                    </a:moveTo>
                    <a:cubicBezTo>
                      <a:pt x="90" y="59"/>
                      <a:pt x="90" y="0"/>
                      <a:pt x="90" y="0"/>
                    </a:cubicBezTo>
                    <a:cubicBezTo>
                      <a:pt x="0" y="0"/>
                      <a:pt x="0" y="0"/>
                      <a:pt x="0" y="0"/>
                    </a:cubicBezTo>
                    <a:cubicBezTo>
                      <a:pt x="0" y="0"/>
                      <a:pt x="0" y="59"/>
                      <a:pt x="45" y="83"/>
                    </a:cubicBezTo>
                    <a:close/>
                  </a:path>
                </a:pathLst>
              </a:custGeom>
              <a:solidFill>
                <a:schemeClr val="bg1"/>
              </a:solidFill>
              <a:ln w="9525">
                <a:noFill/>
                <a:miter lim="800000"/>
              </a:ln>
            </p:spPr>
            <p:txBody>
              <a:bodyPr/>
              <a:lstStyle/>
              <a:p>
                <a:pPr algn="l"/>
                <a:endParaRPr lang="zh-CN" altLang="en-US">
                  <a:solidFill>
                    <a:srgbClr val="F2F2F2"/>
                  </a:solidFill>
                  <a:latin typeface="+mn-lt"/>
                  <a:ea typeface="+mn-ea"/>
                  <a:cs typeface="+mn-ea"/>
                  <a:sym typeface="+mn-lt"/>
                </a:endParaRPr>
              </a:p>
            </p:txBody>
          </p:sp>
          <p:sp>
            <p:nvSpPr>
              <p:cNvPr id="109" name="Freeform 171"/>
              <p:cNvSpPr>
                <a:spLocks noChangeArrowheads="1"/>
              </p:cNvSpPr>
              <p:nvPr/>
            </p:nvSpPr>
            <p:spPr bwMode="auto">
              <a:xfrm>
                <a:off x="7410688" y="1563805"/>
                <a:ext cx="292497" cy="92454"/>
              </a:xfrm>
              <a:custGeom>
                <a:avLst/>
                <a:gdLst>
                  <a:gd name="T0" fmla="*/ 279528 w 90"/>
                  <a:gd name="T1" fmla="*/ 0 h 29"/>
                  <a:gd name="T2" fmla="*/ 226284 w 90"/>
                  <a:gd name="T3" fmla="*/ 52326 h 29"/>
                  <a:gd name="T4" fmla="*/ 173041 w 90"/>
                  <a:gd name="T5" fmla="*/ 0 h 29"/>
                  <a:gd name="T6" fmla="*/ 129781 w 90"/>
                  <a:gd name="T7" fmla="*/ 0 h 29"/>
                  <a:gd name="T8" fmla="*/ 76537 w 90"/>
                  <a:gd name="T9" fmla="*/ 52326 h 29"/>
                  <a:gd name="T10" fmla="*/ 23294 w 90"/>
                  <a:gd name="T11" fmla="*/ 0 h 29"/>
                  <a:gd name="T12" fmla="*/ 0 w 90"/>
                  <a:gd name="T13" fmla="*/ 0 h 29"/>
                  <a:gd name="T14" fmla="*/ 0 w 90"/>
                  <a:gd name="T15" fmla="*/ 94840 h 29"/>
                  <a:gd name="T16" fmla="*/ 299494 w 90"/>
                  <a:gd name="T17" fmla="*/ 94840 h 29"/>
                  <a:gd name="T18" fmla="*/ 299494 w 90"/>
                  <a:gd name="T19" fmla="*/ 0 h 29"/>
                  <a:gd name="T20" fmla="*/ 279528 w 90"/>
                  <a:gd name="T21" fmla="*/ 0 h 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0"/>
                  <a:gd name="T34" fmla="*/ 0 h 29"/>
                  <a:gd name="T35" fmla="*/ 90 w 90"/>
                  <a:gd name="T36" fmla="*/ 29 h 2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0" h="29">
                    <a:moveTo>
                      <a:pt x="84" y="0"/>
                    </a:moveTo>
                    <a:cubicBezTo>
                      <a:pt x="84" y="9"/>
                      <a:pt x="77" y="16"/>
                      <a:pt x="68" y="16"/>
                    </a:cubicBezTo>
                    <a:cubicBezTo>
                      <a:pt x="59" y="16"/>
                      <a:pt x="52" y="9"/>
                      <a:pt x="52" y="0"/>
                    </a:cubicBezTo>
                    <a:cubicBezTo>
                      <a:pt x="39" y="0"/>
                      <a:pt x="39" y="0"/>
                      <a:pt x="39" y="0"/>
                    </a:cubicBezTo>
                    <a:cubicBezTo>
                      <a:pt x="39" y="9"/>
                      <a:pt x="32" y="16"/>
                      <a:pt x="23" y="16"/>
                    </a:cubicBezTo>
                    <a:cubicBezTo>
                      <a:pt x="14" y="16"/>
                      <a:pt x="7" y="9"/>
                      <a:pt x="7" y="0"/>
                    </a:cubicBezTo>
                    <a:cubicBezTo>
                      <a:pt x="0" y="0"/>
                      <a:pt x="0" y="0"/>
                      <a:pt x="0" y="0"/>
                    </a:cubicBezTo>
                    <a:cubicBezTo>
                      <a:pt x="0" y="29"/>
                      <a:pt x="0" y="29"/>
                      <a:pt x="0" y="29"/>
                    </a:cubicBezTo>
                    <a:cubicBezTo>
                      <a:pt x="90" y="29"/>
                      <a:pt x="90" y="29"/>
                      <a:pt x="90" y="29"/>
                    </a:cubicBezTo>
                    <a:cubicBezTo>
                      <a:pt x="90" y="0"/>
                      <a:pt x="90" y="0"/>
                      <a:pt x="90" y="0"/>
                    </a:cubicBezTo>
                    <a:lnTo>
                      <a:pt x="84" y="0"/>
                    </a:lnTo>
                    <a:close/>
                  </a:path>
                </a:pathLst>
              </a:custGeom>
              <a:solidFill>
                <a:schemeClr val="bg1"/>
              </a:solidFill>
              <a:ln w="9525">
                <a:noFill/>
                <a:miter lim="800000"/>
              </a:ln>
            </p:spPr>
            <p:txBody>
              <a:bodyPr/>
              <a:lstStyle/>
              <a:p>
                <a:pPr algn="l"/>
                <a:endParaRPr lang="zh-CN" altLang="en-US">
                  <a:solidFill>
                    <a:srgbClr val="F2F2F2"/>
                  </a:solidFill>
                  <a:latin typeface="+mn-lt"/>
                  <a:ea typeface="+mn-ea"/>
                  <a:cs typeface="+mn-ea"/>
                  <a:sym typeface="+mn-lt"/>
                </a:endParaRPr>
              </a:p>
            </p:txBody>
          </p:sp>
        </p:grpSp>
      </p:grpSp>
      <p:sp>
        <p:nvSpPr>
          <p:cNvPr id="114" name="矩形 30"/>
          <p:cNvSpPr>
            <a:spLocks noChangeArrowheads="1"/>
          </p:cNvSpPr>
          <p:nvPr/>
        </p:nvSpPr>
        <p:spPr bwMode="auto">
          <a:xfrm>
            <a:off x="2942410" y="4337269"/>
            <a:ext cx="3821337" cy="330606"/>
          </a:xfrm>
          <a:prstGeom prst="rect">
            <a:avLst/>
          </a:prstGeom>
          <a:noFill/>
          <a:ln w="9525">
            <a:noFill/>
            <a:miter lim="800000"/>
          </a:ln>
        </p:spPr>
        <p:txBody>
          <a:bodyPr wrap="square" lIns="33658" tIns="16829" rIns="33658" bIns="16829">
            <a:spAutoFit/>
          </a:bodyPr>
          <a:lstStyle/>
          <a:p>
            <a:pPr lvl="0" algn="ctr">
              <a:lnSpc>
                <a:spcPct val="130000"/>
              </a:lnSpc>
            </a:pPr>
            <a:r>
              <a:rPr lang="zh-CN" altLang="en-US" sz="780" dirty="0">
                <a:solidFill>
                  <a:schemeClr val="tx1">
                    <a:lumMod val="50000"/>
                    <a:lumOff val="50000"/>
                  </a:schemeClr>
                </a:solidFill>
                <a:latin typeface="+mn-lt"/>
                <a:ea typeface="+mn-ea"/>
                <a:cs typeface="+mn-ea"/>
                <a:sym typeface="+mn-lt"/>
              </a:rPr>
              <a:t>您的内容打在这里，或者通过复制您的文本后，在此框中选择粘贴，并选择只保留文字。您的内容打在这里，或者通过复制您的文本后，在此框中选择粘贴。</a:t>
            </a:r>
            <a:endParaRPr lang="zh-CN" altLang="en-US" sz="780" dirty="0">
              <a:solidFill>
                <a:schemeClr val="tx1">
                  <a:lumMod val="50000"/>
                  <a:lumOff val="50000"/>
                </a:schemeClr>
              </a:solidFill>
              <a:latin typeface="+mn-lt"/>
              <a:ea typeface="+mn-ea"/>
              <a:cs typeface="+mn-ea"/>
              <a:sym typeface="+mn-lt"/>
            </a:endParaRPr>
          </a:p>
        </p:txBody>
      </p:sp>
      <p:sp>
        <p:nvSpPr>
          <p:cNvPr id="115" name="丁字箭头 114"/>
          <p:cNvSpPr/>
          <p:nvPr/>
        </p:nvSpPr>
        <p:spPr>
          <a:xfrm flipV="1">
            <a:off x="1956327" y="4067900"/>
            <a:ext cx="5476154" cy="199307"/>
          </a:xfrm>
          <a:prstGeom prst="leftRightUpArrow">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29904" tIns="14953" rIns="29904" bIns="14953" rtlCol="0" anchor="ctr"/>
          <a:lstStyle/>
          <a:p>
            <a:pPr algn="ctr"/>
            <a:endParaRPr lang="zh-CN" altLang="en-US">
              <a:cs typeface="+mn-ea"/>
              <a:sym typeface="+mn-lt"/>
            </a:endParaRPr>
          </a:p>
        </p:txBody>
      </p:sp>
      <p:grpSp>
        <p:nvGrpSpPr>
          <p:cNvPr id="119" name="组合 118"/>
          <p:cNvGrpSpPr/>
          <p:nvPr/>
        </p:nvGrpSpPr>
        <p:grpSpPr>
          <a:xfrm>
            <a:off x="74878" y="196220"/>
            <a:ext cx="1765509" cy="551352"/>
            <a:chOff x="520640" y="251299"/>
            <a:chExt cx="1766054" cy="551521"/>
          </a:xfrm>
        </p:grpSpPr>
        <p:sp>
          <p:nvSpPr>
            <p:cNvPr id="124" name="矩形 3"/>
            <p:cNvSpPr>
              <a:spLocks noChangeArrowheads="1"/>
            </p:cNvSpPr>
            <p:nvPr/>
          </p:nvSpPr>
          <p:spPr bwMode="auto">
            <a:xfrm>
              <a:off x="872615" y="251299"/>
              <a:ext cx="1062119" cy="346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61" tIns="34281" rIns="68561" bIns="34281">
              <a:spAutoFit/>
            </a:bodyPr>
            <a:lstStyle/>
            <a:p>
              <a:pPr algn="ctr" defTabSz="914400" fontAlgn="auto">
                <a:spcBef>
                  <a:spcPts val="0"/>
                </a:spcBef>
                <a:spcAft>
                  <a:spcPts val="0"/>
                </a:spcAft>
                <a:defRPr/>
              </a:pPr>
              <a:r>
                <a:rPr lang="zh-CN" altLang="en-US" kern="0" dirty="0">
                  <a:solidFill>
                    <a:schemeClr val="tx1">
                      <a:lumMod val="65000"/>
                      <a:lumOff val="35000"/>
                    </a:schemeClr>
                  </a:solidFill>
                  <a:latin typeface="+mn-lt"/>
                  <a:ea typeface="+mn-ea"/>
                  <a:cs typeface="+mn-ea"/>
                  <a:sym typeface="+mn-lt"/>
                </a:rPr>
                <a:t>工作概述</a:t>
              </a:r>
              <a:endParaRPr lang="zh-CN" altLang="en-US" kern="0" dirty="0">
                <a:solidFill>
                  <a:schemeClr val="tx1">
                    <a:lumMod val="65000"/>
                    <a:lumOff val="35000"/>
                  </a:schemeClr>
                </a:solidFill>
                <a:latin typeface="+mn-lt"/>
                <a:ea typeface="+mn-ea"/>
                <a:cs typeface="+mn-ea"/>
                <a:sym typeface="+mn-lt"/>
              </a:endParaRPr>
            </a:p>
          </p:txBody>
        </p:sp>
        <p:grpSp>
          <p:nvGrpSpPr>
            <p:cNvPr id="125" name="组合 124"/>
            <p:cNvGrpSpPr/>
            <p:nvPr/>
          </p:nvGrpSpPr>
          <p:grpSpPr>
            <a:xfrm>
              <a:off x="520640" y="515443"/>
              <a:ext cx="1766054" cy="287377"/>
              <a:chOff x="562081" y="425886"/>
              <a:chExt cx="1766054" cy="287377"/>
            </a:xfrm>
          </p:grpSpPr>
          <p:sp>
            <p:nvSpPr>
              <p:cNvPr id="126" name="文本框 31"/>
              <p:cNvSpPr>
                <a:spLocks noChangeArrowheads="1"/>
              </p:cNvSpPr>
              <p:nvPr/>
            </p:nvSpPr>
            <p:spPr bwMode="auto">
              <a:xfrm>
                <a:off x="562081" y="425886"/>
                <a:ext cx="1766054" cy="21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68" tIns="45682" rIns="91368" bIns="45682" numCol="1" anchor="t" anchorCtr="0" compatLnSpc="1">
                <a:spAutoFit/>
              </a:bodyPr>
              <a:lstStyle/>
              <a:p>
                <a:pPr algn="ctr" defTabSz="913765" fontAlgn="auto">
                  <a:spcBef>
                    <a:spcPts val="0"/>
                  </a:spcBef>
                  <a:spcAft>
                    <a:spcPts val="0"/>
                  </a:spcAft>
                  <a:defRPr/>
                </a:pPr>
                <a:r>
                  <a:rPr lang="en-US" altLang="zh-CN" sz="800" kern="0" dirty="0">
                    <a:solidFill>
                      <a:srgbClr val="FFFFFF">
                        <a:lumMod val="50000"/>
                      </a:srgbClr>
                    </a:solidFill>
                    <a:latin typeface="+mn-lt"/>
                    <a:ea typeface="+mn-ea"/>
                    <a:cs typeface="+mn-ea"/>
                    <a:sym typeface="+mn-lt"/>
                  </a:rPr>
                  <a:t>Job description</a:t>
                </a:r>
                <a:endParaRPr lang="zh-CN" altLang="en-US" sz="800" kern="0" dirty="0">
                  <a:solidFill>
                    <a:srgbClr val="FFFFFF">
                      <a:lumMod val="50000"/>
                    </a:srgbClr>
                  </a:solidFill>
                  <a:latin typeface="+mn-lt"/>
                  <a:ea typeface="+mn-ea"/>
                  <a:cs typeface="+mn-ea"/>
                  <a:sym typeface="+mn-lt"/>
                </a:endParaRPr>
              </a:p>
            </p:txBody>
          </p:sp>
          <p:grpSp>
            <p:nvGrpSpPr>
              <p:cNvPr id="127" name="组合 126"/>
              <p:cNvGrpSpPr/>
              <p:nvPr/>
            </p:nvGrpSpPr>
            <p:grpSpPr>
              <a:xfrm>
                <a:off x="931046" y="667544"/>
                <a:ext cx="1028125" cy="45719"/>
                <a:chOff x="688893" y="2574272"/>
                <a:chExt cx="7739508" cy="81128"/>
              </a:xfrm>
            </p:grpSpPr>
            <p:sp>
              <p:nvSpPr>
                <p:cNvPr id="128" name="Rectangle 4"/>
                <p:cNvSpPr/>
                <p:nvPr/>
              </p:nvSpPr>
              <p:spPr>
                <a:xfrm>
                  <a:off x="688893" y="2574288"/>
                  <a:ext cx="1538996" cy="81112"/>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129" name="Rectangle 5"/>
                <p:cNvSpPr/>
                <p:nvPr/>
              </p:nvSpPr>
              <p:spPr>
                <a:xfrm>
                  <a:off x="2239019" y="2574275"/>
                  <a:ext cx="1538996" cy="81112"/>
                </a:xfrm>
                <a:prstGeom prst="rect">
                  <a:avLst/>
                </a:prstGeom>
                <a:solidFill>
                  <a:srgbClr val="00B0F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130" name="Rectangle 6"/>
                <p:cNvSpPr/>
                <p:nvPr/>
              </p:nvSpPr>
              <p:spPr>
                <a:xfrm>
                  <a:off x="3789153" y="2574272"/>
                  <a:ext cx="1538996" cy="81112"/>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131" name="Rectangle 7"/>
                <p:cNvSpPr/>
                <p:nvPr/>
              </p:nvSpPr>
              <p:spPr>
                <a:xfrm>
                  <a:off x="5339279" y="2574272"/>
                  <a:ext cx="1538996" cy="81112"/>
                </a:xfrm>
                <a:prstGeom prst="rect">
                  <a:avLst/>
                </a:prstGeom>
                <a:solidFill>
                  <a:srgbClr val="00B0F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132" name="Rectangle 8"/>
                <p:cNvSpPr/>
                <p:nvPr/>
              </p:nvSpPr>
              <p:spPr>
                <a:xfrm>
                  <a:off x="6889405" y="2574275"/>
                  <a:ext cx="1538996" cy="81112"/>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grpSp>
        </p:grpSp>
      </p:grpSp>
    </p:spTree>
  </p:cSld>
  <p:clrMapOvr>
    <a:masterClrMapping/>
  </p:clrMapOvr>
  <mc:AlternateContent xmlns:mc="http://schemas.openxmlformats.org/markup-compatibility/2006">
    <mc:Choice xmlns:p14="http://schemas.microsoft.com/office/powerpoint/2010/main" Requires="p14">
      <p:transition spd="slow" p14:dur="1600">
        <p14:gallery dir="r"/>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组合 33"/>
          <p:cNvGrpSpPr/>
          <p:nvPr/>
        </p:nvGrpSpPr>
        <p:grpSpPr>
          <a:xfrm>
            <a:off x="4582547" y="1234960"/>
            <a:ext cx="3257465" cy="856868"/>
            <a:chOff x="4304043" y="1286668"/>
            <a:chExt cx="3837944" cy="2757793"/>
          </a:xfrm>
          <a:effectLst>
            <a:outerShdw blurRad="381000" dist="254000" dir="8100000" algn="tr" rotWithShape="0">
              <a:prstClr val="black">
                <a:alpha val="40000"/>
              </a:prstClr>
            </a:outerShdw>
          </a:effectLst>
        </p:grpSpPr>
        <p:sp>
          <p:nvSpPr>
            <p:cNvPr id="35" name="圆角矩形 34"/>
            <p:cNvSpPr/>
            <p:nvPr/>
          </p:nvSpPr>
          <p:spPr>
            <a:xfrm>
              <a:off x="4304043" y="1286668"/>
              <a:ext cx="3837944" cy="2757793"/>
            </a:xfrm>
            <a:prstGeom prst="roundRect">
              <a:avLst/>
            </a:prstGeom>
            <a:gradFill>
              <a:gsLst>
                <a:gs pos="62000">
                  <a:sysClr val="window" lastClr="FFFFFF">
                    <a:lumMod val="95000"/>
                  </a:sysClr>
                </a:gs>
                <a:gs pos="0">
                  <a:sysClr val="window" lastClr="FFFFFF"/>
                </a:gs>
                <a:gs pos="100000">
                  <a:sysClr val="window" lastClr="FFFFFF">
                    <a:lumMod val="85000"/>
                  </a:sysClr>
                </a:gs>
                <a:gs pos="0">
                  <a:sysClr val="window" lastClr="FFFFFF"/>
                </a:gs>
              </a:gsLst>
              <a:lin ang="8100000" scaled="0"/>
            </a:gradFill>
            <a:ln w="28575" cap="flat" cmpd="sng" algn="ctr">
              <a:noFill/>
              <a:prstDash val="solid"/>
            </a:ln>
            <a:effectLst/>
          </p:spPr>
          <p:txBody>
            <a:bodyPr rtlCol="0" anchor="ctr"/>
            <a:lstStyle/>
            <a:p>
              <a:pPr algn="ctr" defTabSz="914400" fontAlgn="auto">
                <a:spcBef>
                  <a:spcPts val="0"/>
                </a:spcBef>
                <a:spcAft>
                  <a:spcPts val="0"/>
                </a:spcAft>
                <a:defRPr/>
              </a:pPr>
              <a:endParaRPr lang="zh-CN" altLang="en-US" sz="1800" kern="0">
                <a:solidFill>
                  <a:sysClr val="window" lastClr="FFFFFF"/>
                </a:solidFill>
                <a:latin typeface="+mn-lt"/>
                <a:ea typeface="+mn-ea"/>
                <a:cs typeface="+mn-ea"/>
                <a:sym typeface="+mn-lt"/>
              </a:endParaRPr>
            </a:p>
          </p:txBody>
        </p:sp>
        <p:sp>
          <p:nvSpPr>
            <p:cNvPr id="36" name="圆角矩形 35"/>
            <p:cNvSpPr/>
            <p:nvPr/>
          </p:nvSpPr>
          <p:spPr>
            <a:xfrm>
              <a:off x="4351931" y="1367703"/>
              <a:ext cx="3742172" cy="2595722"/>
            </a:xfrm>
            <a:prstGeom prst="roundRect">
              <a:avLst/>
            </a:prstGeom>
            <a:gradFill>
              <a:gsLst>
                <a:gs pos="42000">
                  <a:srgbClr val="F0F0F0"/>
                </a:gs>
                <a:gs pos="0">
                  <a:sysClr val="window" lastClr="FFFFFF"/>
                </a:gs>
                <a:gs pos="100000">
                  <a:sysClr val="window" lastClr="FFFFFF">
                    <a:lumMod val="85000"/>
                  </a:sysClr>
                </a:gs>
                <a:gs pos="0">
                  <a:sysClr val="window" lastClr="FFFFFF"/>
                </a:gs>
              </a:gsLst>
              <a:lin ang="18900000" scaled="0"/>
            </a:gradFill>
            <a:ln w="28575" cap="flat" cmpd="sng" algn="ctr">
              <a:noFill/>
              <a:prstDash val="solid"/>
            </a:ln>
            <a:effectLst/>
          </p:spPr>
          <p:txBody>
            <a:bodyPr rtlCol="0" anchor="ctr"/>
            <a:lstStyle/>
            <a:p>
              <a:pPr algn="ctr" defTabSz="914400" fontAlgn="auto">
                <a:spcBef>
                  <a:spcPts val="0"/>
                </a:spcBef>
                <a:spcAft>
                  <a:spcPts val="0"/>
                </a:spcAft>
                <a:defRPr/>
              </a:pPr>
              <a:endParaRPr lang="zh-CN" altLang="en-US" sz="1800" kern="0">
                <a:solidFill>
                  <a:sysClr val="window" lastClr="FFFFFF"/>
                </a:solidFill>
                <a:latin typeface="+mn-lt"/>
                <a:ea typeface="+mn-ea"/>
                <a:cs typeface="+mn-ea"/>
                <a:sym typeface="+mn-lt"/>
              </a:endParaRPr>
            </a:p>
          </p:txBody>
        </p:sp>
      </p:grpSp>
      <p:grpSp>
        <p:nvGrpSpPr>
          <p:cNvPr id="37" name="组合 36"/>
          <p:cNvGrpSpPr/>
          <p:nvPr/>
        </p:nvGrpSpPr>
        <p:grpSpPr>
          <a:xfrm>
            <a:off x="2488592" y="1821761"/>
            <a:ext cx="1005393" cy="1980588"/>
            <a:chOff x="2210594" y="1810545"/>
            <a:chExt cx="1005703" cy="1981199"/>
          </a:xfrm>
        </p:grpSpPr>
        <p:cxnSp>
          <p:nvCxnSpPr>
            <p:cNvPr id="38" name="直接连接符 37"/>
            <p:cNvCxnSpPr/>
            <p:nvPr/>
          </p:nvCxnSpPr>
          <p:spPr>
            <a:xfrm>
              <a:off x="2210594" y="3160810"/>
              <a:ext cx="1005703" cy="630934"/>
            </a:xfrm>
            <a:prstGeom prst="line">
              <a:avLst/>
            </a:prstGeom>
            <a:noFill/>
            <a:ln w="12700" cap="flat" cmpd="sng" algn="ctr">
              <a:solidFill>
                <a:srgbClr val="7F7F7F">
                  <a:lumMod val="75000"/>
                </a:srgbClr>
              </a:solidFill>
              <a:prstDash val="dash"/>
            </a:ln>
            <a:effectLst/>
          </p:spPr>
        </p:cxnSp>
        <p:cxnSp>
          <p:nvCxnSpPr>
            <p:cNvPr id="39" name="直接连接符 38"/>
            <p:cNvCxnSpPr/>
            <p:nvPr/>
          </p:nvCxnSpPr>
          <p:spPr>
            <a:xfrm flipV="1">
              <a:off x="2346670" y="2801144"/>
              <a:ext cx="777103" cy="1"/>
            </a:xfrm>
            <a:prstGeom prst="line">
              <a:avLst/>
            </a:prstGeom>
            <a:noFill/>
            <a:ln w="12700" cap="flat" cmpd="sng" algn="ctr">
              <a:solidFill>
                <a:srgbClr val="7F7F7F">
                  <a:lumMod val="75000"/>
                </a:srgbClr>
              </a:solidFill>
              <a:prstDash val="dash"/>
            </a:ln>
            <a:effectLst/>
          </p:spPr>
        </p:cxnSp>
        <p:cxnSp>
          <p:nvCxnSpPr>
            <p:cNvPr id="40" name="直接连接符 39"/>
            <p:cNvCxnSpPr/>
            <p:nvPr/>
          </p:nvCxnSpPr>
          <p:spPr>
            <a:xfrm flipV="1">
              <a:off x="2210594" y="1810545"/>
              <a:ext cx="943881" cy="581419"/>
            </a:xfrm>
            <a:prstGeom prst="line">
              <a:avLst/>
            </a:prstGeom>
            <a:noFill/>
            <a:ln w="12700" cap="flat" cmpd="sng" algn="ctr">
              <a:solidFill>
                <a:srgbClr val="7F7F7F">
                  <a:lumMod val="75000"/>
                </a:srgbClr>
              </a:solidFill>
              <a:prstDash val="dash"/>
            </a:ln>
            <a:effectLst/>
          </p:spPr>
        </p:cxnSp>
      </p:grpSp>
      <p:grpSp>
        <p:nvGrpSpPr>
          <p:cNvPr id="41" name="组合 40"/>
          <p:cNvGrpSpPr/>
          <p:nvPr/>
        </p:nvGrpSpPr>
        <p:grpSpPr>
          <a:xfrm>
            <a:off x="1116682" y="1966765"/>
            <a:ext cx="1701563" cy="1701559"/>
            <a:chOff x="304800" y="673100"/>
            <a:chExt cx="4000500" cy="4000500"/>
          </a:xfrm>
          <a:effectLst>
            <a:outerShdw blurRad="444500" dist="254000" dir="8100000" algn="tr" rotWithShape="0">
              <a:prstClr val="black">
                <a:alpha val="50000"/>
              </a:prstClr>
            </a:outerShdw>
          </a:effectLst>
        </p:grpSpPr>
        <p:sp>
          <p:nvSpPr>
            <p:cNvPr id="42" name="同心圆 4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fontAlgn="auto">
                <a:spcBef>
                  <a:spcPts val="0"/>
                </a:spcBef>
                <a:spcAft>
                  <a:spcPts val="0"/>
                </a:spcAft>
                <a:defRPr/>
              </a:pPr>
              <a:endParaRPr lang="zh-CN" altLang="en-US" sz="1800" kern="0">
                <a:solidFill>
                  <a:sysClr val="windowText" lastClr="000000"/>
                </a:solidFill>
                <a:latin typeface="+mn-lt"/>
                <a:ea typeface="+mn-ea"/>
                <a:cs typeface="+mn-ea"/>
                <a:sym typeface="+mn-lt"/>
              </a:endParaRPr>
            </a:p>
          </p:txBody>
        </p:sp>
        <p:sp>
          <p:nvSpPr>
            <p:cNvPr id="43" name="椭圆 42"/>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fontAlgn="auto">
                <a:spcBef>
                  <a:spcPts val="0"/>
                </a:spcBef>
                <a:spcAft>
                  <a:spcPts val="0"/>
                </a:spcAft>
                <a:defRPr/>
              </a:pPr>
              <a:endParaRPr lang="zh-CN" altLang="en-US" sz="1800" kern="0">
                <a:solidFill>
                  <a:sysClr val="window" lastClr="FFFFFF"/>
                </a:solidFill>
                <a:latin typeface="+mn-lt"/>
                <a:ea typeface="+mn-ea"/>
                <a:cs typeface="+mn-ea"/>
                <a:sym typeface="+mn-lt"/>
              </a:endParaRPr>
            </a:p>
          </p:txBody>
        </p:sp>
      </p:grpSp>
      <p:grpSp>
        <p:nvGrpSpPr>
          <p:cNvPr id="44" name="组合 43"/>
          <p:cNvGrpSpPr/>
          <p:nvPr/>
        </p:nvGrpSpPr>
        <p:grpSpPr>
          <a:xfrm>
            <a:off x="3183850" y="1170745"/>
            <a:ext cx="941638" cy="941635"/>
            <a:chOff x="304800" y="673100"/>
            <a:chExt cx="4000500" cy="4000500"/>
          </a:xfrm>
          <a:effectLst>
            <a:outerShdw blurRad="444500" dist="254000" dir="8100000" algn="tr" rotWithShape="0">
              <a:prstClr val="black">
                <a:alpha val="50000"/>
              </a:prstClr>
            </a:outerShdw>
          </a:effectLst>
        </p:grpSpPr>
        <p:sp>
          <p:nvSpPr>
            <p:cNvPr id="45" name="同心圆 4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fontAlgn="auto">
                <a:spcBef>
                  <a:spcPts val="0"/>
                </a:spcBef>
                <a:spcAft>
                  <a:spcPts val="0"/>
                </a:spcAft>
                <a:defRPr/>
              </a:pPr>
              <a:endParaRPr lang="zh-CN" altLang="en-US" sz="1800" kern="0">
                <a:solidFill>
                  <a:sysClr val="windowText" lastClr="000000"/>
                </a:solidFill>
                <a:latin typeface="+mn-lt"/>
                <a:ea typeface="+mn-ea"/>
                <a:cs typeface="+mn-ea"/>
                <a:sym typeface="+mn-lt"/>
              </a:endParaRPr>
            </a:p>
          </p:txBody>
        </p:sp>
        <p:sp>
          <p:nvSpPr>
            <p:cNvPr id="46" name="椭圆 45"/>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fontAlgn="auto">
                <a:spcBef>
                  <a:spcPts val="0"/>
                </a:spcBef>
                <a:spcAft>
                  <a:spcPts val="0"/>
                </a:spcAft>
                <a:defRPr/>
              </a:pPr>
              <a:endParaRPr lang="zh-CN" altLang="en-US" sz="1800" kern="0">
                <a:solidFill>
                  <a:sysClr val="window" lastClr="FFFFFF"/>
                </a:solidFill>
                <a:latin typeface="+mn-lt"/>
                <a:ea typeface="+mn-ea"/>
                <a:cs typeface="+mn-ea"/>
                <a:sym typeface="+mn-lt"/>
              </a:endParaRPr>
            </a:p>
          </p:txBody>
        </p:sp>
      </p:grpSp>
      <p:grpSp>
        <p:nvGrpSpPr>
          <p:cNvPr id="47" name="组合 46"/>
          <p:cNvGrpSpPr/>
          <p:nvPr/>
        </p:nvGrpSpPr>
        <p:grpSpPr>
          <a:xfrm>
            <a:off x="3183850" y="2359098"/>
            <a:ext cx="941638" cy="941635"/>
            <a:chOff x="304800" y="673100"/>
            <a:chExt cx="4000500" cy="4000500"/>
          </a:xfrm>
          <a:effectLst>
            <a:outerShdw blurRad="444500" dist="254000" dir="8100000" algn="tr" rotWithShape="0">
              <a:prstClr val="black">
                <a:alpha val="50000"/>
              </a:prstClr>
            </a:outerShdw>
          </a:effectLst>
        </p:grpSpPr>
        <p:sp>
          <p:nvSpPr>
            <p:cNvPr id="48" name="同心圆 4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fontAlgn="auto">
                <a:spcBef>
                  <a:spcPts val="0"/>
                </a:spcBef>
                <a:spcAft>
                  <a:spcPts val="0"/>
                </a:spcAft>
                <a:defRPr/>
              </a:pPr>
              <a:endParaRPr lang="zh-CN" altLang="en-US" sz="1800" kern="0">
                <a:solidFill>
                  <a:sysClr val="windowText" lastClr="000000"/>
                </a:solidFill>
                <a:latin typeface="+mn-lt"/>
                <a:ea typeface="+mn-ea"/>
                <a:cs typeface="+mn-ea"/>
                <a:sym typeface="+mn-lt"/>
              </a:endParaRPr>
            </a:p>
          </p:txBody>
        </p:sp>
        <p:sp>
          <p:nvSpPr>
            <p:cNvPr id="49" name="椭圆 48"/>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fontAlgn="auto">
                <a:spcBef>
                  <a:spcPts val="0"/>
                </a:spcBef>
                <a:spcAft>
                  <a:spcPts val="0"/>
                </a:spcAft>
                <a:defRPr/>
              </a:pPr>
              <a:endParaRPr lang="zh-CN" altLang="en-US" sz="1800" kern="0">
                <a:solidFill>
                  <a:sysClr val="window" lastClr="FFFFFF"/>
                </a:solidFill>
                <a:latin typeface="+mn-lt"/>
                <a:ea typeface="+mn-ea"/>
                <a:cs typeface="+mn-ea"/>
                <a:sym typeface="+mn-lt"/>
              </a:endParaRPr>
            </a:p>
          </p:txBody>
        </p:sp>
      </p:grpSp>
      <p:grpSp>
        <p:nvGrpSpPr>
          <p:cNvPr id="50" name="组合 49"/>
          <p:cNvGrpSpPr/>
          <p:nvPr/>
        </p:nvGrpSpPr>
        <p:grpSpPr>
          <a:xfrm>
            <a:off x="3183850" y="3501745"/>
            <a:ext cx="941638" cy="941635"/>
            <a:chOff x="304800" y="673100"/>
            <a:chExt cx="4000500" cy="4000500"/>
          </a:xfrm>
          <a:effectLst>
            <a:outerShdw blurRad="444500" dist="254000" dir="8100000" algn="tr" rotWithShape="0">
              <a:prstClr val="black">
                <a:alpha val="50000"/>
              </a:prstClr>
            </a:outerShdw>
          </a:effectLst>
        </p:grpSpPr>
        <p:sp>
          <p:nvSpPr>
            <p:cNvPr id="51" name="同心圆 5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fontAlgn="auto">
                <a:spcBef>
                  <a:spcPts val="0"/>
                </a:spcBef>
                <a:spcAft>
                  <a:spcPts val="0"/>
                </a:spcAft>
                <a:defRPr/>
              </a:pPr>
              <a:endParaRPr lang="zh-CN" altLang="en-US" sz="1800" kern="0">
                <a:solidFill>
                  <a:sysClr val="windowText" lastClr="000000"/>
                </a:solidFill>
                <a:latin typeface="+mn-lt"/>
                <a:ea typeface="+mn-ea"/>
                <a:cs typeface="+mn-ea"/>
                <a:sym typeface="+mn-lt"/>
              </a:endParaRPr>
            </a:p>
          </p:txBody>
        </p:sp>
        <p:sp>
          <p:nvSpPr>
            <p:cNvPr id="52" name="椭圆 5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fontAlgn="auto">
                <a:spcBef>
                  <a:spcPts val="0"/>
                </a:spcBef>
                <a:spcAft>
                  <a:spcPts val="0"/>
                </a:spcAft>
                <a:defRPr/>
              </a:pPr>
              <a:endParaRPr lang="zh-CN" altLang="en-US" sz="1800" kern="0">
                <a:solidFill>
                  <a:sysClr val="window" lastClr="FFFFFF"/>
                </a:solidFill>
                <a:latin typeface="+mn-lt"/>
                <a:ea typeface="+mn-ea"/>
                <a:cs typeface="+mn-ea"/>
                <a:sym typeface="+mn-lt"/>
              </a:endParaRPr>
            </a:p>
          </p:txBody>
        </p:sp>
      </p:grpSp>
      <p:sp>
        <p:nvSpPr>
          <p:cNvPr id="53" name="文本框 37"/>
          <p:cNvSpPr>
            <a:spLocks noChangeArrowheads="1"/>
          </p:cNvSpPr>
          <p:nvPr/>
        </p:nvSpPr>
        <p:spPr bwMode="auto">
          <a:xfrm>
            <a:off x="1554659" y="2407606"/>
            <a:ext cx="825612" cy="861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defTabSz="914400" fontAlgn="auto">
              <a:spcBef>
                <a:spcPct val="0"/>
              </a:spcBef>
              <a:spcAft>
                <a:spcPts val="0"/>
              </a:spcAft>
              <a:buNone/>
              <a:defRPr/>
            </a:pPr>
            <a:r>
              <a:rPr lang="zh-CN" altLang="en-US" sz="2500" b="1" kern="0" dirty="0">
                <a:solidFill>
                  <a:srgbClr val="0070C0"/>
                </a:solidFill>
                <a:latin typeface="+mn-lt"/>
                <a:ea typeface="+mn-ea"/>
                <a:cs typeface="+mn-ea"/>
                <a:sym typeface="+mn-lt"/>
              </a:rPr>
              <a:t>工作</a:t>
            </a:r>
            <a:endParaRPr lang="en-US" altLang="zh-CN" sz="2500" b="1" kern="0" dirty="0">
              <a:solidFill>
                <a:srgbClr val="0070C0"/>
              </a:solidFill>
              <a:latin typeface="+mn-lt"/>
              <a:ea typeface="+mn-ea"/>
              <a:cs typeface="+mn-ea"/>
              <a:sym typeface="+mn-lt"/>
            </a:endParaRPr>
          </a:p>
          <a:p>
            <a:pPr algn="ctr" defTabSz="914400" fontAlgn="auto">
              <a:spcBef>
                <a:spcPct val="0"/>
              </a:spcBef>
              <a:spcAft>
                <a:spcPts val="0"/>
              </a:spcAft>
              <a:buNone/>
              <a:defRPr/>
            </a:pPr>
            <a:r>
              <a:rPr lang="zh-CN" altLang="en-US" sz="2500" b="1" kern="0" dirty="0">
                <a:solidFill>
                  <a:srgbClr val="0070C0"/>
                </a:solidFill>
                <a:latin typeface="+mn-lt"/>
                <a:ea typeface="+mn-ea"/>
                <a:cs typeface="+mn-ea"/>
                <a:sym typeface="+mn-lt"/>
              </a:rPr>
              <a:t>概述</a:t>
            </a:r>
            <a:endParaRPr lang="zh-CN" altLang="en-US" sz="2500" b="1" kern="0" dirty="0">
              <a:solidFill>
                <a:srgbClr val="0070C0"/>
              </a:solidFill>
              <a:latin typeface="+mn-lt"/>
              <a:ea typeface="+mn-ea"/>
              <a:cs typeface="+mn-ea"/>
              <a:sym typeface="+mn-lt"/>
            </a:endParaRPr>
          </a:p>
        </p:txBody>
      </p:sp>
      <p:sp>
        <p:nvSpPr>
          <p:cNvPr id="54" name="文本框 37"/>
          <p:cNvSpPr>
            <a:spLocks noChangeArrowheads="1"/>
          </p:cNvSpPr>
          <p:nvPr/>
        </p:nvSpPr>
        <p:spPr bwMode="auto">
          <a:xfrm>
            <a:off x="3408524" y="1364702"/>
            <a:ext cx="492291" cy="461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defTabSz="914400" fontAlgn="auto">
              <a:spcBef>
                <a:spcPct val="0"/>
              </a:spcBef>
              <a:spcAft>
                <a:spcPts val="0"/>
              </a:spcAft>
              <a:buNone/>
              <a:defRPr/>
            </a:pPr>
            <a:r>
              <a:rPr lang="zh-CN" altLang="en-US" sz="1200" kern="0" dirty="0">
                <a:solidFill>
                  <a:srgbClr val="0070C0"/>
                </a:solidFill>
                <a:latin typeface="+mn-lt"/>
                <a:ea typeface="+mn-ea"/>
                <a:cs typeface="+mn-ea"/>
                <a:sym typeface="+mn-lt"/>
              </a:rPr>
              <a:t>文字</a:t>
            </a:r>
            <a:endParaRPr lang="en-US" altLang="zh-CN" sz="1200" kern="0" dirty="0">
              <a:solidFill>
                <a:srgbClr val="0070C0"/>
              </a:solidFill>
              <a:latin typeface="+mn-lt"/>
              <a:ea typeface="+mn-ea"/>
              <a:cs typeface="+mn-ea"/>
              <a:sym typeface="+mn-lt"/>
            </a:endParaRPr>
          </a:p>
          <a:p>
            <a:pPr algn="ctr" defTabSz="914400" fontAlgn="auto">
              <a:spcBef>
                <a:spcPct val="0"/>
              </a:spcBef>
              <a:spcAft>
                <a:spcPts val="0"/>
              </a:spcAft>
              <a:buNone/>
              <a:defRPr/>
            </a:pPr>
            <a:r>
              <a:rPr lang="zh-CN" altLang="en-US" sz="1200" kern="0" dirty="0">
                <a:solidFill>
                  <a:srgbClr val="0070C0"/>
                </a:solidFill>
                <a:latin typeface="+mn-lt"/>
                <a:ea typeface="+mn-ea"/>
                <a:cs typeface="+mn-ea"/>
                <a:sym typeface="+mn-lt"/>
              </a:rPr>
              <a:t>内容</a:t>
            </a:r>
            <a:endParaRPr lang="zh-CN" altLang="en-US" sz="1200" kern="0" dirty="0">
              <a:solidFill>
                <a:srgbClr val="0070C0"/>
              </a:solidFill>
              <a:latin typeface="+mn-lt"/>
              <a:ea typeface="+mn-ea"/>
              <a:cs typeface="+mn-ea"/>
              <a:sym typeface="+mn-lt"/>
            </a:endParaRPr>
          </a:p>
        </p:txBody>
      </p:sp>
      <p:sp>
        <p:nvSpPr>
          <p:cNvPr id="55" name="文本框 37"/>
          <p:cNvSpPr>
            <a:spLocks noChangeArrowheads="1"/>
          </p:cNvSpPr>
          <p:nvPr/>
        </p:nvSpPr>
        <p:spPr bwMode="auto">
          <a:xfrm>
            <a:off x="3408524" y="2589874"/>
            <a:ext cx="492291" cy="461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defTabSz="914400" fontAlgn="auto">
              <a:spcBef>
                <a:spcPct val="0"/>
              </a:spcBef>
              <a:spcAft>
                <a:spcPts val="0"/>
              </a:spcAft>
              <a:buNone/>
              <a:defRPr/>
            </a:pPr>
            <a:r>
              <a:rPr lang="zh-CN" altLang="en-US" sz="1200" kern="0" dirty="0">
                <a:solidFill>
                  <a:srgbClr val="0070C0"/>
                </a:solidFill>
                <a:latin typeface="+mn-lt"/>
                <a:ea typeface="+mn-ea"/>
                <a:cs typeface="+mn-ea"/>
                <a:sym typeface="+mn-lt"/>
              </a:rPr>
              <a:t>文字</a:t>
            </a:r>
            <a:endParaRPr lang="en-US" altLang="zh-CN" sz="1200" kern="0" dirty="0">
              <a:solidFill>
                <a:srgbClr val="0070C0"/>
              </a:solidFill>
              <a:latin typeface="+mn-lt"/>
              <a:ea typeface="+mn-ea"/>
              <a:cs typeface="+mn-ea"/>
              <a:sym typeface="+mn-lt"/>
            </a:endParaRPr>
          </a:p>
          <a:p>
            <a:pPr algn="ctr" defTabSz="914400" fontAlgn="auto">
              <a:spcBef>
                <a:spcPct val="0"/>
              </a:spcBef>
              <a:spcAft>
                <a:spcPts val="0"/>
              </a:spcAft>
              <a:buNone/>
              <a:defRPr/>
            </a:pPr>
            <a:r>
              <a:rPr lang="zh-CN" altLang="en-US" sz="1200" kern="0" dirty="0">
                <a:solidFill>
                  <a:srgbClr val="0070C0"/>
                </a:solidFill>
                <a:latin typeface="+mn-lt"/>
                <a:ea typeface="+mn-ea"/>
                <a:cs typeface="+mn-ea"/>
                <a:sym typeface="+mn-lt"/>
              </a:rPr>
              <a:t>内容</a:t>
            </a:r>
            <a:endParaRPr lang="zh-CN" altLang="en-US" sz="1200" kern="0" dirty="0">
              <a:solidFill>
                <a:srgbClr val="0070C0"/>
              </a:solidFill>
              <a:latin typeface="+mn-lt"/>
              <a:ea typeface="+mn-ea"/>
              <a:cs typeface="+mn-ea"/>
              <a:sym typeface="+mn-lt"/>
            </a:endParaRPr>
          </a:p>
        </p:txBody>
      </p:sp>
      <p:sp>
        <p:nvSpPr>
          <p:cNvPr id="56" name="文本框 37"/>
          <p:cNvSpPr>
            <a:spLocks noChangeArrowheads="1"/>
          </p:cNvSpPr>
          <p:nvPr/>
        </p:nvSpPr>
        <p:spPr bwMode="auto">
          <a:xfrm>
            <a:off x="3408524" y="3738869"/>
            <a:ext cx="492291" cy="461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defTabSz="914400" fontAlgn="auto">
              <a:spcBef>
                <a:spcPct val="0"/>
              </a:spcBef>
              <a:spcAft>
                <a:spcPts val="0"/>
              </a:spcAft>
              <a:buNone/>
              <a:defRPr/>
            </a:pPr>
            <a:r>
              <a:rPr lang="zh-CN" altLang="en-US" sz="1200" kern="0" dirty="0">
                <a:solidFill>
                  <a:srgbClr val="0070C0"/>
                </a:solidFill>
                <a:latin typeface="+mn-lt"/>
                <a:ea typeface="+mn-ea"/>
                <a:cs typeface="+mn-ea"/>
                <a:sym typeface="+mn-lt"/>
              </a:rPr>
              <a:t>文字</a:t>
            </a:r>
            <a:endParaRPr lang="en-US" altLang="zh-CN" sz="1200" kern="0" dirty="0">
              <a:solidFill>
                <a:srgbClr val="0070C0"/>
              </a:solidFill>
              <a:latin typeface="+mn-lt"/>
              <a:ea typeface="+mn-ea"/>
              <a:cs typeface="+mn-ea"/>
              <a:sym typeface="+mn-lt"/>
            </a:endParaRPr>
          </a:p>
          <a:p>
            <a:pPr algn="ctr" defTabSz="914400" fontAlgn="auto">
              <a:spcBef>
                <a:spcPct val="0"/>
              </a:spcBef>
              <a:spcAft>
                <a:spcPts val="0"/>
              </a:spcAft>
              <a:buNone/>
              <a:defRPr/>
            </a:pPr>
            <a:r>
              <a:rPr lang="zh-CN" altLang="en-US" sz="1200" kern="0" dirty="0">
                <a:solidFill>
                  <a:srgbClr val="0070C0"/>
                </a:solidFill>
                <a:latin typeface="+mn-lt"/>
                <a:ea typeface="+mn-ea"/>
                <a:cs typeface="+mn-ea"/>
                <a:sym typeface="+mn-lt"/>
              </a:rPr>
              <a:t>内容</a:t>
            </a:r>
            <a:endParaRPr lang="zh-CN" altLang="en-US" sz="1200" kern="0" dirty="0">
              <a:solidFill>
                <a:srgbClr val="0070C0"/>
              </a:solidFill>
              <a:latin typeface="+mn-lt"/>
              <a:ea typeface="+mn-ea"/>
              <a:cs typeface="+mn-ea"/>
              <a:sym typeface="+mn-lt"/>
            </a:endParaRPr>
          </a:p>
        </p:txBody>
      </p:sp>
      <p:sp>
        <p:nvSpPr>
          <p:cNvPr id="57" name="文本1"/>
          <p:cNvSpPr>
            <a:spLocks noChangeArrowheads="1"/>
          </p:cNvSpPr>
          <p:nvPr/>
        </p:nvSpPr>
        <p:spPr bwMode="gray">
          <a:xfrm>
            <a:off x="4716776" y="1212348"/>
            <a:ext cx="3096383" cy="891505"/>
          </a:xfrm>
          <a:prstGeom prst="roundRect">
            <a:avLst>
              <a:gd name="adj" fmla="val 11505"/>
            </a:avLst>
          </a:prstGeom>
          <a:noFill/>
          <a:ln w="28575" cap="flat" cmpd="sng" algn="ctr">
            <a:noFill/>
            <a:prstDash val="solid"/>
          </a:ln>
          <a:effectLst/>
        </p:spPr>
        <p:txBody>
          <a:bodyPr lIns="68568" tIns="34284" rIns="68568" bIns="34284"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00">
              <a:lnSpc>
                <a:spcPct val="120000"/>
              </a:lnSpc>
              <a:defRPr/>
            </a:pPr>
            <a:r>
              <a:rPr lang="zh-CN" altLang="en-US" sz="1000" dirty="0">
                <a:solidFill>
                  <a:srgbClr val="7F7F7F">
                    <a:lumMod val="75000"/>
                  </a:srgbClr>
                </a:solidFill>
                <a:cs typeface="+mn-ea"/>
                <a:sym typeface="+mn-lt"/>
              </a:rPr>
              <a:t>您的内容打在这里，或者通过复制您的文本后，在此框中选择粘贴，并选择只保留文字。在此录入上述图表的综合描述说明。</a:t>
            </a:r>
            <a:endParaRPr lang="zh-CN" altLang="zh-CN" sz="1000" dirty="0">
              <a:solidFill>
                <a:srgbClr val="7F7F7F">
                  <a:lumMod val="75000"/>
                </a:srgbClr>
              </a:solidFill>
              <a:cs typeface="+mn-ea"/>
              <a:sym typeface="+mn-lt"/>
            </a:endParaRPr>
          </a:p>
        </p:txBody>
      </p:sp>
      <p:grpSp>
        <p:nvGrpSpPr>
          <p:cNvPr id="58" name="组合 57"/>
          <p:cNvGrpSpPr/>
          <p:nvPr/>
        </p:nvGrpSpPr>
        <p:grpSpPr>
          <a:xfrm>
            <a:off x="4582547" y="2400221"/>
            <a:ext cx="3257465" cy="856868"/>
            <a:chOff x="4304043" y="1286668"/>
            <a:chExt cx="3837944" cy="2757793"/>
          </a:xfrm>
          <a:effectLst>
            <a:outerShdw blurRad="381000" dist="254000" dir="8100000" algn="tr" rotWithShape="0">
              <a:prstClr val="black">
                <a:alpha val="40000"/>
              </a:prstClr>
            </a:outerShdw>
          </a:effectLst>
        </p:grpSpPr>
        <p:sp>
          <p:nvSpPr>
            <p:cNvPr id="59" name="圆角矩形 58"/>
            <p:cNvSpPr/>
            <p:nvPr/>
          </p:nvSpPr>
          <p:spPr>
            <a:xfrm>
              <a:off x="4304043" y="1286668"/>
              <a:ext cx="3837944" cy="2757793"/>
            </a:xfrm>
            <a:prstGeom prst="roundRect">
              <a:avLst/>
            </a:prstGeom>
            <a:gradFill>
              <a:gsLst>
                <a:gs pos="62000">
                  <a:sysClr val="window" lastClr="FFFFFF">
                    <a:lumMod val="95000"/>
                  </a:sysClr>
                </a:gs>
                <a:gs pos="0">
                  <a:sysClr val="window" lastClr="FFFFFF"/>
                </a:gs>
                <a:gs pos="100000">
                  <a:sysClr val="window" lastClr="FFFFFF">
                    <a:lumMod val="85000"/>
                  </a:sysClr>
                </a:gs>
                <a:gs pos="0">
                  <a:sysClr val="window" lastClr="FFFFFF"/>
                </a:gs>
              </a:gsLst>
              <a:lin ang="8100000" scaled="0"/>
            </a:gradFill>
            <a:ln w="28575" cap="flat" cmpd="sng" algn="ctr">
              <a:noFill/>
              <a:prstDash val="solid"/>
            </a:ln>
            <a:effectLst/>
          </p:spPr>
          <p:txBody>
            <a:bodyPr rtlCol="0" anchor="ctr"/>
            <a:lstStyle/>
            <a:p>
              <a:pPr algn="ctr" defTabSz="914400" fontAlgn="auto">
                <a:spcBef>
                  <a:spcPts val="0"/>
                </a:spcBef>
                <a:spcAft>
                  <a:spcPts val="0"/>
                </a:spcAft>
                <a:defRPr/>
              </a:pPr>
              <a:endParaRPr lang="zh-CN" altLang="en-US" sz="1800" kern="0">
                <a:solidFill>
                  <a:sysClr val="window" lastClr="FFFFFF"/>
                </a:solidFill>
                <a:latin typeface="+mn-lt"/>
                <a:ea typeface="+mn-ea"/>
                <a:cs typeface="+mn-ea"/>
                <a:sym typeface="+mn-lt"/>
              </a:endParaRPr>
            </a:p>
          </p:txBody>
        </p:sp>
        <p:sp>
          <p:nvSpPr>
            <p:cNvPr id="60" name="圆角矩形 59"/>
            <p:cNvSpPr/>
            <p:nvPr/>
          </p:nvSpPr>
          <p:spPr>
            <a:xfrm>
              <a:off x="4351931" y="1367703"/>
              <a:ext cx="3742172" cy="2595722"/>
            </a:xfrm>
            <a:prstGeom prst="roundRect">
              <a:avLst/>
            </a:prstGeom>
            <a:gradFill>
              <a:gsLst>
                <a:gs pos="42000">
                  <a:srgbClr val="F0F0F0"/>
                </a:gs>
                <a:gs pos="0">
                  <a:sysClr val="window" lastClr="FFFFFF"/>
                </a:gs>
                <a:gs pos="100000">
                  <a:sysClr val="window" lastClr="FFFFFF">
                    <a:lumMod val="85000"/>
                  </a:sysClr>
                </a:gs>
                <a:gs pos="0">
                  <a:sysClr val="window" lastClr="FFFFFF"/>
                </a:gs>
              </a:gsLst>
              <a:lin ang="18900000" scaled="0"/>
            </a:gradFill>
            <a:ln w="28575" cap="flat" cmpd="sng" algn="ctr">
              <a:noFill/>
              <a:prstDash val="solid"/>
            </a:ln>
            <a:effectLst/>
          </p:spPr>
          <p:txBody>
            <a:bodyPr rtlCol="0" anchor="ctr"/>
            <a:lstStyle/>
            <a:p>
              <a:pPr algn="ctr" defTabSz="914400" fontAlgn="auto">
                <a:spcBef>
                  <a:spcPts val="0"/>
                </a:spcBef>
                <a:spcAft>
                  <a:spcPts val="0"/>
                </a:spcAft>
                <a:defRPr/>
              </a:pPr>
              <a:endParaRPr lang="zh-CN" altLang="en-US" sz="1800" kern="0">
                <a:solidFill>
                  <a:sysClr val="window" lastClr="FFFFFF"/>
                </a:solidFill>
                <a:latin typeface="+mn-lt"/>
                <a:ea typeface="+mn-ea"/>
                <a:cs typeface="+mn-ea"/>
                <a:sym typeface="+mn-lt"/>
              </a:endParaRPr>
            </a:p>
          </p:txBody>
        </p:sp>
      </p:grpSp>
      <p:sp>
        <p:nvSpPr>
          <p:cNvPr id="61" name="文本1"/>
          <p:cNvSpPr>
            <a:spLocks noChangeArrowheads="1"/>
          </p:cNvSpPr>
          <p:nvPr/>
        </p:nvSpPr>
        <p:spPr bwMode="gray">
          <a:xfrm>
            <a:off x="4716776" y="2377609"/>
            <a:ext cx="3096383" cy="891505"/>
          </a:xfrm>
          <a:prstGeom prst="roundRect">
            <a:avLst>
              <a:gd name="adj" fmla="val 11505"/>
            </a:avLst>
          </a:prstGeom>
          <a:noFill/>
          <a:ln w="28575" cap="flat" cmpd="sng" algn="ctr">
            <a:noFill/>
            <a:prstDash val="solid"/>
          </a:ln>
          <a:effectLst/>
        </p:spPr>
        <p:txBody>
          <a:bodyPr lIns="68568" tIns="34284" rIns="68568" bIns="34284"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00">
              <a:lnSpc>
                <a:spcPct val="120000"/>
              </a:lnSpc>
              <a:defRPr/>
            </a:pPr>
            <a:r>
              <a:rPr lang="zh-CN" altLang="en-US" sz="1000" dirty="0">
                <a:solidFill>
                  <a:srgbClr val="7F7F7F">
                    <a:lumMod val="75000"/>
                  </a:srgbClr>
                </a:solidFill>
                <a:cs typeface="+mn-ea"/>
                <a:sym typeface="+mn-lt"/>
              </a:rPr>
              <a:t>您的内容打在这里，或者通过复制您的文本后，在此框中选择粘贴，并选择只保留文字。在此录入上述图表的综合描述说明。</a:t>
            </a:r>
            <a:endParaRPr lang="zh-CN" altLang="zh-CN" sz="1000" dirty="0">
              <a:solidFill>
                <a:srgbClr val="7F7F7F">
                  <a:lumMod val="75000"/>
                </a:srgbClr>
              </a:solidFill>
              <a:cs typeface="+mn-ea"/>
              <a:sym typeface="+mn-lt"/>
            </a:endParaRPr>
          </a:p>
        </p:txBody>
      </p:sp>
      <p:grpSp>
        <p:nvGrpSpPr>
          <p:cNvPr id="62" name="组合 61"/>
          <p:cNvGrpSpPr/>
          <p:nvPr/>
        </p:nvGrpSpPr>
        <p:grpSpPr>
          <a:xfrm>
            <a:off x="4582547" y="3539299"/>
            <a:ext cx="3257465" cy="856868"/>
            <a:chOff x="4304043" y="1286668"/>
            <a:chExt cx="3837944" cy="2757793"/>
          </a:xfrm>
          <a:effectLst>
            <a:outerShdw blurRad="381000" dist="254000" dir="8100000" algn="tr" rotWithShape="0">
              <a:prstClr val="black">
                <a:alpha val="40000"/>
              </a:prstClr>
            </a:outerShdw>
          </a:effectLst>
        </p:grpSpPr>
        <p:sp>
          <p:nvSpPr>
            <p:cNvPr id="63" name="圆角矩形 62"/>
            <p:cNvSpPr/>
            <p:nvPr/>
          </p:nvSpPr>
          <p:spPr>
            <a:xfrm>
              <a:off x="4304043" y="1286668"/>
              <a:ext cx="3837944" cy="2757793"/>
            </a:xfrm>
            <a:prstGeom prst="roundRect">
              <a:avLst/>
            </a:prstGeom>
            <a:gradFill>
              <a:gsLst>
                <a:gs pos="62000">
                  <a:sysClr val="window" lastClr="FFFFFF">
                    <a:lumMod val="95000"/>
                  </a:sysClr>
                </a:gs>
                <a:gs pos="0">
                  <a:sysClr val="window" lastClr="FFFFFF"/>
                </a:gs>
                <a:gs pos="100000">
                  <a:sysClr val="window" lastClr="FFFFFF">
                    <a:lumMod val="85000"/>
                  </a:sysClr>
                </a:gs>
                <a:gs pos="0">
                  <a:sysClr val="window" lastClr="FFFFFF"/>
                </a:gs>
              </a:gsLst>
              <a:lin ang="8100000" scaled="0"/>
            </a:gradFill>
            <a:ln w="28575" cap="flat" cmpd="sng" algn="ctr">
              <a:noFill/>
              <a:prstDash val="solid"/>
            </a:ln>
            <a:effectLst/>
          </p:spPr>
          <p:txBody>
            <a:bodyPr rtlCol="0" anchor="ctr"/>
            <a:lstStyle/>
            <a:p>
              <a:pPr algn="ctr" defTabSz="914400" fontAlgn="auto">
                <a:spcBef>
                  <a:spcPts val="0"/>
                </a:spcBef>
                <a:spcAft>
                  <a:spcPts val="0"/>
                </a:spcAft>
                <a:defRPr/>
              </a:pPr>
              <a:endParaRPr lang="zh-CN" altLang="en-US" sz="1800" kern="0">
                <a:solidFill>
                  <a:sysClr val="window" lastClr="FFFFFF"/>
                </a:solidFill>
                <a:latin typeface="+mn-lt"/>
                <a:ea typeface="+mn-ea"/>
                <a:cs typeface="+mn-ea"/>
                <a:sym typeface="+mn-lt"/>
              </a:endParaRPr>
            </a:p>
          </p:txBody>
        </p:sp>
        <p:sp>
          <p:nvSpPr>
            <p:cNvPr id="64" name="圆角矩形 63"/>
            <p:cNvSpPr/>
            <p:nvPr/>
          </p:nvSpPr>
          <p:spPr>
            <a:xfrm>
              <a:off x="4351931" y="1367703"/>
              <a:ext cx="3742172" cy="2595722"/>
            </a:xfrm>
            <a:prstGeom prst="roundRect">
              <a:avLst/>
            </a:prstGeom>
            <a:gradFill>
              <a:gsLst>
                <a:gs pos="42000">
                  <a:srgbClr val="F0F0F0"/>
                </a:gs>
                <a:gs pos="0">
                  <a:sysClr val="window" lastClr="FFFFFF"/>
                </a:gs>
                <a:gs pos="100000">
                  <a:sysClr val="window" lastClr="FFFFFF">
                    <a:lumMod val="85000"/>
                  </a:sysClr>
                </a:gs>
                <a:gs pos="0">
                  <a:sysClr val="window" lastClr="FFFFFF"/>
                </a:gs>
              </a:gsLst>
              <a:lin ang="18900000" scaled="0"/>
            </a:gradFill>
            <a:ln w="28575" cap="flat" cmpd="sng" algn="ctr">
              <a:noFill/>
              <a:prstDash val="solid"/>
            </a:ln>
            <a:effectLst/>
          </p:spPr>
          <p:txBody>
            <a:bodyPr rtlCol="0" anchor="ctr"/>
            <a:lstStyle/>
            <a:p>
              <a:pPr algn="ctr" defTabSz="914400" fontAlgn="auto">
                <a:spcBef>
                  <a:spcPts val="0"/>
                </a:spcBef>
                <a:spcAft>
                  <a:spcPts val="0"/>
                </a:spcAft>
                <a:defRPr/>
              </a:pPr>
              <a:endParaRPr lang="zh-CN" altLang="en-US" sz="1800" kern="0">
                <a:solidFill>
                  <a:sysClr val="window" lastClr="FFFFFF"/>
                </a:solidFill>
                <a:latin typeface="+mn-lt"/>
                <a:ea typeface="+mn-ea"/>
                <a:cs typeface="+mn-ea"/>
                <a:sym typeface="+mn-lt"/>
              </a:endParaRPr>
            </a:p>
          </p:txBody>
        </p:sp>
      </p:grpSp>
      <p:sp>
        <p:nvSpPr>
          <p:cNvPr id="65" name="文本1"/>
          <p:cNvSpPr>
            <a:spLocks noChangeArrowheads="1"/>
          </p:cNvSpPr>
          <p:nvPr/>
        </p:nvSpPr>
        <p:spPr bwMode="gray">
          <a:xfrm>
            <a:off x="4716776" y="3516687"/>
            <a:ext cx="3096383" cy="891505"/>
          </a:xfrm>
          <a:prstGeom prst="roundRect">
            <a:avLst>
              <a:gd name="adj" fmla="val 11505"/>
            </a:avLst>
          </a:prstGeom>
          <a:noFill/>
          <a:ln w="28575" cap="flat" cmpd="sng" algn="ctr">
            <a:noFill/>
            <a:prstDash val="solid"/>
          </a:ln>
          <a:effectLst/>
        </p:spPr>
        <p:txBody>
          <a:bodyPr lIns="68568" tIns="34284" rIns="68568" bIns="34284"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00">
              <a:lnSpc>
                <a:spcPct val="120000"/>
              </a:lnSpc>
              <a:defRPr/>
            </a:pPr>
            <a:r>
              <a:rPr lang="zh-CN" altLang="en-US" sz="1000" dirty="0">
                <a:solidFill>
                  <a:srgbClr val="7F7F7F">
                    <a:lumMod val="75000"/>
                  </a:srgbClr>
                </a:solidFill>
                <a:cs typeface="+mn-ea"/>
                <a:sym typeface="+mn-lt"/>
              </a:rPr>
              <a:t>您的内容打在这里，或者通过复制您的文本后，在此框中选择粘贴，并选择只保留文字。在此录入上述图表的综合描述说明。</a:t>
            </a:r>
            <a:endParaRPr lang="zh-CN" altLang="zh-CN" sz="1000" dirty="0">
              <a:solidFill>
                <a:srgbClr val="7F7F7F">
                  <a:lumMod val="75000"/>
                </a:srgbClr>
              </a:solidFill>
              <a:cs typeface="+mn-ea"/>
              <a:sym typeface="+mn-lt"/>
            </a:endParaRPr>
          </a:p>
        </p:txBody>
      </p:sp>
      <p:grpSp>
        <p:nvGrpSpPr>
          <p:cNvPr id="66" name="组合 65"/>
          <p:cNvGrpSpPr/>
          <p:nvPr/>
        </p:nvGrpSpPr>
        <p:grpSpPr>
          <a:xfrm>
            <a:off x="-107260" y="196219"/>
            <a:ext cx="1765509" cy="551352"/>
            <a:chOff x="520640" y="251298"/>
            <a:chExt cx="1766054" cy="551522"/>
          </a:xfrm>
        </p:grpSpPr>
        <p:sp>
          <p:nvSpPr>
            <p:cNvPr id="67" name="矩形 3"/>
            <p:cNvSpPr>
              <a:spLocks noChangeArrowheads="1"/>
            </p:cNvSpPr>
            <p:nvPr/>
          </p:nvSpPr>
          <p:spPr bwMode="auto">
            <a:xfrm>
              <a:off x="872610" y="251298"/>
              <a:ext cx="1062119" cy="34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61" tIns="34281" rIns="68561" bIns="34281">
              <a:spAutoFit/>
            </a:bodyPr>
            <a:lstStyle/>
            <a:p>
              <a:pPr algn="ctr" defTabSz="914400" fontAlgn="auto">
                <a:spcBef>
                  <a:spcPts val="0"/>
                </a:spcBef>
                <a:spcAft>
                  <a:spcPts val="0"/>
                </a:spcAft>
                <a:defRPr/>
              </a:pPr>
              <a:r>
                <a:rPr lang="zh-CN" altLang="en-US" kern="0" dirty="0">
                  <a:solidFill>
                    <a:schemeClr val="tx1">
                      <a:lumMod val="65000"/>
                      <a:lumOff val="35000"/>
                    </a:schemeClr>
                  </a:solidFill>
                  <a:latin typeface="+mn-lt"/>
                  <a:ea typeface="+mn-ea"/>
                  <a:cs typeface="+mn-ea"/>
                  <a:sym typeface="+mn-lt"/>
                </a:rPr>
                <a:t>工作回顾</a:t>
              </a:r>
              <a:endParaRPr lang="zh-CN" altLang="en-US" kern="0" dirty="0">
                <a:solidFill>
                  <a:schemeClr val="tx1">
                    <a:lumMod val="65000"/>
                    <a:lumOff val="35000"/>
                  </a:schemeClr>
                </a:solidFill>
                <a:latin typeface="+mn-lt"/>
                <a:ea typeface="+mn-ea"/>
                <a:cs typeface="+mn-ea"/>
                <a:sym typeface="+mn-lt"/>
              </a:endParaRPr>
            </a:p>
          </p:txBody>
        </p:sp>
        <p:grpSp>
          <p:nvGrpSpPr>
            <p:cNvPr id="68" name="组合 67"/>
            <p:cNvGrpSpPr/>
            <p:nvPr/>
          </p:nvGrpSpPr>
          <p:grpSpPr>
            <a:xfrm>
              <a:off x="520640" y="515443"/>
              <a:ext cx="1766054" cy="287377"/>
              <a:chOff x="562081" y="425886"/>
              <a:chExt cx="1766054" cy="287377"/>
            </a:xfrm>
          </p:grpSpPr>
          <p:sp>
            <p:nvSpPr>
              <p:cNvPr id="69" name="文本框 31"/>
              <p:cNvSpPr>
                <a:spLocks noChangeArrowheads="1"/>
              </p:cNvSpPr>
              <p:nvPr/>
            </p:nvSpPr>
            <p:spPr bwMode="auto">
              <a:xfrm>
                <a:off x="562081" y="425886"/>
                <a:ext cx="1766054" cy="215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68" tIns="45682" rIns="91368" bIns="45682" numCol="1" anchor="t" anchorCtr="0" compatLnSpc="1">
                <a:spAutoFit/>
              </a:bodyPr>
              <a:lstStyle/>
              <a:p>
                <a:pPr algn="ctr" defTabSz="913765" fontAlgn="auto">
                  <a:spcBef>
                    <a:spcPts val="0"/>
                  </a:spcBef>
                  <a:spcAft>
                    <a:spcPts val="0"/>
                  </a:spcAft>
                  <a:defRPr/>
                </a:pPr>
                <a:r>
                  <a:rPr lang="en-US" altLang="zh-CN" sz="800" kern="0" dirty="0">
                    <a:solidFill>
                      <a:srgbClr val="FFFFFF">
                        <a:lumMod val="50000"/>
                      </a:srgbClr>
                    </a:solidFill>
                    <a:latin typeface="+mn-lt"/>
                    <a:ea typeface="+mn-ea"/>
                    <a:cs typeface="+mn-ea"/>
                    <a:sym typeface="+mn-lt"/>
                  </a:rPr>
                  <a:t>Work review</a:t>
                </a:r>
                <a:endParaRPr lang="zh-CN" altLang="en-US" sz="800" kern="0" dirty="0">
                  <a:solidFill>
                    <a:srgbClr val="FFFFFF">
                      <a:lumMod val="50000"/>
                    </a:srgbClr>
                  </a:solidFill>
                  <a:latin typeface="+mn-lt"/>
                  <a:ea typeface="+mn-ea"/>
                  <a:cs typeface="+mn-ea"/>
                  <a:sym typeface="+mn-lt"/>
                </a:endParaRPr>
              </a:p>
            </p:txBody>
          </p:sp>
          <p:grpSp>
            <p:nvGrpSpPr>
              <p:cNvPr id="70" name="组合 69"/>
              <p:cNvGrpSpPr/>
              <p:nvPr/>
            </p:nvGrpSpPr>
            <p:grpSpPr>
              <a:xfrm>
                <a:off x="931046" y="667544"/>
                <a:ext cx="1028125" cy="45719"/>
                <a:chOff x="688893" y="2574256"/>
                <a:chExt cx="7739508" cy="81111"/>
              </a:xfrm>
            </p:grpSpPr>
            <p:sp>
              <p:nvSpPr>
                <p:cNvPr id="71" name="Rectangle 4"/>
                <p:cNvSpPr/>
                <p:nvPr/>
              </p:nvSpPr>
              <p:spPr>
                <a:xfrm>
                  <a:off x="688893"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72" name="Rectangle 5"/>
                <p:cNvSpPr/>
                <p:nvPr/>
              </p:nvSpPr>
              <p:spPr>
                <a:xfrm>
                  <a:off x="2239021" y="2574256"/>
                  <a:ext cx="1539000" cy="81111"/>
                </a:xfrm>
                <a:prstGeom prst="rect">
                  <a:avLst/>
                </a:prstGeom>
                <a:solidFill>
                  <a:srgbClr val="00B0F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74" name="Rectangle 6"/>
                <p:cNvSpPr/>
                <p:nvPr/>
              </p:nvSpPr>
              <p:spPr>
                <a:xfrm>
                  <a:off x="3789153"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75" name="Rectangle 7"/>
                <p:cNvSpPr/>
                <p:nvPr/>
              </p:nvSpPr>
              <p:spPr>
                <a:xfrm>
                  <a:off x="5339276" y="2574256"/>
                  <a:ext cx="1539000" cy="81111"/>
                </a:xfrm>
                <a:prstGeom prst="rect">
                  <a:avLst/>
                </a:prstGeom>
                <a:solidFill>
                  <a:srgbClr val="00B0F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76" name="Rectangle 8"/>
                <p:cNvSpPr/>
                <p:nvPr/>
              </p:nvSpPr>
              <p:spPr>
                <a:xfrm>
                  <a:off x="6889401"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grpSp>
        </p:grpSp>
      </p:grpSp>
    </p:spTree>
  </p:cSld>
  <p:clrMapOvr>
    <a:masterClrMapping/>
  </p:clrMapOvr>
  <mc:AlternateContent xmlns:mc="http://schemas.openxmlformats.org/markup-compatibility/2006">
    <mc:Choice xmlns:p14="http://schemas.microsoft.com/office/powerpoint/2010/main" Requires="p14">
      <p:transition spd="slow" p14:dur="2000" advTm="0">
        <p:random/>
      </p:transition>
    </mc:Choice>
    <mc:Fallback>
      <p:transition spd="slow" advTm="0">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矩形 94"/>
          <p:cNvSpPr/>
          <p:nvPr/>
        </p:nvSpPr>
        <p:spPr>
          <a:xfrm>
            <a:off x="1" y="2861421"/>
            <a:ext cx="9145588" cy="6539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2343" tIns="46172" rIns="92343" bIns="46172" rtlCol="0" anchor="ctr"/>
          <a:lstStyle/>
          <a:p>
            <a:pPr algn="ctr"/>
            <a:endParaRPr lang="zh-CN" altLang="en-US">
              <a:cs typeface="+mn-ea"/>
              <a:sym typeface="+mn-lt"/>
            </a:endParaRPr>
          </a:p>
        </p:txBody>
      </p:sp>
      <p:grpSp>
        <p:nvGrpSpPr>
          <p:cNvPr id="96" name="组合 95"/>
          <p:cNvGrpSpPr/>
          <p:nvPr/>
        </p:nvGrpSpPr>
        <p:grpSpPr>
          <a:xfrm>
            <a:off x="980451" y="2438266"/>
            <a:ext cx="869960" cy="869821"/>
            <a:chOff x="1466675" y="3784103"/>
            <a:chExt cx="1301392" cy="1301862"/>
          </a:xfrm>
        </p:grpSpPr>
        <p:grpSp>
          <p:nvGrpSpPr>
            <p:cNvPr id="97" name="组合 96"/>
            <p:cNvGrpSpPr/>
            <p:nvPr/>
          </p:nvGrpSpPr>
          <p:grpSpPr>
            <a:xfrm>
              <a:off x="1466675" y="3784103"/>
              <a:ext cx="1301392" cy="1301862"/>
              <a:chOff x="4345444" y="2542859"/>
              <a:chExt cx="1810550" cy="1811205"/>
            </a:xfrm>
          </p:grpSpPr>
          <p:grpSp>
            <p:nvGrpSpPr>
              <p:cNvPr id="99" name="组合 98"/>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101" name="同心圆 100"/>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solidFill>
                    <a:cs typeface="+mn-ea"/>
                    <a:sym typeface="+mn-lt"/>
                  </a:endParaRPr>
                </a:p>
              </p:txBody>
            </p:sp>
            <p:sp>
              <p:nvSpPr>
                <p:cNvPr id="102" name="椭圆 101"/>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sym typeface="+mn-lt"/>
                  </a:endParaRPr>
                </a:p>
              </p:txBody>
            </p:sp>
          </p:grpSp>
          <p:sp>
            <p:nvSpPr>
              <p:cNvPr id="100" name="椭圆 99"/>
              <p:cNvSpPr/>
              <p:nvPr/>
            </p:nvSpPr>
            <p:spPr>
              <a:xfrm>
                <a:off x="4565570" y="2763062"/>
                <a:ext cx="1370298" cy="1370793"/>
              </a:xfrm>
              <a:prstGeom prst="ellipse">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sym typeface="+mn-lt"/>
                </a:endParaRPr>
              </a:p>
            </p:txBody>
          </p:sp>
        </p:grpSp>
        <p:sp>
          <p:nvSpPr>
            <p:cNvPr id="98" name="TextBox 97"/>
            <p:cNvSpPr txBox="1"/>
            <p:nvPr/>
          </p:nvSpPr>
          <p:spPr>
            <a:xfrm>
              <a:off x="1692270" y="4180596"/>
              <a:ext cx="850204" cy="531307"/>
            </a:xfrm>
            <a:prstGeom prst="rect">
              <a:avLst/>
            </a:prstGeom>
            <a:noFill/>
          </p:spPr>
          <p:txBody>
            <a:bodyPr wrap="square" lIns="138192" tIns="69096" rIns="138192" bIns="69096" rtlCol="0">
              <a:spAutoFit/>
            </a:bodyPr>
            <a:lstStyle/>
            <a:p>
              <a:r>
                <a:rPr lang="en-US" altLang="zh-CN" sz="1400" dirty="0">
                  <a:solidFill>
                    <a:schemeClr val="bg1"/>
                  </a:solidFill>
                  <a:latin typeface="+mn-lt"/>
                  <a:ea typeface="+mn-ea"/>
                  <a:cs typeface="+mn-ea"/>
                  <a:sym typeface="+mn-lt"/>
                </a:rPr>
                <a:t>6</a:t>
              </a:r>
              <a:r>
                <a:rPr lang="zh-CN" altLang="en-US" sz="1400" dirty="0">
                  <a:solidFill>
                    <a:schemeClr val="bg1"/>
                  </a:solidFill>
                  <a:latin typeface="+mn-lt"/>
                  <a:ea typeface="+mn-ea"/>
                  <a:cs typeface="+mn-ea"/>
                  <a:sym typeface="+mn-lt"/>
                </a:rPr>
                <a:t>月</a:t>
              </a:r>
              <a:endParaRPr lang="zh-CN" altLang="en-US" sz="1400" dirty="0">
                <a:solidFill>
                  <a:schemeClr val="bg1"/>
                </a:solidFill>
                <a:latin typeface="+mn-lt"/>
                <a:ea typeface="+mn-ea"/>
                <a:cs typeface="+mn-ea"/>
                <a:sym typeface="+mn-lt"/>
              </a:endParaRPr>
            </a:p>
          </p:txBody>
        </p:sp>
      </p:grpSp>
      <p:grpSp>
        <p:nvGrpSpPr>
          <p:cNvPr id="103" name="组合 102"/>
          <p:cNvGrpSpPr/>
          <p:nvPr/>
        </p:nvGrpSpPr>
        <p:grpSpPr>
          <a:xfrm>
            <a:off x="2083683" y="2555249"/>
            <a:ext cx="658425" cy="658319"/>
            <a:chOff x="3117025" y="3959191"/>
            <a:chExt cx="984950" cy="985306"/>
          </a:xfrm>
        </p:grpSpPr>
        <p:grpSp>
          <p:nvGrpSpPr>
            <p:cNvPr id="104" name="组合 103"/>
            <p:cNvGrpSpPr/>
            <p:nvPr/>
          </p:nvGrpSpPr>
          <p:grpSpPr>
            <a:xfrm>
              <a:off x="3117025" y="3959191"/>
              <a:ext cx="984950" cy="985306"/>
              <a:chOff x="4345444" y="2542859"/>
              <a:chExt cx="1810550" cy="1811205"/>
            </a:xfrm>
          </p:grpSpPr>
          <p:grpSp>
            <p:nvGrpSpPr>
              <p:cNvPr id="106" name="组合 105"/>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108" name="同心圆 107"/>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solidFill>
                    <a:cs typeface="+mn-ea"/>
                    <a:sym typeface="+mn-lt"/>
                  </a:endParaRPr>
                </a:p>
              </p:txBody>
            </p:sp>
            <p:sp>
              <p:nvSpPr>
                <p:cNvPr id="109" name="椭圆 108"/>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sym typeface="+mn-lt"/>
                  </a:endParaRPr>
                </a:p>
              </p:txBody>
            </p:sp>
          </p:grpSp>
          <p:sp>
            <p:nvSpPr>
              <p:cNvPr id="107" name="椭圆 106"/>
              <p:cNvSpPr/>
              <p:nvPr/>
            </p:nvSpPr>
            <p:spPr>
              <a:xfrm>
                <a:off x="4565570" y="2763062"/>
                <a:ext cx="1370298" cy="1370793"/>
              </a:xfrm>
              <a:prstGeom prst="ellipse">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sym typeface="+mn-lt"/>
                </a:endParaRPr>
              </a:p>
            </p:txBody>
          </p:sp>
        </p:grpSp>
        <p:sp>
          <p:nvSpPr>
            <p:cNvPr id="105" name="TextBox 104"/>
            <p:cNvSpPr txBox="1"/>
            <p:nvPr/>
          </p:nvSpPr>
          <p:spPr>
            <a:xfrm>
              <a:off x="3188495" y="4196695"/>
              <a:ext cx="850204" cy="531306"/>
            </a:xfrm>
            <a:prstGeom prst="rect">
              <a:avLst/>
            </a:prstGeom>
            <a:noFill/>
          </p:spPr>
          <p:txBody>
            <a:bodyPr wrap="square" lIns="138192" tIns="69096" rIns="138192" bIns="69096" rtlCol="0">
              <a:spAutoFit/>
            </a:bodyPr>
            <a:lstStyle/>
            <a:p>
              <a:r>
                <a:rPr lang="en-US" altLang="zh-CN" sz="1400" dirty="0">
                  <a:solidFill>
                    <a:schemeClr val="bg1"/>
                  </a:solidFill>
                  <a:latin typeface="+mn-lt"/>
                  <a:ea typeface="+mn-ea"/>
                  <a:cs typeface="+mn-ea"/>
                  <a:sym typeface="+mn-lt"/>
                </a:rPr>
                <a:t>7</a:t>
              </a:r>
              <a:r>
                <a:rPr lang="zh-CN" altLang="en-US" sz="1400" dirty="0">
                  <a:solidFill>
                    <a:schemeClr val="bg1"/>
                  </a:solidFill>
                  <a:latin typeface="+mn-lt"/>
                  <a:ea typeface="+mn-ea"/>
                  <a:cs typeface="+mn-ea"/>
                  <a:sym typeface="+mn-lt"/>
                </a:rPr>
                <a:t>月</a:t>
              </a:r>
              <a:endParaRPr lang="zh-CN" altLang="en-US" sz="1400" dirty="0">
                <a:solidFill>
                  <a:schemeClr val="bg1"/>
                </a:solidFill>
                <a:latin typeface="+mn-lt"/>
                <a:ea typeface="+mn-ea"/>
                <a:cs typeface="+mn-ea"/>
                <a:sym typeface="+mn-lt"/>
              </a:endParaRPr>
            </a:p>
          </p:txBody>
        </p:sp>
      </p:grpSp>
      <p:grpSp>
        <p:nvGrpSpPr>
          <p:cNvPr id="110" name="组合 109"/>
          <p:cNvGrpSpPr/>
          <p:nvPr/>
        </p:nvGrpSpPr>
        <p:grpSpPr>
          <a:xfrm>
            <a:off x="2975381" y="2443509"/>
            <a:ext cx="881936" cy="881795"/>
            <a:chOff x="4450933" y="3791953"/>
            <a:chExt cx="1319306" cy="1319782"/>
          </a:xfrm>
        </p:grpSpPr>
        <p:grpSp>
          <p:nvGrpSpPr>
            <p:cNvPr id="111" name="组合 110"/>
            <p:cNvGrpSpPr/>
            <p:nvPr/>
          </p:nvGrpSpPr>
          <p:grpSpPr>
            <a:xfrm>
              <a:off x="4450933" y="3791953"/>
              <a:ext cx="1319306" cy="1319782"/>
              <a:chOff x="4345444" y="2542859"/>
              <a:chExt cx="1810550" cy="1811205"/>
            </a:xfrm>
          </p:grpSpPr>
          <p:grpSp>
            <p:nvGrpSpPr>
              <p:cNvPr id="113" name="组合 112"/>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115" name="同心圆 114"/>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solidFill>
                    <a:cs typeface="+mn-ea"/>
                    <a:sym typeface="+mn-lt"/>
                  </a:endParaRPr>
                </a:p>
              </p:txBody>
            </p:sp>
            <p:sp>
              <p:nvSpPr>
                <p:cNvPr id="116" name="椭圆 115"/>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sym typeface="+mn-lt"/>
                  </a:endParaRPr>
                </a:p>
              </p:txBody>
            </p:sp>
          </p:grpSp>
          <p:sp>
            <p:nvSpPr>
              <p:cNvPr id="114" name="椭圆 113"/>
              <p:cNvSpPr/>
              <p:nvPr/>
            </p:nvSpPr>
            <p:spPr>
              <a:xfrm>
                <a:off x="4565570" y="2763062"/>
                <a:ext cx="1370298" cy="1370793"/>
              </a:xfrm>
              <a:prstGeom prst="ellipse">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sym typeface="+mn-lt"/>
                </a:endParaRPr>
              </a:p>
            </p:txBody>
          </p:sp>
        </p:grpSp>
        <p:sp>
          <p:nvSpPr>
            <p:cNvPr id="112" name="TextBox 111"/>
            <p:cNvSpPr txBox="1"/>
            <p:nvPr/>
          </p:nvSpPr>
          <p:spPr>
            <a:xfrm>
              <a:off x="4685484" y="4180595"/>
              <a:ext cx="850203" cy="531306"/>
            </a:xfrm>
            <a:prstGeom prst="rect">
              <a:avLst/>
            </a:prstGeom>
            <a:noFill/>
          </p:spPr>
          <p:txBody>
            <a:bodyPr wrap="square" lIns="138192" tIns="69096" rIns="138192" bIns="69096" rtlCol="0">
              <a:spAutoFit/>
            </a:bodyPr>
            <a:lstStyle/>
            <a:p>
              <a:r>
                <a:rPr lang="en-US" altLang="zh-CN" sz="1400" dirty="0">
                  <a:solidFill>
                    <a:schemeClr val="bg1"/>
                  </a:solidFill>
                  <a:latin typeface="+mn-lt"/>
                  <a:ea typeface="+mn-ea"/>
                  <a:cs typeface="+mn-ea"/>
                  <a:sym typeface="+mn-lt"/>
                </a:rPr>
                <a:t>8</a:t>
              </a:r>
              <a:r>
                <a:rPr lang="zh-CN" altLang="en-US" sz="1400" dirty="0">
                  <a:solidFill>
                    <a:schemeClr val="bg1"/>
                  </a:solidFill>
                  <a:latin typeface="+mn-lt"/>
                  <a:ea typeface="+mn-ea"/>
                  <a:cs typeface="+mn-ea"/>
                  <a:sym typeface="+mn-lt"/>
                </a:rPr>
                <a:t>月</a:t>
              </a:r>
              <a:endParaRPr lang="zh-CN" altLang="en-US" sz="1400" dirty="0">
                <a:solidFill>
                  <a:schemeClr val="bg1"/>
                </a:solidFill>
                <a:latin typeface="+mn-lt"/>
                <a:ea typeface="+mn-ea"/>
                <a:cs typeface="+mn-ea"/>
                <a:sym typeface="+mn-lt"/>
              </a:endParaRPr>
            </a:p>
          </p:txBody>
        </p:sp>
      </p:grpSp>
      <p:grpSp>
        <p:nvGrpSpPr>
          <p:cNvPr id="117" name="组合 116"/>
          <p:cNvGrpSpPr/>
          <p:nvPr/>
        </p:nvGrpSpPr>
        <p:grpSpPr>
          <a:xfrm>
            <a:off x="4090589" y="2544015"/>
            <a:ext cx="680890" cy="680781"/>
            <a:chOff x="6119197" y="3942381"/>
            <a:chExt cx="1018558" cy="1018926"/>
          </a:xfrm>
        </p:grpSpPr>
        <p:grpSp>
          <p:nvGrpSpPr>
            <p:cNvPr id="118" name="组合 117"/>
            <p:cNvGrpSpPr/>
            <p:nvPr/>
          </p:nvGrpSpPr>
          <p:grpSpPr>
            <a:xfrm>
              <a:off x="6119197" y="3942381"/>
              <a:ext cx="1018558" cy="1018926"/>
              <a:chOff x="4345444" y="2542859"/>
              <a:chExt cx="1810550" cy="1811205"/>
            </a:xfrm>
          </p:grpSpPr>
          <p:grpSp>
            <p:nvGrpSpPr>
              <p:cNvPr id="120" name="组合 119"/>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122" name="同心圆 121"/>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solidFill>
                    <a:cs typeface="+mn-ea"/>
                    <a:sym typeface="+mn-lt"/>
                  </a:endParaRPr>
                </a:p>
              </p:txBody>
            </p:sp>
            <p:sp>
              <p:nvSpPr>
                <p:cNvPr id="123" name="椭圆 122"/>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sym typeface="+mn-lt"/>
                  </a:endParaRPr>
                </a:p>
              </p:txBody>
            </p:sp>
          </p:grpSp>
          <p:sp>
            <p:nvSpPr>
              <p:cNvPr id="121" name="椭圆 120"/>
              <p:cNvSpPr/>
              <p:nvPr/>
            </p:nvSpPr>
            <p:spPr>
              <a:xfrm>
                <a:off x="4565570" y="2763062"/>
                <a:ext cx="1370298" cy="1370793"/>
              </a:xfrm>
              <a:prstGeom prst="ellipse">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sym typeface="+mn-lt"/>
                </a:endParaRPr>
              </a:p>
            </p:txBody>
          </p:sp>
        </p:grpSp>
        <p:sp>
          <p:nvSpPr>
            <p:cNvPr id="119" name="TextBox 118"/>
            <p:cNvSpPr txBox="1"/>
            <p:nvPr/>
          </p:nvSpPr>
          <p:spPr>
            <a:xfrm>
              <a:off x="6209133" y="4196696"/>
              <a:ext cx="850205" cy="531307"/>
            </a:xfrm>
            <a:prstGeom prst="rect">
              <a:avLst/>
            </a:prstGeom>
            <a:noFill/>
          </p:spPr>
          <p:txBody>
            <a:bodyPr wrap="square" lIns="138192" tIns="69096" rIns="138192" bIns="69096" rtlCol="0">
              <a:spAutoFit/>
            </a:bodyPr>
            <a:lstStyle/>
            <a:p>
              <a:r>
                <a:rPr lang="en-US" altLang="zh-CN" sz="1400" dirty="0">
                  <a:solidFill>
                    <a:schemeClr val="bg1"/>
                  </a:solidFill>
                  <a:latin typeface="+mn-lt"/>
                  <a:ea typeface="+mn-ea"/>
                  <a:cs typeface="+mn-ea"/>
                  <a:sym typeface="+mn-lt"/>
                </a:rPr>
                <a:t>9</a:t>
              </a:r>
              <a:r>
                <a:rPr lang="zh-CN" altLang="en-US" sz="1400" dirty="0">
                  <a:solidFill>
                    <a:schemeClr val="bg1"/>
                  </a:solidFill>
                  <a:latin typeface="+mn-lt"/>
                  <a:ea typeface="+mn-ea"/>
                  <a:cs typeface="+mn-ea"/>
                  <a:sym typeface="+mn-lt"/>
                </a:rPr>
                <a:t>月</a:t>
              </a:r>
              <a:endParaRPr lang="zh-CN" altLang="en-US" sz="1400" dirty="0">
                <a:solidFill>
                  <a:schemeClr val="bg1"/>
                </a:solidFill>
                <a:latin typeface="+mn-lt"/>
                <a:ea typeface="+mn-ea"/>
                <a:cs typeface="+mn-ea"/>
                <a:sym typeface="+mn-lt"/>
              </a:endParaRPr>
            </a:p>
          </p:txBody>
        </p:sp>
      </p:grpSp>
      <p:grpSp>
        <p:nvGrpSpPr>
          <p:cNvPr id="124" name="组合 123"/>
          <p:cNvGrpSpPr/>
          <p:nvPr/>
        </p:nvGrpSpPr>
        <p:grpSpPr>
          <a:xfrm>
            <a:off x="5004754" y="2544016"/>
            <a:ext cx="708615" cy="680781"/>
            <a:chOff x="7486713" y="3942381"/>
            <a:chExt cx="1060031" cy="1018926"/>
          </a:xfrm>
        </p:grpSpPr>
        <p:grpSp>
          <p:nvGrpSpPr>
            <p:cNvPr id="125" name="组合 124"/>
            <p:cNvGrpSpPr/>
            <p:nvPr/>
          </p:nvGrpSpPr>
          <p:grpSpPr>
            <a:xfrm>
              <a:off x="7486713" y="3942381"/>
              <a:ext cx="1018558" cy="1018926"/>
              <a:chOff x="4345444" y="2542859"/>
              <a:chExt cx="1810550" cy="1811205"/>
            </a:xfrm>
          </p:grpSpPr>
          <p:grpSp>
            <p:nvGrpSpPr>
              <p:cNvPr id="127" name="组合 126"/>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129" name="同心圆 128"/>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solidFill>
                    <a:cs typeface="+mn-ea"/>
                    <a:sym typeface="+mn-lt"/>
                  </a:endParaRPr>
                </a:p>
              </p:txBody>
            </p:sp>
            <p:sp>
              <p:nvSpPr>
                <p:cNvPr id="130" name="椭圆 129"/>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sym typeface="+mn-lt"/>
                  </a:endParaRPr>
                </a:p>
              </p:txBody>
            </p:sp>
          </p:grpSp>
          <p:sp>
            <p:nvSpPr>
              <p:cNvPr id="128" name="椭圆 127"/>
              <p:cNvSpPr/>
              <p:nvPr/>
            </p:nvSpPr>
            <p:spPr>
              <a:xfrm>
                <a:off x="4565570" y="2763062"/>
                <a:ext cx="1370298" cy="1370793"/>
              </a:xfrm>
              <a:prstGeom prst="ellipse">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sym typeface="+mn-lt"/>
                </a:endParaRPr>
              </a:p>
            </p:txBody>
          </p:sp>
        </p:grpSp>
        <p:sp>
          <p:nvSpPr>
            <p:cNvPr id="126" name="TextBox 125"/>
            <p:cNvSpPr txBox="1"/>
            <p:nvPr/>
          </p:nvSpPr>
          <p:spPr>
            <a:xfrm>
              <a:off x="7555666" y="4199439"/>
              <a:ext cx="991078" cy="485241"/>
            </a:xfrm>
            <a:prstGeom prst="rect">
              <a:avLst/>
            </a:prstGeom>
            <a:noFill/>
          </p:spPr>
          <p:txBody>
            <a:bodyPr wrap="square" lIns="138192" tIns="69096" rIns="138192" bIns="69096" rtlCol="0">
              <a:spAutoFit/>
            </a:bodyPr>
            <a:lstStyle/>
            <a:p>
              <a:r>
                <a:rPr lang="en-US" altLang="zh-CN" sz="1200" dirty="0">
                  <a:solidFill>
                    <a:schemeClr val="bg1"/>
                  </a:solidFill>
                  <a:latin typeface="+mn-lt"/>
                  <a:ea typeface="+mn-ea"/>
                  <a:cs typeface="+mn-ea"/>
                  <a:sym typeface="+mn-lt"/>
                </a:rPr>
                <a:t>10</a:t>
              </a:r>
              <a:r>
                <a:rPr lang="zh-CN" altLang="en-US" sz="1200" dirty="0">
                  <a:solidFill>
                    <a:schemeClr val="bg1"/>
                  </a:solidFill>
                  <a:latin typeface="+mn-lt"/>
                  <a:ea typeface="+mn-ea"/>
                  <a:cs typeface="+mn-ea"/>
                  <a:sym typeface="+mn-lt"/>
                </a:rPr>
                <a:t>月</a:t>
              </a:r>
              <a:endParaRPr lang="zh-CN" altLang="en-US" sz="1200" dirty="0">
                <a:solidFill>
                  <a:schemeClr val="bg1"/>
                </a:solidFill>
                <a:latin typeface="+mn-lt"/>
                <a:ea typeface="+mn-ea"/>
                <a:cs typeface="+mn-ea"/>
                <a:sym typeface="+mn-lt"/>
              </a:endParaRPr>
            </a:p>
          </p:txBody>
        </p:sp>
      </p:grpSp>
      <p:grpSp>
        <p:nvGrpSpPr>
          <p:cNvPr id="131" name="组合 130"/>
          <p:cNvGrpSpPr/>
          <p:nvPr/>
        </p:nvGrpSpPr>
        <p:grpSpPr>
          <a:xfrm>
            <a:off x="5918916" y="2431103"/>
            <a:ext cx="906755" cy="906611"/>
            <a:chOff x="8854229" y="3773382"/>
            <a:chExt cx="1356434" cy="1356924"/>
          </a:xfrm>
        </p:grpSpPr>
        <p:grpSp>
          <p:nvGrpSpPr>
            <p:cNvPr id="132" name="组合 131"/>
            <p:cNvGrpSpPr/>
            <p:nvPr/>
          </p:nvGrpSpPr>
          <p:grpSpPr>
            <a:xfrm>
              <a:off x="8854229" y="3773382"/>
              <a:ext cx="1356434" cy="1356924"/>
              <a:chOff x="4345444" y="2542859"/>
              <a:chExt cx="1810550" cy="1811205"/>
            </a:xfrm>
          </p:grpSpPr>
          <p:grpSp>
            <p:nvGrpSpPr>
              <p:cNvPr id="134" name="组合 133"/>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136" name="同心圆 135"/>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solidFill>
                    <a:cs typeface="+mn-ea"/>
                    <a:sym typeface="+mn-lt"/>
                  </a:endParaRPr>
                </a:p>
              </p:txBody>
            </p:sp>
            <p:sp>
              <p:nvSpPr>
                <p:cNvPr id="137" name="椭圆 136"/>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sym typeface="+mn-lt"/>
                  </a:endParaRPr>
                </a:p>
              </p:txBody>
            </p:sp>
          </p:grpSp>
          <p:sp>
            <p:nvSpPr>
              <p:cNvPr id="135" name="椭圆 134"/>
              <p:cNvSpPr/>
              <p:nvPr/>
            </p:nvSpPr>
            <p:spPr>
              <a:xfrm>
                <a:off x="4565570" y="2763062"/>
                <a:ext cx="1370298" cy="1370793"/>
              </a:xfrm>
              <a:prstGeom prst="ellipse">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sym typeface="+mn-lt"/>
                </a:endParaRPr>
              </a:p>
            </p:txBody>
          </p:sp>
        </p:grpSp>
        <p:sp>
          <p:nvSpPr>
            <p:cNvPr id="133" name="TextBox 132"/>
            <p:cNvSpPr txBox="1"/>
            <p:nvPr/>
          </p:nvSpPr>
          <p:spPr>
            <a:xfrm>
              <a:off x="9068720" y="4180595"/>
              <a:ext cx="1015119" cy="531306"/>
            </a:xfrm>
            <a:prstGeom prst="rect">
              <a:avLst/>
            </a:prstGeom>
            <a:noFill/>
          </p:spPr>
          <p:txBody>
            <a:bodyPr wrap="square" lIns="138192" tIns="69096" rIns="138192" bIns="69096" rtlCol="0">
              <a:spAutoFit/>
            </a:bodyPr>
            <a:lstStyle/>
            <a:p>
              <a:r>
                <a:rPr lang="en-US" altLang="zh-CN" sz="1400" dirty="0">
                  <a:solidFill>
                    <a:schemeClr val="bg1"/>
                  </a:solidFill>
                  <a:latin typeface="+mn-lt"/>
                  <a:ea typeface="+mn-ea"/>
                  <a:cs typeface="+mn-ea"/>
                  <a:sym typeface="+mn-lt"/>
                </a:rPr>
                <a:t>11</a:t>
              </a:r>
              <a:r>
                <a:rPr lang="zh-CN" altLang="en-US" sz="1400" dirty="0">
                  <a:solidFill>
                    <a:schemeClr val="bg1"/>
                  </a:solidFill>
                  <a:latin typeface="+mn-lt"/>
                  <a:ea typeface="+mn-ea"/>
                  <a:cs typeface="+mn-ea"/>
                  <a:sym typeface="+mn-lt"/>
                </a:rPr>
                <a:t>月</a:t>
              </a:r>
              <a:endParaRPr lang="zh-CN" altLang="en-US" sz="1400" dirty="0">
                <a:solidFill>
                  <a:schemeClr val="bg1"/>
                </a:solidFill>
                <a:latin typeface="+mn-lt"/>
                <a:ea typeface="+mn-ea"/>
                <a:cs typeface="+mn-ea"/>
                <a:sym typeface="+mn-lt"/>
              </a:endParaRPr>
            </a:p>
          </p:txBody>
        </p:sp>
      </p:grpSp>
      <p:grpSp>
        <p:nvGrpSpPr>
          <p:cNvPr id="138" name="组合 137"/>
          <p:cNvGrpSpPr/>
          <p:nvPr/>
        </p:nvGrpSpPr>
        <p:grpSpPr>
          <a:xfrm>
            <a:off x="7058945" y="2267888"/>
            <a:ext cx="1233232" cy="1233035"/>
            <a:chOff x="10559621" y="3529102"/>
            <a:chExt cx="1844818" cy="1845484"/>
          </a:xfrm>
        </p:grpSpPr>
        <p:grpSp>
          <p:nvGrpSpPr>
            <p:cNvPr id="139" name="组合 138"/>
            <p:cNvGrpSpPr/>
            <p:nvPr/>
          </p:nvGrpSpPr>
          <p:grpSpPr>
            <a:xfrm>
              <a:off x="10559621" y="3529102"/>
              <a:ext cx="1844818" cy="1845484"/>
              <a:chOff x="4345444" y="2542859"/>
              <a:chExt cx="1810550" cy="1811205"/>
            </a:xfrm>
          </p:grpSpPr>
          <p:grpSp>
            <p:nvGrpSpPr>
              <p:cNvPr id="141" name="组合 140"/>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143" name="同心圆 142"/>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solidFill>
                    <a:cs typeface="+mn-ea"/>
                    <a:sym typeface="+mn-lt"/>
                  </a:endParaRPr>
                </a:p>
              </p:txBody>
            </p:sp>
            <p:sp>
              <p:nvSpPr>
                <p:cNvPr id="144" name="椭圆 143"/>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sym typeface="+mn-lt"/>
                  </a:endParaRPr>
                </a:p>
              </p:txBody>
            </p:sp>
          </p:grpSp>
          <p:sp>
            <p:nvSpPr>
              <p:cNvPr id="142" name="椭圆 141"/>
              <p:cNvSpPr/>
              <p:nvPr/>
            </p:nvSpPr>
            <p:spPr>
              <a:xfrm>
                <a:off x="4565570" y="2763062"/>
                <a:ext cx="1370298" cy="1370793"/>
              </a:xfrm>
              <a:prstGeom prst="ellipse">
                <a:avLst/>
              </a:prstGeom>
              <a:solidFill>
                <a:srgbClr val="125AB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sym typeface="+mn-lt"/>
                </a:endParaRPr>
              </a:p>
            </p:txBody>
          </p:sp>
        </p:grpSp>
        <p:sp>
          <p:nvSpPr>
            <p:cNvPr id="140" name="TextBox 139"/>
            <p:cNvSpPr txBox="1"/>
            <p:nvPr/>
          </p:nvSpPr>
          <p:spPr>
            <a:xfrm>
              <a:off x="10948736" y="4180595"/>
              <a:ext cx="1097152" cy="531306"/>
            </a:xfrm>
            <a:prstGeom prst="rect">
              <a:avLst/>
            </a:prstGeom>
            <a:noFill/>
          </p:spPr>
          <p:txBody>
            <a:bodyPr wrap="square" lIns="138192" tIns="69096" rIns="138192" bIns="69096" rtlCol="0">
              <a:spAutoFit/>
            </a:bodyPr>
            <a:lstStyle/>
            <a:p>
              <a:r>
                <a:rPr lang="en-US" altLang="zh-CN" sz="1400" dirty="0">
                  <a:solidFill>
                    <a:schemeClr val="bg1"/>
                  </a:solidFill>
                  <a:latin typeface="+mn-lt"/>
                  <a:ea typeface="+mn-ea"/>
                  <a:cs typeface="+mn-ea"/>
                  <a:sym typeface="+mn-lt"/>
                </a:rPr>
                <a:t>12</a:t>
              </a:r>
              <a:r>
                <a:rPr lang="zh-CN" altLang="en-US" sz="1400" dirty="0">
                  <a:solidFill>
                    <a:schemeClr val="bg1"/>
                  </a:solidFill>
                  <a:latin typeface="+mn-lt"/>
                  <a:ea typeface="+mn-ea"/>
                  <a:cs typeface="+mn-ea"/>
                  <a:sym typeface="+mn-lt"/>
                </a:rPr>
                <a:t>月</a:t>
              </a:r>
              <a:endParaRPr lang="zh-CN" altLang="en-US" sz="1400" dirty="0">
                <a:solidFill>
                  <a:schemeClr val="bg1"/>
                </a:solidFill>
                <a:latin typeface="+mn-lt"/>
                <a:ea typeface="+mn-ea"/>
                <a:cs typeface="+mn-ea"/>
                <a:sym typeface="+mn-lt"/>
              </a:endParaRPr>
            </a:p>
          </p:txBody>
        </p:sp>
      </p:grpSp>
      <p:grpSp>
        <p:nvGrpSpPr>
          <p:cNvPr id="145" name="组合 144"/>
          <p:cNvGrpSpPr/>
          <p:nvPr/>
        </p:nvGrpSpPr>
        <p:grpSpPr>
          <a:xfrm>
            <a:off x="520654" y="1275606"/>
            <a:ext cx="1941598" cy="1092290"/>
            <a:chOff x="689131" y="1318791"/>
            <a:chExt cx="1631535" cy="1036935"/>
          </a:xfrm>
        </p:grpSpPr>
        <p:sp>
          <p:nvSpPr>
            <p:cNvPr id="146" name="TextBox 145"/>
            <p:cNvSpPr txBox="1"/>
            <p:nvPr/>
          </p:nvSpPr>
          <p:spPr>
            <a:xfrm>
              <a:off x="800766" y="1667530"/>
              <a:ext cx="1363987" cy="412572"/>
            </a:xfrm>
            <a:prstGeom prst="rect">
              <a:avLst/>
            </a:prstGeom>
            <a:noFill/>
          </p:spPr>
          <p:txBody>
            <a:bodyPr wrap="square" lIns="91431" tIns="45715" rIns="91431" bIns="45715" rtlCol="0">
              <a:spAutoFit/>
            </a:bodyPr>
            <a:lstStyle/>
            <a:p>
              <a:pPr algn="ctr">
                <a:lnSpc>
                  <a:spcPct val="130000"/>
                </a:lnSpc>
              </a:pPr>
              <a:r>
                <a:rPr lang="zh-CN" altLang="en-US" sz="900" dirty="0">
                  <a:solidFill>
                    <a:schemeClr val="tx1">
                      <a:lumMod val="65000"/>
                      <a:lumOff val="35000"/>
                    </a:schemeClr>
                  </a:solidFill>
                  <a:latin typeface="+mn-lt"/>
                  <a:ea typeface="+mn-ea"/>
                  <a:cs typeface="+mn-ea"/>
                  <a:sym typeface="+mn-lt"/>
                </a:rPr>
                <a:t>您的内容打在这里，或者通过您的内容打在这里</a:t>
              </a:r>
              <a:endParaRPr lang="zh-CN" altLang="en-US" sz="900" dirty="0">
                <a:solidFill>
                  <a:schemeClr val="tx1">
                    <a:lumMod val="65000"/>
                    <a:lumOff val="35000"/>
                  </a:schemeClr>
                </a:solidFill>
                <a:latin typeface="+mn-lt"/>
                <a:ea typeface="+mn-ea"/>
                <a:cs typeface="+mn-ea"/>
                <a:sym typeface="+mn-lt"/>
              </a:endParaRPr>
            </a:p>
          </p:txBody>
        </p:sp>
        <p:grpSp>
          <p:nvGrpSpPr>
            <p:cNvPr id="147" name="组合 146"/>
            <p:cNvGrpSpPr/>
            <p:nvPr/>
          </p:nvGrpSpPr>
          <p:grpSpPr>
            <a:xfrm>
              <a:off x="689131" y="1318791"/>
              <a:ext cx="1631535" cy="1036935"/>
              <a:chOff x="689131" y="1318791"/>
              <a:chExt cx="1631535" cy="1036935"/>
            </a:xfrm>
          </p:grpSpPr>
          <p:cxnSp>
            <p:nvCxnSpPr>
              <p:cNvPr id="148" name="直接连接符 147"/>
              <p:cNvCxnSpPr/>
              <p:nvPr/>
            </p:nvCxnSpPr>
            <p:spPr>
              <a:xfrm flipV="1">
                <a:off x="1481601" y="2139702"/>
                <a:ext cx="0" cy="216024"/>
              </a:xfrm>
              <a:prstGeom prst="line">
                <a:avLst/>
              </a:prstGeom>
              <a:ln>
                <a:solidFill>
                  <a:schemeClr val="tx1">
                    <a:lumMod val="50000"/>
                    <a:lumOff val="50000"/>
                  </a:schemeClr>
                </a:solidFill>
                <a:headEnd type="oval" w="sm" len="sm"/>
              </a:ln>
            </p:spPr>
            <p:style>
              <a:lnRef idx="1">
                <a:schemeClr val="accent1"/>
              </a:lnRef>
              <a:fillRef idx="0">
                <a:schemeClr val="accent1"/>
              </a:fillRef>
              <a:effectRef idx="0">
                <a:schemeClr val="accent1"/>
              </a:effectRef>
              <a:fontRef idx="minor">
                <a:schemeClr val="tx1"/>
              </a:fontRef>
            </p:style>
          </p:cxnSp>
          <p:sp>
            <p:nvSpPr>
              <p:cNvPr id="149" name="TextBox 148"/>
              <p:cNvSpPr txBox="1"/>
              <p:nvPr/>
            </p:nvSpPr>
            <p:spPr>
              <a:xfrm>
                <a:off x="689131" y="1318791"/>
                <a:ext cx="1631535" cy="308919"/>
              </a:xfrm>
              <a:prstGeom prst="rect">
                <a:avLst/>
              </a:prstGeom>
              <a:noFill/>
            </p:spPr>
            <p:txBody>
              <a:bodyPr wrap="square" lIns="91431" tIns="0" rIns="91431" bIns="0" rtlCol="0" anchor="t">
                <a:spAutoFit/>
              </a:bodyPr>
              <a:lstStyle/>
              <a:p>
                <a:pPr algn="ctr">
                  <a:lnSpc>
                    <a:spcPct val="150000"/>
                  </a:lnSpc>
                </a:pPr>
                <a:r>
                  <a:rPr lang="zh-CN" altLang="en-US" sz="1600" dirty="0">
                    <a:solidFill>
                      <a:schemeClr val="tx1">
                        <a:lumMod val="65000"/>
                        <a:lumOff val="35000"/>
                      </a:schemeClr>
                    </a:solidFill>
                    <a:latin typeface="+mn-lt"/>
                    <a:ea typeface="+mn-ea"/>
                    <a:cs typeface="+mn-ea"/>
                    <a:sym typeface="+mn-lt"/>
                  </a:rPr>
                  <a:t>添加标题</a:t>
                </a:r>
                <a:endParaRPr lang="zh-CN" altLang="en-US" sz="1600" dirty="0">
                  <a:solidFill>
                    <a:schemeClr val="tx1">
                      <a:lumMod val="65000"/>
                      <a:lumOff val="35000"/>
                    </a:schemeClr>
                  </a:solidFill>
                  <a:latin typeface="+mn-lt"/>
                  <a:ea typeface="+mn-ea"/>
                  <a:cs typeface="+mn-ea"/>
                  <a:sym typeface="+mn-lt"/>
                </a:endParaRPr>
              </a:p>
            </p:txBody>
          </p:sp>
        </p:grpSp>
      </p:grpSp>
      <p:grpSp>
        <p:nvGrpSpPr>
          <p:cNvPr id="150" name="组合 149"/>
          <p:cNvGrpSpPr/>
          <p:nvPr/>
        </p:nvGrpSpPr>
        <p:grpSpPr>
          <a:xfrm>
            <a:off x="2555776" y="1366748"/>
            <a:ext cx="1575314" cy="965418"/>
            <a:chOff x="873900" y="1541325"/>
            <a:chExt cx="1166203" cy="814401"/>
          </a:xfrm>
        </p:grpSpPr>
        <p:sp>
          <p:nvSpPr>
            <p:cNvPr id="151" name="TextBox 150"/>
            <p:cNvSpPr txBox="1"/>
            <p:nvPr/>
          </p:nvSpPr>
          <p:spPr>
            <a:xfrm>
              <a:off x="873900" y="1767302"/>
              <a:ext cx="1166203" cy="366614"/>
            </a:xfrm>
            <a:prstGeom prst="rect">
              <a:avLst/>
            </a:prstGeom>
            <a:noFill/>
          </p:spPr>
          <p:txBody>
            <a:bodyPr wrap="square" lIns="91431" tIns="45715" rIns="91431" bIns="45715" rtlCol="0">
              <a:spAutoFit/>
            </a:bodyPr>
            <a:lstStyle/>
            <a:p>
              <a:pPr algn="ctr">
                <a:lnSpc>
                  <a:spcPct val="130000"/>
                </a:lnSpc>
              </a:pPr>
              <a:r>
                <a:rPr lang="zh-CN" altLang="en-US" sz="900" dirty="0">
                  <a:solidFill>
                    <a:schemeClr val="tx1">
                      <a:lumMod val="65000"/>
                      <a:lumOff val="35000"/>
                    </a:schemeClr>
                  </a:solidFill>
                  <a:latin typeface="+mn-lt"/>
                  <a:ea typeface="+mn-ea"/>
                  <a:cs typeface="+mn-ea"/>
                  <a:sym typeface="+mn-lt"/>
                </a:rPr>
                <a:t>您的内容打在这里，或者通过您的内容打在这里</a:t>
              </a:r>
              <a:endParaRPr lang="zh-CN" altLang="en-US" sz="900" dirty="0">
                <a:solidFill>
                  <a:schemeClr val="tx1">
                    <a:lumMod val="65000"/>
                    <a:lumOff val="35000"/>
                  </a:schemeClr>
                </a:solidFill>
                <a:latin typeface="+mn-lt"/>
                <a:ea typeface="+mn-ea"/>
                <a:cs typeface="+mn-ea"/>
                <a:sym typeface="+mn-lt"/>
              </a:endParaRPr>
            </a:p>
          </p:txBody>
        </p:sp>
        <p:grpSp>
          <p:nvGrpSpPr>
            <p:cNvPr id="152" name="组合 151"/>
            <p:cNvGrpSpPr/>
            <p:nvPr/>
          </p:nvGrpSpPr>
          <p:grpSpPr>
            <a:xfrm>
              <a:off x="947384" y="1541325"/>
              <a:ext cx="1008112" cy="814401"/>
              <a:chOff x="947384" y="1541325"/>
              <a:chExt cx="1008112" cy="814401"/>
            </a:xfrm>
          </p:grpSpPr>
          <p:cxnSp>
            <p:nvCxnSpPr>
              <p:cNvPr id="153" name="直接连接符 152"/>
              <p:cNvCxnSpPr/>
              <p:nvPr/>
            </p:nvCxnSpPr>
            <p:spPr>
              <a:xfrm flipV="1">
                <a:off x="1481601" y="2139702"/>
                <a:ext cx="0" cy="216024"/>
              </a:xfrm>
              <a:prstGeom prst="line">
                <a:avLst/>
              </a:prstGeom>
              <a:ln>
                <a:solidFill>
                  <a:schemeClr val="tx1">
                    <a:lumMod val="50000"/>
                    <a:lumOff val="50000"/>
                  </a:schemeClr>
                </a:solidFill>
                <a:headEnd type="oval" w="sm" len="sm"/>
              </a:ln>
            </p:spPr>
            <p:style>
              <a:lnRef idx="1">
                <a:schemeClr val="accent1"/>
              </a:lnRef>
              <a:fillRef idx="0">
                <a:schemeClr val="accent1"/>
              </a:fillRef>
              <a:effectRef idx="0">
                <a:schemeClr val="accent1"/>
              </a:effectRef>
              <a:fontRef idx="minor">
                <a:schemeClr val="tx1"/>
              </a:fontRef>
            </p:style>
          </p:cxnSp>
          <p:sp>
            <p:nvSpPr>
              <p:cNvPr id="154" name="TextBox 153"/>
              <p:cNvSpPr txBox="1"/>
              <p:nvPr/>
            </p:nvSpPr>
            <p:spPr>
              <a:xfrm>
                <a:off x="947384" y="1541325"/>
                <a:ext cx="1008112" cy="274507"/>
              </a:xfrm>
              <a:prstGeom prst="rect">
                <a:avLst/>
              </a:prstGeom>
              <a:noFill/>
            </p:spPr>
            <p:txBody>
              <a:bodyPr wrap="square" lIns="91431" tIns="0" rIns="91431" bIns="0" rtlCol="0" anchor="t">
                <a:spAutoFit/>
              </a:bodyPr>
              <a:lstStyle/>
              <a:p>
                <a:pPr algn="ctr">
                  <a:lnSpc>
                    <a:spcPct val="150000"/>
                  </a:lnSpc>
                </a:pPr>
                <a:r>
                  <a:rPr lang="zh-CN" altLang="en-US" sz="1600" dirty="0">
                    <a:solidFill>
                      <a:schemeClr val="tx1">
                        <a:lumMod val="65000"/>
                        <a:lumOff val="35000"/>
                      </a:schemeClr>
                    </a:solidFill>
                    <a:latin typeface="+mn-lt"/>
                    <a:ea typeface="+mn-ea"/>
                    <a:cs typeface="+mn-ea"/>
                    <a:sym typeface="+mn-lt"/>
                  </a:rPr>
                  <a:t>添加标题</a:t>
                </a:r>
                <a:endParaRPr lang="zh-CN" altLang="en-US" sz="1600" dirty="0">
                  <a:solidFill>
                    <a:schemeClr val="tx1">
                      <a:lumMod val="65000"/>
                      <a:lumOff val="35000"/>
                    </a:schemeClr>
                  </a:solidFill>
                  <a:latin typeface="+mn-lt"/>
                  <a:ea typeface="+mn-ea"/>
                  <a:cs typeface="+mn-ea"/>
                  <a:sym typeface="+mn-lt"/>
                </a:endParaRPr>
              </a:p>
            </p:txBody>
          </p:sp>
        </p:grpSp>
      </p:grpSp>
      <p:grpSp>
        <p:nvGrpSpPr>
          <p:cNvPr id="155" name="组合 154"/>
          <p:cNvGrpSpPr/>
          <p:nvPr/>
        </p:nvGrpSpPr>
        <p:grpSpPr>
          <a:xfrm>
            <a:off x="4499992" y="1275606"/>
            <a:ext cx="1639315" cy="1051144"/>
            <a:chOff x="873900" y="1541325"/>
            <a:chExt cx="1166203" cy="814401"/>
          </a:xfrm>
        </p:grpSpPr>
        <p:sp>
          <p:nvSpPr>
            <p:cNvPr id="156" name="TextBox 155"/>
            <p:cNvSpPr txBox="1"/>
            <p:nvPr/>
          </p:nvSpPr>
          <p:spPr>
            <a:xfrm>
              <a:off x="873900" y="1767302"/>
              <a:ext cx="1166203" cy="336714"/>
            </a:xfrm>
            <a:prstGeom prst="rect">
              <a:avLst/>
            </a:prstGeom>
            <a:noFill/>
          </p:spPr>
          <p:txBody>
            <a:bodyPr wrap="square" lIns="91431" tIns="45715" rIns="91431" bIns="45715" rtlCol="0">
              <a:spAutoFit/>
            </a:bodyPr>
            <a:lstStyle/>
            <a:p>
              <a:pPr algn="ctr">
                <a:lnSpc>
                  <a:spcPct val="130000"/>
                </a:lnSpc>
              </a:pPr>
              <a:r>
                <a:rPr lang="zh-CN" altLang="en-US" sz="900" dirty="0">
                  <a:solidFill>
                    <a:schemeClr val="tx1">
                      <a:lumMod val="65000"/>
                      <a:lumOff val="35000"/>
                    </a:schemeClr>
                  </a:solidFill>
                  <a:latin typeface="+mn-lt"/>
                  <a:ea typeface="+mn-ea"/>
                  <a:cs typeface="+mn-ea"/>
                  <a:sym typeface="+mn-lt"/>
                </a:rPr>
                <a:t>您的内容打在这里，或者通过您的内容打在这里</a:t>
              </a:r>
              <a:endParaRPr lang="zh-CN" altLang="en-US" sz="900" dirty="0">
                <a:solidFill>
                  <a:schemeClr val="tx1">
                    <a:lumMod val="65000"/>
                    <a:lumOff val="35000"/>
                  </a:schemeClr>
                </a:solidFill>
                <a:latin typeface="+mn-lt"/>
                <a:ea typeface="+mn-ea"/>
                <a:cs typeface="+mn-ea"/>
                <a:sym typeface="+mn-lt"/>
              </a:endParaRPr>
            </a:p>
          </p:txBody>
        </p:sp>
        <p:grpSp>
          <p:nvGrpSpPr>
            <p:cNvPr id="157" name="组合 156"/>
            <p:cNvGrpSpPr/>
            <p:nvPr/>
          </p:nvGrpSpPr>
          <p:grpSpPr>
            <a:xfrm>
              <a:off x="947384" y="1541325"/>
              <a:ext cx="1008112" cy="814401"/>
              <a:chOff x="947384" y="1541325"/>
              <a:chExt cx="1008112" cy="814401"/>
            </a:xfrm>
          </p:grpSpPr>
          <p:cxnSp>
            <p:nvCxnSpPr>
              <p:cNvPr id="158" name="直接连接符 157"/>
              <p:cNvCxnSpPr/>
              <p:nvPr/>
            </p:nvCxnSpPr>
            <p:spPr>
              <a:xfrm flipV="1">
                <a:off x="1481601" y="2139702"/>
                <a:ext cx="0" cy="216024"/>
              </a:xfrm>
              <a:prstGeom prst="line">
                <a:avLst/>
              </a:prstGeom>
              <a:ln>
                <a:solidFill>
                  <a:schemeClr val="tx1">
                    <a:lumMod val="50000"/>
                    <a:lumOff val="50000"/>
                  </a:schemeClr>
                </a:solidFill>
                <a:headEnd type="oval" w="sm" len="sm"/>
              </a:ln>
            </p:spPr>
            <p:style>
              <a:lnRef idx="1">
                <a:schemeClr val="accent1"/>
              </a:lnRef>
              <a:fillRef idx="0">
                <a:schemeClr val="accent1"/>
              </a:fillRef>
              <a:effectRef idx="0">
                <a:schemeClr val="accent1"/>
              </a:effectRef>
              <a:fontRef idx="minor">
                <a:schemeClr val="tx1"/>
              </a:fontRef>
            </p:style>
          </p:cxnSp>
          <p:sp>
            <p:nvSpPr>
              <p:cNvPr id="159" name="TextBox 158"/>
              <p:cNvSpPr txBox="1"/>
              <p:nvPr/>
            </p:nvSpPr>
            <p:spPr>
              <a:xfrm>
                <a:off x="947384" y="1541325"/>
                <a:ext cx="1008112" cy="252120"/>
              </a:xfrm>
              <a:prstGeom prst="rect">
                <a:avLst/>
              </a:prstGeom>
              <a:noFill/>
            </p:spPr>
            <p:txBody>
              <a:bodyPr wrap="square" lIns="91431" tIns="0" rIns="91431" bIns="0" rtlCol="0" anchor="t">
                <a:spAutoFit/>
              </a:bodyPr>
              <a:lstStyle/>
              <a:p>
                <a:pPr algn="ctr">
                  <a:lnSpc>
                    <a:spcPct val="150000"/>
                  </a:lnSpc>
                </a:pPr>
                <a:r>
                  <a:rPr lang="zh-CN" altLang="en-US" sz="1600" dirty="0">
                    <a:solidFill>
                      <a:schemeClr val="tx1">
                        <a:lumMod val="65000"/>
                        <a:lumOff val="35000"/>
                      </a:schemeClr>
                    </a:solidFill>
                    <a:latin typeface="+mn-lt"/>
                    <a:ea typeface="+mn-ea"/>
                    <a:cs typeface="+mn-ea"/>
                    <a:sym typeface="+mn-lt"/>
                  </a:rPr>
                  <a:t>添加标题</a:t>
                </a:r>
                <a:endParaRPr lang="zh-CN" altLang="en-US" sz="1600" dirty="0">
                  <a:solidFill>
                    <a:schemeClr val="tx1">
                      <a:lumMod val="65000"/>
                      <a:lumOff val="35000"/>
                    </a:schemeClr>
                  </a:solidFill>
                  <a:latin typeface="+mn-lt"/>
                  <a:ea typeface="+mn-ea"/>
                  <a:cs typeface="+mn-ea"/>
                  <a:sym typeface="+mn-lt"/>
                </a:endParaRPr>
              </a:p>
            </p:txBody>
          </p:sp>
        </p:grpSp>
      </p:grpSp>
      <p:grpSp>
        <p:nvGrpSpPr>
          <p:cNvPr id="160" name="组合 159"/>
          <p:cNvGrpSpPr/>
          <p:nvPr/>
        </p:nvGrpSpPr>
        <p:grpSpPr>
          <a:xfrm>
            <a:off x="6837777" y="1326099"/>
            <a:ext cx="1550647" cy="817312"/>
            <a:chOff x="873900" y="1541325"/>
            <a:chExt cx="1166203" cy="652383"/>
          </a:xfrm>
        </p:grpSpPr>
        <p:sp>
          <p:nvSpPr>
            <p:cNvPr id="161" name="TextBox 160"/>
            <p:cNvSpPr txBox="1"/>
            <p:nvPr/>
          </p:nvSpPr>
          <p:spPr>
            <a:xfrm>
              <a:off x="873900" y="1767302"/>
              <a:ext cx="1166203" cy="346897"/>
            </a:xfrm>
            <a:prstGeom prst="rect">
              <a:avLst/>
            </a:prstGeom>
            <a:noFill/>
          </p:spPr>
          <p:txBody>
            <a:bodyPr wrap="square" lIns="91431" tIns="45715" rIns="91431" bIns="45715" rtlCol="0">
              <a:spAutoFit/>
            </a:bodyPr>
            <a:lstStyle/>
            <a:p>
              <a:pPr algn="ctr">
                <a:lnSpc>
                  <a:spcPct val="130000"/>
                </a:lnSpc>
              </a:pPr>
              <a:r>
                <a:rPr lang="zh-CN" altLang="en-US" sz="900" dirty="0">
                  <a:solidFill>
                    <a:schemeClr val="tx1">
                      <a:lumMod val="65000"/>
                      <a:lumOff val="35000"/>
                    </a:schemeClr>
                  </a:solidFill>
                  <a:latin typeface="+mn-lt"/>
                  <a:ea typeface="+mn-ea"/>
                  <a:cs typeface="+mn-ea"/>
                  <a:sym typeface="+mn-lt"/>
                </a:rPr>
                <a:t>您的内容打在这里，或者通过您的内容打在这里</a:t>
              </a:r>
              <a:endParaRPr lang="zh-CN" altLang="en-US" sz="900" dirty="0">
                <a:solidFill>
                  <a:schemeClr val="tx1">
                    <a:lumMod val="65000"/>
                    <a:lumOff val="35000"/>
                  </a:schemeClr>
                </a:solidFill>
                <a:latin typeface="+mn-lt"/>
                <a:ea typeface="+mn-ea"/>
                <a:cs typeface="+mn-ea"/>
                <a:sym typeface="+mn-lt"/>
              </a:endParaRPr>
            </a:p>
          </p:txBody>
        </p:sp>
        <p:grpSp>
          <p:nvGrpSpPr>
            <p:cNvPr id="162" name="组合 161"/>
            <p:cNvGrpSpPr/>
            <p:nvPr/>
          </p:nvGrpSpPr>
          <p:grpSpPr>
            <a:xfrm>
              <a:off x="947384" y="1541325"/>
              <a:ext cx="1008112" cy="652383"/>
              <a:chOff x="947384" y="1541325"/>
              <a:chExt cx="1008112" cy="652383"/>
            </a:xfrm>
          </p:grpSpPr>
          <p:cxnSp>
            <p:nvCxnSpPr>
              <p:cNvPr id="163" name="直接连接符 162"/>
              <p:cNvCxnSpPr/>
              <p:nvPr/>
            </p:nvCxnSpPr>
            <p:spPr>
              <a:xfrm flipV="1">
                <a:off x="1481601" y="2085697"/>
                <a:ext cx="0" cy="108011"/>
              </a:xfrm>
              <a:prstGeom prst="line">
                <a:avLst/>
              </a:prstGeom>
              <a:ln>
                <a:solidFill>
                  <a:schemeClr val="tx1">
                    <a:lumMod val="50000"/>
                    <a:lumOff val="50000"/>
                  </a:schemeClr>
                </a:solidFill>
                <a:headEnd type="oval" w="sm" len="sm"/>
              </a:ln>
            </p:spPr>
            <p:style>
              <a:lnRef idx="1">
                <a:schemeClr val="accent1"/>
              </a:lnRef>
              <a:fillRef idx="0">
                <a:schemeClr val="accent1"/>
              </a:fillRef>
              <a:effectRef idx="0">
                <a:schemeClr val="accent1"/>
              </a:effectRef>
              <a:fontRef idx="minor">
                <a:schemeClr val="tx1"/>
              </a:fontRef>
            </p:style>
          </p:cxnSp>
          <p:sp>
            <p:nvSpPr>
              <p:cNvPr id="164" name="TextBox 163"/>
              <p:cNvSpPr txBox="1"/>
              <p:nvPr/>
            </p:nvSpPr>
            <p:spPr>
              <a:xfrm>
                <a:off x="947384" y="1541325"/>
                <a:ext cx="1008112" cy="259744"/>
              </a:xfrm>
              <a:prstGeom prst="rect">
                <a:avLst/>
              </a:prstGeom>
              <a:noFill/>
            </p:spPr>
            <p:txBody>
              <a:bodyPr wrap="square" lIns="91431" tIns="0" rIns="91431" bIns="0" rtlCol="0" anchor="t">
                <a:spAutoFit/>
              </a:bodyPr>
              <a:lstStyle/>
              <a:p>
                <a:pPr algn="ctr">
                  <a:lnSpc>
                    <a:spcPct val="150000"/>
                  </a:lnSpc>
                </a:pPr>
                <a:r>
                  <a:rPr lang="zh-CN" altLang="en-US" sz="1600" dirty="0">
                    <a:solidFill>
                      <a:schemeClr val="tx1">
                        <a:lumMod val="65000"/>
                        <a:lumOff val="35000"/>
                      </a:schemeClr>
                    </a:solidFill>
                    <a:latin typeface="+mn-lt"/>
                    <a:ea typeface="+mn-ea"/>
                    <a:cs typeface="+mn-ea"/>
                    <a:sym typeface="+mn-lt"/>
                  </a:rPr>
                  <a:t>添加标题</a:t>
                </a:r>
                <a:endParaRPr lang="zh-CN" altLang="en-US" sz="1600" dirty="0">
                  <a:solidFill>
                    <a:schemeClr val="tx1">
                      <a:lumMod val="65000"/>
                      <a:lumOff val="35000"/>
                    </a:schemeClr>
                  </a:solidFill>
                  <a:latin typeface="+mn-lt"/>
                  <a:ea typeface="+mn-ea"/>
                  <a:cs typeface="+mn-ea"/>
                  <a:sym typeface="+mn-lt"/>
                </a:endParaRPr>
              </a:p>
            </p:txBody>
          </p:sp>
        </p:grpSp>
      </p:grpSp>
      <p:grpSp>
        <p:nvGrpSpPr>
          <p:cNvPr id="165" name="组合 164"/>
          <p:cNvGrpSpPr/>
          <p:nvPr/>
        </p:nvGrpSpPr>
        <p:grpSpPr>
          <a:xfrm>
            <a:off x="1559925" y="3422332"/>
            <a:ext cx="1624546" cy="897186"/>
            <a:chOff x="873900" y="1340833"/>
            <a:chExt cx="1166203" cy="827127"/>
          </a:xfrm>
        </p:grpSpPr>
        <p:sp>
          <p:nvSpPr>
            <p:cNvPr id="166" name="TextBox 165"/>
            <p:cNvSpPr txBox="1"/>
            <p:nvPr/>
          </p:nvSpPr>
          <p:spPr>
            <a:xfrm>
              <a:off x="873900" y="1767301"/>
              <a:ext cx="1166203" cy="400659"/>
            </a:xfrm>
            <a:prstGeom prst="rect">
              <a:avLst/>
            </a:prstGeom>
            <a:noFill/>
          </p:spPr>
          <p:txBody>
            <a:bodyPr wrap="square" lIns="91431" tIns="45715" rIns="91431" bIns="45715" rtlCol="0">
              <a:spAutoFit/>
            </a:bodyPr>
            <a:lstStyle/>
            <a:p>
              <a:pPr algn="ctr">
                <a:lnSpc>
                  <a:spcPct val="130000"/>
                </a:lnSpc>
              </a:pPr>
              <a:r>
                <a:rPr lang="zh-CN" altLang="en-US" sz="900" dirty="0">
                  <a:solidFill>
                    <a:schemeClr val="tx1">
                      <a:lumMod val="65000"/>
                      <a:lumOff val="35000"/>
                    </a:schemeClr>
                  </a:solidFill>
                  <a:latin typeface="+mn-lt"/>
                  <a:ea typeface="+mn-ea"/>
                  <a:cs typeface="+mn-ea"/>
                  <a:sym typeface="+mn-lt"/>
                </a:rPr>
                <a:t>您的内容打在这里，或者通过您的内容打在这里</a:t>
              </a:r>
              <a:endParaRPr lang="zh-CN" altLang="en-US" sz="900" dirty="0">
                <a:solidFill>
                  <a:schemeClr val="tx1">
                    <a:lumMod val="65000"/>
                    <a:lumOff val="35000"/>
                  </a:schemeClr>
                </a:solidFill>
                <a:latin typeface="+mn-lt"/>
                <a:ea typeface="+mn-ea"/>
                <a:cs typeface="+mn-ea"/>
                <a:sym typeface="+mn-lt"/>
              </a:endParaRPr>
            </a:p>
          </p:txBody>
        </p:sp>
        <p:grpSp>
          <p:nvGrpSpPr>
            <p:cNvPr id="167" name="组合 166"/>
            <p:cNvGrpSpPr/>
            <p:nvPr/>
          </p:nvGrpSpPr>
          <p:grpSpPr>
            <a:xfrm>
              <a:off x="947384" y="1340833"/>
              <a:ext cx="1008112" cy="500492"/>
              <a:chOff x="947384" y="1340833"/>
              <a:chExt cx="1008112" cy="500492"/>
            </a:xfrm>
          </p:grpSpPr>
          <p:cxnSp>
            <p:nvCxnSpPr>
              <p:cNvPr id="168" name="直接连接符 167"/>
              <p:cNvCxnSpPr/>
              <p:nvPr/>
            </p:nvCxnSpPr>
            <p:spPr>
              <a:xfrm>
                <a:off x="1481601" y="1340833"/>
                <a:ext cx="0" cy="200492"/>
              </a:xfrm>
              <a:prstGeom prst="line">
                <a:avLst/>
              </a:prstGeom>
              <a:ln>
                <a:solidFill>
                  <a:schemeClr val="tx1">
                    <a:lumMod val="50000"/>
                    <a:lumOff val="50000"/>
                  </a:schemeClr>
                </a:solidFill>
                <a:headEnd type="oval" w="sm" len="sm"/>
              </a:ln>
            </p:spPr>
            <p:style>
              <a:lnRef idx="1">
                <a:schemeClr val="accent1"/>
              </a:lnRef>
              <a:fillRef idx="0">
                <a:schemeClr val="accent1"/>
              </a:fillRef>
              <a:effectRef idx="0">
                <a:schemeClr val="accent1"/>
              </a:effectRef>
              <a:fontRef idx="minor">
                <a:schemeClr val="tx1"/>
              </a:fontRef>
            </p:style>
          </p:cxnSp>
          <p:sp>
            <p:nvSpPr>
              <p:cNvPr id="169" name="TextBox 168"/>
              <p:cNvSpPr txBox="1"/>
              <p:nvPr/>
            </p:nvSpPr>
            <p:spPr>
              <a:xfrm>
                <a:off x="947384" y="1541325"/>
                <a:ext cx="1008112" cy="300000"/>
              </a:xfrm>
              <a:prstGeom prst="rect">
                <a:avLst/>
              </a:prstGeom>
              <a:noFill/>
            </p:spPr>
            <p:txBody>
              <a:bodyPr wrap="square" lIns="91431" tIns="0" rIns="91431" bIns="0" rtlCol="0" anchor="t">
                <a:spAutoFit/>
              </a:bodyPr>
              <a:lstStyle/>
              <a:p>
                <a:pPr algn="ctr">
                  <a:lnSpc>
                    <a:spcPct val="150000"/>
                  </a:lnSpc>
                </a:pPr>
                <a:r>
                  <a:rPr lang="zh-CN" altLang="en-US" sz="1600" dirty="0">
                    <a:solidFill>
                      <a:schemeClr val="tx1">
                        <a:lumMod val="65000"/>
                        <a:lumOff val="35000"/>
                      </a:schemeClr>
                    </a:solidFill>
                    <a:latin typeface="+mn-lt"/>
                    <a:ea typeface="+mn-ea"/>
                    <a:cs typeface="+mn-ea"/>
                    <a:sym typeface="+mn-lt"/>
                  </a:rPr>
                  <a:t>添加标题</a:t>
                </a:r>
                <a:endParaRPr lang="zh-CN" altLang="en-US" sz="1600" dirty="0">
                  <a:solidFill>
                    <a:schemeClr val="tx1">
                      <a:lumMod val="65000"/>
                      <a:lumOff val="35000"/>
                    </a:schemeClr>
                  </a:solidFill>
                  <a:latin typeface="+mn-lt"/>
                  <a:ea typeface="+mn-ea"/>
                  <a:cs typeface="+mn-ea"/>
                  <a:sym typeface="+mn-lt"/>
                </a:endParaRPr>
              </a:p>
            </p:txBody>
          </p:sp>
        </p:grpSp>
      </p:grpSp>
      <p:grpSp>
        <p:nvGrpSpPr>
          <p:cNvPr id="170" name="组合 169"/>
          <p:cNvGrpSpPr/>
          <p:nvPr/>
        </p:nvGrpSpPr>
        <p:grpSpPr>
          <a:xfrm>
            <a:off x="3553012" y="3422332"/>
            <a:ext cx="1624546" cy="897186"/>
            <a:chOff x="873900" y="1340833"/>
            <a:chExt cx="1166203" cy="827127"/>
          </a:xfrm>
        </p:grpSpPr>
        <p:sp>
          <p:nvSpPr>
            <p:cNvPr id="171" name="TextBox 170"/>
            <p:cNvSpPr txBox="1"/>
            <p:nvPr/>
          </p:nvSpPr>
          <p:spPr>
            <a:xfrm>
              <a:off x="873900" y="1767301"/>
              <a:ext cx="1166203" cy="400659"/>
            </a:xfrm>
            <a:prstGeom prst="rect">
              <a:avLst/>
            </a:prstGeom>
            <a:noFill/>
          </p:spPr>
          <p:txBody>
            <a:bodyPr wrap="square" lIns="91431" tIns="45715" rIns="91431" bIns="45715" rtlCol="0">
              <a:spAutoFit/>
            </a:bodyPr>
            <a:lstStyle/>
            <a:p>
              <a:pPr algn="ctr">
                <a:lnSpc>
                  <a:spcPct val="130000"/>
                </a:lnSpc>
              </a:pPr>
              <a:r>
                <a:rPr lang="zh-CN" altLang="en-US" sz="900" dirty="0">
                  <a:solidFill>
                    <a:schemeClr val="tx1">
                      <a:lumMod val="65000"/>
                      <a:lumOff val="35000"/>
                    </a:schemeClr>
                  </a:solidFill>
                  <a:latin typeface="+mn-lt"/>
                  <a:ea typeface="+mn-ea"/>
                  <a:cs typeface="+mn-ea"/>
                  <a:sym typeface="+mn-lt"/>
                </a:rPr>
                <a:t>您的内容打在这里，或者通过您的内容打在这里</a:t>
              </a:r>
              <a:endParaRPr lang="zh-CN" altLang="en-US" sz="900" dirty="0">
                <a:solidFill>
                  <a:schemeClr val="tx1">
                    <a:lumMod val="65000"/>
                    <a:lumOff val="35000"/>
                  </a:schemeClr>
                </a:solidFill>
                <a:latin typeface="+mn-lt"/>
                <a:ea typeface="+mn-ea"/>
                <a:cs typeface="+mn-ea"/>
                <a:sym typeface="+mn-lt"/>
              </a:endParaRPr>
            </a:p>
          </p:txBody>
        </p:sp>
        <p:grpSp>
          <p:nvGrpSpPr>
            <p:cNvPr id="172" name="组合 171"/>
            <p:cNvGrpSpPr/>
            <p:nvPr/>
          </p:nvGrpSpPr>
          <p:grpSpPr>
            <a:xfrm>
              <a:off x="947384" y="1340833"/>
              <a:ext cx="1008112" cy="500492"/>
              <a:chOff x="947384" y="1340833"/>
              <a:chExt cx="1008112" cy="500492"/>
            </a:xfrm>
          </p:grpSpPr>
          <p:cxnSp>
            <p:nvCxnSpPr>
              <p:cNvPr id="173" name="直接连接符 172"/>
              <p:cNvCxnSpPr/>
              <p:nvPr/>
            </p:nvCxnSpPr>
            <p:spPr>
              <a:xfrm>
                <a:off x="1481601" y="1340833"/>
                <a:ext cx="0" cy="200492"/>
              </a:xfrm>
              <a:prstGeom prst="line">
                <a:avLst/>
              </a:prstGeom>
              <a:ln>
                <a:solidFill>
                  <a:schemeClr val="tx1">
                    <a:lumMod val="50000"/>
                    <a:lumOff val="50000"/>
                  </a:schemeClr>
                </a:solidFill>
                <a:headEnd type="oval" w="sm" len="sm"/>
              </a:ln>
            </p:spPr>
            <p:style>
              <a:lnRef idx="1">
                <a:schemeClr val="accent1"/>
              </a:lnRef>
              <a:fillRef idx="0">
                <a:schemeClr val="accent1"/>
              </a:fillRef>
              <a:effectRef idx="0">
                <a:schemeClr val="accent1"/>
              </a:effectRef>
              <a:fontRef idx="minor">
                <a:schemeClr val="tx1"/>
              </a:fontRef>
            </p:style>
          </p:cxnSp>
          <p:sp>
            <p:nvSpPr>
              <p:cNvPr id="174" name="TextBox 173"/>
              <p:cNvSpPr txBox="1"/>
              <p:nvPr/>
            </p:nvSpPr>
            <p:spPr>
              <a:xfrm>
                <a:off x="947384" y="1541325"/>
                <a:ext cx="1008112" cy="300000"/>
              </a:xfrm>
              <a:prstGeom prst="rect">
                <a:avLst/>
              </a:prstGeom>
              <a:noFill/>
            </p:spPr>
            <p:txBody>
              <a:bodyPr wrap="square" lIns="91431" tIns="0" rIns="91431" bIns="0" rtlCol="0" anchor="t">
                <a:spAutoFit/>
              </a:bodyPr>
              <a:lstStyle/>
              <a:p>
                <a:pPr algn="ctr">
                  <a:lnSpc>
                    <a:spcPct val="150000"/>
                  </a:lnSpc>
                </a:pPr>
                <a:r>
                  <a:rPr lang="zh-CN" altLang="en-US" sz="1600" dirty="0">
                    <a:solidFill>
                      <a:schemeClr val="tx1">
                        <a:lumMod val="65000"/>
                        <a:lumOff val="35000"/>
                      </a:schemeClr>
                    </a:solidFill>
                    <a:latin typeface="+mn-lt"/>
                    <a:ea typeface="+mn-ea"/>
                    <a:cs typeface="+mn-ea"/>
                    <a:sym typeface="+mn-lt"/>
                  </a:rPr>
                  <a:t>添加标题</a:t>
                </a:r>
                <a:endParaRPr lang="zh-CN" altLang="en-US" sz="1600" dirty="0">
                  <a:solidFill>
                    <a:schemeClr val="tx1">
                      <a:lumMod val="65000"/>
                      <a:lumOff val="35000"/>
                    </a:schemeClr>
                  </a:solidFill>
                  <a:latin typeface="+mn-lt"/>
                  <a:ea typeface="+mn-ea"/>
                  <a:cs typeface="+mn-ea"/>
                  <a:sym typeface="+mn-lt"/>
                </a:endParaRPr>
              </a:p>
            </p:txBody>
          </p:sp>
        </p:grpSp>
      </p:grpSp>
      <p:grpSp>
        <p:nvGrpSpPr>
          <p:cNvPr id="175" name="组合 174"/>
          <p:cNvGrpSpPr/>
          <p:nvPr/>
        </p:nvGrpSpPr>
        <p:grpSpPr>
          <a:xfrm>
            <a:off x="5539742" y="3477961"/>
            <a:ext cx="1624546" cy="897186"/>
            <a:chOff x="873900" y="1340833"/>
            <a:chExt cx="1166203" cy="827127"/>
          </a:xfrm>
        </p:grpSpPr>
        <p:sp>
          <p:nvSpPr>
            <p:cNvPr id="176" name="TextBox 175"/>
            <p:cNvSpPr txBox="1"/>
            <p:nvPr/>
          </p:nvSpPr>
          <p:spPr>
            <a:xfrm>
              <a:off x="873900" y="1767301"/>
              <a:ext cx="1166203" cy="400659"/>
            </a:xfrm>
            <a:prstGeom prst="rect">
              <a:avLst/>
            </a:prstGeom>
            <a:noFill/>
          </p:spPr>
          <p:txBody>
            <a:bodyPr wrap="square" lIns="91431" tIns="45715" rIns="91431" bIns="45715" rtlCol="0">
              <a:spAutoFit/>
            </a:bodyPr>
            <a:lstStyle/>
            <a:p>
              <a:pPr algn="ctr">
                <a:lnSpc>
                  <a:spcPct val="130000"/>
                </a:lnSpc>
              </a:pPr>
              <a:r>
                <a:rPr lang="zh-CN" altLang="en-US" sz="900" dirty="0">
                  <a:solidFill>
                    <a:schemeClr val="tx1">
                      <a:lumMod val="65000"/>
                      <a:lumOff val="35000"/>
                    </a:schemeClr>
                  </a:solidFill>
                  <a:latin typeface="+mn-lt"/>
                  <a:ea typeface="+mn-ea"/>
                  <a:cs typeface="+mn-ea"/>
                  <a:sym typeface="+mn-lt"/>
                </a:rPr>
                <a:t>您的内容打在这里，或者通过您的内容打在这里</a:t>
              </a:r>
              <a:endParaRPr lang="zh-CN" altLang="en-US" sz="900" dirty="0">
                <a:solidFill>
                  <a:schemeClr val="tx1">
                    <a:lumMod val="65000"/>
                    <a:lumOff val="35000"/>
                  </a:schemeClr>
                </a:solidFill>
                <a:latin typeface="+mn-lt"/>
                <a:ea typeface="+mn-ea"/>
                <a:cs typeface="+mn-ea"/>
                <a:sym typeface="+mn-lt"/>
              </a:endParaRPr>
            </a:p>
          </p:txBody>
        </p:sp>
        <p:grpSp>
          <p:nvGrpSpPr>
            <p:cNvPr id="177" name="组合 176"/>
            <p:cNvGrpSpPr/>
            <p:nvPr/>
          </p:nvGrpSpPr>
          <p:grpSpPr>
            <a:xfrm>
              <a:off x="947384" y="1340833"/>
              <a:ext cx="1008112" cy="500492"/>
              <a:chOff x="947384" y="1340833"/>
              <a:chExt cx="1008112" cy="500492"/>
            </a:xfrm>
          </p:grpSpPr>
          <p:cxnSp>
            <p:nvCxnSpPr>
              <p:cNvPr id="178" name="直接连接符 177"/>
              <p:cNvCxnSpPr/>
              <p:nvPr/>
            </p:nvCxnSpPr>
            <p:spPr>
              <a:xfrm>
                <a:off x="1481601" y="1340833"/>
                <a:ext cx="0" cy="200492"/>
              </a:xfrm>
              <a:prstGeom prst="line">
                <a:avLst/>
              </a:prstGeom>
              <a:ln>
                <a:solidFill>
                  <a:schemeClr val="tx1">
                    <a:lumMod val="50000"/>
                    <a:lumOff val="50000"/>
                  </a:schemeClr>
                </a:solidFill>
                <a:headEnd type="oval" w="sm" len="sm"/>
              </a:ln>
            </p:spPr>
            <p:style>
              <a:lnRef idx="1">
                <a:schemeClr val="accent1"/>
              </a:lnRef>
              <a:fillRef idx="0">
                <a:schemeClr val="accent1"/>
              </a:fillRef>
              <a:effectRef idx="0">
                <a:schemeClr val="accent1"/>
              </a:effectRef>
              <a:fontRef idx="minor">
                <a:schemeClr val="tx1"/>
              </a:fontRef>
            </p:style>
          </p:cxnSp>
          <p:sp>
            <p:nvSpPr>
              <p:cNvPr id="179" name="TextBox 178"/>
              <p:cNvSpPr txBox="1"/>
              <p:nvPr/>
            </p:nvSpPr>
            <p:spPr>
              <a:xfrm>
                <a:off x="947384" y="1541325"/>
                <a:ext cx="1008112" cy="300000"/>
              </a:xfrm>
              <a:prstGeom prst="rect">
                <a:avLst/>
              </a:prstGeom>
              <a:noFill/>
            </p:spPr>
            <p:txBody>
              <a:bodyPr wrap="square" lIns="91431" tIns="0" rIns="91431" bIns="0" rtlCol="0" anchor="t">
                <a:spAutoFit/>
              </a:bodyPr>
              <a:lstStyle/>
              <a:p>
                <a:pPr algn="ctr">
                  <a:lnSpc>
                    <a:spcPct val="150000"/>
                  </a:lnSpc>
                </a:pPr>
                <a:r>
                  <a:rPr lang="zh-CN" altLang="en-US" sz="1600" dirty="0">
                    <a:solidFill>
                      <a:schemeClr val="tx1">
                        <a:lumMod val="65000"/>
                        <a:lumOff val="35000"/>
                      </a:schemeClr>
                    </a:solidFill>
                    <a:latin typeface="+mn-lt"/>
                    <a:ea typeface="+mn-ea"/>
                    <a:cs typeface="+mn-ea"/>
                    <a:sym typeface="+mn-lt"/>
                  </a:rPr>
                  <a:t>添加标题</a:t>
                </a:r>
                <a:endParaRPr lang="zh-CN" altLang="en-US" sz="1600" dirty="0">
                  <a:solidFill>
                    <a:schemeClr val="tx1">
                      <a:lumMod val="65000"/>
                      <a:lumOff val="35000"/>
                    </a:schemeClr>
                  </a:solidFill>
                  <a:latin typeface="+mn-lt"/>
                  <a:ea typeface="+mn-ea"/>
                  <a:cs typeface="+mn-ea"/>
                  <a:sym typeface="+mn-lt"/>
                </a:endParaRPr>
              </a:p>
            </p:txBody>
          </p:sp>
        </p:grpSp>
      </p:grpSp>
      <p:grpSp>
        <p:nvGrpSpPr>
          <p:cNvPr id="91" name="组合 90"/>
          <p:cNvGrpSpPr/>
          <p:nvPr/>
        </p:nvGrpSpPr>
        <p:grpSpPr>
          <a:xfrm>
            <a:off x="-107260" y="196219"/>
            <a:ext cx="1765509" cy="551352"/>
            <a:chOff x="520640" y="251298"/>
            <a:chExt cx="1766054" cy="551522"/>
          </a:xfrm>
        </p:grpSpPr>
        <p:sp>
          <p:nvSpPr>
            <p:cNvPr id="92" name="矩形 3"/>
            <p:cNvSpPr>
              <a:spLocks noChangeArrowheads="1"/>
            </p:cNvSpPr>
            <p:nvPr/>
          </p:nvSpPr>
          <p:spPr bwMode="auto">
            <a:xfrm>
              <a:off x="872610" y="251298"/>
              <a:ext cx="1062120" cy="34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61" tIns="34281" rIns="68561" bIns="34281">
              <a:spAutoFit/>
            </a:bodyPr>
            <a:lstStyle/>
            <a:p>
              <a:pPr algn="ctr" defTabSz="914400" fontAlgn="auto">
                <a:spcBef>
                  <a:spcPts val="0"/>
                </a:spcBef>
                <a:spcAft>
                  <a:spcPts val="0"/>
                </a:spcAft>
                <a:defRPr/>
              </a:pPr>
              <a:r>
                <a:rPr lang="zh-CN" altLang="en-US" kern="0" dirty="0">
                  <a:solidFill>
                    <a:schemeClr val="tx1">
                      <a:lumMod val="65000"/>
                      <a:lumOff val="35000"/>
                    </a:schemeClr>
                  </a:solidFill>
                  <a:latin typeface="+mn-lt"/>
                  <a:ea typeface="+mn-ea"/>
                  <a:cs typeface="+mn-ea"/>
                  <a:sym typeface="+mn-lt"/>
                </a:rPr>
                <a:t>工作进度</a:t>
              </a:r>
              <a:endParaRPr lang="zh-CN" altLang="en-US" kern="0" dirty="0">
                <a:solidFill>
                  <a:schemeClr val="tx1">
                    <a:lumMod val="65000"/>
                    <a:lumOff val="35000"/>
                  </a:schemeClr>
                </a:solidFill>
                <a:latin typeface="+mn-lt"/>
                <a:ea typeface="+mn-ea"/>
                <a:cs typeface="+mn-ea"/>
                <a:sym typeface="+mn-lt"/>
              </a:endParaRPr>
            </a:p>
          </p:txBody>
        </p:sp>
        <p:grpSp>
          <p:nvGrpSpPr>
            <p:cNvPr id="93" name="组合 92"/>
            <p:cNvGrpSpPr/>
            <p:nvPr/>
          </p:nvGrpSpPr>
          <p:grpSpPr>
            <a:xfrm>
              <a:off x="520640" y="515443"/>
              <a:ext cx="1766054" cy="287377"/>
              <a:chOff x="562081" y="425886"/>
              <a:chExt cx="1766054" cy="287377"/>
            </a:xfrm>
          </p:grpSpPr>
          <p:sp>
            <p:nvSpPr>
              <p:cNvPr id="94" name="文本框 31"/>
              <p:cNvSpPr>
                <a:spLocks noChangeArrowheads="1"/>
              </p:cNvSpPr>
              <p:nvPr/>
            </p:nvSpPr>
            <p:spPr bwMode="auto">
              <a:xfrm>
                <a:off x="562081" y="425886"/>
                <a:ext cx="1766054" cy="215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68" tIns="45682" rIns="91368" bIns="45682" numCol="1" anchor="t" anchorCtr="0" compatLnSpc="1">
                <a:spAutoFit/>
              </a:bodyPr>
              <a:lstStyle/>
              <a:p>
                <a:pPr algn="ctr" defTabSz="913765" fontAlgn="auto">
                  <a:spcBef>
                    <a:spcPts val="0"/>
                  </a:spcBef>
                  <a:spcAft>
                    <a:spcPts val="0"/>
                  </a:spcAft>
                  <a:defRPr/>
                </a:pPr>
                <a:r>
                  <a:rPr lang="en-US" altLang="zh-CN" sz="800" kern="0" dirty="0">
                    <a:solidFill>
                      <a:srgbClr val="FFFFFF">
                        <a:lumMod val="50000"/>
                      </a:srgbClr>
                    </a:solidFill>
                    <a:latin typeface="+mn-lt"/>
                    <a:ea typeface="+mn-ea"/>
                    <a:cs typeface="+mn-ea"/>
                    <a:sym typeface="+mn-lt"/>
                  </a:rPr>
                  <a:t>Work progress</a:t>
                </a:r>
                <a:endParaRPr lang="zh-CN" altLang="en-US" sz="800" kern="0" dirty="0">
                  <a:solidFill>
                    <a:srgbClr val="FFFFFF">
                      <a:lumMod val="50000"/>
                    </a:srgbClr>
                  </a:solidFill>
                  <a:latin typeface="+mn-lt"/>
                  <a:ea typeface="+mn-ea"/>
                  <a:cs typeface="+mn-ea"/>
                  <a:sym typeface="+mn-lt"/>
                </a:endParaRPr>
              </a:p>
            </p:txBody>
          </p:sp>
          <p:grpSp>
            <p:nvGrpSpPr>
              <p:cNvPr id="181" name="组合 180"/>
              <p:cNvGrpSpPr/>
              <p:nvPr/>
            </p:nvGrpSpPr>
            <p:grpSpPr>
              <a:xfrm>
                <a:off x="931046" y="667544"/>
                <a:ext cx="1028125" cy="45719"/>
                <a:chOff x="688893" y="2574256"/>
                <a:chExt cx="7739508" cy="81111"/>
              </a:xfrm>
            </p:grpSpPr>
            <p:sp>
              <p:nvSpPr>
                <p:cNvPr id="182" name="Rectangle 4"/>
                <p:cNvSpPr/>
                <p:nvPr/>
              </p:nvSpPr>
              <p:spPr>
                <a:xfrm>
                  <a:off x="688893"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183" name="Rectangle 5"/>
                <p:cNvSpPr/>
                <p:nvPr/>
              </p:nvSpPr>
              <p:spPr>
                <a:xfrm>
                  <a:off x="2239021" y="2574256"/>
                  <a:ext cx="1539000" cy="81111"/>
                </a:xfrm>
                <a:prstGeom prst="rect">
                  <a:avLst/>
                </a:prstGeom>
                <a:solidFill>
                  <a:srgbClr val="00B0F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184" name="Rectangle 6"/>
                <p:cNvSpPr/>
                <p:nvPr/>
              </p:nvSpPr>
              <p:spPr>
                <a:xfrm>
                  <a:off x="3789153"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185" name="Rectangle 7"/>
                <p:cNvSpPr/>
                <p:nvPr/>
              </p:nvSpPr>
              <p:spPr>
                <a:xfrm>
                  <a:off x="5339276" y="2574256"/>
                  <a:ext cx="1539000" cy="81111"/>
                </a:xfrm>
                <a:prstGeom prst="rect">
                  <a:avLst/>
                </a:prstGeom>
                <a:solidFill>
                  <a:srgbClr val="00B0F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186" name="Rectangle 8"/>
                <p:cNvSpPr/>
                <p:nvPr/>
              </p:nvSpPr>
              <p:spPr>
                <a:xfrm>
                  <a:off x="6889401"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grpSp>
        </p:grpSp>
      </p:grpSp>
    </p:spTree>
  </p:cSld>
  <p:clrMapOvr>
    <a:masterClrMapping/>
  </p:clrMapOvr>
  <mc:AlternateContent xmlns:mc="http://schemas.openxmlformats.org/markup-compatibility/2006">
    <mc:Choice xmlns:p14="http://schemas.microsoft.com/office/powerpoint/2010/main" Requires="p14">
      <p:transition spd="slow" p14:dur="1600" advClick="0" advTm="0">
        <p14:gallery dir="l"/>
      </p:transition>
    </mc:Choice>
    <mc:Fallback>
      <p:transition spd="slow" advClick="0" advTm="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173010" y="4409265"/>
            <a:ext cx="656312" cy="656311"/>
            <a:chOff x="304800" y="673100"/>
            <a:chExt cx="4000500" cy="4000500"/>
          </a:xfrm>
          <a:effectLst>
            <a:outerShdw blurRad="444500" dist="254000" dir="8100000" algn="tr" rotWithShape="0">
              <a:prstClr val="black">
                <a:alpha val="50000"/>
              </a:prstClr>
            </a:outerShdw>
          </a:effectLst>
        </p:grpSpPr>
        <p:sp>
          <p:nvSpPr>
            <p:cNvPr id="4" name="同心圆 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n-lt"/>
                <a:ea typeface="+mn-ea"/>
                <a:cs typeface="+mn-ea"/>
                <a:sym typeface="+mn-lt"/>
              </a:endParaRPr>
            </a:p>
          </p:txBody>
        </p:sp>
        <p:sp>
          <p:nvSpPr>
            <p:cNvPr id="5" name="椭圆 4"/>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n-lt"/>
                <a:ea typeface="+mn-ea"/>
                <a:cs typeface="+mn-ea"/>
                <a:sym typeface="+mn-lt"/>
              </a:endParaRPr>
            </a:p>
          </p:txBody>
        </p:sp>
      </p:grpSp>
      <p:grpSp>
        <p:nvGrpSpPr>
          <p:cNvPr id="6" name="组合 5"/>
          <p:cNvGrpSpPr/>
          <p:nvPr/>
        </p:nvGrpSpPr>
        <p:grpSpPr>
          <a:xfrm>
            <a:off x="6537209" y="4423589"/>
            <a:ext cx="328649" cy="328648"/>
            <a:chOff x="304800" y="673100"/>
            <a:chExt cx="4000500" cy="4000500"/>
          </a:xfrm>
          <a:effectLst>
            <a:outerShdw blurRad="444500" dist="254000" dir="8100000" algn="tr" rotWithShape="0">
              <a:prstClr val="black">
                <a:alpha val="50000"/>
              </a:prstClr>
            </a:outerShdw>
          </a:effectLst>
        </p:grpSpPr>
        <p:sp>
          <p:nvSpPr>
            <p:cNvPr id="7" name="同心圆 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n-lt"/>
                <a:ea typeface="+mn-ea"/>
                <a:cs typeface="+mn-ea"/>
                <a:sym typeface="+mn-lt"/>
              </a:endParaRPr>
            </a:p>
          </p:txBody>
        </p:sp>
        <p:sp>
          <p:nvSpPr>
            <p:cNvPr id="8" name="椭圆 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n-lt"/>
                <a:ea typeface="+mn-ea"/>
                <a:cs typeface="+mn-ea"/>
                <a:sym typeface="+mn-lt"/>
              </a:endParaRPr>
            </a:p>
          </p:txBody>
        </p:sp>
      </p:grpSp>
      <p:grpSp>
        <p:nvGrpSpPr>
          <p:cNvPr id="10" name="组合 9"/>
          <p:cNvGrpSpPr/>
          <p:nvPr/>
        </p:nvGrpSpPr>
        <p:grpSpPr>
          <a:xfrm>
            <a:off x="8541751" y="3291830"/>
            <a:ext cx="998801" cy="998801"/>
            <a:chOff x="5252030" y="2008764"/>
            <a:chExt cx="809336" cy="809336"/>
          </a:xfrm>
          <a:solidFill>
            <a:srgbClr val="0070C0"/>
          </a:solidFill>
        </p:grpSpPr>
        <p:sp>
          <p:nvSpPr>
            <p:cNvPr id="11" name="椭圆 10"/>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n-lt"/>
                <a:ea typeface="+mn-ea"/>
                <a:cs typeface="+mn-ea"/>
                <a:sym typeface="+mn-lt"/>
              </a:endParaRPr>
            </a:p>
          </p:txBody>
        </p:sp>
        <p:sp>
          <p:nvSpPr>
            <p:cNvPr id="12" name="椭圆 11"/>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6" name="组合 15"/>
          <p:cNvGrpSpPr/>
          <p:nvPr/>
        </p:nvGrpSpPr>
        <p:grpSpPr>
          <a:xfrm>
            <a:off x="8239738" y="4703040"/>
            <a:ext cx="321721" cy="321721"/>
            <a:chOff x="5252030" y="2008764"/>
            <a:chExt cx="809336" cy="809336"/>
          </a:xfrm>
          <a:solidFill>
            <a:srgbClr val="00B0F0"/>
          </a:solidFill>
        </p:grpSpPr>
        <p:sp>
          <p:nvSpPr>
            <p:cNvPr id="17" name="椭圆 16"/>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n-lt"/>
                <a:ea typeface="+mn-ea"/>
                <a:cs typeface="+mn-ea"/>
                <a:sym typeface="+mn-lt"/>
              </a:endParaRPr>
            </a:p>
          </p:txBody>
        </p:sp>
        <p:sp>
          <p:nvSpPr>
            <p:cNvPr id="18" name="椭圆 17"/>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9" name="组合 18"/>
          <p:cNvGrpSpPr/>
          <p:nvPr/>
        </p:nvGrpSpPr>
        <p:grpSpPr>
          <a:xfrm>
            <a:off x="8399550" y="4369917"/>
            <a:ext cx="160860" cy="160860"/>
            <a:chOff x="5252030" y="2008764"/>
            <a:chExt cx="809336" cy="809336"/>
          </a:xfrm>
          <a:solidFill>
            <a:srgbClr val="00B0F0"/>
          </a:solidFill>
        </p:grpSpPr>
        <p:sp>
          <p:nvSpPr>
            <p:cNvPr id="20" name="椭圆 19"/>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n-lt"/>
                <a:ea typeface="+mn-ea"/>
                <a:cs typeface="+mn-ea"/>
                <a:sym typeface="+mn-lt"/>
              </a:endParaRPr>
            </a:p>
          </p:txBody>
        </p:sp>
        <p:sp>
          <p:nvSpPr>
            <p:cNvPr id="21" name="椭圆 20"/>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aphicFrame>
        <p:nvGraphicFramePr>
          <p:cNvPr id="22" name="Chart 14"/>
          <p:cNvGraphicFramePr/>
          <p:nvPr/>
        </p:nvGraphicFramePr>
        <p:xfrm>
          <a:off x="242325" y="1077338"/>
          <a:ext cx="4425067" cy="3304980"/>
        </p:xfrm>
        <a:graphic>
          <a:graphicData uri="http://schemas.openxmlformats.org/drawingml/2006/chart">
            <c:chart xmlns:c="http://schemas.openxmlformats.org/drawingml/2006/chart" xmlns:r="http://schemas.openxmlformats.org/officeDocument/2006/relationships" r:id="rId1"/>
          </a:graphicData>
        </a:graphic>
      </p:graphicFrame>
      <p:sp>
        <p:nvSpPr>
          <p:cNvPr id="23" name="Rectangle 15"/>
          <p:cNvSpPr/>
          <p:nvPr/>
        </p:nvSpPr>
        <p:spPr>
          <a:xfrm>
            <a:off x="694244" y="4269745"/>
            <a:ext cx="877467" cy="246221"/>
          </a:xfrm>
          <a:prstGeom prst="rect">
            <a:avLst/>
          </a:prstGeom>
        </p:spPr>
        <p:txBody>
          <a:bodyPr wrap="square">
            <a:spAutoFit/>
          </a:bodyPr>
          <a:lstStyle/>
          <a:p>
            <a:pPr algn="ctr"/>
            <a:r>
              <a:rPr lang="zh-CN" altLang="en-US" sz="1000" dirty="0">
                <a:solidFill>
                  <a:schemeClr val="tx1">
                    <a:lumMod val="50000"/>
                    <a:lumOff val="50000"/>
                  </a:schemeClr>
                </a:solidFill>
                <a:latin typeface="+mn-lt"/>
                <a:ea typeface="+mn-ea"/>
                <a:cs typeface="+mn-ea"/>
                <a:sym typeface="+mn-lt"/>
              </a:rPr>
              <a:t>添加标题</a:t>
            </a:r>
            <a:r>
              <a:rPr lang="en-US" sz="1000" dirty="0">
                <a:solidFill>
                  <a:schemeClr val="tx1">
                    <a:lumMod val="50000"/>
                    <a:lumOff val="50000"/>
                  </a:schemeClr>
                </a:solidFill>
                <a:latin typeface="+mn-lt"/>
                <a:ea typeface="+mn-ea"/>
                <a:cs typeface="+mn-ea"/>
                <a:sym typeface="+mn-lt"/>
              </a:rPr>
              <a:t> 1</a:t>
            </a:r>
            <a:endParaRPr lang="en-US" sz="1000" dirty="0">
              <a:solidFill>
                <a:schemeClr val="tx1">
                  <a:lumMod val="50000"/>
                  <a:lumOff val="50000"/>
                </a:schemeClr>
              </a:solidFill>
              <a:latin typeface="+mn-lt"/>
              <a:ea typeface="+mn-ea"/>
              <a:cs typeface="+mn-ea"/>
              <a:sym typeface="+mn-lt"/>
            </a:endParaRPr>
          </a:p>
        </p:txBody>
      </p:sp>
      <p:sp>
        <p:nvSpPr>
          <p:cNvPr id="24" name="Rectangle 16"/>
          <p:cNvSpPr/>
          <p:nvPr/>
        </p:nvSpPr>
        <p:spPr>
          <a:xfrm>
            <a:off x="1917737" y="4269745"/>
            <a:ext cx="877467" cy="246221"/>
          </a:xfrm>
          <a:prstGeom prst="rect">
            <a:avLst/>
          </a:prstGeom>
        </p:spPr>
        <p:txBody>
          <a:bodyPr wrap="square">
            <a:spAutoFit/>
          </a:bodyPr>
          <a:lstStyle/>
          <a:p>
            <a:pPr algn="ctr"/>
            <a:r>
              <a:rPr lang="zh-CN" altLang="en-US" sz="1000" dirty="0">
                <a:solidFill>
                  <a:schemeClr val="tx1">
                    <a:lumMod val="50000"/>
                    <a:lumOff val="50000"/>
                  </a:schemeClr>
                </a:solidFill>
                <a:latin typeface="+mn-lt"/>
                <a:ea typeface="+mn-ea"/>
                <a:cs typeface="+mn-ea"/>
                <a:sym typeface="+mn-lt"/>
              </a:rPr>
              <a:t>添加标题</a:t>
            </a:r>
            <a:r>
              <a:rPr lang="en-US" sz="1000" dirty="0">
                <a:solidFill>
                  <a:schemeClr val="tx1">
                    <a:lumMod val="50000"/>
                    <a:lumOff val="50000"/>
                  </a:schemeClr>
                </a:solidFill>
                <a:latin typeface="+mn-lt"/>
                <a:ea typeface="+mn-ea"/>
                <a:cs typeface="+mn-ea"/>
                <a:sym typeface="+mn-lt"/>
              </a:rPr>
              <a:t> 2</a:t>
            </a:r>
            <a:endParaRPr lang="en-US" sz="1000" dirty="0">
              <a:solidFill>
                <a:schemeClr val="tx1">
                  <a:lumMod val="50000"/>
                  <a:lumOff val="50000"/>
                </a:schemeClr>
              </a:solidFill>
              <a:latin typeface="+mn-lt"/>
              <a:ea typeface="+mn-ea"/>
              <a:cs typeface="+mn-ea"/>
              <a:sym typeface="+mn-lt"/>
            </a:endParaRPr>
          </a:p>
        </p:txBody>
      </p:sp>
      <p:sp>
        <p:nvSpPr>
          <p:cNvPr id="25" name="Rectangle 17"/>
          <p:cNvSpPr/>
          <p:nvPr/>
        </p:nvSpPr>
        <p:spPr>
          <a:xfrm>
            <a:off x="3141230" y="4269745"/>
            <a:ext cx="877467" cy="246221"/>
          </a:xfrm>
          <a:prstGeom prst="rect">
            <a:avLst/>
          </a:prstGeom>
        </p:spPr>
        <p:txBody>
          <a:bodyPr wrap="square">
            <a:spAutoFit/>
          </a:bodyPr>
          <a:lstStyle/>
          <a:p>
            <a:pPr algn="ctr"/>
            <a:r>
              <a:rPr lang="zh-CN" altLang="en-US" sz="1000" dirty="0">
                <a:solidFill>
                  <a:schemeClr val="tx1">
                    <a:lumMod val="50000"/>
                    <a:lumOff val="50000"/>
                  </a:schemeClr>
                </a:solidFill>
                <a:latin typeface="+mn-lt"/>
                <a:ea typeface="+mn-ea"/>
                <a:cs typeface="+mn-ea"/>
                <a:sym typeface="+mn-lt"/>
              </a:rPr>
              <a:t>添加标题</a:t>
            </a:r>
            <a:r>
              <a:rPr lang="en-US" sz="1000" dirty="0">
                <a:solidFill>
                  <a:schemeClr val="tx1">
                    <a:lumMod val="50000"/>
                    <a:lumOff val="50000"/>
                  </a:schemeClr>
                </a:solidFill>
                <a:latin typeface="+mn-lt"/>
                <a:ea typeface="+mn-ea"/>
                <a:cs typeface="+mn-ea"/>
                <a:sym typeface="+mn-lt"/>
              </a:rPr>
              <a:t> 3</a:t>
            </a:r>
            <a:endParaRPr lang="en-US" sz="1000" dirty="0">
              <a:solidFill>
                <a:schemeClr val="tx1">
                  <a:lumMod val="50000"/>
                  <a:lumOff val="50000"/>
                </a:schemeClr>
              </a:solidFill>
              <a:latin typeface="+mn-lt"/>
              <a:ea typeface="+mn-ea"/>
              <a:cs typeface="+mn-ea"/>
              <a:sym typeface="+mn-lt"/>
            </a:endParaRPr>
          </a:p>
        </p:txBody>
      </p:sp>
      <p:sp>
        <p:nvSpPr>
          <p:cNvPr id="26" name="TextBox 25"/>
          <p:cNvSpPr txBox="1"/>
          <p:nvPr/>
        </p:nvSpPr>
        <p:spPr>
          <a:xfrm>
            <a:off x="5678723" y="1398442"/>
            <a:ext cx="2779807" cy="677108"/>
          </a:xfrm>
          <a:prstGeom prst="rect">
            <a:avLst/>
          </a:prstGeom>
          <a:noFill/>
        </p:spPr>
        <p:txBody>
          <a:bodyPr wrap="square" rtlCol="0">
            <a:spAutoFit/>
          </a:bodyPr>
          <a:lstStyle/>
          <a:p>
            <a:r>
              <a:rPr lang="zh-CN" altLang="en-US" sz="1400" b="1" dirty="0">
                <a:solidFill>
                  <a:srgbClr val="0070C0"/>
                </a:solidFill>
                <a:latin typeface="+mn-lt"/>
                <a:ea typeface="+mn-ea"/>
                <a:cs typeface="+mn-ea"/>
                <a:sym typeface="+mn-lt"/>
              </a:rPr>
              <a:t>填加标题</a:t>
            </a:r>
            <a:endParaRPr lang="en-US" altLang="zh-CN" sz="1400" b="1" dirty="0">
              <a:solidFill>
                <a:srgbClr val="0070C0"/>
              </a:solidFill>
              <a:latin typeface="+mn-lt"/>
              <a:ea typeface="+mn-ea"/>
              <a:cs typeface="+mn-ea"/>
              <a:sym typeface="+mn-lt"/>
            </a:endParaRPr>
          </a:p>
          <a:p>
            <a:r>
              <a:rPr lang="zh-CN" altLang="en-US" sz="1200" dirty="0">
                <a:solidFill>
                  <a:schemeClr val="tx1">
                    <a:lumMod val="65000"/>
                    <a:lumOff val="35000"/>
                  </a:schemeClr>
                </a:solidFill>
                <a:latin typeface="+mn-lt"/>
                <a:ea typeface="+mn-ea"/>
                <a:cs typeface="+mn-ea"/>
                <a:sym typeface="+mn-lt"/>
              </a:rPr>
              <a:t>单击此处添加文本单击此处添加文本</a:t>
            </a:r>
            <a:endParaRPr lang="en-US" altLang="zh-CN" sz="1200" dirty="0">
              <a:solidFill>
                <a:schemeClr val="tx1">
                  <a:lumMod val="65000"/>
                  <a:lumOff val="35000"/>
                </a:schemeClr>
              </a:solidFill>
              <a:latin typeface="+mn-lt"/>
              <a:ea typeface="+mn-ea"/>
              <a:cs typeface="+mn-ea"/>
              <a:sym typeface="+mn-lt"/>
            </a:endParaRPr>
          </a:p>
          <a:p>
            <a:r>
              <a:rPr lang="zh-CN" altLang="en-US" sz="1200" dirty="0">
                <a:solidFill>
                  <a:schemeClr val="tx1">
                    <a:lumMod val="65000"/>
                    <a:lumOff val="35000"/>
                  </a:schemeClr>
                </a:solidFill>
                <a:latin typeface="+mn-lt"/>
                <a:ea typeface="+mn-ea"/>
                <a:cs typeface="+mn-ea"/>
                <a:sym typeface="+mn-lt"/>
              </a:rPr>
              <a:t>单击此处添加文本单击此处添加文本</a:t>
            </a:r>
            <a:endParaRPr lang="en-US" altLang="zh-CN" sz="1200" dirty="0">
              <a:solidFill>
                <a:schemeClr val="tx1">
                  <a:lumMod val="65000"/>
                  <a:lumOff val="35000"/>
                </a:schemeClr>
              </a:solidFill>
              <a:latin typeface="+mn-lt"/>
              <a:ea typeface="+mn-ea"/>
              <a:cs typeface="+mn-ea"/>
              <a:sym typeface="+mn-lt"/>
            </a:endParaRPr>
          </a:p>
        </p:txBody>
      </p:sp>
      <p:sp>
        <p:nvSpPr>
          <p:cNvPr id="27" name="TextBox 26"/>
          <p:cNvSpPr txBox="1"/>
          <p:nvPr/>
        </p:nvSpPr>
        <p:spPr>
          <a:xfrm>
            <a:off x="5680625" y="2492227"/>
            <a:ext cx="2779807" cy="677108"/>
          </a:xfrm>
          <a:prstGeom prst="rect">
            <a:avLst/>
          </a:prstGeom>
          <a:noFill/>
        </p:spPr>
        <p:txBody>
          <a:bodyPr wrap="square" rtlCol="0">
            <a:spAutoFit/>
          </a:bodyPr>
          <a:lstStyle/>
          <a:p>
            <a:r>
              <a:rPr lang="zh-CN" altLang="en-US" sz="1400" b="1" dirty="0">
                <a:solidFill>
                  <a:srgbClr val="00B0F0"/>
                </a:solidFill>
                <a:latin typeface="+mn-lt"/>
                <a:ea typeface="+mn-ea"/>
                <a:cs typeface="+mn-ea"/>
                <a:sym typeface="+mn-lt"/>
              </a:rPr>
              <a:t>填加标题</a:t>
            </a:r>
            <a:endParaRPr lang="en-US" altLang="zh-CN" sz="1400" b="1" dirty="0">
              <a:solidFill>
                <a:srgbClr val="00B0F0"/>
              </a:solidFill>
              <a:latin typeface="+mn-lt"/>
              <a:ea typeface="+mn-ea"/>
              <a:cs typeface="+mn-ea"/>
              <a:sym typeface="+mn-lt"/>
            </a:endParaRPr>
          </a:p>
          <a:p>
            <a:r>
              <a:rPr lang="zh-CN" altLang="en-US" sz="1200" dirty="0">
                <a:solidFill>
                  <a:schemeClr val="tx1">
                    <a:lumMod val="65000"/>
                    <a:lumOff val="35000"/>
                  </a:schemeClr>
                </a:solidFill>
                <a:latin typeface="+mn-lt"/>
                <a:ea typeface="+mn-ea"/>
                <a:cs typeface="+mn-ea"/>
                <a:sym typeface="+mn-lt"/>
              </a:rPr>
              <a:t>单击此处添加文本单击此处添加文本</a:t>
            </a:r>
            <a:endParaRPr lang="en-US" altLang="zh-CN" sz="1200" dirty="0">
              <a:solidFill>
                <a:schemeClr val="tx1">
                  <a:lumMod val="65000"/>
                  <a:lumOff val="35000"/>
                </a:schemeClr>
              </a:solidFill>
              <a:latin typeface="+mn-lt"/>
              <a:ea typeface="+mn-ea"/>
              <a:cs typeface="+mn-ea"/>
              <a:sym typeface="+mn-lt"/>
            </a:endParaRPr>
          </a:p>
          <a:p>
            <a:r>
              <a:rPr lang="zh-CN" altLang="en-US" sz="1200" dirty="0">
                <a:solidFill>
                  <a:schemeClr val="tx1">
                    <a:lumMod val="65000"/>
                    <a:lumOff val="35000"/>
                  </a:schemeClr>
                </a:solidFill>
                <a:latin typeface="+mn-lt"/>
                <a:ea typeface="+mn-ea"/>
                <a:cs typeface="+mn-ea"/>
                <a:sym typeface="+mn-lt"/>
              </a:rPr>
              <a:t>单击此处添加文本单击此处添加文本</a:t>
            </a:r>
            <a:endParaRPr lang="en-US" altLang="zh-CN" sz="1200" dirty="0">
              <a:solidFill>
                <a:schemeClr val="tx1">
                  <a:lumMod val="65000"/>
                  <a:lumOff val="35000"/>
                </a:schemeClr>
              </a:solidFill>
              <a:latin typeface="+mn-lt"/>
              <a:ea typeface="+mn-ea"/>
              <a:cs typeface="+mn-ea"/>
              <a:sym typeface="+mn-lt"/>
            </a:endParaRPr>
          </a:p>
        </p:txBody>
      </p:sp>
      <p:sp>
        <p:nvSpPr>
          <p:cNvPr id="28" name="TextBox 27"/>
          <p:cNvSpPr txBox="1"/>
          <p:nvPr/>
        </p:nvSpPr>
        <p:spPr>
          <a:xfrm>
            <a:off x="5680625" y="3550826"/>
            <a:ext cx="2779807" cy="677108"/>
          </a:xfrm>
          <a:prstGeom prst="rect">
            <a:avLst/>
          </a:prstGeom>
          <a:noFill/>
        </p:spPr>
        <p:txBody>
          <a:bodyPr wrap="square" rtlCol="0">
            <a:spAutoFit/>
          </a:bodyPr>
          <a:lstStyle/>
          <a:p>
            <a:r>
              <a:rPr lang="zh-CN" altLang="en-US" sz="1400" b="1" dirty="0">
                <a:solidFill>
                  <a:srgbClr val="0070C0"/>
                </a:solidFill>
                <a:latin typeface="+mn-lt"/>
                <a:ea typeface="+mn-ea"/>
                <a:cs typeface="+mn-ea"/>
                <a:sym typeface="+mn-lt"/>
              </a:rPr>
              <a:t>填加标题</a:t>
            </a:r>
            <a:endParaRPr lang="en-US" altLang="zh-CN" sz="1400" b="1" dirty="0">
              <a:solidFill>
                <a:srgbClr val="0070C0"/>
              </a:solidFill>
              <a:latin typeface="+mn-lt"/>
              <a:ea typeface="+mn-ea"/>
              <a:cs typeface="+mn-ea"/>
              <a:sym typeface="+mn-lt"/>
            </a:endParaRPr>
          </a:p>
          <a:p>
            <a:r>
              <a:rPr lang="zh-CN" altLang="en-US" sz="1200" dirty="0">
                <a:solidFill>
                  <a:schemeClr val="tx1">
                    <a:lumMod val="65000"/>
                    <a:lumOff val="35000"/>
                  </a:schemeClr>
                </a:solidFill>
                <a:latin typeface="+mn-lt"/>
                <a:ea typeface="+mn-ea"/>
                <a:cs typeface="+mn-ea"/>
                <a:sym typeface="+mn-lt"/>
              </a:rPr>
              <a:t>单击此处添加文本单击此处添加文本</a:t>
            </a:r>
            <a:endParaRPr lang="en-US" altLang="zh-CN" sz="1200" dirty="0">
              <a:solidFill>
                <a:schemeClr val="tx1">
                  <a:lumMod val="65000"/>
                  <a:lumOff val="35000"/>
                </a:schemeClr>
              </a:solidFill>
              <a:latin typeface="+mn-lt"/>
              <a:ea typeface="+mn-ea"/>
              <a:cs typeface="+mn-ea"/>
              <a:sym typeface="+mn-lt"/>
            </a:endParaRPr>
          </a:p>
          <a:p>
            <a:r>
              <a:rPr lang="zh-CN" altLang="en-US" sz="1200" dirty="0">
                <a:solidFill>
                  <a:schemeClr val="tx1">
                    <a:lumMod val="65000"/>
                    <a:lumOff val="35000"/>
                  </a:schemeClr>
                </a:solidFill>
                <a:latin typeface="+mn-lt"/>
                <a:ea typeface="+mn-ea"/>
                <a:cs typeface="+mn-ea"/>
                <a:sym typeface="+mn-lt"/>
              </a:rPr>
              <a:t>单击此处添加文本单击此处添加文本</a:t>
            </a:r>
            <a:endParaRPr lang="en-US" altLang="zh-CN" sz="1200" dirty="0">
              <a:solidFill>
                <a:schemeClr val="tx1">
                  <a:lumMod val="65000"/>
                  <a:lumOff val="35000"/>
                </a:schemeClr>
              </a:solidFill>
              <a:latin typeface="+mn-lt"/>
              <a:ea typeface="+mn-ea"/>
              <a:cs typeface="+mn-ea"/>
              <a:sym typeface="+mn-lt"/>
            </a:endParaRPr>
          </a:p>
        </p:txBody>
      </p:sp>
      <p:cxnSp>
        <p:nvCxnSpPr>
          <p:cNvPr id="29" name="直接连接符 28"/>
          <p:cNvCxnSpPr/>
          <p:nvPr/>
        </p:nvCxnSpPr>
        <p:spPr>
          <a:xfrm>
            <a:off x="4997236" y="2251277"/>
            <a:ext cx="3319180" cy="0"/>
          </a:xfrm>
          <a:prstGeom prst="line">
            <a:avLst/>
          </a:prstGeom>
          <a:noFill/>
          <a:ln w="9525" cap="flat" cmpd="sng" algn="ctr">
            <a:solidFill>
              <a:schemeClr val="tx1">
                <a:lumMod val="50000"/>
                <a:lumOff val="50000"/>
              </a:schemeClr>
            </a:solidFill>
            <a:prstDash val="dash"/>
          </a:ln>
          <a:effectLst/>
        </p:spPr>
      </p:cxnSp>
      <p:cxnSp>
        <p:nvCxnSpPr>
          <p:cNvPr id="30" name="直接连接符 29"/>
          <p:cNvCxnSpPr/>
          <p:nvPr/>
        </p:nvCxnSpPr>
        <p:spPr>
          <a:xfrm>
            <a:off x="4996625" y="3405963"/>
            <a:ext cx="3319791" cy="0"/>
          </a:xfrm>
          <a:prstGeom prst="line">
            <a:avLst/>
          </a:prstGeom>
          <a:noFill/>
          <a:ln w="9525" cap="flat" cmpd="sng" algn="ctr">
            <a:solidFill>
              <a:schemeClr val="tx1">
                <a:lumMod val="50000"/>
                <a:lumOff val="50000"/>
              </a:schemeClr>
            </a:solidFill>
            <a:prstDash val="dash"/>
          </a:ln>
          <a:effectLst/>
        </p:spPr>
      </p:cxnSp>
      <p:grpSp>
        <p:nvGrpSpPr>
          <p:cNvPr id="31" name="组合 30"/>
          <p:cNvGrpSpPr/>
          <p:nvPr/>
        </p:nvGrpSpPr>
        <p:grpSpPr>
          <a:xfrm>
            <a:off x="4955424" y="1436384"/>
            <a:ext cx="599448" cy="599448"/>
            <a:chOff x="4499992" y="267494"/>
            <a:chExt cx="599448" cy="599448"/>
          </a:xfrm>
        </p:grpSpPr>
        <p:grpSp>
          <p:nvGrpSpPr>
            <p:cNvPr id="32" name="组合 31"/>
            <p:cNvGrpSpPr/>
            <p:nvPr/>
          </p:nvGrpSpPr>
          <p:grpSpPr>
            <a:xfrm>
              <a:off x="4499992" y="267494"/>
              <a:ext cx="599448" cy="599448"/>
              <a:chOff x="4131160" y="713581"/>
              <a:chExt cx="881684" cy="881684"/>
            </a:xfrm>
          </p:grpSpPr>
          <p:sp>
            <p:nvSpPr>
              <p:cNvPr id="34" name="椭圆 33"/>
              <p:cNvSpPr/>
              <p:nvPr/>
            </p:nvSpPr>
            <p:spPr>
              <a:xfrm>
                <a:off x="4131160" y="713581"/>
                <a:ext cx="881684" cy="881684"/>
              </a:xfrm>
              <a:prstGeom prst="ellipse">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cs typeface="+mn-ea"/>
                  <a:sym typeface="+mn-lt"/>
                </a:endParaRPr>
              </a:p>
            </p:txBody>
          </p:sp>
          <p:sp>
            <p:nvSpPr>
              <p:cNvPr id="35" name="椭圆 34"/>
              <p:cNvSpPr/>
              <p:nvPr/>
            </p:nvSpPr>
            <p:spPr>
              <a:xfrm>
                <a:off x="4237176" y="819597"/>
                <a:ext cx="669652" cy="669652"/>
              </a:xfrm>
              <a:prstGeom prst="ellipse">
                <a:avLst/>
              </a:prstGeom>
              <a:solidFill>
                <a:srgbClr val="0070C0"/>
              </a:solidFill>
              <a:ln>
                <a:noFill/>
              </a:ln>
              <a:effectLst>
                <a:innerShdw blurRad="63500" dist="50800" dir="189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cs typeface="+mn-ea"/>
                  <a:sym typeface="+mn-lt"/>
                </a:endParaRPr>
              </a:p>
            </p:txBody>
          </p:sp>
        </p:grpSp>
        <p:sp>
          <p:nvSpPr>
            <p:cNvPr id="33" name="Freeform 70"/>
            <p:cNvSpPr>
              <a:spLocks noEditPoints="1"/>
            </p:cNvSpPr>
            <p:nvPr/>
          </p:nvSpPr>
          <p:spPr bwMode="auto">
            <a:xfrm>
              <a:off x="4679089" y="422857"/>
              <a:ext cx="241254" cy="288722"/>
            </a:xfrm>
            <a:custGeom>
              <a:avLst/>
              <a:gdLst>
                <a:gd name="T0" fmla="*/ 346 w 346"/>
                <a:gd name="T1" fmla="*/ 77 h 414"/>
                <a:gd name="T2" fmla="*/ 345 w 346"/>
                <a:gd name="T3" fmla="*/ 75 h 414"/>
                <a:gd name="T4" fmla="*/ 345 w 346"/>
                <a:gd name="T5" fmla="*/ 74 h 414"/>
                <a:gd name="T6" fmla="*/ 343 w 346"/>
                <a:gd name="T7" fmla="*/ 72 h 414"/>
                <a:gd name="T8" fmla="*/ 273 w 346"/>
                <a:gd name="T9" fmla="*/ 2 h 414"/>
                <a:gd name="T10" fmla="*/ 271 w 346"/>
                <a:gd name="T11" fmla="*/ 0 h 414"/>
                <a:gd name="T12" fmla="*/ 270 w 346"/>
                <a:gd name="T13" fmla="*/ 0 h 414"/>
                <a:gd name="T14" fmla="*/ 268 w 346"/>
                <a:gd name="T15" fmla="*/ 0 h 414"/>
                <a:gd name="T16" fmla="*/ 268 w 346"/>
                <a:gd name="T17" fmla="*/ 0 h 414"/>
                <a:gd name="T18" fmla="*/ 7 w 346"/>
                <a:gd name="T19" fmla="*/ 0 h 414"/>
                <a:gd name="T20" fmla="*/ 0 w 346"/>
                <a:gd name="T21" fmla="*/ 7 h 414"/>
                <a:gd name="T22" fmla="*/ 0 w 346"/>
                <a:gd name="T23" fmla="*/ 407 h 414"/>
                <a:gd name="T24" fmla="*/ 7 w 346"/>
                <a:gd name="T25" fmla="*/ 414 h 414"/>
                <a:gd name="T26" fmla="*/ 338 w 346"/>
                <a:gd name="T27" fmla="*/ 414 h 414"/>
                <a:gd name="T28" fmla="*/ 346 w 346"/>
                <a:gd name="T29" fmla="*/ 407 h 414"/>
                <a:gd name="T30" fmla="*/ 346 w 346"/>
                <a:gd name="T31" fmla="*/ 77 h 414"/>
                <a:gd name="T32" fmla="*/ 346 w 346"/>
                <a:gd name="T33" fmla="*/ 77 h 414"/>
                <a:gd name="T34" fmla="*/ 275 w 346"/>
                <a:gd name="T35" fmla="*/ 25 h 414"/>
                <a:gd name="T36" fmla="*/ 320 w 346"/>
                <a:gd name="T37" fmla="*/ 70 h 414"/>
                <a:gd name="T38" fmla="*/ 275 w 346"/>
                <a:gd name="T39" fmla="*/ 70 h 414"/>
                <a:gd name="T40" fmla="*/ 275 w 346"/>
                <a:gd name="T41" fmla="*/ 25 h 414"/>
                <a:gd name="T42" fmla="*/ 14 w 346"/>
                <a:gd name="T43" fmla="*/ 400 h 414"/>
                <a:gd name="T44" fmla="*/ 14 w 346"/>
                <a:gd name="T45" fmla="*/ 14 h 414"/>
                <a:gd name="T46" fmla="*/ 260 w 346"/>
                <a:gd name="T47" fmla="*/ 14 h 414"/>
                <a:gd name="T48" fmla="*/ 260 w 346"/>
                <a:gd name="T49" fmla="*/ 77 h 414"/>
                <a:gd name="T50" fmla="*/ 268 w 346"/>
                <a:gd name="T51" fmla="*/ 85 h 414"/>
                <a:gd name="T52" fmla="*/ 331 w 346"/>
                <a:gd name="T53" fmla="*/ 85 h 414"/>
                <a:gd name="T54" fmla="*/ 331 w 346"/>
                <a:gd name="T55" fmla="*/ 400 h 414"/>
                <a:gd name="T56" fmla="*/ 14 w 346"/>
                <a:gd name="T57" fmla="*/ 400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6" h="414">
                  <a:moveTo>
                    <a:pt x="346" y="77"/>
                  </a:moveTo>
                  <a:cubicBezTo>
                    <a:pt x="345" y="76"/>
                    <a:pt x="345" y="76"/>
                    <a:pt x="345" y="75"/>
                  </a:cubicBezTo>
                  <a:cubicBezTo>
                    <a:pt x="345" y="75"/>
                    <a:pt x="345" y="75"/>
                    <a:pt x="345" y="74"/>
                  </a:cubicBezTo>
                  <a:cubicBezTo>
                    <a:pt x="345" y="74"/>
                    <a:pt x="344" y="73"/>
                    <a:pt x="343" y="72"/>
                  </a:cubicBezTo>
                  <a:cubicBezTo>
                    <a:pt x="273" y="2"/>
                    <a:pt x="273" y="2"/>
                    <a:pt x="273" y="2"/>
                  </a:cubicBezTo>
                  <a:cubicBezTo>
                    <a:pt x="272" y="1"/>
                    <a:pt x="272" y="1"/>
                    <a:pt x="271" y="0"/>
                  </a:cubicBezTo>
                  <a:cubicBezTo>
                    <a:pt x="271" y="0"/>
                    <a:pt x="270" y="0"/>
                    <a:pt x="270" y="0"/>
                  </a:cubicBezTo>
                  <a:cubicBezTo>
                    <a:pt x="270" y="0"/>
                    <a:pt x="269" y="0"/>
                    <a:pt x="268" y="0"/>
                  </a:cubicBezTo>
                  <a:cubicBezTo>
                    <a:pt x="268" y="0"/>
                    <a:pt x="268" y="0"/>
                    <a:pt x="268" y="0"/>
                  </a:cubicBezTo>
                  <a:cubicBezTo>
                    <a:pt x="7" y="0"/>
                    <a:pt x="7" y="0"/>
                    <a:pt x="7" y="0"/>
                  </a:cubicBezTo>
                  <a:cubicBezTo>
                    <a:pt x="3" y="0"/>
                    <a:pt x="0" y="3"/>
                    <a:pt x="0" y="7"/>
                  </a:cubicBezTo>
                  <a:cubicBezTo>
                    <a:pt x="0" y="407"/>
                    <a:pt x="0" y="407"/>
                    <a:pt x="0" y="407"/>
                  </a:cubicBezTo>
                  <a:cubicBezTo>
                    <a:pt x="0" y="411"/>
                    <a:pt x="3" y="414"/>
                    <a:pt x="7" y="414"/>
                  </a:cubicBezTo>
                  <a:cubicBezTo>
                    <a:pt x="338" y="414"/>
                    <a:pt x="338" y="414"/>
                    <a:pt x="338" y="414"/>
                  </a:cubicBezTo>
                  <a:cubicBezTo>
                    <a:pt x="342" y="414"/>
                    <a:pt x="346" y="411"/>
                    <a:pt x="346" y="407"/>
                  </a:cubicBezTo>
                  <a:cubicBezTo>
                    <a:pt x="346" y="77"/>
                    <a:pt x="346" y="77"/>
                    <a:pt x="346" y="77"/>
                  </a:cubicBezTo>
                  <a:cubicBezTo>
                    <a:pt x="346" y="77"/>
                    <a:pt x="346" y="77"/>
                    <a:pt x="346" y="77"/>
                  </a:cubicBezTo>
                  <a:close/>
                  <a:moveTo>
                    <a:pt x="275" y="25"/>
                  </a:moveTo>
                  <a:cubicBezTo>
                    <a:pt x="320" y="70"/>
                    <a:pt x="320" y="70"/>
                    <a:pt x="320" y="70"/>
                  </a:cubicBezTo>
                  <a:cubicBezTo>
                    <a:pt x="275" y="70"/>
                    <a:pt x="275" y="70"/>
                    <a:pt x="275" y="70"/>
                  </a:cubicBezTo>
                  <a:lnTo>
                    <a:pt x="275" y="25"/>
                  </a:lnTo>
                  <a:close/>
                  <a:moveTo>
                    <a:pt x="14" y="400"/>
                  </a:moveTo>
                  <a:cubicBezTo>
                    <a:pt x="14" y="14"/>
                    <a:pt x="14" y="14"/>
                    <a:pt x="14" y="14"/>
                  </a:cubicBezTo>
                  <a:cubicBezTo>
                    <a:pt x="260" y="14"/>
                    <a:pt x="260" y="14"/>
                    <a:pt x="260" y="14"/>
                  </a:cubicBezTo>
                  <a:cubicBezTo>
                    <a:pt x="260" y="77"/>
                    <a:pt x="260" y="77"/>
                    <a:pt x="260" y="77"/>
                  </a:cubicBezTo>
                  <a:cubicBezTo>
                    <a:pt x="260" y="81"/>
                    <a:pt x="264" y="85"/>
                    <a:pt x="268" y="85"/>
                  </a:cubicBezTo>
                  <a:cubicBezTo>
                    <a:pt x="331" y="85"/>
                    <a:pt x="331" y="85"/>
                    <a:pt x="331" y="85"/>
                  </a:cubicBezTo>
                  <a:cubicBezTo>
                    <a:pt x="331" y="400"/>
                    <a:pt x="331" y="400"/>
                    <a:pt x="331" y="400"/>
                  </a:cubicBezTo>
                  <a:lnTo>
                    <a:pt x="14" y="400"/>
                  </a:lnTo>
                  <a:close/>
                </a:path>
              </a:pathLst>
            </a:custGeom>
            <a:solidFill>
              <a:srgbClr val="FFFFFF"/>
            </a:solidFill>
            <a:ln>
              <a:noFill/>
            </a:ln>
          </p:spPr>
          <p:txBody>
            <a:bodyPr vert="horz" wrap="square" lIns="68571" tIns="34286" rIns="68571" bIns="34286" numCol="1" anchor="t" anchorCtr="0" compatLnSpc="1"/>
            <a:lstStyle/>
            <a:p>
              <a:endParaRPr lang="en-US">
                <a:latin typeface="+mn-lt"/>
                <a:ea typeface="+mn-ea"/>
                <a:cs typeface="+mn-ea"/>
                <a:sym typeface="+mn-lt"/>
              </a:endParaRPr>
            </a:p>
          </p:txBody>
        </p:sp>
      </p:grpSp>
      <p:grpSp>
        <p:nvGrpSpPr>
          <p:cNvPr id="36" name="组合 35"/>
          <p:cNvGrpSpPr/>
          <p:nvPr/>
        </p:nvGrpSpPr>
        <p:grpSpPr>
          <a:xfrm>
            <a:off x="4970854" y="2492227"/>
            <a:ext cx="599448" cy="599448"/>
            <a:chOff x="5418452" y="307702"/>
            <a:chExt cx="599448" cy="599448"/>
          </a:xfrm>
        </p:grpSpPr>
        <p:grpSp>
          <p:nvGrpSpPr>
            <p:cNvPr id="37" name="组合 36"/>
            <p:cNvGrpSpPr/>
            <p:nvPr/>
          </p:nvGrpSpPr>
          <p:grpSpPr>
            <a:xfrm>
              <a:off x="5418452" y="307702"/>
              <a:ext cx="599448" cy="599448"/>
              <a:chOff x="4131160" y="713581"/>
              <a:chExt cx="881684" cy="881684"/>
            </a:xfrm>
          </p:grpSpPr>
          <p:sp>
            <p:nvSpPr>
              <p:cNvPr id="39" name="椭圆 38"/>
              <p:cNvSpPr/>
              <p:nvPr/>
            </p:nvSpPr>
            <p:spPr>
              <a:xfrm>
                <a:off x="4131160" y="713581"/>
                <a:ext cx="881684" cy="881684"/>
              </a:xfrm>
              <a:prstGeom prst="ellipse">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cs typeface="+mn-ea"/>
                  <a:sym typeface="+mn-lt"/>
                </a:endParaRPr>
              </a:p>
            </p:txBody>
          </p:sp>
          <p:sp>
            <p:nvSpPr>
              <p:cNvPr id="40" name="椭圆 39"/>
              <p:cNvSpPr/>
              <p:nvPr/>
            </p:nvSpPr>
            <p:spPr>
              <a:xfrm>
                <a:off x="4237176" y="819597"/>
                <a:ext cx="669652" cy="669652"/>
              </a:xfrm>
              <a:prstGeom prst="ellipse">
                <a:avLst/>
              </a:prstGeom>
              <a:solidFill>
                <a:srgbClr val="00B0F0"/>
              </a:solidFill>
              <a:ln>
                <a:noFill/>
              </a:ln>
              <a:effectLst>
                <a:innerShdw blurRad="63500" dist="50800" dir="189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cs typeface="+mn-ea"/>
                  <a:sym typeface="+mn-lt"/>
                </a:endParaRPr>
              </a:p>
            </p:txBody>
          </p:sp>
        </p:grpSp>
        <p:sp>
          <p:nvSpPr>
            <p:cNvPr id="38" name="Freeform 72"/>
            <p:cNvSpPr>
              <a:spLocks noEditPoints="1"/>
            </p:cNvSpPr>
            <p:nvPr/>
          </p:nvSpPr>
          <p:spPr bwMode="auto">
            <a:xfrm>
              <a:off x="5580112" y="455050"/>
              <a:ext cx="297176" cy="297712"/>
            </a:xfrm>
            <a:custGeom>
              <a:avLst/>
              <a:gdLst>
                <a:gd name="T0" fmla="*/ 337 w 411"/>
                <a:gd name="T1" fmla="*/ 198 h 412"/>
                <a:gd name="T2" fmla="*/ 284 w 411"/>
                <a:gd name="T3" fmla="*/ 220 h 412"/>
                <a:gd name="T4" fmla="*/ 249 w 411"/>
                <a:gd name="T5" fmla="*/ 185 h 412"/>
                <a:gd name="T6" fmla="*/ 283 w 411"/>
                <a:gd name="T7" fmla="*/ 107 h 412"/>
                <a:gd name="T8" fmla="*/ 176 w 411"/>
                <a:gd name="T9" fmla="*/ 0 h 412"/>
                <a:gd name="T10" fmla="*/ 68 w 411"/>
                <a:gd name="T11" fmla="*/ 107 h 412"/>
                <a:gd name="T12" fmla="*/ 116 w 411"/>
                <a:gd name="T13" fmla="*/ 196 h 412"/>
                <a:gd name="T14" fmla="*/ 96 w 411"/>
                <a:gd name="T15" fmla="*/ 266 h 412"/>
                <a:gd name="T16" fmla="*/ 74 w 411"/>
                <a:gd name="T17" fmla="*/ 263 h 412"/>
                <a:gd name="T18" fmla="*/ 0 w 411"/>
                <a:gd name="T19" fmla="*/ 337 h 412"/>
                <a:gd name="T20" fmla="*/ 74 w 411"/>
                <a:gd name="T21" fmla="*/ 412 h 412"/>
                <a:gd name="T22" fmla="*/ 149 w 411"/>
                <a:gd name="T23" fmla="*/ 337 h 412"/>
                <a:gd name="T24" fmla="*/ 110 w 411"/>
                <a:gd name="T25" fmla="*/ 272 h 412"/>
                <a:gd name="T26" fmla="*/ 130 w 411"/>
                <a:gd name="T27" fmla="*/ 204 h 412"/>
                <a:gd name="T28" fmla="*/ 176 w 411"/>
                <a:gd name="T29" fmla="*/ 214 h 412"/>
                <a:gd name="T30" fmla="*/ 238 w 411"/>
                <a:gd name="T31" fmla="*/ 195 h 412"/>
                <a:gd name="T32" fmla="*/ 275 w 411"/>
                <a:gd name="T33" fmla="*/ 232 h 412"/>
                <a:gd name="T34" fmla="*/ 262 w 411"/>
                <a:gd name="T35" fmla="*/ 273 h 412"/>
                <a:gd name="T36" fmla="*/ 337 w 411"/>
                <a:gd name="T37" fmla="*/ 347 h 412"/>
                <a:gd name="T38" fmla="*/ 411 w 411"/>
                <a:gd name="T39" fmla="*/ 273 h 412"/>
                <a:gd name="T40" fmla="*/ 337 w 411"/>
                <a:gd name="T41" fmla="*/ 198 h 412"/>
                <a:gd name="T42" fmla="*/ 134 w 411"/>
                <a:gd name="T43" fmla="*/ 337 h 412"/>
                <a:gd name="T44" fmla="*/ 74 w 411"/>
                <a:gd name="T45" fmla="*/ 397 h 412"/>
                <a:gd name="T46" fmla="*/ 14 w 411"/>
                <a:gd name="T47" fmla="*/ 337 h 412"/>
                <a:gd name="T48" fmla="*/ 74 w 411"/>
                <a:gd name="T49" fmla="*/ 278 h 412"/>
                <a:gd name="T50" fmla="*/ 134 w 411"/>
                <a:gd name="T51" fmla="*/ 337 h 412"/>
                <a:gd name="T52" fmla="*/ 83 w 411"/>
                <a:gd name="T53" fmla="*/ 107 h 412"/>
                <a:gd name="T54" fmla="*/ 176 w 411"/>
                <a:gd name="T55" fmla="*/ 14 h 412"/>
                <a:gd name="T56" fmla="*/ 268 w 411"/>
                <a:gd name="T57" fmla="*/ 107 h 412"/>
                <a:gd name="T58" fmla="*/ 176 w 411"/>
                <a:gd name="T59" fmla="*/ 200 h 412"/>
                <a:gd name="T60" fmla="*/ 83 w 411"/>
                <a:gd name="T61" fmla="*/ 107 h 412"/>
                <a:gd name="T62" fmla="*/ 337 w 411"/>
                <a:gd name="T63" fmla="*/ 332 h 412"/>
                <a:gd name="T64" fmla="*/ 277 w 411"/>
                <a:gd name="T65" fmla="*/ 273 h 412"/>
                <a:gd name="T66" fmla="*/ 337 w 411"/>
                <a:gd name="T67" fmla="*/ 213 h 412"/>
                <a:gd name="T68" fmla="*/ 397 w 411"/>
                <a:gd name="T69" fmla="*/ 273 h 412"/>
                <a:gd name="T70" fmla="*/ 337 w 411"/>
                <a:gd name="T71" fmla="*/ 332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1" h="412">
                  <a:moveTo>
                    <a:pt x="337" y="198"/>
                  </a:moveTo>
                  <a:cubicBezTo>
                    <a:pt x="316" y="198"/>
                    <a:pt x="298" y="206"/>
                    <a:pt x="284" y="220"/>
                  </a:cubicBezTo>
                  <a:cubicBezTo>
                    <a:pt x="249" y="185"/>
                    <a:pt x="249" y="185"/>
                    <a:pt x="249" y="185"/>
                  </a:cubicBezTo>
                  <a:cubicBezTo>
                    <a:pt x="270" y="166"/>
                    <a:pt x="283" y="138"/>
                    <a:pt x="283" y="107"/>
                  </a:cubicBezTo>
                  <a:cubicBezTo>
                    <a:pt x="283" y="48"/>
                    <a:pt x="235" y="0"/>
                    <a:pt x="176" y="0"/>
                  </a:cubicBezTo>
                  <a:cubicBezTo>
                    <a:pt x="117" y="0"/>
                    <a:pt x="68" y="48"/>
                    <a:pt x="68" y="107"/>
                  </a:cubicBezTo>
                  <a:cubicBezTo>
                    <a:pt x="68" y="144"/>
                    <a:pt x="88" y="177"/>
                    <a:pt x="116" y="196"/>
                  </a:cubicBezTo>
                  <a:cubicBezTo>
                    <a:pt x="96" y="266"/>
                    <a:pt x="96" y="266"/>
                    <a:pt x="96" y="266"/>
                  </a:cubicBezTo>
                  <a:cubicBezTo>
                    <a:pt x="89" y="264"/>
                    <a:pt x="82" y="263"/>
                    <a:pt x="74" y="263"/>
                  </a:cubicBezTo>
                  <a:cubicBezTo>
                    <a:pt x="33" y="263"/>
                    <a:pt x="0" y="296"/>
                    <a:pt x="0" y="337"/>
                  </a:cubicBezTo>
                  <a:cubicBezTo>
                    <a:pt x="0" y="378"/>
                    <a:pt x="33" y="412"/>
                    <a:pt x="74" y="412"/>
                  </a:cubicBezTo>
                  <a:cubicBezTo>
                    <a:pt x="115" y="412"/>
                    <a:pt x="149" y="378"/>
                    <a:pt x="149" y="337"/>
                  </a:cubicBezTo>
                  <a:cubicBezTo>
                    <a:pt x="149" y="309"/>
                    <a:pt x="133" y="284"/>
                    <a:pt x="110" y="272"/>
                  </a:cubicBezTo>
                  <a:cubicBezTo>
                    <a:pt x="130" y="204"/>
                    <a:pt x="130" y="204"/>
                    <a:pt x="130" y="204"/>
                  </a:cubicBezTo>
                  <a:cubicBezTo>
                    <a:pt x="144" y="210"/>
                    <a:pt x="159" y="214"/>
                    <a:pt x="176" y="214"/>
                  </a:cubicBezTo>
                  <a:cubicBezTo>
                    <a:pt x="199" y="214"/>
                    <a:pt x="220" y="207"/>
                    <a:pt x="238" y="195"/>
                  </a:cubicBezTo>
                  <a:cubicBezTo>
                    <a:pt x="275" y="232"/>
                    <a:pt x="275" y="232"/>
                    <a:pt x="275" y="232"/>
                  </a:cubicBezTo>
                  <a:cubicBezTo>
                    <a:pt x="267" y="243"/>
                    <a:pt x="262" y="257"/>
                    <a:pt x="262" y="273"/>
                  </a:cubicBezTo>
                  <a:cubicBezTo>
                    <a:pt x="262" y="314"/>
                    <a:pt x="296" y="347"/>
                    <a:pt x="337" y="347"/>
                  </a:cubicBezTo>
                  <a:cubicBezTo>
                    <a:pt x="378" y="347"/>
                    <a:pt x="411" y="314"/>
                    <a:pt x="411" y="273"/>
                  </a:cubicBezTo>
                  <a:cubicBezTo>
                    <a:pt x="411" y="231"/>
                    <a:pt x="378" y="198"/>
                    <a:pt x="337" y="198"/>
                  </a:cubicBezTo>
                  <a:close/>
                  <a:moveTo>
                    <a:pt x="134" y="337"/>
                  </a:moveTo>
                  <a:cubicBezTo>
                    <a:pt x="134" y="370"/>
                    <a:pt x="107" y="397"/>
                    <a:pt x="74" y="397"/>
                  </a:cubicBezTo>
                  <a:cubicBezTo>
                    <a:pt x="41" y="397"/>
                    <a:pt x="14" y="370"/>
                    <a:pt x="14" y="337"/>
                  </a:cubicBezTo>
                  <a:cubicBezTo>
                    <a:pt x="14" y="304"/>
                    <a:pt x="41" y="278"/>
                    <a:pt x="74" y="278"/>
                  </a:cubicBezTo>
                  <a:cubicBezTo>
                    <a:pt x="107" y="278"/>
                    <a:pt x="134" y="304"/>
                    <a:pt x="134" y="337"/>
                  </a:cubicBezTo>
                  <a:close/>
                  <a:moveTo>
                    <a:pt x="83" y="107"/>
                  </a:moveTo>
                  <a:cubicBezTo>
                    <a:pt x="83" y="56"/>
                    <a:pt x="125" y="14"/>
                    <a:pt x="176" y="14"/>
                  </a:cubicBezTo>
                  <a:cubicBezTo>
                    <a:pt x="227" y="14"/>
                    <a:pt x="268" y="56"/>
                    <a:pt x="268" y="107"/>
                  </a:cubicBezTo>
                  <a:cubicBezTo>
                    <a:pt x="268" y="158"/>
                    <a:pt x="227" y="200"/>
                    <a:pt x="176" y="200"/>
                  </a:cubicBezTo>
                  <a:cubicBezTo>
                    <a:pt x="125" y="200"/>
                    <a:pt x="83" y="158"/>
                    <a:pt x="83" y="107"/>
                  </a:cubicBezTo>
                  <a:close/>
                  <a:moveTo>
                    <a:pt x="337" y="332"/>
                  </a:moveTo>
                  <a:cubicBezTo>
                    <a:pt x="304" y="332"/>
                    <a:pt x="277" y="306"/>
                    <a:pt x="277" y="273"/>
                  </a:cubicBezTo>
                  <a:cubicBezTo>
                    <a:pt x="277" y="240"/>
                    <a:pt x="304" y="213"/>
                    <a:pt x="337" y="213"/>
                  </a:cubicBezTo>
                  <a:cubicBezTo>
                    <a:pt x="370" y="213"/>
                    <a:pt x="397" y="240"/>
                    <a:pt x="397" y="273"/>
                  </a:cubicBezTo>
                  <a:cubicBezTo>
                    <a:pt x="397" y="306"/>
                    <a:pt x="370" y="332"/>
                    <a:pt x="337" y="332"/>
                  </a:cubicBezTo>
                  <a:close/>
                </a:path>
              </a:pathLst>
            </a:custGeom>
            <a:solidFill>
              <a:srgbClr val="FFFFFF"/>
            </a:solidFill>
            <a:ln>
              <a:noFill/>
            </a:ln>
          </p:spPr>
          <p:txBody>
            <a:bodyPr vert="horz" wrap="square" lIns="68571" tIns="34286" rIns="68571" bIns="34286" numCol="1" anchor="t" anchorCtr="0" compatLnSpc="1"/>
            <a:lstStyle/>
            <a:p>
              <a:endParaRPr lang="en-US">
                <a:latin typeface="+mn-lt"/>
                <a:ea typeface="+mn-ea"/>
                <a:cs typeface="+mn-ea"/>
                <a:sym typeface="+mn-lt"/>
              </a:endParaRPr>
            </a:p>
          </p:txBody>
        </p:sp>
      </p:grpSp>
      <p:grpSp>
        <p:nvGrpSpPr>
          <p:cNvPr id="41" name="组合 40"/>
          <p:cNvGrpSpPr/>
          <p:nvPr/>
        </p:nvGrpSpPr>
        <p:grpSpPr>
          <a:xfrm>
            <a:off x="4988609" y="3529882"/>
            <a:ext cx="599448" cy="599448"/>
            <a:chOff x="6516216" y="334289"/>
            <a:chExt cx="599448" cy="599448"/>
          </a:xfrm>
        </p:grpSpPr>
        <p:grpSp>
          <p:nvGrpSpPr>
            <p:cNvPr id="42" name="组合 41"/>
            <p:cNvGrpSpPr/>
            <p:nvPr/>
          </p:nvGrpSpPr>
          <p:grpSpPr>
            <a:xfrm>
              <a:off x="6516216" y="334289"/>
              <a:ext cx="599448" cy="599448"/>
              <a:chOff x="4131160" y="713581"/>
              <a:chExt cx="881684" cy="881684"/>
            </a:xfrm>
          </p:grpSpPr>
          <p:sp>
            <p:nvSpPr>
              <p:cNvPr id="44" name="椭圆 43"/>
              <p:cNvSpPr/>
              <p:nvPr/>
            </p:nvSpPr>
            <p:spPr>
              <a:xfrm>
                <a:off x="4131160" y="713581"/>
                <a:ext cx="881684" cy="881684"/>
              </a:xfrm>
              <a:prstGeom prst="ellipse">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cs typeface="+mn-ea"/>
                  <a:sym typeface="+mn-lt"/>
                </a:endParaRPr>
              </a:p>
            </p:txBody>
          </p:sp>
          <p:sp>
            <p:nvSpPr>
              <p:cNvPr id="45" name="椭圆 44"/>
              <p:cNvSpPr/>
              <p:nvPr/>
            </p:nvSpPr>
            <p:spPr>
              <a:xfrm>
                <a:off x="4237176" y="819597"/>
                <a:ext cx="669652" cy="669652"/>
              </a:xfrm>
              <a:prstGeom prst="ellipse">
                <a:avLst/>
              </a:prstGeom>
              <a:solidFill>
                <a:srgbClr val="0070C0"/>
              </a:solidFill>
              <a:ln>
                <a:noFill/>
              </a:ln>
              <a:effectLst>
                <a:innerShdw blurRad="63500" dist="50800" dir="189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cs typeface="+mn-ea"/>
                  <a:sym typeface="+mn-lt"/>
                </a:endParaRPr>
              </a:p>
            </p:txBody>
          </p:sp>
        </p:grpSp>
        <p:sp>
          <p:nvSpPr>
            <p:cNvPr id="43" name="Freeform 13"/>
            <p:cNvSpPr>
              <a:spLocks noEditPoints="1"/>
            </p:cNvSpPr>
            <p:nvPr/>
          </p:nvSpPr>
          <p:spPr bwMode="auto">
            <a:xfrm>
              <a:off x="6723586" y="474407"/>
              <a:ext cx="184708" cy="340466"/>
            </a:xfrm>
            <a:custGeom>
              <a:avLst/>
              <a:gdLst>
                <a:gd name="T0" fmla="*/ 2 w 122"/>
                <a:gd name="T1" fmla="*/ 65 h 225"/>
                <a:gd name="T2" fmla="*/ 14 w 122"/>
                <a:gd name="T3" fmla="*/ 77 h 225"/>
                <a:gd name="T4" fmla="*/ 17 w 122"/>
                <a:gd name="T5" fmla="*/ 76 h 225"/>
                <a:gd name="T6" fmla="*/ 119 w 122"/>
                <a:gd name="T7" fmla="*/ 42 h 225"/>
                <a:gd name="T8" fmla="*/ 119 w 122"/>
                <a:gd name="T9" fmla="*/ 30 h 225"/>
                <a:gd name="T10" fmla="*/ 105 w 122"/>
                <a:gd name="T11" fmla="*/ 23 h 225"/>
                <a:gd name="T12" fmla="*/ 3 w 122"/>
                <a:gd name="T13" fmla="*/ 57 h 225"/>
                <a:gd name="T14" fmla="*/ 108 w 122"/>
                <a:gd name="T15" fmla="*/ 28 h 225"/>
                <a:gd name="T16" fmla="*/ 114 w 122"/>
                <a:gd name="T17" fmla="*/ 35 h 225"/>
                <a:gd name="T18" fmla="*/ 111 w 122"/>
                <a:gd name="T19" fmla="*/ 42 h 225"/>
                <a:gd name="T20" fmla="*/ 14 w 122"/>
                <a:gd name="T21" fmla="*/ 71 h 225"/>
                <a:gd name="T22" fmla="*/ 9 w 122"/>
                <a:gd name="T23" fmla="*/ 67 h 225"/>
                <a:gd name="T24" fmla="*/ 8 w 122"/>
                <a:gd name="T25" fmla="*/ 59 h 225"/>
                <a:gd name="T26" fmla="*/ 106 w 122"/>
                <a:gd name="T27" fmla="*/ 28 h 225"/>
                <a:gd name="T28" fmla="*/ 14 w 122"/>
                <a:gd name="T29" fmla="*/ 43 h 225"/>
                <a:gd name="T30" fmla="*/ 66 w 122"/>
                <a:gd name="T31" fmla="*/ 28 h 225"/>
                <a:gd name="T32" fmla="*/ 73 w 122"/>
                <a:gd name="T33" fmla="*/ 10 h 225"/>
                <a:gd name="T34" fmla="*/ 9 w 122"/>
                <a:gd name="T35" fmla="*/ 17 h 225"/>
                <a:gd name="T36" fmla="*/ 3 w 122"/>
                <a:gd name="T37" fmla="*/ 35 h 225"/>
                <a:gd name="T38" fmla="*/ 61 w 122"/>
                <a:gd name="T39" fmla="*/ 8 h 225"/>
                <a:gd name="T40" fmla="*/ 67 w 122"/>
                <a:gd name="T41" fmla="*/ 12 h 225"/>
                <a:gd name="T42" fmla="*/ 65 w 122"/>
                <a:gd name="T43" fmla="*/ 22 h 225"/>
                <a:gd name="T44" fmla="*/ 14 w 122"/>
                <a:gd name="T45" fmla="*/ 37 h 225"/>
                <a:gd name="T46" fmla="*/ 8 w 122"/>
                <a:gd name="T47" fmla="*/ 30 h 225"/>
                <a:gd name="T48" fmla="*/ 120 w 122"/>
                <a:gd name="T49" fmla="*/ 101 h 225"/>
                <a:gd name="T50" fmla="*/ 105 w 122"/>
                <a:gd name="T51" fmla="*/ 90 h 225"/>
                <a:gd name="T52" fmla="*/ 72 w 122"/>
                <a:gd name="T53" fmla="*/ 110 h 225"/>
                <a:gd name="T54" fmla="*/ 55 w 122"/>
                <a:gd name="T55" fmla="*/ 138 h 225"/>
                <a:gd name="T56" fmla="*/ 53 w 122"/>
                <a:gd name="T57" fmla="*/ 99 h 225"/>
                <a:gd name="T58" fmla="*/ 119 w 122"/>
                <a:gd name="T59" fmla="*/ 76 h 225"/>
                <a:gd name="T60" fmla="*/ 119 w 122"/>
                <a:gd name="T61" fmla="*/ 64 h 225"/>
                <a:gd name="T62" fmla="*/ 9 w 122"/>
                <a:gd name="T63" fmla="*/ 85 h 225"/>
                <a:gd name="T64" fmla="*/ 1 w 122"/>
                <a:gd name="T65" fmla="*/ 97 h 225"/>
                <a:gd name="T66" fmla="*/ 3 w 122"/>
                <a:gd name="T67" fmla="*/ 102 h 225"/>
                <a:gd name="T68" fmla="*/ 11 w 122"/>
                <a:gd name="T69" fmla="*/ 110 h 225"/>
                <a:gd name="T70" fmla="*/ 28 w 122"/>
                <a:gd name="T71" fmla="*/ 121 h 225"/>
                <a:gd name="T72" fmla="*/ 17 w 122"/>
                <a:gd name="T73" fmla="*/ 138 h 225"/>
                <a:gd name="T74" fmla="*/ 40 w 122"/>
                <a:gd name="T75" fmla="*/ 209 h 225"/>
                <a:gd name="T76" fmla="*/ 53 w 122"/>
                <a:gd name="T77" fmla="*/ 225 h 225"/>
                <a:gd name="T78" fmla="*/ 87 w 122"/>
                <a:gd name="T79" fmla="*/ 214 h 225"/>
                <a:gd name="T80" fmla="*/ 110 w 122"/>
                <a:gd name="T81" fmla="*/ 187 h 225"/>
                <a:gd name="T82" fmla="*/ 99 w 122"/>
                <a:gd name="T83" fmla="*/ 138 h 225"/>
                <a:gd name="T84" fmla="*/ 104 w 122"/>
                <a:gd name="T85" fmla="*/ 117 h 225"/>
                <a:gd name="T86" fmla="*/ 120 w 122"/>
                <a:gd name="T87" fmla="*/ 101 h 225"/>
                <a:gd name="T88" fmla="*/ 47 w 122"/>
                <a:gd name="T89" fmla="*/ 101 h 225"/>
                <a:gd name="T90" fmla="*/ 49 w 122"/>
                <a:gd name="T91" fmla="*/ 138 h 225"/>
                <a:gd name="T92" fmla="*/ 35 w 122"/>
                <a:gd name="T93" fmla="*/ 121 h 225"/>
                <a:gd name="T94" fmla="*/ 24 w 122"/>
                <a:gd name="T95" fmla="*/ 108 h 225"/>
                <a:gd name="T96" fmla="*/ 12 w 122"/>
                <a:gd name="T97" fmla="*/ 104 h 225"/>
                <a:gd name="T98" fmla="*/ 8 w 122"/>
                <a:gd name="T99" fmla="*/ 97 h 225"/>
                <a:gd name="T100" fmla="*/ 8 w 122"/>
                <a:gd name="T101" fmla="*/ 93 h 225"/>
                <a:gd name="T102" fmla="*/ 12 w 122"/>
                <a:gd name="T103" fmla="*/ 90 h 225"/>
                <a:gd name="T104" fmla="*/ 24 w 122"/>
                <a:gd name="T105" fmla="*/ 86 h 225"/>
                <a:gd name="T106" fmla="*/ 108 w 122"/>
                <a:gd name="T107" fmla="*/ 62 h 225"/>
                <a:gd name="T108" fmla="*/ 114 w 122"/>
                <a:gd name="T109" fmla="*/ 69 h 225"/>
                <a:gd name="T110" fmla="*/ 111 w 122"/>
                <a:gd name="T111" fmla="*/ 76 h 225"/>
                <a:gd name="T112" fmla="*/ 43 w 122"/>
                <a:gd name="T113" fmla="*/ 98 h 225"/>
                <a:gd name="T114" fmla="*/ 103 w 122"/>
                <a:gd name="T115" fmla="*/ 111 h 225"/>
                <a:gd name="T116" fmla="*/ 92 w 122"/>
                <a:gd name="T117" fmla="*/ 138 h 225"/>
                <a:gd name="T118" fmla="*/ 78 w 122"/>
                <a:gd name="T119" fmla="*/ 110 h 225"/>
                <a:gd name="T120" fmla="*/ 106 w 122"/>
                <a:gd name="T121" fmla="*/ 96 h 225"/>
                <a:gd name="T122" fmla="*/ 114 w 122"/>
                <a:gd name="T123" fmla="*/ 10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rgbClr val="FFFFFF"/>
            </a:solidFill>
            <a:ln>
              <a:noFill/>
            </a:ln>
          </p:spPr>
          <p:txBody>
            <a:bodyPr vert="horz" wrap="square" lIns="68571" tIns="34286" rIns="68571" bIns="34286" numCol="1" anchor="t" anchorCtr="0" compatLnSpc="1"/>
            <a:lstStyle/>
            <a:p>
              <a:endParaRPr lang="en-US">
                <a:latin typeface="+mn-lt"/>
                <a:ea typeface="+mn-ea"/>
                <a:cs typeface="+mn-ea"/>
                <a:sym typeface="+mn-lt"/>
              </a:endParaRPr>
            </a:p>
          </p:txBody>
        </p:sp>
      </p:grpSp>
      <p:grpSp>
        <p:nvGrpSpPr>
          <p:cNvPr id="50" name="组合 49"/>
          <p:cNvGrpSpPr/>
          <p:nvPr/>
        </p:nvGrpSpPr>
        <p:grpSpPr>
          <a:xfrm>
            <a:off x="152228" y="196219"/>
            <a:ext cx="1765509" cy="551352"/>
            <a:chOff x="520640" y="251298"/>
            <a:chExt cx="1766054" cy="551522"/>
          </a:xfrm>
        </p:grpSpPr>
        <p:sp>
          <p:nvSpPr>
            <p:cNvPr id="51" name="矩形 3"/>
            <p:cNvSpPr>
              <a:spLocks noChangeArrowheads="1"/>
            </p:cNvSpPr>
            <p:nvPr/>
          </p:nvSpPr>
          <p:spPr bwMode="auto">
            <a:xfrm>
              <a:off x="641708" y="251298"/>
              <a:ext cx="1523927" cy="34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61" tIns="34281" rIns="68561" bIns="34281">
              <a:spAutoFit/>
            </a:bodyPr>
            <a:lstStyle/>
            <a:p>
              <a:pPr algn="ctr" defTabSz="914400" fontAlgn="auto">
                <a:spcBef>
                  <a:spcPts val="0"/>
                </a:spcBef>
                <a:spcAft>
                  <a:spcPts val="0"/>
                </a:spcAft>
                <a:defRPr/>
              </a:pPr>
              <a:r>
                <a:rPr lang="zh-CN" altLang="en-US" kern="0" dirty="0">
                  <a:solidFill>
                    <a:schemeClr val="tx1">
                      <a:lumMod val="65000"/>
                      <a:lumOff val="35000"/>
                    </a:schemeClr>
                  </a:solidFill>
                  <a:latin typeface="+mn-lt"/>
                  <a:ea typeface="+mn-ea"/>
                  <a:cs typeface="+mn-ea"/>
                  <a:sym typeface="+mn-lt"/>
                </a:rPr>
                <a:t>工作进度比例</a:t>
              </a:r>
              <a:endParaRPr lang="zh-CN" altLang="en-US" kern="0" dirty="0">
                <a:solidFill>
                  <a:schemeClr val="tx1">
                    <a:lumMod val="65000"/>
                    <a:lumOff val="35000"/>
                  </a:schemeClr>
                </a:solidFill>
                <a:latin typeface="+mn-lt"/>
                <a:ea typeface="+mn-ea"/>
                <a:cs typeface="+mn-ea"/>
                <a:sym typeface="+mn-lt"/>
              </a:endParaRPr>
            </a:p>
          </p:txBody>
        </p:sp>
        <p:grpSp>
          <p:nvGrpSpPr>
            <p:cNvPr id="52" name="组合 51"/>
            <p:cNvGrpSpPr/>
            <p:nvPr/>
          </p:nvGrpSpPr>
          <p:grpSpPr>
            <a:xfrm>
              <a:off x="520640" y="515443"/>
              <a:ext cx="1766054" cy="287377"/>
              <a:chOff x="562081" y="425886"/>
              <a:chExt cx="1766054" cy="287377"/>
            </a:xfrm>
          </p:grpSpPr>
          <p:sp>
            <p:nvSpPr>
              <p:cNvPr id="53" name="文本框 31"/>
              <p:cNvSpPr>
                <a:spLocks noChangeArrowheads="1"/>
              </p:cNvSpPr>
              <p:nvPr/>
            </p:nvSpPr>
            <p:spPr bwMode="auto">
              <a:xfrm>
                <a:off x="562081" y="425886"/>
                <a:ext cx="1766054" cy="215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68" tIns="45682" rIns="91368" bIns="45682" numCol="1" anchor="t" anchorCtr="0" compatLnSpc="1">
                <a:spAutoFit/>
              </a:bodyPr>
              <a:lstStyle/>
              <a:p>
                <a:pPr algn="ctr" defTabSz="913765" fontAlgn="auto">
                  <a:spcBef>
                    <a:spcPts val="0"/>
                  </a:spcBef>
                  <a:spcAft>
                    <a:spcPts val="0"/>
                  </a:spcAft>
                  <a:defRPr/>
                </a:pPr>
                <a:r>
                  <a:rPr lang="en-US" altLang="zh-CN" sz="800" kern="0" dirty="0">
                    <a:solidFill>
                      <a:srgbClr val="FFFFFF">
                        <a:lumMod val="50000"/>
                      </a:srgbClr>
                    </a:solidFill>
                    <a:latin typeface="+mn-lt"/>
                    <a:ea typeface="+mn-ea"/>
                    <a:cs typeface="+mn-ea"/>
                    <a:sym typeface="+mn-lt"/>
                  </a:rPr>
                  <a:t>Proportion of work progress</a:t>
                </a:r>
                <a:endParaRPr lang="zh-CN" altLang="en-US" sz="800" kern="0" dirty="0">
                  <a:solidFill>
                    <a:srgbClr val="FFFFFF">
                      <a:lumMod val="50000"/>
                    </a:srgbClr>
                  </a:solidFill>
                  <a:latin typeface="+mn-lt"/>
                  <a:ea typeface="+mn-ea"/>
                  <a:cs typeface="+mn-ea"/>
                  <a:sym typeface="+mn-lt"/>
                </a:endParaRPr>
              </a:p>
            </p:txBody>
          </p:sp>
          <p:grpSp>
            <p:nvGrpSpPr>
              <p:cNvPr id="54" name="组合 53"/>
              <p:cNvGrpSpPr/>
              <p:nvPr/>
            </p:nvGrpSpPr>
            <p:grpSpPr>
              <a:xfrm>
                <a:off x="931046" y="667544"/>
                <a:ext cx="1028125" cy="45719"/>
                <a:chOff x="688893" y="2574256"/>
                <a:chExt cx="7739508" cy="81111"/>
              </a:xfrm>
            </p:grpSpPr>
            <p:sp>
              <p:nvSpPr>
                <p:cNvPr id="55" name="Rectangle 4"/>
                <p:cNvSpPr/>
                <p:nvPr/>
              </p:nvSpPr>
              <p:spPr>
                <a:xfrm>
                  <a:off x="688893"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56" name="Rectangle 5"/>
                <p:cNvSpPr/>
                <p:nvPr/>
              </p:nvSpPr>
              <p:spPr>
                <a:xfrm>
                  <a:off x="2239021" y="2574256"/>
                  <a:ext cx="1539000" cy="81111"/>
                </a:xfrm>
                <a:prstGeom prst="rect">
                  <a:avLst/>
                </a:prstGeom>
                <a:solidFill>
                  <a:srgbClr val="00B0F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57" name="Rectangle 6"/>
                <p:cNvSpPr/>
                <p:nvPr/>
              </p:nvSpPr>
              <p:spPr>
                <a:xfrm>
                  <a:off x="3789153"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58" name="Rectangle 7"/>
                <p:cNvSpPr/>
                <p:nvPr/>
              </p:nvSpPr>
              <p:spPr>
                <a:xfrm>
                  <a:off x="5339276" y="2574256"/>
                  <a:ext cx="1539000" cy="81111"/>
                </a:xfrm>
                <a:prstGeom prst="rect">
                  <a:avLst/>
                </a:prstGeom>
                <a:solidFill>
                  <a:srgbClr val="00B0F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59" name="Rectangle 8"/>
                <p:cNvSpPr/>
                <p:nvPr/>
              </p:nvSpPr>
              <p:spPr>
                <a:xfrm>
                  <a:off x="6889401"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grpSp>
        </p:grpSp>
      </p:grpSp>
    </p:spTree>
  </p:cSld>
  <p:clrMapOvr>
    <a:masterClrMapping/>
  </p:clrMapOvr>
  <mc:AlternateContent xmlns:mc="http://schemas.openxmlformats.org/markup-compatibility/2006">
    <mc:Choice xmlns:p14="http://schemas.microsoft.com/office/powerpoint/2010/main" Requires="p14">
      <p:transition spd="slow" p14:dur="1600" advClick="0" advTm="0">
        <p14:gallery dir="l"/>
      </p:transition>
    </mc:Choice>
    <mc:Fallback>
      <p:transition spd="slow" advClick="0" advTm="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 name="Freeform 5"/>
          <p:cNvSpPr/>
          <p:nvPr/>
        </p:nvSpPr>
        <p:spPr bwMode="auto">
          <a:xfrm>
            <a:off x="4442578" y="3461276"/>
            <a:ext cx="1641123" cy="1443746"/>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gradFill>
            <a:gsLst>
              <a:gs pos="0">
                <a:srgbClr val="FFFFFF">
                  <a:alpha val="15000"/>
                </a:srgbClr>
              </a:gs>
              <a:gs pos="100000">
                <a:srgbClr val="B8BBBC">
                  <a:alpha val="15000"/>
                </a:srgbClr>
              </a:gs>
            </a:gsLst>
            <a:lin ang="2700000" scaled="0"/>
          </a:gradFill>
          <a:ln w="22225" cap="flat" cmpd="sng" algn="ctr">
            <a:solidFill>
              <a:sysClr val="window" lastClr="FFFFFF">
                <a:lumMod val="65000"/>
              </a:sysClr>
            </a:solidFill>
            <a:prstDash val="solid"/>
            <a:miter lim="800000"/>
          </a:ln>
          <a:effectLst/>
        </p:spPr>
        <p:txBody>
          <a:bodyPr lIns="68568" tIns="34284" rIns="68568" bIns="34284" anchor="ctr"/>
          <a:lstStyle/>
          <a:p>
            <a:pPr algn="ctr" defTabSz="914400" fontAlgn="auto">
              <a:spcBef>
                <a:spcPts val="0"/>
              </a:spcBef>
              <a:spcAft>
                <a:spcPts val="0"/>
              </a:spcAft>
              <a:defRPr/>
            </a:pPr>
            <a:endParaRPr lang="zh-CN" altLang="en-US" sz="1800" kern="0">
              <a:solidFill>
                <a:sysClr val="window" lastClr="FFFFFF"/>
              </a:solidFill>
              <a:latin typeface="+mn-lt"/>
              <a:ea typeface="+mn-ea"/>
              <a:cs typeface="+mn-ea"/>
              <a:sym typeface="+mn-lt"/>
            </a:endParaRPr>
          </a:p>
        </p:txBody>
      </p:sp>
      <p:sp>
        <p:nvSpPr>
          <p:cNvPr id="315" name="Freeform 5"/>
          <p:cNvSpPr/>
          <p:nvPr/>
        </p:nvSpPr>
        <p:spPr bwMode="auto">
          <a:xfrm>
            <a:off x="3348242" y="1305734"/>
            <a:ext cx="1242747" cy="1093589"/>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gradFill>
            <a:gsLst>
              <a:gs pos="0">
                <a:srgbClr val="FFFFFF">
                  <a:alpha val="15000"/>
                </a:srgbClr>
              </a:gs>
              <a:gs pos="100000">
                <a:srgbClr val="B8BBBC">
                  <a:alpha val="15000"/>
                </a:srgbClr>
              </a:gs>
            </a:gsLst>
            <a:lin ang="2700000" scaled="0"/>
          </a:gradFill>
          <a:ln w="22225" cap="flat" cmpd="sng" algn="ctr">
            <a:solidFill>
              <a:sysClr val="window" lastClr="FFFFFF">
                <a:lumMod val="65000"/>
              </a:sysClr>
            </a:solidFill>
            <a:prstDash val="solid"/>
            <a:miter lim="800000"/>
          </a:ln>
          <a:effectLst/>
        </p:spPr>
        <p:txBody>
          <a:bodyPr lIns="68568" tIns="34284" rIns="68568" bIns="34284" anchor="ctr"/>
          <a:lstStyle/>
          <a:p>
            <a:pPr algn="ctr" defTabSz="914400" fontAlgn="auto">
              <a:spcBef>
                <a:spcPts val="0"/>
              </a:spcBef>
              <a:spcAft>
                <a:spcPts val="0"/>
              </a:spcAft>
              <a:defRPr/>
            </a:pPr>
            <a:endParaRPr lang="zh-CN" altLang="en-US" sz="1800" kern="0">
              <a:solidFill>
                <a:sysClr val="window" lastClr="FFFFFF"/>
              </a:solidFill>
              <a:latin typeface="+mn-lt"/>
              <a:ea typeface="+mn-ea"/>
              <a:cs typeface="+mn-ea"/>
              <a:sym typeface="+mn-lt"/>
            </a:endParaRPr>
          </a:p>
        </p:txBody>
      </p:sp>
      <p:grpSp>
        <p:nvGrpSpPr>
          <p:cNvPr id="316" name="组合 1"/>
          <p:cNvGrpSpPr/>
          <p:nvPr/>
        </p:nvGrpSpPr>
        <p:grpSpPr bwMode="auto">
          <a:xfrm>
            <a:off x="5724995" y="1065162"/>
            <a:ext cx="1622603" cy="1428750"/>
            <a:chOff x="7562320" y="897326"/>
            <a:chExt cx="2164994" cy="1905223"/>
          </a:xfrm>
        </p:grpSpPr>
        <p:sp>
          <p:nvSpPr>
            <p:cNvPr id="317" name="Freeform 5"/>
            <p:cNvSpPr/>
            <p:nvPr/>
          </p:nvSpPr>
          <p:spPr bwMode="auto">
            <a:xfrm>
              <a:off x="7562320" y="897326"/>
              <a:ext cx="2164994" cy="1905223"/>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anchor="ctr"/>
            <a:lstStyle/>
            <a:p>
              <a:pPr algn="ctr" defTabSz="914400" fontAlgn="auto">
                <a:spcBef>
                  <a:spcPts val="0"/>
                </a:spcBef>
                <a:spcAft>
                  <a:spcPts val="0"/>
                </a:spcAft>
                <a:defRPr/>
              </a:pPr>
              <a:endParaRPr lang="zh-CN" altLang="en-US" sz="1800" kern="0">
                <a:solidFill>
                  <a:prstClr val="white"/>
                </a:solidFill>
                <a:latin typeface="+mn-lt"/>
                <a:ea typeface="+mn-ea"/>
                <a:cs typeface="+mn-ea"/>
                <a:sym typeface="+mn-lt"/>
              </a:endParaRPr>
            </a:p>
          </p:txBody>
        </p:sp>
        <p:sp>
          <p:nvSpPr>
            <p:cNvPr id="318" name="Freeform 5"/>
            <p:cNvSpPr/>
            <p:nvPr/>
          </p:nvSpPr>
          <p:spPr bwMode="auto">
            <a:xfrm>
              <a:off x="7708469" y="1025939"/>
              <a:ext cx="1872695" cy="1647996"/>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rgbClr val="00B0F0"/>
            </a:solidFill>
            <a:ln w="28575" cap="flat" cmpd="sng" algn="ctr">
              <a:noFill/>
              <a:prstDash val="solid"/>
              <a:miter lim="800000"/>
            </a:ln>
            <a:effectLst>
              <a:outerShdw blurRad="279400" dist="76200" dir="2700000" sx="101000" sy="101000" algn="tl" rotWithShape="0">
                <a:prstClr val="black">
                  <a:alpha val="28000"/>
                </a:prstClr>
              </a:outerShdw>
            </a:effectLst>
          </p:spPr>
          <p:txBody>
            <a:bodyPr anchor="ctr"/>
            <a:lstStyle/>
            <a:p>
              <a:pPr algn="ctr" defTabSz="914400" fontAlgn="auto">
                <a:spcBef>
                  <a:spcPts val="0"/>
                </a:spcBef>
                <a:spcAft>
                  <a:spcPts val="0"/>
                </a:spcAft>
                <a:defRPr/>
              </a:pPr>
              <a:endParaRPr lang="zh-CN" altLang="en-US" sz="1800" kern="0">
                <a:ln>
                  <a:solidFill>
                    <a:srgbClr val="7BB453"/>
                  </a:solidFill>
                </a:ln>
                <a:solidFill>
                  <a:sysClr val="window" lastClr="FFFFFF"/>
                </a:solidFill>
                <a:latin typeface="+mn-lt"/>
                <a:ea typeface="+mn-ea"/>
                <a:cs typeface="+mn-ea"/>
                <a:sym typeface="+mn-lt"/>
              </a:endParaRPr>
            </a:p>
          </p:txBody>
        </p:sp>
        <p:grpSp>
          <p:nvGrpSpPr>
            <p:cNvPr id="319" name="组合 72"/>
            <p:cNvGrpSpPr/>
            <p:nvPr/>
          </p:nvGrpSpPr>
          <p:grpSpPr bwMode="auto">
            <a:xfrm>
              <a:off x="8227424" y="1384273"/>
              <a:ext cx="1328649" cy="1223201"/>
              <a:chOff x="5722963" y="2742165"/>
              <a:chExt cx="500063" cy="460375"/>
            </a:xfrm>
          </p:grpSpPr>
          <p:sp>
            <p:nvSpPr>
              <p:cNvPr id="320" name="Freeform 55"/>
              <p:cNvSpPr/>
              <p:nvPr/>
            </p:nvSpPr>
            <p:spPr bwMode="auto">
              <a:xfrm>
                <a:off x="5742013" y="2745340"/>
                <a:ext cx="481013" cy="457200"/>
              </a:xfrm>
              <a:custGeom>
                <a:avLst/>
                <a:gdLst>
                  <a:gd name="T0" fmla="*/ 137 w 303"/>
                  <a:gd name="T1" fmla="*/ 288 h 288"/>
                  <a:gd name="T2" fmla="*/ 0 w 303"/>
                  <a:gd name="T3" fmla="*/ 174 h 288"/>
                  <a:gd name="T4" fmla="*/ 2 w 303"/>
                  <a:gd name="T5" fmla="*/ 15 h 288"/>
                  <a:gd name="T6" fmla="*/ 54 w 303"/>
                  <a:gd name="T7" fmla="*/ 10 h 288"/>
                  <a:gd name="T8" fmla="*/ 85 w 303"/>
                  <a:gd name="T9" fmla="*/ 43 h 288"/>
                  <a:gd name="T10" fmla="*/ 106 w 303"/>
                  <a:gd name="T11" fmla="*/ 22 h 288"/>
                  <a:gd name="T12" fmla="*/ 128 w 303"/>
                  <a:gd name="T13" fmla="*/ 0 h 288"/>
                  <a:gd name="T14" fmla="*/ 303 w 303"/>
                  <a:gd name="T15" fmla="*/ 150 h 288"/>
                  <a:gd name="T16" fmla="*/ 137 w 303"/>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288">
                    <a:moveTo>
                      <a:pt x="137" y="288"/>
                    </a:moveTo>
                    <a:lnTo>
                      <a:pt x="0" y="174"/>
                    </a:lnTo>
                    <a:lnTo>
                      <a:pt x="2" y="15"/>
                    </a:lnTo>
                    <a:lnTo>
                      <a:pt x="54" y="10"/>
                    </a:lnTo>
                    <a:lnTo>
                      <a:pt x="85" y="43"/>
                    </a:lnTo>
                    <a:lnTo>
                      <a:pt x="106" y="22"/>
                    </a:lnTo>
                    <a:lnTo>
                      <a:pt x="128" y="0"/>
                    </a:lnTo>
                    <a:lnTo>
                      <a:pt x="303" y="150"/>
                    </a:lnTo>
                    <a:lnTo>
                      <a:pt x="137" y="288"/>
                    </a:lnTo>
                    <a:close/>
                  </a:path>
                </a:pathLst>
              </a:custGeom>
              <a:gradFill flip="none" rotWithShape="1">
                <a:gsLst>
                  <a:gs pos="73000">
                    <a:srgbClr val="0D0D0D">
                      <a:alpha val="0"/>
                    </a:srgbClr>
                  </a:gs>
                  <a:gs pos="100000">
                    <a:sysClr val="windowText" lastClr="000000">
                      <a:lumMod val="95000"/>
                      <a:lumOff val="5000"/>
                      <a:alpha val="0"/>
                    </a:sysClr>
                  </a:gs>
                  <a:gs pos="0">
                    <a:sysClr val="windowText" lastClr="000000">
                      <a:lumMod val="95000"/>
                      <a:lumOff val="5000"/>
                      <a:alpha val="55000"/>
                    </a:sysClr>
                  </a:gs>
                </a:gsLst>
                <a:lin ang="2700000" scaled="1"/>
                <a:tileRect/>
              </a:gradFill>
              <a:ln>
                <a:noFill/>
              </a:ln>
            </p:spPr>
            <p:txBody>
              <a:bodyPr/>
              <a:lstStyle/>
              <a:p>
                <a:pPr defTabSz="914400" fontAlgn="auto">
                  <a:spcBef>
                    <a:spcPts val="0"/>
                  </a:spcBef>
                  <a:spcAft>
                    <a:spcPts val="0"/>
                  </a:spcAft>
                  <a:defRPr/>
                </a:pPr>
                <a:endParaRPr lang="zh-CN" altLang="en-US" sz="1800" kern="0">
                  <a:solidFill>
                    <a:sysClr val="windowText" lastClr="000000"/>
                  </a:solidFill>
                  <a:latin typeface="+mn-lt"/>
                  <a:ea typeface="+mn-ea"/>
                  <a:cs typeface="+mn-ea"/>
                  <a:sym typeface="+mn-lt"/>
                </a:endParaRPr>
              </a:p>
            </p:txBody>
          </p:sp>
          <p:sp>
            <p:nvSpPr>
              <p:cNvPr id="321" name="Freeform 56"/>
              <p:cNvSpPr>
                <a:spLocks noEditPoints="1"/>
              </p:cNvSpPr>
              <p:nvPr/>
            </p:nvSpPr>
            <p:spPr bwMode="auto">
              <a:xfrm>
                <a:off x="5722963" y="2742165"/>
                <a:ext cx="115888" cy="290513"/>
              </a:xfrm>
              <a:custGeom>
                <a:avLst/>
                <a:gdLst>
                  <a:gd name="T0" fmla="*/ 63551 w 31"/>
                  <a:gd name="T1" fmla="*/ 0 h 77"/>
                  <a:gd name="T2" fmla="*/ 104673 w 31"/>
                  <a:gd name="T3" fmla="*/ 18864 h 77"/>
                  <a:gd name="T4" fmla="*/ 115888 w 31"/>
                  <a:gd name="T5" fmla="*/ 67912 h 77"/>
                  <a:gd name="T6" fmla="*/ 115888 w 31"/>
                  <a:gd name="T7" fmla="*/ 237692 h 77"/>
                  <a:gd name="T8" fmla="*/ 100935 w 31"/>
                  <a:gd name="T9" fmla="*/ 279194 h 77"/>
                  <a:gd name="T10" fmla="*/ 59813 w 31"/>
                  <a:gd name="T11" fmla="*/ 290513 h 77"/>
                  <a:gd name="T12" fmla="*/ 7477 w 31"/>
                  <a:gd name="T13" fmla="*/ 271649 h 77"/>
                  <a:gd name="T14" fmla="*/ 0 w 31"/>
                  <a:gd name="T15" fmla="*/ 215055 h 77"/>
                  <a:gd name="T16" fmla="*/ 0 w 31"/>
                  <a:gd name="T17" fmla="*/ 79231 h 77"/>
                  <a:gd name="T18" fmla="*/ 11215 w 31"/>
                  <a:gd name="T19" fmla="*/ 22637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8" y="5"/>
                    </a:cubicBezTo>
                    <a:cubicBezTo>
                      <a:pt x="30" y="8"/>
                      <a:pt x="31" y="12"/>
                      <a:pt x="31" y="18"/>
                    </a:cubicBezTo>
                    <a:cubicBezTo>
                      <a:pt x="31" y="63"/>
                      <a:pt x="31" y="63"/>
                      <a:pt x="31" y="63"/>
                    </a:cubicBezTo>
                    <a:cubicBezTo>
                      <a:pt x="31" y="67"/>
                      <a:pt x="30" y="71"/>
                      <a:pt x="27" y="74"/>
                    </a:cubicBezTo>
                    <a:cubicBezTo>
                      <a:pt x="24" y="76"/>
                      <a:pt x="21" y="77"/>
                      <a:pt x="16" y="77"/>
                    </a:cubicBezTo>
                    <a:cubicBezTo>
                      <a:pt x="9" y="77"/>
                      <a:pt x="5" y="76"/>
                      <a:pt x="2" y="72"/>
                    </a:cubicBezTo>
                    <a:cubicBezTo>
                      <a:pt x="1" y="69"/>
                      <a:pt x="0" y="64"/>
                      <a:pt x="0" y="57"/>
                    </a:cubicBezTo>
                    <a:cubicBezTo>
                      <a:pt x="0" y="21"/>
                      <a:pt x="0" y="21"/>
                      <a:pt x="0" y="21"/>
                    </a:cubicBezTo>
                    <a:cubicBezTo>
                      <a:pt x="0" y="14"/>
                      <a:pt x="1" y="8"/>
                      <a:pt x="3" y="6"/>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1"/>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defTabSz="914400" fontAlgn="auto">
                  <a:spcBef>
                    <a:spcPts val="0"/>
                  </a:spcBef>
                  <a:spcAft>
                    <a:spcPts val="0"/>
                  </a:spcAft>
                  <a:defRPr/>
                </a:pPr>
                <a:endParaRPr lang="zh-CN" altLang="en-US" sz="1800" kern="0">
                  <a:solidFill>
                    <a:sysClr val="windowText" lastClr="000000"/>
                  </a:solidFill>
                  <a:latin typeface="+mn-lt"/>
                  <a:ea typeface="+mn-ea"/>
                  <a:cs typeface="+mn-ea"/>
                  <a:sym typeface="+mn-lt"/>
                </a:endParaRPr>
              </a:p>
            </p:txBody>
          </p:sp>
          <p:sp>
            <p:nvSpPr>
              <p:cNvPr id="322" name="Freeform 57"/>
              <p:cNvSpPr/>
              <p:nvPr/>
            </p:nvSpPr>
            <p:spPr bwMode="auto">
              <a:xfrm>
                <a:off x="5876951" y="2745340"/>
                <a:ext cx="68263" cy="287338"/>
              </a:xfrm>
              <a:custGeom>
                <a:avLst/>
                <a:gdLst>
                  <a:gd name="T0" fmla="*/ 0 w 18"/>
                  <a:gd name="T1" fmla="*/ 41588 h 76"/>
                  <a:gd name="T2" fmla="*/ 41716 w 18"/>
                  <a:gd name="T3" fmla="*/ 0 h 76"/>
                  <a:gd name="T4" fmla="*/ 68263 w 18"/>
                  <a:gd name="T5" fmla="*/ 0 h 76"/>
                  <a:gd name="T6" fmla="*/ 68263 w 18"/>
                  <a:gd name="T7" fmla="*/ 287338 h 76"/>
                  <a:gd name="T8" fmla="*/ 30339 w 18"/>
                  <a:gd name="T9" fmla="*/ 287338 h 76"/>
                  <a:gd name="T10" fmla="*/ 30339 w 18"/>
                  <a:gd name="T11" fmla="*/ 71835 h 76"/>
                  <a:gd name="T12" fmla="*/ 0 w 18"/>
                  <a:gd name="T13" fmla="*/ 71835 h 76"/>
                  <a:gd name="T14" fmla="*/ 0 w 18"/>
                  <a:gd name="T15" fmla="*/ 41588 h 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76">
                    <a:moveTo>
                      <a:pt x="0" y="11"/>
                    </a:moveTo>
                    <a:cubicBezTo>
                      <a:pt x="7" y="10"/>
                      <a:pt x="10" y="7"/>
                      <a:pt x="11" y="0"/>
                    </a:cubicBezTo>
                    <a:cubicBezTo>
                      <a:pt x="18" y="0"/>
                      <a:pt x="18" y="0"/>
                      <a:pt x="18" y="0"/>
                    </a:cubicBezTo>
                    <a:cubicBezTo>
                      <a:pt x="18" y="76"/>
                      <a:pt x="18" y="76"/>
                      <a:pt x="18" y="76"/>
                    </a:cubicBezTo>
                    <a:cubicBezTo>
                      <a:pt x="8" y="76"/>
                      <a:pt x="8" y="76"/>
                      <a:pt x="8" y="76"/>
                    </a:cubicBezTo>
                    <a:cubicBezTo>
                      <a:pt x="8" y="19"/>
                      <a:pt x="8" y="19"/>
                      <a:pt x="8" y="19"/>
                    </a:cubicBezTo>
                    <a:cubicBezTo>
                      <a:pt x="0" y="19"/>
                      <a:pt x="0" y="19"/>
                      <a:pt x="0" y="19"/>
                    </a:cubicBezTo>
                    <a:lnTo>
                      <a:pt x="0" y="1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defTabSz="914400" fontAlgn="auto">
                  <a:spcBef>
                    <a:spcPts val="0"/>
                  </a:spcBef>
                  <a:spcAft>
                    <a:spcPts val="0"/>
                  </a:spcAft>
                  <a:defRPr/>
                </a:pPr>
                <a:endParaRPr lang="zh-CN" altLang="en-US" sz="1800" kern="0">
                  <a:solidFill>
                    <a:sysClr val="windowText" lastClr="000000"/>
                  </a:solidFill>
                  <a:latin typeface="+mn-lt"/>
                  <a:ea typeface="+mn-ea"/>
                  <a:cs typeface="+mn-ea"/>
                  <a:sym typeface="+mn-lt"/>
                </a:endParaRPr>
              </a:p>
            </p:txBody>
          </p:sp>
        </p:grpSp>
      </p:grpSp>
      <p:grpSp>
        <p:nvGrpSpPr>
          <p:cNvPr id="323" name="组合 2"/>
          <p:cNvGrpSpPr/>
          <p:nvPr/>
        </p:nvGrpSpPr>
        <p:grpSpPr bwMode="auto">
          <a:xfrm>
            <a:off x="4405960" y="1853356"/>
            <a:ext cx="1622603" cy="1428750"/>
            <a:chOff x="5803300" y="1948400"/>
            <a:chExt cx="2164994" cy="1905223"/>
          </a:xfrm>
        </p:grpSpPr>
        <p:sp>
          <p:nvSpPr>
            <p:cNvPr id="324" name="Freeform 5"/>
            <p:cNvSpPr/>
            <p:nvPr/>
          </p:nvSpPr>
          <p:spPr bwMode="auto">
            <a:xfrm>
              <a:off x="5803300" y="1948400"/>
              <a:ext cx="2164994" cy="1905223"/>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anchor="ctr"/>
            <a:lstStyle/>
            <a:p>
              <a:pPr algn="ctr" defTabSz="914400" fontAlgn="auto">
                <a:spcBef>
                  <a:spcPts val="0"/>
                </a:spcBef>
                <a:spcAft>
                  <a:spcPts val="0"/>
                </a:spcAft>
                <a:defRPr/>
              </a:pPr>
              <a:endParaRPr lang="zh-CN" altLang="en-US" sz="1800" kern="0">
                <a:solidFill>
                  <a:prstClr val="white"/>
                </a:solidFill>
                <a:latin typeface="+mn-lt"/>
                <a:ea typeface="+mn-ea"/>
                <a:cs typeface="+mn-ea"/>
                <a:sym typeface="+mn-lt"/>
              </a:endParaRPr>
            </a:p>
          </p:txBody>
        </p:sp>
        <p:sp>
          <p:nvSpPr>
            <p:cNvPr id="325" name="Freeform 5"/>
            <p:cNvSpPr/>
            <p:nvPr/>
          </p:nvSpPr>
          <p:spPr bwMode="auto">
            <a:xfrm>
              <a:off x="5948780" y="2078346"/>
              <a:ext cx="1846429" cy="1624882"/>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rgbClr val="0070C0"/>
            </a:solidFill>
            <a:ln w="28575" cap="flat">
              <a:noFill/>
              <a:prstDash val="solid"/>
              <a:miter lim="800000"/>
            </a:ln>
          </p:spPr>
          <p:txBody>
            <a:bodyPr/>
            <a:lstStyle/>
            <a:p>
              <a:pPr defTabSz="914400" fontAlgn="auto">
                <a:spcBef>
                  <a:spcPts val="0"/>
                </a:spcBef>
                <a:spcAft>
                  <a:spcPts val="0"/>
                </a:spcAft>
                <a:defRPr/>
              </a:pPr>
              <a:endParaRPr lang="zh-CN" altLang="en-US" sz="1800" kern="0">
                <a:solidFill>
                  <a:sysClr val="windowText" lastClr="000000"/>
                </a:solidFill>
                <a:latin typeface="+mn-lt"/>
                <a:ea typeface="+mn-ea"/>
                <a:cs typeface="+mn-ea"/>
                <a:sym typeface="+mn-lt"/>
              </a:endParaRPr>
            </a:p>
          </p:txBody>
        </p:sp>
        <p:grpSp>
          <p:nvGrpSpPr>
            <p:cNvPr id="326" name="组合 73"/>
            <p:cNvGrpSpPr/>
            <p:nvPr/>
          </p:nvGrpSpPr>
          <p:grpSpPr bwMode="auto">
            <a:xfrm>
              <a:off x="6481655" y="2517630"/>
              <a:ext cx="1339125" cy="1206045"/>
              <a:chOff x="952501" y="6013451"/>
              <a:chExt cx="511175" cy="460375"/>
            </a:xfrm>
          </p:grpSpPr>
          <p:sp>
            <p:nvSpPr>
              <p:cNvPr id="327" name="Freeform 58"/>
              <p:cNvSpPr/>
              <p:nvPr/>
            </p:nvSpPr>
            <p:spPr bwMode="auto">
              <a:xfrm>
                <a:off x="971551" y="6021388"/>
                <a:ext cx="492125" cy="452438"/>
              </a:xfrm>
              <a:custGeom>
                <a:avLst/>
                <a:gdLst>
                  <a:gd name="T0" fmla="*/ 137 w 310"/>
                  <a:gd name="T1" fmla="*/ 285 h 285"/>
                  <a:gd name="T2" fmla="*/ 0 w 310"/>
                  <a:gd name="T3" fmla="*/ 171 h 285"/>
                  <a:gd name="T4" fmla="*/ 2 w 310"/>
                  <a:gd name="T5" fmla="*/ 12 h 285"/>
                  <a:gd name="T6" fmla="*/ 54 w 310"/>
                  <a:gd name="T7" fmla="*/ 7 h 285"/>
                  <a:gd name="T8" fmla="*/ 87 w 310"/>
                  <a:gd name="T9" fmla="*/ 40 h 285"/>
                  <a:gd name="T10" fmla="*/ 97 w 310"/>
                  <a:gd name="T11" fmla="*/ 7 h 285"/>
                  <a:gd name="T12" fmla="*/ 137 w 310"/>
                  <a:gd name="T13" fmla="*/ 0 h 285"/>
                  <a:gd name="T14" fmla="*/ 310 w 310"/>
                  <a:gd name="T15" fmla="*/ 150 h 285"/>
                  <a:gd name="T16" fmla="*/ 137 w 310"/>
                  <a:gd name="T17"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5">
                    <a:moveTo>
                      <a:pt x="137" y="285"/>
                    </a:moveTo>
                    <a:lnTo>
                      <a:pt x="0" y="171"/>
                    </a:lnTo>
                    <a:lnTo>
                      <a:pt x="2" y="12"/>
                    </a:lnTo>
                    <a:lnTo>
                      <a:pt x="54" y="7"/>
                    </a:lnTo>
                    <a:lnTo>
                      <a:pt x="87" y="40"/>
                    </a:lnTo>
                    <a:lnTo>
                      <a:pt x="97" y="7"/>
                    </a:lnTo>
                    <a:lnTo>
                      <a:pt x="137" y="0"/>
                    </a:lnTo>
                    <a:lnTo>
                      <a:pt x="310" y="150"/>
                    </a:lnTo>
                    <a:lnTo>
                      <a:pt x="137" y="285"/>
                    </a:lnTo>
                    <a:close/>
                  </a:path>
                </a:pathLst>
              </a:custGeom>
              <a:gradFill flip="none" rotWithShape="1">
                <a:gsLst>
                  <a:gs pos="73000">
                    <a:srgbClr val="0D0D0D">
                      <a:alpha val="0"/>
                    </a:srgbClr>
                  </a:gs>
                  <a:gs pos="100000">
                    <a:sysClr val="windowText" lastClr="000000">
                      <a:lumMod val="95000"/>
                      <a:lumOff val="5000"/>
                      <a:alpha val="0"/>
                    </a:sysClr>
                  </a:gs>
                  <a:gs pos="0">
                    <a:sysClr val="windowText" lastClr="000000">
                      <a:lumMod val="95000"/>
                      <a:lumOff val="5000"/>
                      <a:alpha val="55000"/>
                    </a:sysClr>
                  </a:gs>
                </a:gsLst>
                <a:lin ang="2700000" scaled="1"/>
                <a:tileRect/>
              </a:gradFill>
              <a:ln>
                <a:noFill/>
              </a:ln>
            </p:spPr>
            <p:txBody>
              <a:bodyPr/>
              <a:lstStyle/>
              <a:p>
                <a:pPr defTabSz="914400" fontAlgn="auto">
                  <a:spcBef>
                    <a:spcPts val="0"/>
                  </a:spcBef>
                  <a:spcAft>
                    <a:spcPts val="0"/>
                  </a:spcAft>
                  <a:defRPr/>
                </a:pPr>
                <a:endParaRPr lang="zh-CN" altLang="en-US" sz="1800" kern="0">
                  <a:solidFill>
                    <a:sysClr val="windowText" lastClr="000000"/>
                  </a:solidFill>
                  <a:latin typeface="+mn-lt"/>
                  <a:ea typeface="+mn-ea"/>
                  <a:cs typeface="+mn-ea"/>
                  <a:sym typeface="+mn-lt"/>
                </a:endParaRPr>
              </a:p>
            </p:txBody>
          </p:sp>
          <p:sp>
            <p:nvSpPr>
              <p:cNvPr id="328" name="Freeform 59"/>
              <p:cNvSpPr>
                <a:spLocks noEditPoints="1"/>
              </p:cNvSpPr>
              <p:nvPr/>
            </p:nvSpPr>
            <p:spPr bwMode="auto">
              <a:xfrm>
                <a:off x="952501" y="6013451"/>
                <a:ext cx="115888" cy="290513"/>
              </a:xfrm>
              <a:custGeom>
                <a:avLst/>
                <a:gdLst>
                  <a:gd name="T0" fmla="*/ 63551 w 31"/>
                  <a:gd name="T1" fmla="*/ 0 h 77"/>
                  <a:gd name="T2" fmla="*/ 104673 w 31"/>
                  <a:gd name="T3" fmla="*/ 18864 h 77"/>
                  <a:gd name="T4" fmla="*/ 115888 w 31"/>
                  <a:gd name="T5" fmla="*/ 67912 h 77"/>
                  <a:gd name="T6" fmla="*/ 115888 w 31"/>
                  <a:gd name="T7" fmla="*/ 233920 h 77"/>
                  <a:gd name="T8" fmla="*/ 100935 w 31"/>
                  <a:gd name="T9" fmla="*/ 275421 h 77"/>
                  <a:gd name="T10" fmla="*/ 59813 w 31"/>
                  <a:gd name="T11" fmla="*/ 290513 h 77"/>
                  <a:gd name="T12" fmla="*/ 11215 w 31"/>
                  <a:gd name="T13" fmla="*/ 267876 h 77"/>
                  <a:gd name="T14" fmla="*/ 0 w 31"/>
                  <a:gd name="T15" fmla="*/ 211282 h 77"/>
                  <a:gd name="T16" fmla="*/ 0 w 31"/>
                  <a:gd name="T17" fmla="*/ 79231 h 77"/>
                  <a:gd name="T18" fmla="*/ 11215 w 31"/>
                  <a:gd name="T19" fmla="*/ 18864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1"/>
                      <a:pt x="28" y="5"/>
                    </a:cubicBezTo>
                    <a:cubicBezTo>
                      <a:pt x="30" y="8"/>
                      <a:pt x="31" y="12"/>
                      <a:pt x="31" y="18"/>
                    </a:cubicBezTo>
                    <a:cubicBezTo>
                      <a:pt x="31" y="62"/>
                      <a:pt x="31" y="62"/>
                      <a:pt x="31" y="62"/>
                    </a:cubicBezTo>
                    <a:cubicBezTo>
                      <a:pt x="31" y="67"/>
                      <a:pt x="30" y="71"/>
                      <a:pt x="27" y="73"/>
                    </a:cubicBezTo>
                    <a:cubicBezTo>
                      <a:pt x="25" y="76"/>
                      <a:pt x="21" y="77"/>
                      <a:pt x="16" y="77"/>
                    </a:cubicBezTo>
                    <a:cubicBezTo>
                      <a:pt x="9" y="77"/>
                      <a:pt x="5" y="75"/>
                      <a:pt x="3" y="71"/>
                    </a:cubicBezTo>
                    <a:cubicBezTo>
                      <a:pt x="1" y="69"/>
                      <a:pt x="0" y="64"/>
                      <a:pt x="0" y="56"/>
                    </a:cubicBezTo>
                    <a:cubicBezTo>
                      <a:pt x="0" y="21"/>
                      <a:pt x="0" y="21"/>
                      <a:pt x="0" y="21"/>
                    </a:cubicBezTo>
                    <a:cubicBezTo>
                      <a:pt x="0" y="13"/>
                      <a:pt x="1" y="8"/>
                      <a:pt x="3" y="5"/>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defTabSz="914400" fontAlgn="auto">
                  <a:spcBef>
                    <a:spcPts val="0"/>
                  </a:spcBef>
                  <a:spcAft>
                    <a:spcPts val="0"/>
                  </a:spcAft>
                  <a:defRPr/>
                </a:pPr>
                <a:endParaRPr lang="zh-CN" altLang="en-US" sz="1800" kern="0">
                  <a:solidFill>
                    <a:sysClr val="windowText" lastClr="000000"/>
                  </a:solidFill>
                  <a:latin typeface="+mn-lt"/>
                  <a:ea typeface="+mn-ea"/>
                  <a:cs typeface="+mn-ea"/>
                  <a:sym typeface="+mn-lt"/>
                </a:endParaRPr>
              </a:p>
            </p:txBody>
          </p:sp>
          <p:sp>
            <p:nvSpPr>
              <p:cNvPr id="329" name="Freeform 60"/>
              <p:cNvSpPr/>
              <p:nvPr/>
            </p:nvSpPr>
            <p:spPr bwMode="auto">
              <a:xfrm>
                <a:off x="1090613" y="6013451"/>
                <a:ext cx="117475" cy="290513"/>
              </a:xfrm>
              <a:custGeom>
                <a:avLst/>
                <a:gdLst>
                  <a:gd name="T0" fmla="*/ 0 w 31"/>
                  <a:gd name="T1" fmla="*/ 60366 h 77"/>
                  <a:gd name="T2" fmla="*/ 15158 w 31"/>
                  <a:gd name="T3" fmla="*/ 15092 h 77"/>
                  <a:gd name="T4" fmla="*/ 60632 w 31"/>
                  <a:gd name="T5" fmla="*/ 0 h 77"/>
                  <a:gd name="T6" fmla="*/ 109896 w 31"/>
                  <a:gd name="T7" fmla="*/ 22637 h 77"/>
                  <a:gd name="T8" fmla="*/ 117475 w 31"/>
                  <a:gd name="T9" fmla="*/ 83004 h 77"/>
                  <a:gd name="T10" fmla="*/ 113685 w 31"/>
                  <a:gd name="T11" fmla="*/ 113187 h 77"/>
                  <a:gd name="T12" fmla="*/ 102317 w 31"/>
                  <a:gd name="T13" fmla="*/ 143370 h 77"/>
                  <a:gd name="T14" fmla="*/ 68211 w 31"/>
                  <a:gd name="T15" fmla="*/ 196191 h 77"/>
                  <a:gd name="T16" fmla="*/ 41685 w 31"/>
                  <a:gd name="T17" fmla="*/ 256557 h 77"/>
                  <a:gd name="T18" fmla="*/ 117475 w 31"/>
                  <a:gd name="T19" fmla="*/ 256557 h 77"/>
                  <a:gd name="T20" fmla="*/ 117475 w 31"/>
                  <a:gd name="T21" fmla="*/ 286740 h 77"/>
                  <a:gd name="T22" fmla="*/ 30316 w 31"/>
                  <a:gd name="T23" fmla="*/ 290513 h 77"/>
                  <a:gd name="T24" fmla="*/ 0 w 31"/>
                  <a:gd name="T25" fmla="*/ 286740 h 77"/>
                  <a:gd name="T26" fmla="*/ 0 w 31"/>
                  <a:gd name="T27" fmla="*/ 286740 h 77"/>
                  <a:gd name="T28" fmla="*/ 18948 w 31"/>
                  <a:gd name="T29" fmla="*/ 207509 h 77"/>
                  <a:gd name="T30" fmla="*/ 64422 w 31"/>
                  <a:gd name="T31" fmla="*/ 139597 h 77"/>
                  <a:gd name="T32" fmla="*/ 79580 w 31"/>
                  <a:gd name="T33" fmla="*/ 75458 h 77"/>
                  <a:gd name="T34" fmla="*/ 79580 w 31"/>
                  <a:gd name="T35" fmla="*/ 71685 h 77"/>
                  <a:gd name="T36" fmla="*/ 79580 w 31"/>
                  <a:gd name="T37" fmla="*/ 64139 h 77"/>
                  <a:gd name="T38" fmla="*/ 79580 w 31"/>
                  <a:gd name="T39" fmla="*/ 45275 h 77"/>
                  <a:gd name="T40" fmla="*/ 56843 w 31"/>
                  <a:gd name="T41" fmla="*/ 26410 h 77"/>
                  <a:gd name="T42" fmla="*/ 37895 w 31"/>
                  <a:gd name="T43" fmla="*/ 60366 h 77"/>
                  <a:gd name="T44" fmla="*/ 37895 w 31"/>
                  <a:gd name="T45" fmla="*/ 71685 h 77"/>
                  <a:gd name="T46" fmla="*/ 37895 w 31"/>
                  <a:gd name="T47" fmla="*/ 79231 h 77"/>
                  <a:gd name="T48" fmla="*/ 37895 w 31"/>
                  <a:gd name="T49" fmla="*/ 86777 h 77"/>
                  <a:gd name="T50" fmla="*/ 37895 w 31"/>
                  <a:gd name="T51" fmla="*/ 98095 h 77"/>
                  <a:gd name="T52" fmla="*/ 0 w 31"/>
                  <a:gd name="T53" fmla="*/ 98095 h 77"/>
                  <a:gd name="T54" fmla="*/ 0 w 31"/>
                  <a:gd name="T55" fmla="*/ 60366 h 7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 h="77">
                    <a:moveTo>
                      <a:pt x="0" y="16"/>
                    </a:moveTo>
                    <a:cubicBezTo>
                      <a:pt x="0" y="10"/>
                      <a:pt x="2" y="6"/>
                      <a:pt x="4" y="4"/>
                    </a:cubicBezTo>
                    <a:cubicBezTo>
                      <a:pt x="6" y="1"/>
                      <a:pt x="10" y="0"/>
                      <a:pt x="16" y="0"/>
                    </a:cubicBezTo>
                    <a:cubicBezTo>
                      <a:pt x="23" y="0"/>
                      <a:pt x="27" y="2"/>
                      <a:pt x="29" y="6"/>
                    </a:cubicBezTo>
                    <a:cubicBezTo>
                      <a:pt x="30" y="9"/>
                      <a:pt x="31" y="14"/>
                      <a:pt x="31" y="22"/>
                    </a:cubicBezTo>
                    <a:cubicBezTo>
                      <a:pt x="31" y="25"/>
                      <a:pt x="31" y="28"/>
                      <a:pt x="30" y="30"/>
                    </a:cubicBezTo>
                    <a:cubicBezTo>
                      <a:pt x="30" y="32"/>
                      <a:pt x="29" y="35"/>
                      <a:pt x="27" y="38"/>
                    </a:cubicBezTo>
                    <a:cubicBezTo>
                      <a:pt x="18" y="52"/>
                      <a:pt x="18" y="52"/>
                      <a:pt x="18" y="52"/>
                    </a:cubicBezTo>
                    <a:cubicBezTo>
                      <a:pt x="14" y="58"/>
                      <a:pt x="12" y="63"/>
                      <a:pt x="11" y="68"/>
                    </a:cubicBezTo>
                    <a:cubicBezTo>
                      <a:pt x="31" y="68"/>
                      <a:pt x="31" y="68"/>
                      <a:pt x="31" y="68"/>
                    </a:cubicBezTo>
                    <a:cubicBezTo>
                      <a:pt x="31" y="76"/>
                      <a:pt x="31" y="76"/>
                      <a:pt x="31" y="76"/>
                    </a:cubicBezTo>
                    <a:cubicBezTo>
                      <a:pt x="8" y="77"/>
                      <a:pt x="8" y="77"/>
                      <a:pt x="8" y="77"/>
                    </a:cubicBezTo>
                    <a:cubicBezTo>
                      <a:pt x="0" y="76"/>
                      <a:pt x="0" y="76"/>
                      <a:pt x="0" y="76"/>
                    </a:cubicBezTo>
                    <a:cubicBezTo>
                      <a:pt x="0" y="76"/>
                      <a:pt x="0" y="76"/>
                      <a:pt x="0" y="76"/>
                    </a:cubicBezTo>
                    <a:cubicBezTo>
                      <a:pt x="0" y="68"/>
                      <a:pt x="2" y="61"/>
                      <a:pt x="5" y="55"/>
                    </a:cubicBezTo>
                    <a:cubicBezTo>
                      <a:pt x="7" y="51"/>
                      <a:pt x="11" y="45"/>
                      <a:pt x="17" y="37"/>
                    </a:cubicBezTo>
                    <a:cubicBezTo>
                      <a:pt x="20" y="32"/>
                      <a:pt x="21" y="27"/>
                      <a:pt x="21" y="20"/>
                    </a:cubicBezTo>
                    <a:cubicBezTo>
                      <a:pt x="21" y="19"/>
                      <a:pt x="21" y="19"/>
                      <a:pt x="21" y="19"/>
                    </a:cubicBezTo>
                    <a:cubicBezTo>
                      <a:pt x="21" y="17"/>
                      <a:pt x="21" y="17"/>
                      <a:pt x="21" y="17"/>
                    </a:cubicBezTo>
                    <a:cubicBezTo>
                      <a:pt x="21" y="15"/>
                      <a:pt x="21" y="13"/>
                      <a:pt x="21" y="12"/>
                    </a:cubicBezTo>
                    <a:cubicBezTo>
                      <a:pt x="20" y="9"/>
                      <a:pt x="18" y="7"/>
                      <a:pt x="15" y="7"/>
                    </a:cubicBezTo>
                    <a:cubicBezTo>
                      <a:pt x="11" y="7"/>
                      <a:pt x="10" y="10"/>
                      <a:pt x="10" y="16"/>
                    </a:cubicBezTo>
                    <a:cubicBezTo>
                      <a:pt x="10" y="19"/>
                      <a:pt x="10" y="19"/>
                      <a:pt x="10" y="19"/>
                    </a:cubicBezTo>
                    <a:cubicBezTo>
                      <a:pt x="10" y="21"/>
                      <a:pt x="10" y="21"/>
                      <a:pt x="10" y="21"/>
                    </a:cubicBezTo>
                    <a:cubicBezTo>
                      <a:pt x="10" y="23"/>
                      <a:pt x="10" y="23"/>
                      <a:pt x="10" y="23"/>
                    </a:cubicBezTo>
                    <a:cubicBezTo>
                      <a:pt x="10" y="26"/>
                      <a:pt x="10" y="26"/>
                      <a:pt x="10" y="26"/>
                    </a:cubicBezTo>
                    <a:cubicBezTo>
                      <a:pt x="0" y="26"/>
                      <a:pt x="0" y="26"/>
                      <a:pt x="0" y="26"/>
                    </a:cubicBezTo>
                    <a:lnTo>
                      <a:pt x="0" y="16"/>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defTabSz="914400" fontAlgn="auto">
                  <a:spcBef>
                    <a:spcPts val="0"/>
                  </a:spcBef>
                  <a:spcAft>
                    <a:spcPts val="0"/>
                  </a:spcAft>
                  <a:defRPr/>
                </a:pPr>
                <a:endParaRPr lang="zh-CN" altLang="en-US" sz="1800" kern="0">
                  <a:solidFill>
                    <a:sysClr val="windowText" lastClr="000000"/>
                  </a:solidFill>
                  <a:latin typeface="+mn-lt"/>
                  <a:ea typeface="+mn-ea"/>
                  <a:cs typeface="+mn-ea"/>
                  <a:sym typeface="+mn-lt"/>
                </a:endParaRPr>
              </a:p>
            </p:txBody>
          </p:sp>
        </p:grpSp>
      </p:grpSp>
      <p:grpSp>
        <p:nvGrpSpPr>
          <p:cNvPr id="330" name="组合 3"/>
          <p:cNvGrpSpPr/>
          <p:nvPr/>
        </p:nvGrpSpPr>
        <p:grpSpPr bwMode="auto">
          <a:xfrm>
            <a:off x="3086926" y="2641550"/>
            <a:ext cx="1622603" cy="1429941"/>
            <a:chOff x="4044280" y="2999474"/>
            <a:chExt cx="2164994" cy="1905223"/>
          </a:xfrm>
        </p:grpSpPr>
        <p:sp>
          <p:nvSpPr>
            <p:cNvPr id="331" name="Freeform 5"/>
            <p:cNvSpPr/>
            <p:nvPr/>
          </p:nvSpPr>
          <p:spPr bwMode="auto">
            <a:xfrm>
              <a:off x="4044280" y="2999474"/>
              <a:ext cx="2164994" cy="1905223"/>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anchor="ctr"/>
            <a:lstStyle/>
            <a:p>
              <a:pPr algn="ctr" defTabSz="914400" fontAlgn="auto">
                <a:spcBef>
                  <a:spcPts val="0"/>
                </a:spcBef>
                <a:spcAft>
                  <a:spcPts val="0"/>
                </a:spcAft>
                <a:defRPr/>
              </a:pPr>
              <a:endParaRPr lang="zh-CN" altLang="en-US" sz="1800" kern="0">
                <a:solidFill>
                  <a:prstClr val="white"/>
                </a:solidFill>
                <a:latin typeface="+mn-lt"/>
                <a:ea typeface="+mn-ea"/>
                <a:cs typeface="+mn-ea"/>
                <a:sym typeface="+mn-lt"/>
              </a:endParaRPr>
            </a:p>
          </p:txBody>
        </p:sp>
        <p:sp>
          <p:nvSpPr>
            <p:cNvPr id="332" name="Freeform 5"/>
            <p:cNvSpPr/>
            <p:nvPr/>
          </p:nvSpPr>
          <p:spPr bwMode="auto">
            <a:xfrm>
              <a:off x="4200183" y="3161348"/>
              <a:ext cx="1833385" cy="1613403"/>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rgbClr val="00B0F0"/>
            </a:solidFill>
            <a:ln w="28575" cap="flat">
              <a:noFill/>
              <a:prstDash val="solid"/>
              <a:miter lim="800000"/>
            </a:ln>
          </p:spPr>
          <p:txBody>
            <a:bodyPr/>
            <a:lstStyle/>
            <a:p>
              <a:pPr defTabSz="914400" fontAlgn="auto">
                <a:spcBef>
                  <a:spcPts val="0"/>
                </a:spcBef>
                <a:spcAft>
                  <a:spcPts val="0"/>
                </a:spcAft>
                <a:defRPr/>
              </a:pPr>
              <a:endParaRPr lang="zh-CN" altLang="en-US" sz="1800" kern="0">
                <a:solidFill>
                  <a:sysClr val="windowText" lastClr="000000"/>
                </a:solidFill>
                <a:latin typeface="+mn-lt"/>
                <a:ea typeface="+mn-ea"/>
                <a:cs typeface="+mn-ea"/>
                <a:sym typeface="+mn-lt"/>
              </a:endParaRPr>
            </a:p>
          </p:txBody>
        </p:sp>
        <p:grpSp>
          <p:nvGrpSpPr>
            <p:cNvPr id="333" name="组合 74"/>
            <p:cNvGrpSpPr/>
            <p:nvPr/>
          </p:nvGrpSpPr>
          <p:grpSpPr bwMode="auto">
            <a:xfrm>
              <a:off x="4742518" y="3572999"/>
              <a:ext cx="1329665" cy="1197525"/>
              <a:chOff x="5405438" y="6815138"/>
              <a:chExt cx="511175" cy="460375"/>
            </a:xfrm>
          </p:grpSpPr>
          <p:sp>
            <p:nvSpPr>
              <p:cNvPr id="334" name="Freeform 61"/>
              <p:cNvSpPr/>
              <p:nvPr/>
            </p:nvSpPr>
            <p:spPr bwMode="auto">
              <a:xfrm>
                <a:off x="5424488" y="6821488"/>
                <a:ext cx="492125" cy="454025"/>
              </a:xfrm>
              <a:custGeom>
                <a:avLst/>
                <a:gdLst>
                  <a:gd name="T0" fmla="*/ 140 w 310"/>
                  <a:gd name="T1" fmla="*/ 286 h 286"/>
                  <a:gd name="T2" fmla="*/ 0 w 310"/>
                  <a:gd name="T3" fmla="*/ 172 h 286"/>
                  <a:gd name="T4" fmla="*/ 2 w 310"/>
                  <a:gd name="T5" fmla="*/ 12 h 286"/>
                  <a:gd name="T6" fmla="*/ 57 w 310"/>
                  <a:gd name="T7" fmla="*/ 7 h 286"/>
                  <a:gd name="T8" fmla="*/ 88 w 310"/>
                  <a:gd name="T9" fmla="*/ 41 h 286"/>
                  <a:gd name="T10" fmla="*/ 97 w 310"/>
                  <a:gd name="T11" fmla="*/ 7 h 286"/>
                  <a:gd name="T12" fmla="*/ 135 w 310"/>
                  <a:gd name="T13" fmla="*/ 0 h 286"/>
                  <a:gd name="T14" fmla="*/ 310 w 310"/>
                  <a:gd name="T15" fmla="*/ 150 h 286"/>
                  <a:gd name="T16" fmla="*/ 140 w 310"/>
                  <a:gd name="T17" fmla="*/ 28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6">
                    <a:moveTo>
                      <a:pt x="140" y="286"/>
                    </a:moveTo>
                    <a:lnTo>
                      <a:pt x="0" y="172"/>
                    </a:lnTo>
                    <a:lnTo>
                      <a:pt x="2" y="12"/>
                    </a:lnTo>
                    <a:lnTo>
                      <a:pt x="57" y="7"/>
                    </a:lnTo>
                    <a:lnTo>
                      <a:pt x="88" y="41"/>
                    </a:lnTo>
                    <a:lnTo>
                      <a:pt x="97" y="7"/>
                    </a:lnTo>
                    <a:lnTo>
                      <a:pt x="135" y="0"/>
                    </a:lnTo>
                    <a:lnTo>
                      <a:pt x="310" y="150"/>
                    </a:lnTo>
                    <a:lnTo>
                      <a:pt x="140" y="286"/>
                    </a:lnTo>
                    <a:close/>
                  </a:path>
                </a:pathLst>
              </a:custGeom>
              <a:gradFill flip="none" rotWithShape="1">
                <a:gsLst>
                  <a:gs pos="73000">
                    <a:srgbClr val="0D0D0D">
                      <a:alpha val="0"/>
                    </a:srgbClr>
                  </a:gs>
                  <a:gs pos="100000">
                    <a:sysClr val="windowText" lastClr="000000">
                      <a:lumMod val="95000"/>
                      <a:lumOff val="5000"/>
                      <a:alpha val="0"/>
                    </a:sysClr>
                  </a:gs>
                  <a:gs pos="0">
                    <a:sysClr val="windowText" lastClr="000000">
                      <a:lumMod val="95000"/>
                      <a:lumOff val="5000"/>
                      <a:alpha val="55000"/>
                    </a:sysClr>
                  </a:gs>
                </a:gsLst>
                <a:lin ang="2700000" scaled="1"/>
                <a:tileRect/>
              </a:gradFill>
              <a:ln>
                <a:noFill/>
              </a:ln>
            </p:spPr>
            <p:txBody>
              <a:bodyPr/>
              <a:lstStyle/>
              <a:p>
                <a:pPr defTabSz="914400" fontAlgn="auto">
                  <a:spcBef>
                    <a:spcPts val="0"/>
                  </a:spcBef>
                  <a:spcAft>
                    <a:spcPts val="0"/>
                  </a:spcAft>
                  <a:defRPr/>
                </a:pPr>
                <a:endParaRPr lang="zh-CN" altLang="en-US" sz="1800" kern="0">
                  <a:solidFill>
                    <a:sysClr val="windowText" lastClr="000000"/>
                  </a:solidFill>
                  <a:latin typeface="+mn-lt"/>
                  <a:ea typeface="+mn-ea"/>
                  <a:cs typeface="+mn-ea"/>
                  <a:sym typeface="+mn-lt"/>
                </a:endParaRPr>
              </a:p>
            </p:txBody>
          </p:sp>
          <p:sp>
            <p:nvSpPr>
              <p:cNvPr id="335" name="Freeform 62"/>
              <p:cNvSpPr>
                <a:spLocks noEditPoints="1"/>
              </p:cNvSpPr>
              <p:nvPr/>
            </p:nvSpPr>
            <p:spPr bwMode="auto">
              <a:xfrm>
                <a:off x="5405438" y="6815138"/>
                <a:ext cx="117475" cy="290513"/>
              </a:xfrm>
              <a:custGeom>
                <a:avLst/>
                <a:gdLst>
                  <a:gd name="T0" fmla="*/ 64422 w 31"/>
                  <a:gd name="T1" fmla="*/ 0 h 77"/>
                  <a:gd name="T2" fmla="*/ 109896 w 31"/>
                  <a:gd name="T3" fmla="*/ 18864 h 77"/>
                  <a:gd name="T4" fmla="*/ 117475 w 31"/>
                  <a:gd name="T5" fmla="*/ 67912 h 77"/>
                  <a:gd name="T6" fmla="*/ 117475 w 31"/>
                  <a:gd name="T7" fmla="*/ 233920 h 77"/>
                  <a:gd name="T8" fmla="*/ 102317 w 31"/>
                  <a:gd name="T9" fmla="*/ 275421 h 77"/>
                  <a:gd name="T10" fmla="*/ 60632 w 31"/>
                  <a:gd name="T11" fmla="*/ 290513 h 77"/>
                  <a:gd name="T12" fmla="*/ 11369 w 31"/>
                  <a:gd name="T13" fmla="*/ 271649 h 77"/>
                  <a:gd name="T14" fmla="*/ 0 w 31"/>
                  <a:gd name="T15" fmla="*/ 211282 h 77"/>
                  <a:gd name="T16" fmla="*/ 0 w 31"/>
                  <a:gd name="T17" fmla="*/ 79231 h 77"/>
                  <a:gd name="T18" fmla="*/ 11369 w 31"/>
                  <a:gd name="T19" fmla="*/ 18864 h 77"/>
                  <a:gd name="T20" fmla="*/ 64422 w 31"/>
                  <a:gd name="T21" fmla="*/ 0 h 77"/>
                  <a:gd name="T22" fmla="*/ 60632 w 31"/>
                  <a:gd name="T23" fmla="*/ 264103 h 77"/>
                  <a:gd name="T24" fmla="*/ 87159 w 31"/>
                  <a:gd name="T25" fmla="*/ 222601 h 77"/>
                  <a:gd name="T26" fmla="*/ 87159 w 31"/>
                  <a:gd name="T27" fmla="*/ 64139 h 77"/>
                  <a:gd name="T28" fmla="*/ 60632 w 31"/>
                  <a:gd name="T29" fmla="*/ 26410 h 77"/>
                  <a:gd name="T30" fmla="*/ 34106 w 31"/>
                  <a:gd name="T31" fmla="*/ 64139 h 77"/>
                  <a:gd name="T32" fmla="*/ 34106 w 31"/>
                  <a:gd name="T33" fmla="*/ 75458 h 77"/>
                  <a:gd name="T34" fmla="*/ 34106 w 31"/>
                  <a:gd name="T35" fmla="*/ 86777 h 77"/>
                  <a:gd name="T36" fmla="*/ 34106 w 31"/>
                  <a:gd name="T37" fmla="*/ 132051 h 77"/>
                  <a:gd name="T38" fmla="*/ 34106 w 31"/>
                  <a:gd name="T39" fmla="*/ 181099 h 77"/>
                  <a:gd name="T40" fmla="*/ 34106 w 31"/>
                  <a:gd name="T41" fmla="*/ 222601 h 77"/>
                  <a:gd name="T42" fmla="*/ 60632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9" y="5"/>
                    </a:cubicBezTo>
                    <a:cubicBezTo>
                      <a:pt x="30" y="8"/>
                      <a:pt x="31" y="12"/>
                      <a:pt x="31" y="18"/>
                    </a:cubicBezTo>
                    <a:cubicBezTo>
                      <a:pt x="31" y="62"/>
                      <a:pt x="31" y="62"/>
                      <a:pt x="31" y="62"/>
                    </a:cubicBezTo>
                    <a:cubicBezTo>
                      <a:pt x="31" y="67"/>
                      <a:pt x="30" y="71"/>
                      <a:pt x="27" y="73"/>
                    </a:cubicBezTo>
                    <a:cubicBezTo>
                      <a:pt x="25" y="76"/>
                      <a:pt x="21" y="77"/>
                      <a:pt x="16" y="77"/>
                    </a:cubicBezTo>
                    <a:cubicBezTo>
                      <a:pt x="10" y="77"/>
                      <a:pt x="5" y="75"/>
                      <a:pt x="3" y="72"/>
                    </a:cubicBezTo>
                    <a:cubicBezTo>
                      <a:pt x="1" y="69"/>
                      <a:pt x="0" y="64"/>
                      <a:pt x="0" y="56"/>
                    </a:cubicBezTo>
                    <a:cubicBezTo>
                      <a:pt x="0" y="21"/>
                      <a:pt x="0" y="21"/>
                      <a:pt x="0" y="21"/>
                    </a:cubicBezTo>
                    <a:cubicBezTo>
                      <a:pt x="0" y="14"/>
                      <a:pt x="1" y="8"/>
                      <a:pt x="3" y="5"/>
                    </a:cubicBezTo>
                    <a:cubicBezTo>
                      <a:pt x="5" y="2"/>
                      <a:pt x="10" y="0"/>
                      <a:pt x="17" y="0"/>
                    </a:cubicBezTo>
                    <a:close/>
                    <a:moveTo>
                      <a:pt x="16" y="70"/>
                    </a:moveTo>
                    <a:cubicBezTo>
                      <a:pt x="20" y="70"/>
                      <a:pt x="23" y="66"/>
                      <a:pt x="23" y="59"/>
                    </a:cubicBezTo>
                    <a:cubicBezTo>
                      <a:pt x="23" y="17"/>
                      <a:pt x="23" y="17"/>
                      <a:pt x="23" y="17"/>
                    </a:cubicBezTo>
                    <a:cubicBezTo>
                      <a:pt x="23" y="10"/>
                      <a:pt x="20" y="7"/>
                      <a:pt x="16" y="7"/>
                    </a:cubicBezTo>
                    <a:cubicBezTo>
                      <a:pt x="12"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defTabSz="914400" fontAlgn="auto">
                  <a:spcBef>
                    <a:spcPts val="0"/>
                  </a:spcBef>
                  <a:spcAft>
                    <a:spcPts val="0"/>
                  </a:spcAft>
                  <a:defRPr/>
                </a:pPr>
                <a:endParaRPr lang="zh-CN" altLang="en-US" sz="1800" kern="0">
                  <a:solidFill>
                    <a:sysClr val="windowText" lastClr="000000"/>
                  </a:solidFill>
                  <a:latin typeface="+mn-lt"/>
                  <a:ea typeface="+mn-ea"/>
                  <a:cs typeface="+mn-ea"/>
                  <a:sym typeface="+mn-lt"/>
                </a:endParaRPr>
              </a:p>
            </p:txBody>
          </p:sp>
          <p:sp>
            <p:nvSpPr>
              <p:cNvPr id="336" name="Freeform 63"/>
              <p:cNvSpPr/>
              <p:nvPr/>
            </p:nvSpPr>
            <p:spPr bwMode="auto">
              <a:xfrm>
                <a:off x="5545138" y="6815138"/>
                <a:ext cx="112713" cy="290513"/>
              </a:xfrm>
              <a:custGeom>
                <a:avLst/>
                <a:gdLst>
                  <a:gd name="T0" fmla="*/ 33814 w 30"/>
                  <a:gd name="T1" fmla="*/ 203736 h 77"/>
                  <a:gd name="T2" fmla="*/ 33814 w 30"/>
                  <a:gd name="T3" fmla="*/ 233920 h 77"/>
                  <a:gd name="T4" fmla="*/ 37571 w 30"/>
                  <a:gd name="T5" fmla="*/ 256557 h 77"/>
                  <a:gd name="T6" fmla="*/ 60114 w 30"/>
                  <a:gd name="T7" fmla="*/ 264103 h 77"/>
                  <a:gd name="T8" fmla="*/ 78899 w 30"/>
                  <a:gd name="T9" fmla="*/ 245238 h 77"/>
                  <a:gd name="T10" fmla="*/ 78899 w 30"/>
                  <a:gd name="T11" fmla="*/ 218828 h 77"/>
                  <a:gd name="T12" fmla="*/ 78899 w 30"/>
                  <a:gd name="T13" fmla="*/ 196191 h 77"/>
                  <a:gd name="T14" fmla="*/ 75142 w 30"/>
                  <a:gd name="T15" fmla="*/ 162235 h 77"/>
                  <a:gd name="T16" fmla="*/ 45085 w 30"/>
                  <a:gd name="T17" fmla="*/ 147143 h 77"/>
                  <a:gd name="T18" fmla="*/ 37571 w 30"/>
                  <a:gd name="T19" fmla="*/ 147143 h 77"/>
                  <a:gd name="T20" fmla="*/ 26300 w 30"/>
                  <a:gd name="T21" fmla="*/ 150916 h 77"/>
                  <a:gd name="T22" fmla="*/ 26300 w 30"/>
                  <a:gd name="T23" fmla="*/ 116960 h 77"/>
                  <a:gd name="T24" fmla="*/ 33814 w 30"/>
                  <a:gd name="T25" fmla="*/ 116960 h 77"/>
                  <a:gd name="T26" fmla="*/ 71385 w 30"/>
                  <a:gd name="T27" fmla="*/ 83004 h 77"/>
                  <a:gd name="T28" fmla="*/ 71385 w 30"/>
                  <a:gd name="T29" fmla="*/ 52821 h 77"/>
                  <a:gd name="T30" fmla="*/ 52599 w 30"/>
                  <a:gd name="T31" fmla="*/ 26410 h 77"/>
                  <a:gd name="T32" fmla="*/ 33814 w 30"/>
                  <a:gd name="T33" fmla="*/ 56593 h 77"/>
                  <a:gd name="T34" fmla="*/ 33814 w 30"/>
                  <a:gd name="T35" fmla="*/ 64139 h 77"/>
                  <a:gd name="T36" fmla="*/ 33814 w 30"/>
                  <a:gd name="T37" fmla="*/ 71685 h 77"/>
                  <a:gd name="T38" fmla="*/ 0 w 30"/>
                  <a:gd name="T39" fmla="*/ 71685 h 77"/>
                  <a:gd name="T40" fmla="*/ 0 w 30"/>
                  <a:gd name="T41" fmla="*/ 45275 h 77"/>
                  <a:gd name="T42" fmla="*/ 56357 w 30"/>
                  <a:gd name="T43" fmla="*/ 0 h 77"/>
                  <a:gd name="T44" fmla="*/ 108956 w 30"/>
                  <a:gd name="T45" fmla="*/ 49048 h 77"/>
                  <a:gd name="T46" fmla="*/ 108956 w 30"/>
                  <a:gd name="T47" fmla="*/ 64139 h 77"/>
                  <a:gd name="T48" fmla="*/ 108956 w 30"/>
                  <a:gd name="T49" fmla="*/ 75458 h 77"/>
                  <a:gd name="T50" fmla="*/ 82656 w 30"/>
                  <a:gd name="T51" fmla="*/ 128278 h 77"/>
                  <a:gd name="T52" fmla="*/ 105199 w 30"/>
                  <a:gd name="T53" fmla="*/ 147143 h 77"/>
                  <a:gd name="T54" fmla="*/ 112713 w 30"/>
                  <a:gd name="T55" fmla="*/ 181099 h 77"/>
                  <a:gd name="T56" fmla="*/ 112713 w 30"/>
                  <a:gd name="T57" fmla="*/ 241465 h 77"/>
                  <a:gd name="T58" fmla="*/ 52599 w 30"/>
                  <a:gd name="T59" fmla="*/ 290513 h 77"/>
                  <a:gd name="T60" fmla="*/ 0 w 30"/>
                  <a:gd name="T61" fmla="*/ 241465 h 77"/>
                  <a:gd name="T62" fmla="*/ 0 w 30"/>
                  <a:gd name="T63" fmla="*/ 203736 h 77"/>
                  <a:gd name="T64" fmla="*/ 33814 w 30"/>
                  <a:gd name="T65" fmla="*/ 203736 h 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0" h="77">
                    <a:moveTo>
                      <a:pt x="9" y="54"/>
                    </a:moveTo>
                    <a:cubicBezTo>
                      <a:pt x="9" y="62"/>
                      <a:pt x="9" y="62"/>
                      <a:pt x="9" y="62"/>
                    </a:cubicBezTo>
                    <a:cubicBezTo>
                      <a:pt x="9" y="65"/>
                      <a:pt x="9" y="67"/>
                      <a:pt x="10" y="68"/>
                    </a:cubicBezTo>
                    <a:cubicBezTo>
                      <a:pt x="11" y="69"/>
                      <a:pt x="13" y="70"/>
                      <a:pt x="16" y="70"/>
                    </a:cubicBezTo>
                    <a:cubicBezTo>
                      <a:pt x="18" y="70"/>
                      <a:pt x="20" y="68"/>
                      <a:pt x="21" y="65"/>
                    </a:cubicBezTo>
                    <a:cubicBezTo>
                      <a:pt x="21" y="64"/>
                      <a:pt x="21" y="62"/>
                      <a:pt x="21" y="58"/>
                    </a:cubicBezTo>
                    <a:cubicBezTo>
                      <a:pt x="21" y="52"/>
                      <a:pt x="21" y="52"/>
                      <a:pt x="21" y="52"/>
                    </a:cubicBezTo>
                    <a:cubicBezTo>
                      <a:pt x="21" y="48"/>
                      <a:pt x="21" y="45"/>
                      <a:pt x="20" y="43"/>
                    </a:cubicBezTo>
                    <a:cubicBezTo>
                      <a:pt x="18" y="41"/>
                      <a:pt x="16" y="39"/>
                      <a:pt x="12" y="39"/>
                    </a:cubicBezTo>
                    <a:cubicBezTo>
                      <a:pt x="11" y="39"/>
                      <a:pt x="11" y="39"/>
                      <a:pt x="10" y="39"/>
                    </a:cubicBezTo>
                    <a:cubicBezTo>
                      <a:pt x="9" y="39"/>
                      <a:pt x="8" y="40"/>
                      <a:pt x="7" y="40"/>
                    </a:cubicBezTo>
                    <a:cubicBezTo>
                      <a:pt x="7" y="31"/>
                      <a:pt x="7" y="31"/>
                      <a:pt x="7" y="31"/>
                    </a:cubicBezTo>
                    <a:cubicBezTo>
                      <a:pt x="9" y="31"/>
                      <a:pt x="9" y="31"/>
                      <a:pt x="9" y="31"/>
                    </a:cubicBezTo>
                    <a:cubicBezTo>
                      <a:pt x="16" y="31"/>
                      <a:pt x="19" y="28"/>
                      <a:pt x="19" y="22"/>
                    </a:cubicBezTo>
                    <a:cubicBezTo>
                      <a:pt x="19" y="14"/>
                      <a:pt x="19" y="14"/>
                      <a:pt x="19" y="14"/>
                    </a:cubicBezTo>
                    <a:cubicBezTo>
                      <a:pt x="19" y="9"/>
                      <a:pt x="18" y="7"/>
                      <a:pt x="14" y="7"/>
                    </a:cubicBezTo>
                    <a:cubicBezTo>
                      <a:pt x="11" y="7"/>
                      <a:pt x="9" y="10"/>
                      <a:pt x="9" y="15"/>
                    </a:cubicBezTo>
                    <a:cubicBezTo>
                      <a:pt x="9" y="17"/>
                      <a:pt x="9" y="17"/>
                      <a:pt x="9" y="17"/>
                    </a:cubicBezTo>
                    <a:cubicBezTo>
                      <a:pt x="9" y="19"/>
                      <a:pt x="9" y="19"/>
                      <a:pt x="9" y="19"/>
                    </a:cubicBezTo>
                    <a:cubicBezTo>
                      <a:pt x="0" y="19"/>
                      <a:pt x="0" y="19"/>
                      <a:pt x="0" y="19"/>
                    </a:cubicBezTo>
                    <a:cubicBezTo>
                      <a:pt x="0" y="12"/>
                      <a:pt x="0" y="12"/>
                      <a:pt x="0" y="12"/>
                    </a:cubicBezTo>
                    <a:cubicBezTo>
                      <a:pt x="0" y="4"/>
                      <a:pt x="5" y="0"/>
                      <a:pt x="15" y="0"/>
                    </a:cubicBezTo>
                    <a:cubicBezTo>
                      <a:pt x="24" y="0"/>
                      <a:pt x="29" y="4"/>
                      <a:pt x="29" y="13"/>
                    </a:cubicBezTo>
                    <a:cubicBezTo>
                      <a:pt x="29" y="17"/>
                      <a:pt x="29" y="17"/>
                      <a:pt x="29" y="17"/>
                    </a:cubicBezTo>
                    <a:cubicBezTo>
                      <a:pt x="29" y="20"/>
                      <a:pt x="29" y="20"/>
                      <a:pt x="29" y="20"/>
                    </a:cubicBezTo>
                    <a:cubicBezTo>
                      <a:pt x="29" y="27"/>
                      <a:pt x="26" y="31"/>
                      <a:pt x="22" y="34"/>
                    </a:cubicBezTo>
                    <a:cubicBezTo>
                      <a:pt x="25" y="35"/>
                      <a:pt x="27" y="36"/>
                      <a:pt x="28" y="39"/>
                    </a:cubicBezTo>
                    <a:cubicBezTo>
                      <a:pt x="29" y="41"/>
                      <a:pt x="30" y="44"/>
                      <a:pt x="30" y="48"/>
                    </a:cubicBezTo>
                    <a:cubicBezTo>
                      <a:pt x="30" y="64"/>
                      <a:pt x="30" y="64"/>
                      <a:pt x="30" y="64"/>
                    </a:cubicBezTo>
                    <a:cubicBezTo>
                      <a:pt x="30" y="73"/>
                      <a:pt x="25" y="77"/>
                      <a:pt x="14" y="77"/>
                    </a:cubicBezTo>
                    <a:cubicBezTo>
                      <a:pt x="5" y="77"/>
                      <a:pt x="0" y="73"/>
                      <a:pt x="0" y="64"/>
                    </a:cubicBezTo>
                    <a:cubicBezTo>
                      <a:pt x="0" y="54"/>
                      <a:pt x="0" y="54"/>
                      <a:pt x="0" y="54"/>
                    </a:cubicBezTo>
                    <a:lnTo>
                      <a:pt x="9" y="54"/>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defTabSz="914400" fontAlgn="auto">
                  <a:spcBef>
                    <a:spcPts val="0"/>
                  </a:spcBef>
                  <a:spcAft>
                    <a:spcPts val="0"/>
                  </a:spcAft>
                  <a:defRPr/>
                </a:pPr>
                <a:endParaRPr lang="zh-CN" altLang="en-US" sz="1800" kern="0">
                  <a:solidFill>
                    <a:sysClr val="windowText" lastClr="000000"/>
                  </a:solidFill>
                  <a:latin typeface="+mn-lt"/>
                  <a:ea typeface="+mn-ea"/>
                  <a:cs typeface="+mn-ea"/>
                  <a:sym typeface="+mn-lt"/>
                </a:endParaRPr>
              </a:p>
            </p:txBody>
          </p:sp>
        </p:grpSp>
      </p:grpSp>
      <p:grpSp>
        <p:nvGrpSpPr>
          <p:cNvPr id="337" name="组合 4"/>
          <p:cNvGrpSpPr/>
          <p:nvPr/>
        </p:nvGrpSpPr>
        <p:grpSpPr bwMode="auto">
          <a:xfrm>
            <a:off x="1767892" y="3430934"/>
            <a:ext cx="1622603" cy="1428750"/>
            <a:chOff x="2285260" y="4050548"/>
            <a:chExt cx="2164994" cy="1905223"/>
          </a:xfrm>
        </p:grpSpPr>
        <p:sp>
          <p:nvSpPr>
            <p:cNvPr id="338" name="Freeform 5"/>
            <p:cNvSpPr/>
            <p:nvPr/>
          </p:nvSpPr>
          <p:spPr bwMode="auto">
            <a:xfrm>
              <a:off x="2285260" y="4050548"/>
              <a:ext cx="2164994" cy="1905223"/>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anchor="ctr"/>
            <a:lstStyle/>
            <a:p>
              <a:pPr algn="ctr" defTabSz="914400" fontAlgn="auto">
                <a:spcBef>
                  <a:spcPts val="0"/>
                </a:spcBef>
                <a:spcAft>
                  <a:spcPts val="0"/>
                </a:spcAft>
                <a:defRPr/>
              </a:pPr>
              <a:endParaRPr lang="zh-CN" altLang="en-US" sz="1800" kern="0">
                <a:solidFill>
                  <a:prstClr val="white"/>
                </a:solidFill>
                <a:latin typeface="+mn-lt"/>
                <a:ea typeface="+mn-ea"/>
                <a:cs typeface="+mn-ea"/>
                <a:sym typeface="+mn-lt"/>
              </a:endParaRPr>
            </a:p>
          </p:txBody>
        </p:sp>
        <p:sp>
          <p:nvSpPr>
            <p:cNvPr id="339" name="Freeform 5"/>
            <p:cNvSpPr/>
            <p:nvPr/>
          </p:nvSpPr>
          <p:spPr bwMode="auto">
            <a:xfrm>
              <a:off x="2446237" y="4201094"/>
              <a:ext cx="1830374" cy="1610752"/>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rgbClr val="0070C0"/>
            </a:solidFill>
            <a:ln w="28575" cap="flat" cmpd="sng" algn="ctr">
              <a:noFill/>
              <a:prstDash val="solid"/>
              <a:miter lim="800000"/>
            </a:ln>
            <a:effectLst>
              <a:outerShdw blurRad="279400" dist="76200" dir="2700000" sx="101000" sy="101000" algn="tl" rotWithShape="0">
                <a:prstClr val="black">
                  <a:alpha val="28000"/>
                </a:prstClr>
              </a:outerShdw>
            </a:effectLst>
          </p:spPr>
          <p:txBody>
            <a:bodyPr anchor="ctr"/>
            <a:lstStyle/>
            <a:p>
              <a:pPr algn="ctr" defTabSz="914400" fontAlgn="auto">
                <a:spcBef>
                  <a:spcPts val="0"/>
                </a:spcBef>
                <a:spcAft>
                  <a:spcPts val="0"/>
                </a:spcAft>
                <a:defRPr/>
              </a:pPr>
              <a:endParaRPr lang="zh-CN" altLang="en-US" sz="1800" kern="0">
                <a:solidFill>
                  <a:sysClr val="window" lastClr="FFFFFF"/>
                </a:solidFill>
                <a:latin typeface="+mn-lt"/>
                <a:ea typeface="+mn-ea"/>
                <a:cs typeface="+mn-ea"/>
                <a:sym typeface="+mn-lt"/>
              </a:endParaRPr>
            </a:p>
          </p:txBody>
        </p:sp>
        <p:grpSp>
          <p:nvGrpSpPr>
            <p:cNvPr id="340" name="组合 75"/>
            <p:cNvGrpSpPr/>
            <p:nvPr/>
          </p:nvGrpSpPr>
          <p:grpSpPr bwMode="auto">
            <a:xfrm>
              <a:off x="2970142" y="4598630"/>
              <a:ext cx="1348095" cy="1199681"/>
              <a:chOff x="688976" y="7240588"/>
              <a:chExt cx="519113" cy="461963"/>
            </a:xfrm>
          </p:grpSpPr>
          <p:sp>
            <p:nvSpPr>
              <p:cNvPr id="341" name="Freeform 64"/>
              <p:cNvSpPr/>
              <p:nvPr/>
            </p:nvSpPr>
            <p:spPr bwMode="auto">
              <a:xfrm>
                <a:off x="708026" y="7245351"/>
                <a:ext cx="500063" cy="457200"/>
              </a:xfrm>
              <a:custGeom>
                <a:avLst/>
                <a:gdLst>
                  <a:gd name="T0" fmla="*/ 140 w 315"/>
                  <a:gd name="T1" fmla="*/ 288 h 288"/>
                  <a:gd name="T2" fmla="*/ 0 w 315"/>
                  <a:gd name="T3" fmla="*/ 176 h 288"/>
                  <a:gd name="T4" fmla="*/ 2 w 315"/>
                  <a:gd name="T5" fmla="*/ 14 h 288"/>
                  <a:gd name="T6" fmla="*/ 57 w 315"/>
                  <a:gd name="T7" fmla="*/ 9 h 288"/>
                  <a:gd name="T8" fmla="*/ 97 w 315"/>
                  <a:gd name="T9" fmla="*/ 57 h 288"/>
                  <a:gd name="T10" fmla="*/ 113 w 315"/>
                  <a:gd name="T11" fmla="*/ 9 h 288"/>
                  <a:gd name="T12" fmla="*/ 140 w 315"/>
                  <a:gd name="T13" fmla="*/ 0 h 288"/>
                  <a:gd name="T14" fmla="*/ 315 w 315"/>
                  <a:gd name="T15" fmla="*/ 150 h 288"/>
                  <a:gd name="T16" fmla="*/ 140 w 315"/>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88">
                    <a:moveTo>
                      <a:pt x="140" y="288"/>
                    </a:moveTo>
                    <a:lnTo>
                      <a:pt x="0" y="176"/>
                    </a:lnTo>
                    <a:lnTo>
                      <a:pt x="2" y="14"/>
                    </a:lnTo>
                    <a:lnTo>
                      <a:pt x="57" y="9"/>
                    </a:lnTo>
                    <a:lnTo>
                      <a:pt x="97" y="57"/>
                    </a:lnTo>
                    <a:lnTo>
                      <a:pt x="113" y="9"/>
                    </a:lnTo>
                    <a:lnTo>
                      <a:pt x="140" y="0"/>
                    </a:lnTo>
                    <a:lnTo>
                      <a:pt x="315" y="150"/>
                    </a:lnTo>
                    <a:lnTo>
                      <a:pt x="140" y="288"/>
                    </a:lnTo>
                    <a:close/>
                  </a:path>
                </a:pathLst>
              </a:custGeom>
              <a:gradFill flip="none" rotWithShape="1">
                <a:gsLst>
                  <a:gs pos="73000">
                    <a:srgbClr val="0D0D0D">
                      <a:alpha val="0"/>
                    </a:srgbClr>
                  </a:gs>
                  <a:gs pos="100000">
                    <a:sysClr val="windowText" lastClr="000000">
                      <a:lumMod val="95000"/>
                      <a:lumOff val="5000"/>
                      <a:alpha val="0"/>
                    </a:sysClr>
                  </a:gs>
                  <a:gs pos="0">
                    <a:sysClr val="windowText" lastClr="000000">
                      <a:lumMod val="95000"/>
                      <a:lumOff val="5000"/>
                      <a:alpha val="55000"/>
                    </a:sysClr>
                  </a:gs>
                </a:gsLst>
                <a:lin ang="2700000" scaled="1"/>
                <a:tileRect/>
              </a:gradFill>
              <a:ln>
                <a:noFill/>
              </a:ln>
            </p:spPr>
            <p:txBody>
              <a:bodyPr/>
              <a:lstStyle/>
              <a:p>
                <a:pPr defTabSz="914400" fontAlgn="auto">
                  <a:spcBef>
                    <a:spcPts val="0"/>
                  </a:spcBef>
                  <a:spcAft>
                    <a:spcPts val="0"/>
                  </a:spcAft>
                  <a:defRPr/>
                </a:pPr>
                <a:endParaRPr lang="zh-CN" altLang="en-US" sz="1800" kern="0">
                  <a:solidFill>
                    <a:sysClr val="windowText" lastClr="000000"/>
                  </a:solidFill>
                  <a:latin typeface="+mn-lt"/>
                  <a:ea typeface="+mn-ea"/>
                  <a:cs typeface="+mn-ea"/>
                  <a:sym typeface="+mn-lt"/>
                </a:endParaRPr>
              </a:p>
            </p:txBody>
          </p:sp>
          <p:sp>
            <p:nvSpPr>
              <p:cNvPr id="342" name="Freeform 65"/>
              <p:cNvSpPr>
                <a:spLocks noEditPoints="1"/>
              </p:cNvSpPr>
              <p:nvPr/>
            </p:nvSpPr>
            <p:spPr bwMode="auto">
              <a:xfrm>
                <a:off x="688976" y="7240588"/>
                <a:ext cx="115888" cy="295275"/>
              </a:xfrm>
              <a:custGeom>
                <a:avLst/>
                <a:gdLst>
                  <a:gd name="T0" fmla="*/ 63551 w 31"/>
                  <a:gd name="T1" fmla="*/ 0 h 78"/>
                  <a:gd name="T2" fmla="*/ 108411 w 31"/>
                  <a:gd name="T3" fmla="*/ 18928 h 78"/>
                  <a:gd name="T4" fmla="*/ 115888 w 31"/>
                  <a:gd name="T5" fmla="*/ 68140 h 78"/>
                  <a:gd name="T6" fmla="*/ 115888 w 31"/>
                  <a:gd name="T7" fmla="*/ 238491 h 78"/>
                  <a:gd name="T8" fmla="*/ 100935 w 31"/>
                  <a:gd name="T9" fmla="*/ 280133 h 78"/>
                  <a:gd name="T10" fmla="*/ 59813 w 31"/>
                  <a:gd name="T11" fmla="*/ 295275 h 78"/>
                  <a:gd name="T12" fmla="*/ 11215 w 31"/>
                  <a:gd name="T13" fmla="*/ 272562 h 78"/>
                  <a:gd name="T14" fmla="*/ 0 w 31"/>
                  <a:gd name="T15" fmla="*/ 215778 h 78"/>
                  <a:gd name="T16" fmla="*/ 0 w 31"/>
                  <a:gd name="T17" fmla="*/ 79497 h 78"/>
                  <a:gd name="T18" fmla="*/ 11215 w 31"/>
                  <a:gd name="T19" fmla="*/ 22713 h 78"/>
                  <a:gd name="T20" fmla="*/ 63551 w 31"/>
                  <a:gd name="T21" fmla="*/ 0 h 78"/>
                  <a:gd name="T22" fmla="*/ 59813 w 31"/>
                  <a:gd name="T23" fmla="*/ 264990 h 78"/>
                  <a:gd name="T24" fmla="*/ 85981 w 31"/>
                  <a:gd name="T25" fmla="*/ 227135 h 78"/>
                  <a:gd name="T26" fmla="*/ 85981 w 31"/>
                  <a:gd name="T27" fmla="*/ 64355 h 78"/>
                  <a:gd name="T28" fmla="*/ 59813 w 31"/>
                  <a:gd name="T29" fmla="*/ 26499 h 78"/>
                  <a:gd name="T30" fmla="*/ 33645 w 31"/>
                  <a:gd name="T31" fmla="*/ 64355 h 78"/>
                  <a:gd name="T32" fmla="*/ 33645 w 31"/>
                  <a:gd name="T33" fmla="*/ 75712 h 78"/>
                  <a:gd name="T34" fmla="*/ 33645 w 31"/>
                  <a:gd name="T35" fmla="*/ 87068 h 78"/>
                  <a:gd name="T36" fmla="*/ 33645 w 31"/>
                  <a:gd name="T37" fmla="*/ 136281 h 78"/>
                  <a:gd name="T38" fmla="*/ 33645 w 31"/>
                  <a:gd name="T39" fmla="*/ 181708 h 78"/>
                  <a:gd name="T40" fmla="*/ 33645 w 31"/>
                  <a:gd name="T41" fmla="*/ 223349 h 78"/>
                  <a:gd name="T42" fmla="*/ 59813 w 31"/>
                  <a:gd name="T43" fmla="*/ 264990 h 7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8">
                    <a:moveTo>
                      <a:pt x="17" y="0"/>
                    </a:moveTo>
                    <a:cubicBezTo>
                      <a:pt x="22" y="0"/>
                      <a:pt x="26" y="2"/>
                      <a:pt x="29" y="5"/>
                    </a:cubicBezTo>
                    <a:cubicBezTo>
                      <a:pt x="31" y="8"/>
                      <a:pt x="31" y="12"/>
                      <a:pt x="31" y="18"/>
                    </a:cubicBezTo>
                    <a:cubicBezTo>
                      <a:pt x="31" y="63"/>
                      <a:pt x="31" y="63"/>
                      <a:pt x="31" y="63"/>
                    </a:cubicBezTo>
                    <a:cubicBezTo>
                      <a:pt x="31" y="67"/>
                      <a:pt x="30" y="71"/>
                      <a:pt x="27" y="74"/>
                    </a:cubicBezTo>
                    <a:cubicBezTo>
                      <a:pt x="25" y="76"/>
                      <a:pt x="21" y="78"/>
                      <a:pt x="16" y="78"/>
                    </a:cubicBezTo>
                    <a:cubicBezTo>
                      <a:pt x="10" y="78"/>
                      <a:pt x="5" y="76"/>
                      <a:pt x="3" y="72"/>
                    </a:cubicBezTo>
                    <a:cubicBezTo>
                      <a:pt x="1" y="69"/>
                      <a:pt x="0" y="64"/>
                      <a:pt x="0" y="57"/>
                    </a:cubicBezTo>
                    <a:cubicBezTo>
                      <a:pt x="0" y="21"/>
                      <a:pt x="0" y="21"/>
                      <a:pt x="0" y="21"/>
                    </a:cubicBezTo>
                    <a:cubicBezTo>
                      <a:pt x="0" y="14"/>
                      <a:pt x="1" y="9"/>
                      <a:pt x="3" y="6"/>
                    </a:cubicBezTo>
                    <a:cubicBezTo>
                      <a:pt x="5" y="2"/>
                      <a:pt x="10" y="0"/>
                      <a:pt x="17" y="0"/>
                    </a:cubicBezTo>
                    <a:close/>
                    <a:moveTo>
                      <a:pt x="16" y="70"/>
                    </a:moveTo>
                    <a:cubicBezTo>
                      <a:pt x="20" y="70"/>
                      <a:pt x="23" y="67"/>
                      <a:pt x="23" y="60"/>
                    </a:cubicBezTo>
                    <a:cubicBezTo>
                      <a:pt x="23" y="17"/>
                      <a:pt x="23" y="17"/>
                      <a:pt x="23" y="17"/>
                    </a:cubicBezTo>
                    <a:cubicBezTo>
                      <a:pt x="23" y="11"/>
                      <a:pt x="20" y="7"/>
                      <a:pt x="16" y="7"/>
                    </a:cubicBezTo>
                    <a:cubicBezTo>
                      <a:pt x="12" y="7"/>
                      <a:pt x="9" y="11"/>
                      <a:pt x="9" y="17"/>
                    </a:cubicBezTo>
                    <a:cubicBezTo>
                      <a:pt x="9" y="20"/>
                      <a:pt x="9" y="20"/>
                      <a:pt x="9" y="20"/>
                    </a:cubicBezTo>
                    <a:cubicBezTo>
                      <a:pt x="9" y="23"/>
                      <a:pt x="9" y="23"/>
                      <a:pt x="9" y="23"/>
                    </a:cubicBezTo>
                    <a:cubicBezTo>
                      <a:pt x="9" y="36"/>
                      <a:pt x="9" y="36"/>
                      <a:pt x="9" y="36"/>
                    </a:cubicBezTo>
                    <a:cubicBezTo>
                      <a:pt x="9" y="48"/>
                      <a:pt x="9" y="48"/>
                      <a:pt x="9" y="48"/>
                    </a:cubicBezTo>
                    <a:cubicBezTo>
                      <a:pt x="9" y="59"/>
                      <a:pt x="9" y="59"/>
                      <a:pt x="9" y="59"/>
                    </a:cubicBezTo>
                    <a:cubicBezTo>
                      <a:pt x="9" y="67"/>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defTabSz="914400" fontAlgn="auto">
                  <a:spcBef>
                    <a:spcPts val="0"/>
                  </a:spcBef>
                  <a:spcAft>
                    <a:spcPts val="0"/>
                  </a:spcAft>
                  <a:defRPr/>
                </a:pPr>
                <a:endParaRPr lang="zh-CN" altLang="en-US" sz="1800" kern="0">
                  <a:solidFill>
                    <a:sysClr val="windowText" lastClr="000000"/>
                  </a:solidFill>
                  <a:latin typeface="+mn-lt"/>
                  <a:ea typeface="+mn-ea"/>
                  <a:cs typeface="+mn-ea"/>
                  <a:sym typeface="+mn-lt"/>
                </a:endParaRPr>
              </a:p>
            </p:txBody>
          </p:sp>
          <p:sp>
            <p:nvSpPr>
              <p:cNvPr id="343" name="Freeform 66"/>
              <p:cNvSpPr>
                <a:spLocks noEditPoints="1"/>
              </p:cNvSpPr>
              <p:nvPr/>
            </p:nvSpPr>
            <p:spPr bwMode="auto">
              <a:xfrm>
                <a:off x="817563" y="7245351"/>
                <a:ext cx="134938" cy="287338"/>
              </a:xfrm>
              <a:custGeom>
                <a:avLst/>
                <a:gdLst>
                  <a:gd name="T0" fmla="*/ 63721 w 36"/>
                  <a:gd name="T1" fmla="*/ 0 h 76"/>
                  <a:gd name="T2" fmla="*/ 112448 w 36"/>
                  <a:gd name="T3" fmla="*/ 0 h 76"/>
                  <a:gd name="T4" fmla="*/ 112448 w 36"/>
                  <a:gd name="T5" fmla="*/ 192819 h 76"/>
                  <a:gd name="T6" fmla="*/ 134938 w 36"/>
                  <a:gd name="T7" fmla="*/ 192819 h 76"/>
                  <a:gd name="T8" fmla="*/ 134938 w 36"/>
                  <a:gd name="T9" fmla="*/ 219284 h 76"/>
                  <a:gd name="T10" fmla="*/ 112448 w 36"/>
                  <a:gd name="T11" fmla="*/ 219284 h 76"/>
                  <a:gd name="T12" fmla="*/ 112448 w 36"/>
                  <a:gd name="T13" fmla="*/ 287338 h 76"/>
                  <a:gd name="T14" fmla="*/ 78714 w 36"/>
                  <a:gd name="T15" fmla="*/ 287338 h 76"/>
                  <a:gd name="T16" fmla="*/ 78714 w 36"/>
                  <a:gd name="T17" fmla="*/ 219284 h 76"/>
                  <a:gd name="T18" fmla="*/ 0 w 36"/>
                  <a:gd name="T19" fmla="*/ 219284 h 76"/>
                  <a:gd name="T20" fmla="*/ 0 w 36"/>
                  <a:gd name="T21" fmla="*/ 192819 h 76"/>
                  <a:gd name="T22" fmla="*/ 63721 w 36"/>
                  <a:gd name="T23" fmla="*/ 0 h 76"/>
                  <a:gd name="T24" fmla="*/ 78714 w 36"/>
                  <a:gd name="T25" fmla="*/ 192819 h 76"/>
                  <a:gd name="T26" fmla="*/ 78714 w 36"/>
                  <a:gd name="T27" fmla="*/ 41588 h 76"/>
                  <a:gd name="T28" fmla="*/ 56224 w 36"/>
                  <a:gd name="T29" fmla="*/ 117204 h 76"/>
                  <a:gd name="T30" fmla="*/ 33735 w 36"/>
                  <a:gd name="T31" fmla="*/ 192819 h 76"/>
                  <a:gd name="T32" fmla="*/ 78714 w 36"/>
                  <a:gd name="T33" fmla="*/ 192819 h 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 h="76">
                    <a:moveTo>
                      <a:pt x="17" y="0"/>
                    </a:moveTo>
                    <a:cubicBezTo>
                      <a:pt x="30" y="0"/>
                      <a:pt x="30" y="0"/>
                      <a:pt x="30" y="0"/>
                    </a:cubicBezTo>
                    <a:cubicBezTo>
                      <a:pt x="30" y="51"/>
                      <a:pt x="30" y="51"/>
                      <a:pt x="30" y="51"/>
                    </a:cubicBezTo>
                    <a:cubicBezTo>
                      <a:pt x="36" y="51"/>
                      <a:pt x="36" y="51"/>
                      <a:pt x="36" y="51"/>
                    </a:cubicBezTo>
                    <a:cubicBezTo>
                      <a:pt x="36" y="58"/>
                      <a:pt x="36" y="58"/>
                      <a:pt x="36" y="58"/>
                    </a:cubicBezTo>
                    <a:cubicBezTo>
                      <a:pt x="30" y="58"/>
                      <a:pt x="30" y="58"/>
                      <a:pt x="30" y="58"/>
                    </a:cubicBezTo>
                    <a:cubicBezTo>
                      <a:pt x="30" y="76"/>
                      <a:pt x="30" y="76"/>
                      <a:pt x="30" y="76"/>
                    </a:cubicBezTo>
                    <a:cubicBezTo>
                      <a:pt x="21" y="76"/>
                      <a:pt x="21" y="76"/>
                      <a:pt x="21" y="76"/>
                    </a:cubicBezTo>
                    <a:cubicBezTo>
                      <a:pt x="21" y="58"/>
                      <a:pt x="21" y="58"/>
                      <a:pt x="21" y="58"/>
                    </a:cubicBezTo>
                    <a:cubicBezTo>
                      <a:pt x="0" y="58"/>
                      <a:pt x="0" y="58"/>
                      <a:pt x="0" y="58"/>
                    </a:cubicBezTo>
                    <a:cubicBezTo>
                      <a:pt x="0" y="51"/>
                      <a:pt x="0" y="51"/>
                      <a:pt x="0" y="51"/>
                    </a:cubicBezTo>
                    <a:lnTo>
                      <a:pt x="17" y="0"/>
                    </a:lnTo>
                    <a:close/>
                    <a:moveTo>
                      <a:pt x="21" y="51"/>
                    </a:moveTo>
                    <a:cubicBezTo>
                      <a:pt x="21" y="11"/>
                      <a:pt x="21" y="11"/>
                      <a:pt x="21" y="11"/>
                    </a:cubicBezTo>
                    <a:cubicBezTo>
                      <a:pt x="20" y="15"/>
                      <a:pt x="17" y="22"/>
                      <a:pt x="15" y="31"/>
                    </a:cubicBezTo>
                    <a:cubicBezTo>
                      <a:pt x="12" y="40"/>
                      <a:pt x="10" y="47"/>
                      <a:pt x="9" y="51"/>
                    </a:cubicBezTo>
                    <a:lnTo>
                      <a:pt x="21" y="5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defTabSz="914400" fontAlgn="auto">
                  <a:spcBef>
                    <a:spcPts val="0"/>
                  </a:spcBef>
                  <a:spcAft>
                    <a:spcPts val="0"/>
                  </a:spcAft>
                  <a:defRPr/>
                </a:pPr>
                <a:endParaRPr lang="zh-CN" altLang="en-US" sz="1800" kern="0">
                  <a:solidFill>
                    <a:sysClr val="windowText" lastClr="000000"/>
                  </a:solidFill>
                  <a:latin typeface="+mn-lt"/>
                  <a:ea typeface="+mn-ea"/>
                  <a:cs typeface="+mn-ea"/>
                  <a:sym typeface="+mn-lt"/>
                </a:endParaRPr>
              </a:p>
            </p:txBody>
          </p:sp>
        </p:grpSp>
      </p:grpSp>
      <p:sp>
        <p:nvSpPr>
          <p:cNvPr id="344" name="Freeform 5"/>
          <p:cNvSpPr/>
          <p:nvPr/>
        </p:nvSpPr>
        <p:spPr bwMode="auto">
          <a:xfrm>
            <a:off x="3325019" y="4192934"/>
            <a:ext cx="973799" cy="856060"/>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gradFill>
            <a:gsLst>
              <a:gs pos="0">
                <a:srgbClr val="FFFFFF">
                  <a:alpha val="15000"/>
                </a:srgbClr>
              </a:gs>
              <a:gs pos="100000">
                <a:srgbClr val="B8BBBC">
                  <a:alpha val="15000"/>
                </a:srgbClr>
              </a:gs>
            </a:gsLst>
            <a:lin ang="2700000" scaled="0"/>
          </a:gradFill>
          <a:ln w="22225" cap="flat" cmpd="sng" algn="ctr">
            <a:solidFill>
              <a:sysClr val="window" lastClr="FFFFFF">
                <a:lumMod val="65000"/>
              </a:sysClr>
            </a:solidFill>
            <a:prstDash val="solid"/>
            <a:miter lim="800000"/>
          </a:ln>
          <a:effectLst/>
        </p:spPr>
        <p:txBody>
          <a:bodyPr lIns="68568" tIns="34284" rIns="68568" bIns="34284" anchor="ctr"/>
          <a:lstStyle/>
          <a:p>
            <a:pPr algn="ctr" defTabSz="914400" fontAlgn="auto">
              <a:spcBef>
                <a:spcPts val="0"/>
              </a:spcBef>
              <a:spcAft>
                <a:spcPts val="0"/>
              </a:spcAft>
              <a:defRPr/>
            </a:pPr>
            <a:endParaRPr lang="zh-CN" altLang="en-US" sz="1800" kern="0">
              <a:solidFill>
                <a:sysClr val="window" lastClr="FFFFFF"/>
              </a:solidFill>
              <a:latin typeface="+mn-lt"/>
              <a:ea typeface="+mn-ea"/>
              <a:cs typeface="+mn-ea"/>
              <a:sym typeface="+mn-lt"/>
            </a:endParaRPr>
          </a:p>
        </p:txBody>
      </p:sp>
      <p:sp>
        <p:nvSpPr>
          <p:cNvPr id="345" name="Freeform 5"/>
          <p:cNvSpPr/>
          <p:nvPr/>
        </p:nvSpPr>
        <p:spPr bwMode="auto">
          <a:xfrm>
            <a:off x="4984526" y="1016346"/>
            <a:ext cx="823802" cy="725091"/>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gradFill>
            <a:gsLst>
              <a:gs pos="0">
                <a:srgbClr val="FFFFFF">
                  <a:alpha val="15000"/>
                </a:srgbClr>
              </a:gs>
              <a:gs pos="100000">
                <a:srgbClr val="B8BBBC">
                  <a:alpha val="15000"/>
                </a:srgbClr>
              </a:gs>
            </a:gsLst>
            <a:lin ang="2700000" scaled="0"/>
          </a:gradFill>
          <a:ln w="22225" cap="flat" cmpd="sng" algn="ctr">
            <a:solidFill>
              <a:sysClr val="window" lastClr="FFFFFF">
                <a:lumMod val="65000"/>
              </a:sysClr>
            </a:solidFill>
            <a:prstDash val="solid"/>
            <a:miter lim="800000"/>
          </a:ln>
          <a:effectLst/>
        </p:spPr>
        <p:txBody>
          <a:bodyPr lIns="68568" tIns="34284" rIns="68568" bIns="34284" anchor="ctr"/>
          <a:lstStyle/>
          <a:p>
            <a:pPr algn="ctr" defTabSz="914400" fontAlgn="auto">
              <a:spcBef>
                <a:spcPts val="0"/>
              </a:spcBef>
              <a:spcAft>
                <a:spcPts val="0"/>
              </a:spcAft>
              <a:defRPr/>
            </a:pPr>
            <a:endParaRPr lang="zh-CN" altLang="en-US" sz="1800" kern="0">
              <a:solidFill>
                <a:sysClr val="window" lastClr="FFFFFF"/>
              </a:solidFill>
              <a:latin typeface="+mn-lt"/>
              <a:ea typeface="+mn-ea"/>
              <a:cs typeface="+mn-ea"/>
              <a:sym typeface="+mn-lt"/>
            </a:endParaRPr>
          </a:p>
        </p:txBody>
      </p:sp>
      <p:sp>
        <p:nvSpPr>
          <p:cNvPr id="80" name="Freeform 23"/>
          <p:cNvSpPr/>
          <p:nvPr/>
        </p:nvSpPr>
        <p:spPr bwMode="auto">
          <a:xfrm flipV="1">
            <a:off x="6666653" y="2183159"/>
            <a:ext cx="1946409" cy="471487"/>
          </a:xfrm>
          <a:custGeom>
            <a:avLst/>
            <a:gdLst>
              <a:gd name="T0" fmla="*/ 280 w 1249"/>
              <a:gd name="T1" fmla="*/ 0 h 303"/>
              <a:gd name="T2" fmla="*/ 54 w 1249"/>
              <a:gd name="T3" fmla="*/ 229 h 303"/>
              <a:gd name="T4" fmla="*/ 38 w 1249"/>
              <a:gd name="T5" fmla="*/ 226 h 303"/>
              <a:gd name="T6" fmla="*/ 0 w 1249"/>
              <a:gd name="T7" fmla="*/ 264 h 303"/>
              <a:gd name="T8" fmla="*/ 38 w 1249"/>
              <a:gd name="T9" fmla="*/ 303 h 303"/>
              <a:gd name="T10" fmla="*/ 77 w 1249"/>
              <a:gd name="T11" fmla="*/ 264 h 303"/>
              <a:gd name="T12" fmla="*/ 64 w 1249"/>
              <a:gd name="T13" fmla="*/ 236 h 303"/>
              <a:gd name="T14" fmla="*/ 287 w 1249"/>
              <a:gd name="T15" fmla="*/ 12 h 303"/>
              <a:gd name="T16" fmla="*/ 1249 w 1249"/>
              <a:gd name="T17" fmla="*/ 12 h 303"/>
              <a:gd name="T18" fmla="*/ 1249 w 1249"/>
              <a:gd name="T19" fmla="*/ 0 h 303"/>
              <a:gd name="T20" fmla="*/ 280 w 1249"/>
              <a:gd name="T21" fmla="*/ 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9" h="303">
                <a:moveTo>
                  <a:pt x="280" y="0"/>
                </a:moveTo>
                <a:cubicBezTo>
                  <a:pt x="54" y="229"/>
                  <a:pt x="54" y="229"/>
                  <a:pt x="54" y="229"/>
                </a:cubicBezTo>
                <a:cubicBezTo>
                  <a:pt x="49" y="227"/>
                  <a:pt x="44" y="226"/>
                  <a:pt x="38" y="226"/>
                </a:cubicBezTo>
                <a:cubicBezTo>
                  <a:pt x="17" y="226"/>
                  <a:pt x="0" y="243"/>
                  <a:pt x="0" y="264"/>
                </a:cubicBezTo>
                <a:cubicBezTo>
                  <a:pt x="0" y="286"/>
                  <a:pt x="17" y="303"/>
                  <a:pt x="38" y="303"/>
                </a:cubicBezTo>
                <a:cubicBezTo>
                  <a:pt x="59" y="303"/>
                  <a:pt x="77" y="286"/>
                  <a:pt x="77" y="264"/>
                </a:cubicBezTo>
                <a:cubicBezTo>
                  <a:pt x="77" y="253"/>
                  <a:pt x="72" y="243"/>
                  <a:pt x="64" y="236"/>
                </a:cubicBezTo>
                <a:cubicBezTo>
                  <a:pt x="287" y="12"/>
                  <a:pt x="287" y="12"/>
                  <a:pt x="287" y="12"/>
                </a:cubicBezTo>
                <a:cubicBezTo>
                  <a:pt x="1249" y="12"/>
                  <a:pt x="1249" y="12"/>
                  <a:pt x="1249" y="12"/>
                </a:cubicBezTo>
                <a:cubicBezTo>
                  <a:pt x="1249" y="0"/>
                  <a:pt x="1249" y="0"/>
                  <a:pt x="1249" y="0"/>
                </a:cubicBezTo>
                <a:lnTo>
                  <a:pt x="280" y="0"/>
                </a:lnTo>
                <a:close/>
              </a:path>
            </a:pathLst>
          </a:custGeom>
          <a:solidFill>
            <a:sysClr val="window" lastClr="FFFFFF">
              <a:lumMod val="50000"/>
            </a:sysClr>
          </a:solidFill>
          <a:ln>
            <a:noFill/>
          </a:ln>
        </p:spPr>
        <p:txBody>
          <a:bodyPr lIns="68568" tIns="34284" rIns="68568" bIns="34284"/>
          <a:lstStyle/>
          <a:p>
            <a:pPr defTabSz="914400" fontAlgn="auto">
              <a:spcBef>
                <a:spcPts val="0"/>
              </a:spcBef>
              <a:spcAft>
                <a:spcPts val="0"/>
              </a:spcAft>
              <a:defRPr/>
            </a:pPr>
            <a:endParaRPr lang="zh-CN" altLang="en-US" sz="1800" kern="0">
              <a:solidFill>
                <a:sysClr val="windowText" lastClr="000000"/>
              </a:solidFill>
              <a:latin typeface="+mn-lt"/>
              <a:ea typeface="+mn-ea"/>
              <a:cs typeface="+mn-ea"/>
              <a:sym typeface="+mn-lt"/>
            </a:endParaRPr>
          </a:p>
        </p:txBody>
      </p:sp>
      <p:sp>
        <p:nvSpPr>
          <p:cNvPr id="81" name="TextBox 80"/>
          <p:cNvSpPr txBox="1"/>
          <p:nvPr/>
        </p:nvSpPr>
        <p:spPr>
          <a:xfrm>
            <a:off x="7307460" y="2663478"/>
            <a:ext cx="1420585" cy="441901"/>
          </a:xfrm>
          <a:prstGeom prst="rect">
            <a:avLst/>
          </a:prstGeom>
          <a:noFill/>
        </p:spPr>
        <p:txBody>
          <a:bodyPr wrap="square" lIns="71980" tIns="35990" rIns="71980" bIns="35990" rtlCol="0">
            <a:spAutoFit/>
          </a:bodyPr>
          <a:lstStyle/>
          <a:p>
            <a:pPr algn="ctr" defTabSz="914400" fontAlgn="auto">
              <a:spcBef>
                <a:spcPts val="0"/>
              </a:spcBef>
              <a:spcAft>
                <a:spcPts val="0"/>
              </a:spcAft>
              <a:defRPr/>
            </a:pPr>
            <a:r>
              <a:rPr lang="zh-CN" altLang="en-US" sz="800" kern="0" dirty="0">
                <a:solidFill>
                  <a:schemeClr val="tx1">
                    <a:lumMod val="65000"/>
                    <a:lumOff val="35000"/>
                  </a:schemeClr>
                </a:solidFill>
                <a:latin typeface="+mn-lt"/>
                <a:ea typeface="+mn-ea"/>
                <a:cs typeface="+mn-ea"/>
                <a:sym typeface="+mn-lt"/>
              </a:rPr>
              <a:t>这里输入文字这里输入文字这里输入文字这里输入文字这里输入文字</a:t>
            </a:r>
            <a:endParaRPr lang="zh-CN" altLang="en-US" sz="800" kern="0" dirty="0">
              <a:solidFill>
                <a:schemeClr val="tx1">
                  <a:lumMod val="65000"/>
                  <a:lumOff val="35000"/>
                </a:schemeClr>
              </a:solidFill>
              <a:latin typeface="+mn-lt"/>
              <a:ea typeface="+mn-ea"/>
              <a:cs typeface="+mn-ea"/>
              <a:sym typeface="+mn-lt"/>
            </a:endParaRPr>
          </a:p>
        </p:txBody>
      </p:sp>
      <p:sp>
        <p:nvSpPr>
          <p:cNvPr id="82" name="TextBox 53"/>
          <p:cNvSpPr txBox="1">
            <a:spLocks noChangeArrowheads="1"/>
          </p:cNvSpPr>
          <p:nvPr/>
        </p:nvSpPr>
        <p:spPr bwMode="auto">
          <a:xfrm>
            <a:off x="7163142" y="2303548"/>
            <a:ext cx="1728005" cy="338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9" tIns="45710" rIns="91419" bIns="45710"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400">
              <a:defRPr/>
            </a:pPr>
            <a:r>
              <a:rPr lang="zh-CN" altLang="en-US" sz="1600" b="1" kern="0" dirty="0">
                <a:solidFill>
                  <a:srgbClr val="5A5959"/>
                </a:solidFill>
                <a:cs typeface="+mn-ea"/>
                <a:sym typeface="+mn-lt"/>
              </a:rPr>
              <a:t>单击添加标题</a:t>
            </a:r>
            <a:endParaRPr lang="zh-CN" altLang="en-US" sz="1600" kern="0" dirty="0">
              <a:solidFill>
                <a:srgbClr val="5A5959"/>
              </a:solidFill>
              <a:cs typeface="+mn-ea"/>
              <a:sym typeface="+mn-lt"/>
            </a:endParaRPr>
          </a:p>
        </p:txBody>
      </p:sp>
      <p:sp>
        <p:nvSpPr>
          <p:cNvPr id="83" name="Freeform 23"/>
          <p:cNvSpPr/>
          <p:nvPr/>
        </p:nvSpPr>
        <p:spPr bwMode="auto">
          <a:xfrm flipV="1">
            <a:off x="5523806" y="2920157"/>
            <a:ext cx="1946409" cy="471487"/>
          </a:xfrm>
          <a:custGeom>
            <a:avLst/>
            <a:gdLst>
              <a:gd name="T0" fmla="*/ 280 w 1249"/>
              <a:gd name="T1" fmla="*/ 0 h 303"/>
              <a:gd name="T2" fmla="*/ 54 w 1249"/>
              <a:gd name="T3" fmla="*/ 229 h 303"/>
              <a:gd name="T4" fmla="*/ 38 w 1249"/>
              <a:gd name="T5" fmla="*/ 226 h 303"/>
              <a:gd name="T6" fmla="*/ 0 w 1249"/>
              <a:gd name="T7" fmla="*/ 264 h 303"/>
              <a:gd name="T8" fmla="*/ 38 w 1249"/>
              <a:gd name="T9" fmla="*/ 303 h 303"/>
              <a:gd name="T10" fmla="*/ 77 w 1249"/>
              <a:gd name="T11" fmla="*/ 264 h 303"/>
              <a:gd name="T12" fmla="*/ 64 w 1249"/>
              <a:gd name="T13" fmla="*/ 236 h 303"/>
              <a:gd name="T14" fmla="*/ 287 w 1249"/>
              <a:gd name="T15" fmla="*/ 12 h 303"/>
              <a:gd name="T16" fmla="*/ 1249 w 1249"/>
              <a:gd name="T17" fmla="*/ 12 h 303"/>
              <a:gd name="T18" fmla="*/ 1249 w 1249"/>
              <a:gd name="T19" fmla="*/ 0 h 303"/>
              <a:gd name="T20" fmla="*/ 280 w 1249"/>
              <a:gd name="T21" fmla="*/ 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9" h="303">
                <a:moveTo>
                  <a:pt x="280" y="0"/>
                </a:moveTo>
                <a:cubicBezTo>
                  <a:pt x="54" y="229"/>
                  <a:pt x="54" y="229"/>
                  <a:pt x="54" y="229"/>
                </a:cubicBezTo>
                <a:cubicBezTo>
                  <a:pt x="49" y="227"/>
                  <a:pt x="44" y="226"/>
                  <a:pt x="38" y="226"/>
                </a:cubicBezTo>
                <a:cubicBezTo>
                  <a:pt x="17" y="226"/>
                  <a:pt x="0" y="243"/>
                  <a:pt x="0" y="264"/>
                </a:cubicBezTo>
                <a:cubicBezTo>
                  <a:pt x="0" y="286"/>
                  <a:pt x="17" y="303"/>
                  <a:pt x="38" y="303"/>
                </a:cubicBezTo>
                <a:cubicBezTo>
                  <a:pt x="59" y="303"/>
                  <a:pt x="77" y="286"/>
                  <a:pt x="77" y="264"/>
                </a:cubicBezTo>
                <a:cubicBezTo>
                  <a:pt x="77" y="253"/>
                  <a:pt x="72" y="243"/>
                  <a:pt x="64" y="236"/>
                </a:cubicBezTo>
                <a:cubicBezTo>
                  <a:pt x="287" y="12"/>
                  <a:pt x="287" y="12"/>
                  <a:pt x="287" y="12"/>
                </a:cubicBezTo>
                <a:cubicBezTo>
                  <a:pt x="1249" y="12"/>
                  <a:pt x="1249" y="12"/>
                  <a:pt x="1249" y="12"/>
                </a:cubicBezTo>
                <a:cubicBezTo>
                  <a:pt x="1249" y="0"/>
                  <a:pt x="1249" y="0"/>
                  <a:pt x="1249" y="0"/>
                </a:cubicBezTo>
                <a:lnTo>
                  <a:pt x="280" y="0"/>
                </a:lnTo>
                <a:close/>
              </a:path>
            </a:pathLst>
          </a:custGeom>
          <a:solidFill>
            <a:sysClr val="window" lastClr="FFFFFF">
              <a:lumMod val="50000"/>
            </a:sysClr>
          </a:solidFill>
          <a:ln>
            <a:noFill/>
          </a:ln>
        </p:spPr>
        <p:txBody>
          <a:bodyPr lIns="68568" tIns="34284" rIns="68568" bIns="34284"/>
          <a:lstStyle/>
          <a:p>
            <a:pPr defTabSz="914400" fontAlgn="auto">
              <a:spcBef>
                <a:spcPts val="0"/>
              </a:spcBef>
              <a:spcAft>
                <a:spcPts val="0"/>
              </a:spcAft>
              <a:defRPr/>
            </a:pPr>
            <a:endParaRPr lang="zh-CN" altLang="en-US" sz="1800" kern="0">
              <a:solidFill>
                <a:sysClr val="windowText" lastClr="000000"/>
              </a:solidFill>
              <a:latin typeface="+mn-lt"/>
              <a:ea typeface="+mn-ea"/>
              <a:cs typeface="+mn-ea"/>
              <a:sym typeface="+mn-lt"/>
            </a:endParaRPr>
          </a:p>
        </p:txBody>
      </p:sp>
      <p:sp>
        <p:nvSpPr>
          <p:cNvPr id="84" name="TextBox 83"/>
          <p:cNvSpPr txBox="1"/>
          <p:nvPr/>
        </p:nvSpPr>
        <p:spPr>
          <a:xfrm>
            <a:off x="6227673" y="3465307"/>
            <a:ext cx="1420585" cy="441901"/>
          </a:xfrm>
          <a:prstGeom prst="rect">
            <a:avLst/>
          </a:prstGeom>
          <a:noFill/>
        </p:spPr>
        <p:txBody>
          <a:bodyPr wrap="square" lIns="71980" tIns="35990" rIns="71980" bIns="35990" rtlCol="0">
            <a:spAutoFit/>
          </a:bodyPr>
          <a:lstStyle/>
          <a:p>
            <a:pPr algn="ctr" defTabSz="914400" fontAlgn="auto">
              <a:spcBef>
                <a:spcPts val="0"/>
              </a:spcBef>
              <a:spcAft>
                <a:spcPts val="0"/>
              </a:spcAft>
              <a:defRPr/>
            </a:pPr>
            <a:r>
              <a:rPr lang="zh-CN" altLang="en-US" sz="800" kern="0" dirty="0">
                <a:solidFill>
                  <a:schemeClr val="tx1">
                    <a:lumMod val="65000"/>
                    <a:lumOff val="35000"/>
                  </a:schemeClr>
                </a:solidFill>
                <a:latin typeface="+mn-lt"/>
                <a:ea typeface="+mn-ea"/>
                <a:cs typeface="+mn-ea"/>
                <a:sym typeface="+mn-lt"/>
              </a:rPr>
              <a:t>这里输入文字这里输入文字这里输入文字这里输入文字这里输入文字</a:t>
            </a:r>
            <a:endParaRPr lang="zh-CN" altLang="en-US" sz="800" kern="0" dirty="0">
              <a:solidFill>
                <a:schemeClr val="tx1">
                  <a:lumMod val="65000"/>
                  <a:lumOff val="35000"/>
                </a:schemeClr>
              </a:solidFill>
              <a:latin typeface="+mn-lt"/>
              <a:ea typeface="+mn-ea"/>
              <a:cs typeface="+mn-ea"/>
              <a:sym typeface="+mn-lt"/>
            </a:endParaRPr>
          </a:p>
        </p:txBody>
      </p:sp>
      <p:sp>
        <p:nvSpPr>
          <p:cNvPr id="85" name="TextBox 53"/>
          <p:cNvSpPr txBox="1">
            <a:spLocks noChangeArrowheads="1"/>
          </p:cNvSpPr>
          <p:nvPr/>
        </p:nvSpPr>
        <p:spPr bwMode="auto">
          <a:xfrm>
            <a:off x="6011370" y="3033392"/>
            <a:ext cx="1728005" cy="338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9" tIns="45710" rIns="91419" bIns="45710"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400">
              <a:defRPr/>
            </a:pPr>
            <a:r>
              <a:rPr lang="zh-CN" altLang="en-US" sz="1600" b="1" kern="0" dirty="0">
                <a:solidFill>
                  <a:srgbClr val="5A5959"/>
                </a:solidFill>
                <a:cs typeface="+mn-ea"/>
                <a:sym typeface="+mn-lt"/>
              </a:rPr>
              <a:t>单击添加标题</a:t>
            </a:r>
            <a:endParaRPr lang="zh-CN" altLang="en-US" sz="1600" kern="0" dirty="0">
              <a:solidFill>
                <a:srgbClr val="5A5959"/>
              </a:solidFill>
              <a:cs typeface="+mn-ea"/>
              <a:sym typeface="+mn-lt"/>
            </a:endParaRPr>
          </a:p>
        </p:txBody>
      </p:sp>
      <p:sp>
        <p:nvSpPr>
          <p:cNvPr id="86" name="Freeform 21"/>
          <p:cNvSpPr/>
          <p:nvPr/>
        </p:nvSpPr>
        <p:spPr bwMode="auto">
          <a:xfrm flipH="1" flipV="1">
            <a:off x="1674915" y="2493911"/>
            <a:ext cx="2026291" cy="456009"/>
          </a:xfrm>
          <a:custGeom>
            <a:avLst/>
            <a:gdLst>
              <a:gd name="T0" fmla="*/ 280 w 1249"/>
              <a:gd name="T1" fmla="*/ 303 h 303"/>
              <a:gd name="T2" fmla="*/ 54 w 1249"/>
              <a:gd name="T3" fmla="*/ 73 h 303"/>
              <a:gd name="T4" fmla="*/ 38 w 1249"/>
              <a:gd name="T5" fmla="*/ 76 h 303"/>
              <a:gd name="T6" fmla="*/ 0 w 1249"/>
              <a:gd name="T7" fmla="*/ 38 h 303"/>
              <a:gd name="T8" fmla="*/ 38 w 1249"/>
              <a:gd name="T9" fmla="*/ 0 h 303"/>
              <a:gd name="T10" fmla="*/ 77 w 1249"/>
              <a:gd name="T11" fmla="*/ 38 h 303"/>
              <a:gd name="T12" fmla="*/ 64 w 1249"/>
              <a:gd name="T13" fmla="*/ 67 h 303"/>
              <a:gd name="T14" fmla="*/ 287 w 1249"/>
              <a:gd name="T15" fmla="*/ 291 h 303"/>
              <a:gd name="T16" fmla="*/ 1249 w 1249"/>
              <a:gd name="T17" fmla="*/ 291 h 303"/>
              <a:gd name="T18" fmla="*/ 1249 w 1249"/>
              <a:gd name="T19" fmla="*/ 303 h 303"/>
              <a:gd name="T20" fmla="*/ 280 w 1249"/>
              <a:gd name="T21" fmla="*/ 30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9" h="303">
                <a:moveTo>
                  <a:pt x="280" y="303"/>
                </a:moveTo>
                <a:cubicBezTo>
                  <a:pt x="54" y="73"/>
                  <a:pt x="54" y="73"/>
                  <a:pt x="54" y="73"/>
                </a:cubicBezTo>
                <a:cubicBezTo>
                  <a:pt x="49" y="75"/>
                  <a:pt x="44" y="76"/>
                  <a:pt x="38" y="76"/>
                </a:cubicBezTo>
                <a:cubicBezTo>
                  <a:pt x="17" y="76"/>
                  <a:pt x="0" y="59"/>
                  <a:pt x="0" y="38"/>
                </a:cubicBezTo>
                <a:cubicBezTo>
                  <a:pt x="0" y="17"/>
                  <a:pt x="17" y="0"/>
                  <a:pt x="38" y="0"/>
                </a:cubicBezTo>
                <a:cubicBezTo>
                  <a:pt x="59" y="0"/>
                  <a:pt x="77" y="17"/>
                  <a:pt x="77" y="38"/>
                </a:cubicBezTo>
                <a:cubicBezTo>
                  <a:pt x="77" y="49"/>
                  <a:pt x="72" y="60"/>
                  <a:pt x="64" y="67"/>
                </a:cubicBezTo>
                <a:cubicBezTo>
                  <a:pt x="287" y="291"/>
                  <a:pt x="287" y="291"/>
                  <a:pt x="287" y="291"/>
                </a:cubicBezTo>
                <a:cubicBezTo>
                  <a:pt x="1249" y="291"/>
                  <a:pt x="1249" y="291"/>
                  <a:pt x="1249" y="291"/>
                </a:cubicBezTo>
                <a:cubicBezTo>
                  <a:pt x="1249" y="303"/>
                  <a:pt x="1249" y="303"/>
                  <a:pt x="1249" y="303"/>
                </a:cubicBezTo>
                <a:lnTo>
                  <a:pt x="280" y="303"/>
                </a:lnTo>
                <a:close/>
              </a:path>
            </a:pathLst>
          </a:custGeom>
          <a:solidFill>
            <a:sysClr val="window" lastClr="FFFFFF">
              <a:lumMod val="50000"/>
            </a:sysClr>
          </a:solidFill>
          <a:ln>
            <a:noFill/>
          </a:ln>
        </p:spPr>
        <p:txBody>
          <a:bodyPr lIns="68568" tIns="34284" rIns="68568" bIns="34284"/>
          <a:lstStyle/>
          <a:p>
            <a:pPr defTabSz="914400" fontAlgn="auto">
              <a:spcBef>
                <a:spcPts val="0"/>
              </a:spcBef>
              <a:spcAft>
                <a:spcPts val="0"/>
              </a:spcAft>
              <a:defRPr/>
            </a:pPr>
            <a:endParaRPr lang="zh-CN" altLang="en-US" sz="1800" kern="0">
              <a:solidFill>
                <a:sysClr val="windowText" lastClr="000000"/>
              </a:solidFill>
              <a:latin typeface="+mn-lt"/>
              <a:ea typeface="+mn-ea"/>
              <a:cs typeface="+mn-ea"/>
              <a:sym typeface="+mn-lt"/>
            </a:endParaRPr>
          </a:p>
        </p:txBody>
      </p:sp>
      <p:sp>
        <p:nvSpPr>
          <p:cNvPr id="87" name="TextBox 86"/>
          <p:cNvSpPr txBox="1"/>
          <p:nvPr/>
        </p:nvSpPr>
        <p:spPr>
          <a:xfrm>
            <a:off x="1548597" y="2529492"/>
            <a:ext cx="1420585" cy="441901"/>
          </a:xfrm>
          <a:prstGeom prst="rect">
            <a:avLst/>
          </a:prstGeom>
          <a:noFill/>
        </p:spPr>
        <p:txBody>
          <a:bodyPr wrap="square" lIns="71980" tIns="35990" rIns="71980" bIns="35990" rtlCol="0">
            <a:spAutoFit/>
          </a:bodyPr>
          <a:lstStyle/>
          <a:p>
            <a:pPr algn="ctr" defTabSz="914400" fontAlgn="auto">
              <a:spcBef>
                <a:spcPts val="0"/>
              </a:spcBef>
              <a:spcAft>
                <a:spcPts val="0"/>
              </a:spcAft>
              <a:defRPr/>
            </a:pPr>
            <a:r>
              <a:rPr lang="zh-CN" altLang="en-US" sz="800" kern="0" dirty="0">
                <a:solidFill>
                  <a:schemeClr val="tx1">
                    <a:lumMod val="65000"/>
                    <a:lumOff val="35000"/>
                  </a:schemeClr>
                </a:solidFill>
                <a:latin typeface="+mn-lt"/>
                <a:ea typeface="+mn-ea"/>
                <a:cs typeface="+mn-ea"/>
                <a:sym typeface="+mn-lt"/>
              </a:rPr>
              <a:t>这里输入文字这里输入文字这里输入文字这里输入文字这里输入文字</a:t>
            </a:r>
            <a:endParaRPr lang="zh-CN" altLang="en-US" sz="800" kern="0" dirty="0">
              <a:solidFill>
                <a:schemeClr val="tx1">
                  <a:lumMod val="65000"/>
                  <a:lumOff val="35000"/>
                </a:schemeClr>
              </a:solidFill>
              <a:latin typeface="+mn-lt"/>
              <a:ea typeface="+mn-ea"/>
              <a:cs typeface="+mn-ea"/>
              <a:sym typeface="+mn-lt"/>
            </a:endParaRPr>
          </a:p>
        </p:txBody>
      </p:sp>
      <p:sp>
        <p:nvSpPr>
          <p:cNvPr id="88" name="TextBox 53"/>
          <p:cNvSpPr txBox="1">
            <a:spLocks noChangeArrowheads="1"/>
          </p:cNvSpPr>
          <p:nvPr/>
        </p:nvSpPr>
        <p:spPr bwMode="auto">
          <a:xfrm>
            <a:off x="1404625" y="2169563"/>
            <a:ext cx="1728005" cy="338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9" tIns="45710" rIns="91419" bIns="45710"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400">
              <a:defRPr/>
            </a:pPr>
            <a:r>
              <a:rPr lang="zh-CN" altLang="en-US" sz="1600" b="1" kern="0" dirty="0">
                <a:solidFill>
                  <a:srgbClr val="5A5959"/>
                </a:solidFill>
                <a:cs typeface="+mn-ea"/>
                <a:sym typeface="+mn-lt"/>
              </a:rPr>
              <a:t>单击添加标题</a:t>
            </a:r>
            <a:endParaRPr lang="zh-CN" altLang="en-US" sz="1600" kern="0" dirty="0">
              <a:solidFill>
                <a:srgbClr val="5A5959"/>
              </a:solidFill>
              <a:cs typeface="+mn-ea"/>
              <a:sym typeface="+mn-lt"/>
            </a:endParaRPr>
          </a:p>
        </p:txBody>
      </p:sp>
      <p:sp>
        <p:nvSpPr>
          <p:cNvPr id="89" name="Freeform 21"/>
          <p:cNvSpPr/>
          <p:nvPr/>
        </p:nvSpPr>
        <p:spPr bwMode="auto">
          <a:xfrm flipH="1" flipV="1">
            <a:off x="567904" y="3339256"/>
            <a:ext cx="1946409" cy="471487"/>
          </a:xfrm>
          <a:custGeom>
            <a:avLst/>
            <a:gdLst>
              <a:gd name="T0" fmla="*/ 280 w 1249"/>
              <a:gd name="T1" fmla="*/ 303 h 303"/>
              <a:gd name="T2" fmla="*/ 54 w 1249"/>
              <a:gd name="T3" fmla="*/ 73 h 303"/>
              <a:gd name="T4" fmla="*/ 38 w 1249"/>
              <a:gd name="T5" fmla="*/ 76 h 303"/>
              <a:gd name="T6" fmla="*/ 0 w 1249"/>
              <a:gd name="T7" fmla="*/ 38 h 303"/>
              <a:gd name="T8" fmla="*/ 38 w 1249"/>
              <a:gd name="T9" fmla="*/ 0 h 303"/>
              <a:gd name="T10" fmla="*/ 77 w 1249"/>
              <a:gd name="T11" fmla="*/ 38 h 303"/>
              <a:gd name="T12" fmla="*/ 64 w 1249"/>
              <a:gd name="T13" fmla="*/ 67 h 303"/>
              <a:gd name="T14" fmla="*/ 287 w 1249"/>
              <a:gd name="T15" fmla="*/ 291 h 303"/>
              <a:gd name="T16" fmla="*/ 1249 w 1249"/>
              <a:gd name="T17" fmla="*/ 291 h 303"/>
              <a:gd name="T18" fmla="*/ 1249 w 1249"/>
              <a:gd name="T19" fmla="*/ 303 h 303"/>
              <a:gd name="T20" fmla="*/ 280 w 1249"/>
              <a:gd name="T21" fmla="*/ 30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9" h="303">
                <a:moveTo>
                  <a:pt x="280" y="303"/>
                </a:moveTo>
                <a:cubicBezTo>
                  <a:pt x="54" y="73"/>
                  <a:pt x="54" y="73"/>
                  <a:pt x="54" y="73"/>
                </a:cubicBezTo>
                <a:cubicBezTo>
                  <a:pt x="49" y="75"/>
                  <a:pt x="44" y="76"/>
                  <a:pt x="38" y="76"/>
                </a:cubicBezTo>
                <a:cubicBezTo>
                  <a:pt x="17" y="76"/>
                  <a:pt x="0" y="59"/>
                  <a:pt x="0" y="38"/>
                </a:cubicBezTo>
                <a:cubicBezTo>
                  <a:pt x="0" y="17"/>
                  <a:pt x="17" y="0"/>
                  <a:pt x="38" y="0"/>
                </a:cubicBezTo>
                <a:cubicBezTo>
                  <a:pt x="59" y="0"/>
                  <a:pt x="77" y="17"/>
                  <a:pt x="77" y="38"/>
                </a:cubicBezTo>
                <a:cubicBezTo>
                  <a:pt x="77" y="49"/>
                  <a:pt x="72" y="60"/>
                  <a:pt x="64" y="67"/>
                </a:cubicBezTo>
                <a:cubicBezTo>
                  <a:pt x="287" y="291"/>
                  <a:pt x="287" y="291"/>
                  <a:pt x="287" y="291"/>
                </a:cubicBezTo>
                <a:cubicBezTo>
                  <a:pt x="1249" y="291"/>
                  <a:pt x="1249" y="291"/>
                  <a:pt x="1249" y="291"/>
                </a:cubicBezTo>
                <a:cubicBezTo>
                  <a:pt x="1249" y="303"/>
                  <a:pt x="1249" y="303"/>
                  <a:pt x="1249" y="303"/>
                </a:cubicBezTo>
                <a:lnTo>
                  <a:pt x="280" y="303"/>
                </a:lnTo>
                <a:close/>
              </a:path>
            </a:pathLst>
          </a:custGeom>
          <a:solidFill>
            <a:sysClr val="window" lastClr="FFFFFF">
              <a:lumMod val="50000"/>
            </a:sysClr>
          </a:solidFill>
          <a:ln>
            <a:noFill/>
          </a:ln>
        </p:spPr>
        <p:txBody>
          <a:bodyPr lIns="68568" tIns="34284" rIns="68568" bIns="34284"/>
          <a:lstStyle/>
          <a:p>
            <a:pPr defTabSz="914400" fontAlgn="auto">
              <a:spcBef>
                <a:spcPts val="0"/>
              </a:spcBef>
              <a:spcAft>
                <a:spcPts val="0"/>
              </a:spcAft>
              <a:defRPr/>
            </a:pPr>
            <a:endParaRPr lang="zh-CN" altLang="en-US" sz="1800" kern="0">
              <a:solidFill>
                <a:sysClr val="windowText" lastClr="000000"/>
              </a:solidFill>
              <a:latin typeface="+mn-lt"/>
              <a:ea typeface="+mn-ea"/>
              <a:cs typeface="+mn-ea"/>
              <a:sym typeface="+mn-lt"/>
            </a:endParaRPr>
          </a:p>
        </p:txBody>
      </p:sp>
      <p:sp>
        <p:nvSpPr>
          <p:cNvPr id="90" name="TextBox 89"/>
          <p:cNvSpPr txBox="1"/>
          <p:nvPr/>
        </p:nvSpPr>
        <p:spPr>
          <a:xfrm>
            <a:off x="469157" y="3383335"/>
            <a:ext cx="1420585" cy="441901"/>
          </a:xfrm>
          <a:prstGeom prst="rect">
            <a:avLst/>
          </a:prstGeom>
          <a:noFill/>
        </p:spPr>
        <p:txBody>
          <a:bodyPr wrap="square" lIns="71980" tIns="35990" rIns="71980" bIns="35990" rtlCol="0">
            <a:spAutoFit/>
          </a:bodyPr>
          <a:lstStyle/>
          <a:p>
            <a:pPr algn="ctr" defTabSz="914400" fontAlgn="auto">
              <a:spcBef>
                <a:spcPts val="0"/>
              </a:spcBef>
              <a:spcAft>
                <a:spcPts val="0"/>
              </a:spcAft>
              <a:defRPr/>
            </a:pPr>
            <a:r>
              <a:rPr lang="zh-CN" altLang="en-US" sz="800" kern="0" dirty="0">
                <a:solidFill>
                  <a:schemeClr val="tx1">
                    <a:lumMod val="65000"/>
                    <a:lumOff val="35000"/>
                  </a:schemeClr>
                </a:solidFill>
                <a:latin typeface="+mn-lt"/>
                <a:ea typeface="+mn-ea"/>
                <a:cs typeface="+mn-ea"/>
                <a:sym typeface="+mn-lt"/>
              </a:rPr>
              <a:t>这里输入文字这里输入文字这里输入文字这里输入文字这里输入文字</a:t>
            </a:r>
            <a:endParaRPr lang="zh-CN" altLang="en-US" sz="800" kern="0" dirty="0">
              <a:solidFill>
                <a:schemeClr val="tx1">
                  <a:lumMod val="65000"/>
                  <a:lumOff val="35000"/>
                </a:schemeClr>
              </a:solidFill>
              <a:latin typeface="+mn-lt"/>
              <a:ea typeface="+mn-ea"/>
              <a:cs typeface="+mn-ea"/>
              <a:sym typeface="+mn-lt"/>
            </a:endParaRPr>
          </a:p>
        </p:txBody>
      </p:sp>
      <p:sp>
        <p:nvSpPr>
          <p:cNvPr id="91" name="TextBox 53"/>
          <p:cNvSpPr txBox="1">
            <a:spLocks noChangeArrowheads="1"/>
          </p:cNvSpPr>
          <p:nvPr/>
        </p:nvSpPr>
        <p:spPr bwMode="auto">
          <a:xfrm>
            <a:off x="324493" y="3023406"/>
            <a:ext cx="1728005" cy="338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9" tIns="45710" rIns="91419" bIns="45710"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400">
              <a:defRPr/>
            </a:pPr>
            <a:r>
              <a:rPr lang="zh-CN" altLang="en-US" sz="1600" b="1" kern="0" dirty="0">
                <a:solidFill>
                  <a:srgbClr val="5A5959"/>
                </a:solidFill>
                <a:cs typeface="+mn-ea"/>
                <a:sym typeface="+mn-lt"/>
              </a:rPr>
              <a:t>单击添加标题</a:t>
            </a:r>
            <a:endParaRPr lang="zh-CN" altLang="en-US" sz="1600" kern="0" dirty="0">
              <a:solidFill>
                <a:srgbClr val="5A5959"/>
              </a:solidFill>
              <a:cs typeface="+mn-ea"/>
              <a:sym typeface="+mn-lt"/>
            </a:endParaRPr>
          </a:p>
        </p:txBody>
      </p:sp>
      <p:grpSp>
        <p:nvGrpSpPr>
          <p:cNvPr id="56" name="组合 55"/>
          <p:cNvGrpSpPr/>
          <p:nvPr/>
        </p:nvGrpSpPr>
        <p:grpSpPr>
          <a:xfrm>
            <a:off x="-107260" y="196219"/>
            <a:ext cx="1765509" cy="551352"/>
            <a:chOff x="520640" y="251298"/>
            <a:chExt cx="1766054" cy="551522"/>
          </a:xfrm>
        </p:grpSpPr>
        <p:sp>
          <p:nvSpPr>
            <p:cNvPr id="57" name="矩形 3"/>
            <p:cNvSpPr>
              <a:spLocks noChangeArrowheads="1"/>
            </p:cNvSpPr>
            <p:nvPr/>
          </p:nvSpPr>
          <p:spPr bwMode="auto">
            <a:xfrm>
              <a:off x="872610" y="251298"/>
              <a:ext cx="1062119" cy="34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61" tIns="34281" rIns="68561" bIns="34281">
              <a:spAutoFit/>
            </a:bodyPr>
            <a:lstStyle/>
            <a:p>
              <a:pPr algn="ctr" defTabSz="914400" fontAlgn="auto">
                <a:spcBef>
                  <a:spcPts val="0"/>
                </a:spcBef>
                <a:spcAft>
                  <a:spcPts val="0"/>
                </a:spcAft>
                <a:defRPr/>
              </a:pPr>
              <a:r>
                <a:rPr lang="zh-CN" altLang="en-US" kern="0" dirty="0">
                  <a:solidFill>
                    <a:schemeClr val="tx1">
                      <a:lumMod val="65000"/>
                      <a:lumOff val="35000"/>
                    </a:schemeClr>
                  </a:solidFill>
                  <a:latin typeface="+mn-lt"/>
                  <a:ea typeface="+mn-ea"/>
                  <a:cs typeface="+mn-ea"/>
                  <a:sym typeface="+mn-lt"/>
                </a:rPr>
                <a:t>工作回顾</a:t>
              </a:r>
              <a:endParaRPr lang="zh-CN" altLang="en-US" kern="0" dirty="0">
                <a:solidFill>
                  <a:schemeClr val="tx1">
                    <a:lumMod val="65000"/>
                    <a:lumOff val="35000"/>
                  </a:schemeClr>
                </a:solidFill>
                <a:latin typeface="+mn-lt"/>
                <a:ea typeface="+mn-ea"/>
                <a:cs typeface="+mn-ea"/>
                <a:sym typeface="+mn-lt"/>
              </a:endParaRPr>
            </a:p>
          </p:txBody>
        </p:sp>
        <p:grpSp>
          <p:nvGrpSpPr>
            <p:cNvPr id="58" name="组合 57"/>
            <p:cNvGrpSpPr/>
            <p:nvPr/>
          </p:nvGrpSpPr>
          <p:grpSpPr>
            <a:xfrm>
              <a:off x="520640" y="515443"/>
              <a:ext cx="1766054" cy="287377"/>
              <a:chOff x="562081" y="425886"/>
              <a:chExt cx="1766054" cy="287377"/>
            </a:xfrm>
          </p:grpSpPr>
          <p:sp>
            <p:nvSpPr>
              <p:cNvPr id="59" name="文本框 31"/>
              <p:cNvSpPr>
                <a:spLocks noChangeArrowheads="1"/>
              </p:cNvSpPr>
              <p:nvPr/>
            </p:nvSpPr>
            <p:spPr bwMode="auto">
              <a:xfrm>
                <a:off x="562081" y="425886"/>
                <a:ext cx="1766054" cy="215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68" tIns="45682" rIns="91368" bIns="45682" numCol="1" anchor="t" anchorCtr="0" compatLnSpc="1">
                <a:spAutoFit/>
              </a:bodyPr>
              <a:lstStyle/>
              <a:p>
                <a:pPr algn="ctr" defTabSz="913765" fontAlgn="auto">
                  <a:spcBef>
                    <a:spcPts val="0"/>
                  </a:spcBef>
                  <a:spcAft>
                    <a:spcPts val="0"/>
                  </a:spcAft>
                  <a:defRPr/>
                </a:pPr>
                <a:r>
                  <a:rPr lang="en-US" altLang="zh-CN" sz="800" kern="0" dirty="0">
                    <a:solidFill>
                      <a:srgbClr val="FFFFFF">
                        <a:lumMod val="50000"/>
                      </a:srgbClr>
                    </a:solidFill>
                    <a:latin typeface="+mn-lt"/>
                    <a:ea typeface="+mn-ea"/>
                    <a:cs typeface="+mn-ea"/>
                    <a:sym typeface="+mn-lt"/>
                  </a:rPr>
                  <a:t>Work review</a:t>
                </a:r>
                <a:endParaRPr lang="zh-CN" altLang="en-US" sz="800" kern="0" dirty="0">
                  <a:solidFill>
                    <a:srgbClr val="FFFFFF">
                      <a:lumMod val="50000"/>
                    </a:srgbClr>
                  </a:solidFill>
                  <a:latin typeface="+mn-lt"/>
                  <a:ea typeface="+mn-ea"/>
                  <a:cs typeface="+mn-ea"/>
                  <a:sym typeface="+mn-lt"/>
                </a:endParaRPr>
              </a:p>
            </p:txBody>
          </p:sp>
          <p:grpSp>
            <p:nvGrpSpPr>
              <p:cNvPr id="60" name="组合 59"/>
              <p:cNvGrpSpPr/>
              <p:nvPr/>
            </p:nvGrpSpPr>
            <p:grpSpPr>
              <a:xfrm>
                <a:off x="931046" y="667544"/>
                <a:ext cx="1028125" cy="45719"/>
                <a:chOff x="688893" y="2574256"/>
                <a:chExt cx="7739508" cy="81111"/>
              </a:xfrm>
            </p:grpSpPr>
            <p:sp>
              <p:nvSpPr>
                <p:cNvPr id="61" name="Rectangle 4"/>
                <p:cNvSpPr/>
                <p:nvPr/>
              </p:nvSpPr>
              <p:spPr>
                <a:xfrm>
                  <a:off x="688893"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62" name="Rectangle 5"/>
                <p:cNvSpPr/>
                <p:nvPr/>
              </p:nvSpPr>
              <p:spPr>
                <a:xfrm>
                  <a:off x="2239021" y="2574256"/>
                  <a:ext cx="1539000" cy="81111"/>
                </a:xfrm>
                <a:prstGeom prst="rect">
                  <a:avLst/>
                </a:prstGeom>
                <a:solidFill>
                  <a:srgbClr val="00B0F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73" name="Rectangle 6"/>
                <p:cNvSpPr/>
                <p:nvPr/>
              </p:nvSpPr>
              <p:spPr>
                <a:xfrm>
                  <a:off x="3789153"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74" name="Rectangle 7"/>
                <p:cNvSpPr/>
                <p:nvPr/>
              </p:nvSpPr>
              <p:spPr>
                <a:xfrm>
                  <a:off x="5339276" y="2574256"/>
                  <a:ext cx="1539000" cy="81111"/>
                </a:xfrm>
                <a:prstGeom prst="rect">
                  <a:avLst/>
                </a:prstGeom>
                <a:solidFill>
                  <a:srgbClr val="00B0F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75" name="Rectangle 8"/>
                <p:cNvSpPr/>
                <p:nvPr/>
              </p:nvSpPr>
              <p:spPr>
                <a:xfrm>
                  <a:off x="6889401"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grpSp>
        </p:grpSp>
      </p:grpSp>
    </p:spTree>
  </p:cSld>
  <p:clrMapOvr>
    <a:masterClrMapping/>
  </p:clrMapOvr>
  <mc:AlternateContent xmlns:mc="http://schemas.openxmlformats.org/markup-compatibility/2006">
    <mc:Choice xmlns:p14="http://schemas.microsoft.com/office/powerpoint/2010/main" Requires="p14">
      <p:transition spd="slow" p14:dur="2000" advTm="0">
        <p:random/>
      </p:transition>
    </mc:Choice>
    <mc:Fallback>
      <p:transition spd="slow" advTm="0">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3" name="组合 92"/>
          <p:cNvGrpSpPr/>
          <p:nvPr/>
        </p:nvGrpSpPr>
        <p:grpSpPr>
          <a:xfrm>
            <a:off x="1688217" y="1503726"/>
            <a:ext cx="1165597" cy="2181910"/>
            <a:chOff x="1349702" y="1746119"/>
            <a:chExt cx="1645146" cy="1936519"/>
          </a:xfrm>
        </p:grpSpPr>
        <p:sp>
          <p:nvSpPr>
            <p:cNvPr id="94" name="圆角矩形 93"/>
            <p:cNvSpPr/>
            <p:nvPr/>
          </p:nvSpPr>
          <p:spPr>
            <a:xfrm>
              <a:off x="1349702" y="1746119"/>
              <a:ext cx="1645146" cy="1936519"/>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a:effectLst>
              <a:outerShdw blurRad="127000" dir="360000" sx="101000" sy="101000" algn="c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5" name="圆角矩形 94"/>
            <p:cNvSpPr/>
            <p:nvPr/>
          </p:nvSpPr>
          <p:spPr>
            <a:xfrm>
              <a:off x="1373075" y="1762331"/>
              <a:ext cx="1598400" cy="1899758"/>
            </a:xfrm>
            <a:prstGeom prst="roundRect">
              <a:avLst/>
            </a:prstGeom>
            <a:gradFill>
              <a:gsLst>
                <a:gs pos="65000">
                  <a:srgbClr val="F0F0F0"/>
                </a:gs>
                <a:gs pos="27000">
                  <a:srgbClr val="FBFBFB"/>
                </a:gs>
                <a:gs pos="3000">
                  <a:schemeClr val="bg1"/>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90" name="组合 89"/>
          <p:cNvGrpSpPr/>
          <p:nvPr/>
        </p:nvGrpSpPr>
        <p:grpSpPr>
          <a:xfrm>
            <a:off x="3276843" y="1503726"/>
            <a:ext cx="1165597" cy="2181910"/>
            <a:chOff x="1349702" y="1746119"/>
            <a:chExt cx="1645146" cy="1936519"/>
          </a:xfrm>
        </p:grpSpPr>
        <p:sp>
          <p:nvSpPr>
            <p:cNvPr id="91" name="圆角矩形 90"/>
            <p:cNvSpPr/>
            <p:nvPr/>
          </p:nvSpPr>
          <p:spPr>
            <a:xfrm>
              <a:off x="1349702" y="1746119"/>
              <a:ext cx="1645146" cy="1936519"/>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a:effectLst>
              <a:outerShdw blurRad="127000" dir="360000" sx="101000" sy="101000" algn="c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2" name="圆角矩形 91"/>
            <p:cNvSpPr/>
            <p:nvPr/>
          </p:nvSpPr>
          <p:spPr>
            <a:xfrm>
              <a:off x="1373075" y="1762331"/>
              <a:ext cx="1598400" cy="1899758"/>
            </a:xfrm>
            <a:prstGeom prst="roundRect">
              <a:avLst/>
            </a:prstGeom>
            <a:gradFill>
              <a:gsLst>
                <a:gs pos="65000">
                  <a:srgbClr val="F0F0F0"/>
                </a:gs>
                <a:gs pos="27000">
                  <a:srgbClr val="FBFBFB"/>
                </a:gs>
                <a:gs pos="3000">
                  <a:schemeClr val="bg1"/>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87" name="组合 86"/>
          <p:cNvGrpSpPr/>
          <p:nvPr/>
        </p:nvGrpSpPr>
        <p:grpSpPr>
          <a:xfrm>
            <a:off x="4820531" y="1503726"/>
            <a:ext cx="1165597" cy="2181910"/>
            <a:chOff x="1349702" y="1746119"/>
            <a:chExt cx="1645146" cy="1936519"/>
          </a:xfrm>
        </p:grpSpPr>
        <p:sp>
          <p:nvSpPr>
            <p:cNvPr id="88" name="圆角矩形 87"/>
            <p:cNvSpPr/>
            <p:nvPr/>
          </p:nvSpPr>
          <p:spPr>
            <a:xfrm>
              <a:off x="1349702" y="1746119"/>
              <a:ext cx="1645146" cy="1936519"/>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a:effectLst>
              <a:outerShdw blurRad="127000" dir="360000" sx="101000" sy="101000" algn="c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9" name="圆角矩形 88"/>
            <p:cNvSpPr/>
            <p:nvPr/>
          </p:nvSpPr>
          <p:spPr>
            <a:xfrm>
              <a:off x="1373075" y="1762331"/>
              <a:ext cx="1598400" cy="1899758"/>
            </a:xfrm>
            <a:prstGeom prst="roundRect">
              <a:avLst/>
            </a:prstGeom>
            <a:gradFill>
              <a:gsLst>
                <a:gs pos="65000">
                  <a:srgbClr val="F0F0F0"/>
                </a:gs>
                <a:gs pos="27000">
                  <a:srgbClr val="FBFBFB"/>
                </a:gs>
                <a:gs pos="3000">
                  <a:schemeClr val="bg1"/>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84" name="组合 83"/>
          <p:cNvGrpSpPr/>
          <p:nvPr/>
        </p:nvGrpSpPr>
        <p:grpSpPr>
          <a:xfrm>
            <a:off x="6448799" y="1503726"/>
            <a:ext cx="1165597" cy="2181910"/>
            <a:chOff x="1349702" y="1746119"/>
            <a:chExt cx="1645146" cy="1936519"/>
          </a:xfrm>
        </p:grpSpPr>
        <p:sp>
          <p:nvSpPr>
            <p:cNvPr id="85" name="圆角矩形 84"/>
            <p:cNvSpPr/>
            <p:nvPr/>
          </p:nvSpPr>
          <p:spPr>
            <a:xfrm>
              <a:off x="1349702" y="1746119"/>
              <a:ext cx="1645146" cy="1936519"/>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a:effectLst>
              <a:outerShdw blurRad="127000" dir="360000" sx="101000" sy="101000" algn="c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6" name="圆角矩形 85"/>
            <p:cNvSpPr/>
            <p:nvPr/>
          </p:nvSpPr>
          <p:spPr>
            <a:xfrm>
              <a:off x="1373075" y="1762331"/>
              <a:ext cx="1598400" cy="1899758"/>
            </a:xfrm>
            <a:prstGeom prst="roundRect">
              <a:avLst/>
            </a:prstGeom>
            <a:gradFill>
              <a:gsLst>
                <a:gs pos="65000">
                  <a:srgbClr val="F0F0F0"/>
                </a:gs>
                <a:gs pos="27000">
                  <a:srgbClr val="FBFBFB"/>
                </a:gs>
                <a:gs pos="3000">
                  <a:schemeClr val="bg1"/>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1" name="组合 10"/>
          <p:cNvGrpSpPr/>
          <p:nvPr/>
        </p:nvGrpSpPr>
        <p:grpSpPr>
          <a:xfrm>
            <a:off x="3378825" y="1660762"/>
            <a:ext cx="1002398" cy="1002394"/>
            <a:chOff x="1463339" y="1072758"/>
            <a:chExt cx="1546058" cy="1546058"/>
          </a:xfrm>
          <a:effectLst>
            <a:outerShdw blurRad="330200" dist="215900" dir="6900000" sx="91000" sy="91000" algn="t" rotWithShape="0">
              <a:prstClr val="black">
                <a:alpha val="49000"/>
              </a:prstClr>
            </a:outerShdw>
          </a:effectLst>
        </p:grpSpPr>
        <p:sp>
          <p:nvSpPr>
            <p:cNvPr id="12" name="同心圆 11"/>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3" name="椭圆 12"/>
            <p:cNvSpPr/>
            <p:nvPr/>
          </p:nvSpPr>
          <p:spPr>
            <a:xfrm>
              <a:off x="1484232" y="1093651"/>
              <a:ext cx="1504273" cy="1504273"/>
            </a:xfrm>
            <a:prstGeom prst="ellipse">
              <a:avLst/>
            </a:prstGeom>
            <a:gradFill>
              <a:gsLst>
                <a:gs pos="0">
                  <a:schemeClr val="bg1"/>
                </a:gs>
                <a:gs pos="51000">
                  <a:schemeClr val="bg1">
                    <a:lumMod val="95000"/>
                  </a:schemeClr>
                </a:gs>
                <a:gs pos="100000">
                  <a:srgbClr val="C5C5C5"/>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76" name="组合 75"/>
          <p:cNvGrpSpPr/>
          <p:nvPr/>
        </p:nvGrpSpPr>
        <p:grpSpPr>
          <a:xfrm>
            <a:off x="3500699" y="1782633"/>
            <a:ext cx="758654" cy="758653"/>
            <a:chOff x="3470715" y="2005618"/>
            <a:chExt cx="758655" cy="758653"/>
          </a:xfrm>
        </p:grpSpPr>
        <p:sp>
          <p:nvSpPr>
            <p:cNvPr id="15" name="椭圆 14"/>
            <p:cNvSpPr/>
            <p:nvPr/>
          </p:nvSpPr>
          <p:spPr>
            <a:xfrm>
              <a:off x="3470715" y="2005618"/>
              <a:ext cx="758655" cy="758653"/>
            </a:xfrm>
            <a:prstGeom prst="ellipse">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TextBox 15"/>
            <p:cNvSpPr txBox="1"/>
            <p:nvPr/>
          </p:nvSpPr>
          <p:spPr>
            <a:xfrm>
              <a:off x="3567916" y="2154067"/>
              <a:ext cx="609399" cy="553998"/>
            </a:xfrm>
            <a:prstGeom prst="rect">
              <a:avLst/>
            </a:prstGeom>
            <a:noFill/>
          </p:spPr>
          <p:txBody>
            <a:bodyPr wrap="square" rtlCol="0">
              <a:spAutoFit/>
            </a:bodyPr>
            <a:lstStyle/>
            <a:p>
              <a:r>
                <a:rPr lang="zh-CN" altLang="en-US" sz="1500" dirty="0">
                  <a:solidFill>
                    <a:schemeClr val="bg1"/>
                  </a:solidFill>
                  <a:latin typeface="+mn-lt"/>
                  <a:ea typeface="+mn-ea"/>
                  <a:cs typeface="+mn-ea"/>
                  <a:sym typeface="+mn-lt"/>
                </a:rPr>
                <a:t>添加</a:t>
              </a:r>
              <a:endParaRPr lang="en-US" altLang="zh-CN" sz="1500" dirty="0">
                <a:solidFill>
                  <a:schemeClr val="bg1"/>
                </a:solidFill>
                <a:latin typeface="+mn-lt"/>
                <a:ea typeface="+mn-ea"/>
                <a:cs typeface="+mn-ea"/>
                <a:sym typeface="+mn-lt"/>
              </a:endParaRPr>
            </a:p>
            <a:p>
              <a:r>
                <a:rPr lang="zh-CN" altLang="en-US" sz="1500" dirty="0">
                  <a:solidFill>
                    <a:schemeClr val="bg1"/>
                  </a:solidFill>
                  <a:latin typeface="+mn-lt"/>
                  <a:ea typeface="+mn-ea"/>
                  <a:cs typeface="+mn-ea"/>
                  <a:sym typeface="+mn-lt"/>
                </a:rPr>
                <a:t>内容</a:t>
              </a:r>
              <a:endParaRPr lang="zh-CN" altLang="en-US" sz="1500" dirty="0">
                <a:solidFill>
                  <a:prstClr val="white"/>
                </a:solidFill>
                <a:latin typeface="+mn-lt"/>
                <a:ea typeface="+mn-ea"/>
                <a:cs typeface="+mn-ea"/>
                <a:sym typeface="+mn-lt"/>
              </a:endParaRPr>
            </a:p>
          </p:txBody>
        </p:sp>
      </p:grpSp>
      <p:grpSp>
        <p:nvGrpSpPr>
          <p:cNvPr id="19" name="组合 18"/>
          <p:cNvGrpSpPr/>
          <p:nvPr/>
        </p:nvGrpSpPr>
        <p:grpSpPr>
          <a:xfrm>
            <a:off x="1774122" y="2544489"/>
            <a:ext cx="1002398" cy="1002394"/>
            <a:chOff x="1463339" y="1072758"/>
            <a:chExt cx="1546058" cy="1546058"/>
          </a:xfrm>
          <a:effectLst>
            <a:outerShdw blurRad="330200" dist="215900" dir="6900000" sx="91000" sy="91000" algn="t" rotWithShape="0">
              <a:prstClr val="black">
                <a:alpha val="49000"/>
              </a:prstClr>
            </a:outerShdw>
          </a:effectLst>
        </p:grpSpPr>
        <p:sp>
          <p:nvSpPr>
            <p:cNvPr id="20" name="同心圆 19"/>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21" name="椭圆 20"/>
            <p:cNvSpPr/>
            <p:nvPr/>
          </p:nvSpPr>
          <p:spPr>
            <a:xfrm>
              <a:off x="1484232" y="1093651"/>
              <a:ext cx="1504273" cy="1504273"/>
            </a:xfrm>
            <a:prstGeom prst="ellipse">
              <a:avLst/>
            </a:prstGeom>
            <a:gradFill>
              <a:gsLst>
                <a:gs pos="0">
                  <a:schemeClr val="bg1"/>
                </a:gs>
                <a:gs pos="51000">
                  <a:schemeClr val="bg1">
                    <a:lumMod val="95000"/>
                  </a:schemeClr>
                </a:gs>
                <a:gs pos="100000">
                  <a:srgbClr val="C5C5C5"/>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2" name="组合 21"/>
          <p:cNvGrpSpPr/>
          <p:nvPr/>
        </p:nvGrpSpPr>
        <p:grpSpPr>
          <a:xfrm>
            <a:off x="1895989" y="2666363"/>
            <a:ext cx="758654" cy="758653"/>
            <a:chOff x="3089227" y="3088680"/>
            <a:chExt cx="1003763" cy="1003758"/>
          </a:xfrm>
          <a:gradFill>
            <a:gsLst>
              <a:gs pos="12000">
                <a:srgbClr val="E80000"/>
              </a:gs>
              <a:gs pos="31000">
                <a:srgbClr val="EC0000"/>
              </a:gs>
              <a:gs pos="0">
                <a:srgbClr val="FF0000"/>
              </a:gs>
              <a:gs pos="100000">
                <a:srgbClr val="E60000"/>
              </a:gs>
            </a:gsLst>
            <a:lin ang="18900000" scaled="0"/>
          </a:gradFill>
        </p:grpSpPr>
        <p:sp>
          <p:nvSpPr>
            <p:cNvPr id="23" name="椭圆 22"/>
            <p:cNvSpPr/>
            <p:nvPr/>
          </p:nvSpPr>
          <p:spPr>
            <a:xfrm>
              <a:off x="3089227" y="3088680"/>
              <a:ext cx="1003763" cy="1003758"/>
            </a:xfrm>
            <a:prstGeom prst="ellipse">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4" name="TextBox 23"/>
            <p:cNvSpPr txBox="1"/>
            <p:nvPr/>
          </p:nvSpPr>
          <p:spPr>
            <a:xfrm>
              <a:off x="3226750" y="3286249"/>
              <a:ext cx="718121" cy="692262"/>
            </a:xfrm>
            <a:prstGeom prst="rect">
              <a:avLst/>
            </a:prstGeom>
            <a:noFill/>
            <a:effectLst/>
          </p:spPr>
          <p:txBody>
            <a:bodyPr wrap="square" rtlCol="0">
              <a:spAutoFit/>
            </a:bodyPr>
            <a:lstStyle/>
            <a:p>
              <a:r>
                <a:rPr lang="zh-CN" altLang="en-US" sz="1400" dirty="0">
                  <a:solidFill>
                    <a:schemeClr val="bg1"/>
                  </a:solidFill>
                  <a:latin typeface="+mn-lt"/>
                  <a:ea typeface="+mn-ea"/>
                  <a:cs typeface="+mn-ea"/>
                  <a:sym typeface="+mn-lt"/>
                </a:rPr>
                <a:t>添加</a:t>
              </a:r>
              <a:endParaRPr lang="en-US" altLang="zh-CN" sz="1400" dirty="0">
                <a:solidFill>
                  <a:schemeClr val="bg1"/>
                </a:solidFill>
                <a:latin typeface="+mn-lt"/>
                <a:ea typeface="+mn-ea"/>
                <a:cs typeface="+mn-ea"/>
                <a:sym typeface="+mn-lt"/>
              </a:endParaRPr>
            </a:p>
            <a:p>
              <a:r>
                <a:rPr lang="zh-CN" altLang="en-US" sz="1400" dirty="0">
                  <a:solidFill>
                    <a:schemeClr val="bg1"/>
                  </a:solidFill>
                  <a:latin typeface="+mn-lt"/>
                  <a:ea typeface="+mn-ea"/>
                  <a:cs typeface="+mn-ea"/>
                  <a:sym typeface="+mn-lt"/>
                </a:rPr>
                <a:t>内容</a:t>
              </a:r>
              <a:endParaRPr lang="zh-CN" altLang="en-US" sz="1400" dirty="0">
                <a:solidFill>
                  <a:prstClr val="white"/>
                </a:solidFill>
                <a:latin typeface="+mn-lt"/>
                <a:ea typeface="+mn-ea"/>
                <a:cs typeface="+mn-ea"/>
                <a:sym typeface="+mn-lt"/>
              </a:endParaRPr>
            </a:p>
          </p:txBody>
        </p:sp>
      </p:grpSp>
      <p:grpSp>
        <p:nvGrpSpPr>
          <p:cNvPr id="25" name="组合 24"/>
          <p:cNvGrpSpPr/>
          <p:nvPr/>
        </p:nvGrpSpPr>
        <p:grpSpPr>
          <a:xfrm>
            <a:off x="4950797" y="2576100"/>
            <a:ext cx="1002398" cy="1002394"/>
            <a:chOff x="1463339" y="1072758"/>
            <a:chExt cx="1546058" cy="1546058"/>
          </a:xfrm>
          <a:effectLst>
            <a:outerShdw blurRad="330200" dist="215900" dir="6900000" sx="91000" sy="91000" algn="t" rotWithShape="0">
              <a:prstClr val="black">
                <a:alpha val="49000"/>
              </a:prstClr>
            </a:outerShdw>
          </a:effectLst>
        </p:grpSpPr>
        <p:sp>
          <p:nvSpPr>
            <p:cNvPr id="26" name="同心圆 25"/>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27" name="椭圆 26"/>
            <p:cNvSpPr/>
            <p:nvPr/>
          </p:nvSpPr>
          <p:spPr>
            <a:xfrm>
              <a:off x="1484232" y="1093651"/>
              <a:ext cx="1504273" cy="1504273"/>
            </a:xfrm>
            <a:prstGeom prst="ellipse">
              <a:avLst/>
            </a:prstGeom>
            <a:gradFill>
              <a:gsLst>
                <a:gs pos="0">
                  <a:schemeClr val="bg1"/>
                </a:gs>
                <a:gs pos="51000">
                  <a:schemeClr val="bg1">
                    <a:lumMod val="95000"/>
                  </a:schemeClr>
                </a:gs>
                <a:gs pos="100000">
                  <a:srgbClr val="C5C5C5"/>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8" name="组合 27"/>
          <p:cNvGrpSpPr/>
          <p:nvPr/>
        </p:nvGrpSpPr>
        <p:grpSpPr>
          <a:xfrm>
            <a:off x="5080973" y="2697970"/>
            <a:ext cx="828868" cy="758652"/>
            <a:chOff x="5305582" y="3088680"/>
            <a:chExt cx="1096659" cy="1003758"/>
          </a:xfrm>
        </p:grpSpPr>
        <p:sp>
          <p:nvSpPr>
            <p:cNvPr id="29" name="椭圆 28"/>
            <p:cNvSpPr/>
            <p:nvPr/>
          </p:nvSpPr>
          <p:spPr>
            <a:xfrm>
              <a:off x="5305582" y="3088680"/>
              <a:ext cx="1003763" cy="1003758"/>
            </a:xfrm>
            <a:prstGeom prst="ellipse">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0" name="TextBox 29"/>
            <p:cNvSpPr txBox="1"/>
            <p:nvPr/>
          </p:nvSpPr>
          <p:spPr>
            <a:xfrm>
              <a:off x="5437816" y="3266255"/>
              <a:ext cx="964425" cy="732984"/>
            </a:xfrm>
            <a:prstGeom prst="rect">
              <a:avLst/>
            </a:prstGeom>
            <a:noFill/>
          </p:spPr>
          <p:txBody>
            <a:bodyPr wrap="square" rtlCol="0">
              <a:spAutoFit/>
            </a:bodyPr>
            <a:lstStyle/>
            <a:p>
              <a:r>
                <a:rPr lang="zh-CN" altLang="en-US" sz="1500" dirty="0">
                  <a:solidFill>
                    <a:schemeClr val="bg1"/>
                  </a:solidFill>
                  <a:latin typeface="+mn-lt"/>
                  <a:ea typeface="+mn-ea"/>
                  <a:cs typeface="+mn-ea"/>
                  <a:sym typeface="+mn-lt"/>
                </a:rPr>
                <a:t>添加</a:t>
              </a:r>
              <a:endParaRPr lang="en-US" altLang="zh-CN" sz="1500" dirty="0">
                <a:solidFill>
                  <a:schemeClr val="bg1"/>
                </a:solidFill>
                <a:latin typeface="+mn-lt"/>
                <a:ea typeface="+mn-ea"/>
                <a:cs typeface="+mn-ea"/>
                <a:sym typeface="+mn-lt"/>
              </a:endParaRPr>
            </a:p>
            <a:p>
              <a:r>
                <a:rPr lang="zh-CN" altLang="en-US" sz="1500" dirty="0">
                  <a:solidFill>
                    <a:schemeClr val="bg1"/>
                  </a:solidFill>
                  <a:latin typeface="+mn-lt"/>
                  <a:ea typeface="+mn-ea"/>
                  <a:cs typeface="+mn-ea"/>
                  <a:sym typeface="+mn-lt"/>
                </a:rPr>
                <a:t>内容</a:t>
              </a:r>
              <a:endParaRPr lang="zh-CN" altLang="en-US" sz="1500" dirty="0">
                <a:solidFill>
                  <a:prstClr val="white"/>
                </a:solidFill>
                <a:latin typeface="+mn-lt"/>
                <a:ea typeface="+mn-ea"/>
                <a:cs typeface="+mn-ea"/>
                <a:sym typeface="+mn-lt"/>
              </a:endParaRPr>
            </a:p>
          </p:txBody>
        </p:sp>
      </p:grpSp>
      <p:grpSp>
        <p:nvGrpSpPr>
          <p:cNvPr id="31" name="组合 30"/>
          <p:cNvGrpSpPr/>
          <p:nvPr/>
        </p:nvGrpSpPr>
        <p:grpSpPr>
          <a:xfrm>
            <a:off x="6531708" y="1680590"/>
            <a:ext cx="1002398" cy="1002394"/>
            <a:chOff x="1463339" y="1072758"/>
            <a:chExt cx="1546058" cy="1546058"/>
          </a:xfrm>
          <a:effectLst>
            <a:outerShdw blurRad="330200" dist="215900" dir="6900000" sx="91000" sy="91000" algn="t" rotWithShape="0">
              <a:prstClr val="black">
                <a:alpha val="49000"/>
              </a:prstClr>
            </a:outerShdw>
          </a:effectLst>
        </p:grpSpPr>
        <p:sp>
          <p:nvSpPr>
            <p:cNvPr id="32" name="同心圆 31"/>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34" name="椭圆 33"/>
            <p:cNvSpPr/>
            <p:nvPr/>
          </p:nvSpPr>
          <p:spPr>
            <a:xfrm>
              <a:off x="1484232" y="1093651"/>
              <a:ext cx="1504273" cy="1504273"/>
            </a:xfrm>
            <a:prstGeom prst="ellipse">
              <a:avLst/>
            </a:prstGeom>
            <a:gradFill>
              <a:gsLst>
                <a:gs pos="0">
                  <a:schemeClr val="bg1"/>
                </a:gs>
                <a:gs pos="51000">
                  <a:schemeClr val="bg1">
                    <a:lumMod val="95000"/>
                  </a:schemeClr>
                </a:gs>
                <a:gs pos="100000">
                  <a:srgbClr val="C5C5C5"/>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35" name="组合 34"/>
          <p:cNvGrpSpPr/>
          <p:nvPr/>
        </p:nvGrpSpPr>
        <p:grpSpPr>
          <a:xfrm>
            <a:off x="6653587" y="1802462"/>
            <a:ext cx="845606" cy="758651"/>
            <a:chOff x="5305580" y="3088682"/>
            <a:chExt cx="1118806" cy="1003758"/>
          </a:xfrm>
        </p:grpSpPr>
        <p:sp>
          <p:nvSpPr>
            <p:cNvPr id="36" name="椭圆 35"/>
            <p:cNvSpPr/>
            <p:nvPr/>
          </p:nvSpPr>
          <p:spPr>
            <a:xfrm>
              <a:off x="5305580" y="3088682"/>
              <a:ext cx="1003763" cy="1003758"/>
            </a:xfrm>
            <a:prstGeom prst="ellipse">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7" name="TextBox 36"/>
            <p:cNvSpPr txBox="1"/>
            <p:nvPr/>
          </p:nvSpPr>
          <p:spPr>
            <a:xfrm>
              <a:off x="5455120" y="3264633"/>
              <a:ext cx="969266" cy="732985"/>
            </a:xfrm>
            <a:prstGeom prst="rect">
              <a:avLst/>
            </a:prstGeom>
            <a:noFill/>
          </p:spPr>
          <p:txBody>
            <a:bodyPr wrap="square" rtlCol="0">
              <a:spAutoFit/>
            </a:bodyPr>
            <a:lstStyle/>
            <a:p>
              <a:r>
                <a:rPr lang="zh-CN" altLang="en-US" sz="1500" dirty="0">
                  <a:solidFill>
                    <a:schemeClr val="bg1"/>
                  </a:solidFill>
                  <a:latin typeface="+mn-lt"/>
                  <a:ea typeface="+mn-ea"/>
                  <a:cs typeface="+mn-ea"/>
                  <a:sym typeface="+mn-lt"/>
                </a:rPr>
                <a:t>添加</a:t>
              </a:r>
              <a:endParaRPr lang="en-US" altLang="zh-CN" sz="1500" dirty="0">
                <a:solidFill>
                  <a:schemeClr val="bg1"/>
                </a:solidFill>
                <a:latin typeface="+mn-lt"/>
                <a:ea typeface="+mn-ea"/>
                <a:cs typeface="+mn-ea"/>
                <a:sym typeface="+mn-lt"/>
              </a:endParaRPr>
            </a:p>
            <a:p>
              <a:r>
                <a:rPr lang="zh-CN" altLang="en-US" sz="1500" dirty="0">
                  <a:solidFill>
                    <a:schemeClr val="bg1"/>
                  </a:solidFill>
                  <a:latin typeface="+mn-lt"/>
                  <a:ea typeface="+mn-ea"/>
                  <a:cs typeface="+mn-ea"/>
                  <a:sym typeface="+mn-lt"/>
                </a:rPr>
                <a:t>内容</a:t>
              </a:r>
              <a:endParaRPr lang="zh-CN" altLang="en-US" sz="1500" dirty="0">
                <a:solidFill>
                  <a:prstClr val="white"/>
                </a:solidFill>
                <a:latin typeface="+mn-lt"/>
                <a:ea typeface="+mn-ea"/>
                <a:cs typeface="+mn-ea"/>
                <a:sym typeface="+mn-lt"/>
              </a:endParaRPr>
            </a:p>
          </p:txBody>
        </p:sp>
      </p:grpSp>
      <p:grpSp>
        <p:nvGrpSpPr>
          <p:cNvPr id="9" name="组合 8"/>
          <p:cNvGrpSpPr/>
          <p:nvPr/>
        </p:nvGrpSpPr>
        <p:grpSpPr>
          <a:xfrm>
            <a:off x="1764222" y="1687648"/>
            <a:ext cx="1089592" cy="748771"/>
            <a:chOff x="1764222" y="1820445"/>
            <a:chExt cx="1089592" cy="748770"/>
          </a:xfrm>
        </p:grpSpPr>
        <p:sp>
          <p:nvSpPr>
            <p:cNvPr id="65" name="TextBox 64"/>
            <p:cNvSpPr txBox="1"/>
            <p:nvPr/>
          </p:nvSpPr>
          <p:spPr>
            <a:xfrm>
              <a:off x="1764222" y="2056778"/>
              <a:ext cx="1089592" cy="512437"/>
            </a:xfrm>
            <a:prstGeom prst="rect">
              <a:avLst/>
            </a:prstGeom>
            <a:noFill/>
          </p:spPr>
          <p:txBody>
            <a:bodyPr wrap="square" lIns="91431" tIns="45715" rIns="91431" bIns="45715" rtlCol="0">
              <a:spAutoFit/>
            </a:bodyPr>
            <a:lstStyle/>
            <a:p>
              <a:pPr>
                <a:lnSpc>
                  <a:spcPct val="130000"/>
                </a:lnSpc>
              </a:pPr>
              <a:r>
                <a:rPr lang="zh-CN" altLang="en-US" sz="700" dirty="0">
                  <a:solidFill>
                    <a:schemeClr val="tx1">
                      <a:lumMod val="75000"/>
                      <a:lumOff val="25000"/>
                    </a:schemeClr>
                  </a:solidFill>
                  <a:latin typeface="+mn-lt"/>
                  <a:ea typeface="+mn-ea"/>
                  <a:cs typeface="+mn-ea"/>
                  <a:sym typeface="+mn-lt"/>
                </a:rPr>
                <a:t>您的内容打在这里，或者通过您的内容打在这里，或者您的内容打在</a:t>
              </a:r>
              <a:endParaRPr lang="zh-CN" altLang="en-US" sz="700" dirty="0">
                <a:solidFill>
                  <a:schemeClr val="tx1">
                    <a:lumMod val="75000"/>
                    <a:lumOff val="25000"/>
                  </a:schemeClr>
                </a:solidFill>
                <a:latin typeface="+mn-lt"/>
                <a:ea typeface="+mn-ea"/>
                <a:cs typeface="+mn-ea"/>
                <a:sym typeface="+mn-lt"/>
              </a:endParaRPr>
            </a:p>
          </p:txBody>
        </p:sp>
        <p:sp>
          <p:nvSpPr>
            <p:cNvPr id="66" name="TextBox 65"/>
            <p:cNvSpPr txBox="1"/>
            <p:nvPr/>
          </p:nvSpPr>
          <p:spPr>
            <a:xfrm>
              <a:off x="1802502" y="1820445"/>
              <a:ext cx="945636" cy="224036"/>
            </a:xfrm>
            <a:prstGeom prst="rect">
              <a:avLst/>
            </a:prstGeom>
            <a:noFill/>
          </p:spPr>
          <p:txBody>
            <a:bodyPr wrap="square" lIns="91431" tIns="0" rIns="91431" bIns="0" rtlCol="0" anchor="t">
              <a:spAutoFit/>
            </a:bodyPr>
            <a:lstStyle/>
            <a:p>
              <a:pPr algn="ctr">
                <a:lnSpc>
                  <a:spcPct val="150000"/>
                </a:lnSpc>
              </a:pPr>
              <a:r>
                <a:rPr lang="zh-CN" altLang="en-US" sz="1100" dirty="0">
                  <a:solidFill>
                    <a:schemeClr val="tx1">
                      <a:lumMod val="75000"/>
                      <a:lumOff val="25000"/>
                    </a:schemeClr>
                  </a:solidFill>
                  <a:latin typeface="+mn-lt"/>
                  <a:ea typeface="+mn-ea"/>
                  <a:cs typeface="+mn-ea"/>
                  <a:sym typeface="+mn-lt"/>
                </a:rPr>
                <a:t>添加标题</a:t>
              </a:r>
              <a:endParaRPr lang="zh-CN" altLang="en-US" sz="1100" dirty="0">
                <a:solidFill>
                  <a:schemeClr val="tx1">
                    <a:lumMod val="75000"/>
                    <a:lumOff val="25000"/>
                  </a:schemeClr>
                </a:solidFill>
                <a:latin typeface="+mn-lt"/>
                <a:ea typeface="+mn-ea"/>
                <a:cs typeface="+mn-ea"/>
                <a:sym typeface="+mn-lt"/>
              </a:endParaRPr>
            </a:p>
          </p:txBody>
        </p:sp>
      </p:grpSp>
      <p:grpSp>
        <p:nvGrpSpPr>
          <p:cNvPr id="77" name="组合 76"/>
          <p:cNvGrpSpPr/>
          <p:nvPr/>
        </p:nvGrpSpPr>
        <p:grpSpPr>
          <a:xfrm>
            <a:off x="3305888" y="2853157"/>
            <a:ext cx="1122980" cy="657897"/>
            <a:chOff x="3344570" y="3016015"/>
            <a:chExt cx="1122980" cy="657897"/>
          </a:xfrm>
        </p:grpSpPr>
        <p:sp>
          <p:nvSpPr>
            <p:cNvPr id="67" name="TextBox 66"/>
            <p:cNvSpPr txBox="1"/>
            <p:nvPr/>
          </p:nvSpPr>
          <p:spPr>
            <a:xfrm>
              <a:off x="3344570" y="3221491"/>
              <a:ext cx="1122980" cy="452421"/>
            </a:xfrm>
            <a:prstGeom prst="rect">
              <a:avLst/>
            </a:prstGeom>
            <a:noFill/>
          </p:spPr>
          <p:txBody>
            <a:bodyPr wrap="square" lIns="91431" tIns="45715" rIns="91431" bIns="45715" rtlCol="0">
              <a:spAutoFit/>
            </a:bodyPr>
            <a:lstStyle/>
            <a:p>
              <a:pPr>
                <a:lnSpc>
                  <a:spcPct val="130000"/>
                </a:lnSpc>
              </a:pPr>
              <a:r>
                <a:rPr lang="zh-CN" altLang="en-US" sz="600" dirty="0">
                  <a:solidFill>
                    <a:schemeClr val="tx1">
                      <a:lumMod val="75000"/>
                      <a:lumOff val="25000"/>
                    </a:schemeClr>
                  </a:solidFill>
                  <a:latin typeface="+mn-lt"/>
                  <a:ea typeface="+mn-ea"/>
                  <a:cs typeface="+mn-ea"/>
                  <a:sym typeface="+mn-lt"/>
                </a:rPr>
                <a:t>您的内容打在这里，或者通过您的内容打在这里，或者您的内容打在</a:t>
              </a:r>
              <a:endParaRPr lang="zh-CN" altLang="en-US" sz="600" dirty="0">
                <a:solidFill>
                  <a:schemeClr val="tx1">
                    <a:lumMod val="75000"/>
                    <a:lumOff val="25000"/>
                  </a:schemeClr>
                </a:solidFill>
                <a:latin typeface="+mn-lt"/>
                <a:ea typeface="+mn-ea"/>
                <a:cs typeface="+mn-ea"/>
                <a:sym typeface="+mn-lt"/>
              </a:endParaRPr>
            </a:p>
          </p:txBody>
        </p:sp>
        <p:sp>
          <p:nvSpPr>
            <p:cNvPr id="68" name="TextBox 67"/>
            <p:cNvSpPr txBox="1"/>
            <p:nvPr/>
          </p:nvSpPr>
          <p:spPr>
            <a:xfrm>
              <a:off x="3392060" y="3016015"/>
              <a:ext cx="945636" cy="224036"/>
            </a:xfrm>
            <a:prstGeom prst="rect">
              <a:avLst/>
            </a:prstGeom>
            <a:noFill/>
          </p:spPr>
          <p:txBody>
            <a:bodyPr wrap="square" lIns="91431" tIns="0" rIns="91431" bIns="0" rtlCol="0" anchor="t">
              <a:spAutoFit/>
            </a:bodyPr>
            <a:lstStyle/>
            <a:p>
              <a:pPr algn="ctr">
                <a:lnSpc>
                  <a:spcPct val="150000"/>
                </a:lnSpc>
              </a:pPr>
              <a:r>
                <a:rPr lang="zh-CN" altLang="en-US" sz="1100" dirty="0">
                  <a:solidFill>
                    <a:schemeClr val="tx1">
                      <a:lumMod val="75000"/>
                      <a:lumOff val="25000"/>
                    </a:schemeClr>
                  </a:solidFill>
                  <a:latin typeface="+mn-lt"/>
                  <a:ea typeface="+mn-ea"/>
                  <a:cs typeface="+mn-ea"/>
                  <a:sym typeface="+mn-lt"/>
                </a:rPr>
                <a:t>添加标题</a:t>
              </a:r>
              <a:endParaRPr lang="zh-CN" altLang="en-US" sz="1100" dirty="0">
                <a:solidFill>
                  <a:schemeClr val="tx1">
                    <a:lumMod val="75000"/>
                    <a:lumOff val="25000"/>
                  </a:schemeClr>
                </a:solidFill>
                <a:latin typeface="+mn-lt"/>
                <a:ea typeface="+mn-ea"/>
                <a:cs typeface="+mn-ea"/>
                <a:sym typeface="+mn-lt"/>
              </a:endParaRPr>
            </a:p>
          </p:txBody>
        </p:sp>
      </p:grpSp>
      <p:grpSp>
        <p:nvGrpSpPr>
          <p:cNvPr id="78" name="组合 77"/>
          <p:cNvGrpSpPr/>
          <p:nvPr/>
        </p:nvGrpSpPr>
        <p:grpSpPr>
          <a:xfrm>
            <a:off x="4912515" y="1687648"/>
            <a:ext cx="1089592" cy="748771"/>
            <a:chOff x="4912515" y="1820445"/>
            <a:chExt cx="1089592" cy="748770"/>
          </a:xfrm>
        </p:grpSpPr>
        <p:sp>
          <p:nvSpPr>
            <p:cNvPr id="69" name="TextBox 68"/>
            <p:cNvSpPr txBox="1"/>
            <p:nvPr/>
          </p:nvSpPr>
          <p:spPr>
            <a:xfrm>
              <a:off x="4912515" y="2056778"/>
              <a:ext cx="1089592" cy="512437"/>
            </a:xfrm>
            <a:prstGeom prst="rect">
              <a:avLst/>
            </a:prstGeom>
            <a:noFill/>
          </p:spPr>
          <p:txBody>
            <a:bodyPr wrap="square" lIns="91431" tIns="45715" rIns="91431" bIns="45715" rtlCol="0">
              <a:spAutoFit/>
            </a:bodyPr>
            <a:lstStyle/>
            <a:p>
              <a:pPr>
                <a:lnSpc>
                  <a:spcPct val="130000"/>
                </a:lnSpc>
              </a:pPr>
              <a:r>
                <a:rPr lang="zh-CN" altLang="en-US" sz="700" dirty="0">
                  <a:solidFill>
                    <a:schemeClr val="tx1">
                      <a:lumMod val="75000"/>
                      <a:lumOff val="25000"/>
                    </a:schemeClr>
                  </a:solidFill>
                  <a:latin typeface="+mn-lt"/>
                  <a:ea typeface="+mn-ea"/>
                  <a:cs typeface="+mn-ea"/>
                  <a:sym typeface="+mn-lt"/>
                </a:rPr>
                <a:t>您的内容打在这里，或者通过您的内容打在这里，或者您的内容打在</a:t>
              </a:r>
              <a:endParaRPr lang="zh-CN" altLang="en-US" sz="700" dirty="0">
                <a:solidFill>
                  <a:schemeClr val="tx1">
                    <a:lumMod val="75000"/>
                    <a:lumOff val="25000"/>
                  </a:schemeClr>
                </a:solidFill>
                <a:latin typeface="+mn-lt"/>
                <a:ea typeface="+mn-ea"/>
                <a:cs typeface="+mn-ea"/>
                <a:sym typeface="+mn-lt"/>
              </a:endParaRPr>
            </a:p>
          </p:txBody>
        </p:sp>
        <p:sp>
          <p:nvSpPr>
            <p:cNvPr id="70" name="TextBox 69"/>
            <p:cNvSpPr txBox="1"/>
            <p:nvPr/>
          </p:nvSpPr>
          <p:spPr>
            <a:xfrm>
              <a:off x="4950795" y="1820445"/>
              <a:ext cx="945636" cy="224036"/>
            </a:xfrm>
            <a:prstGeom prst="rect">
              <a:avLst/>
            </a:prstGeom>
            <a:noFill/>
          </p:spPr>
          <p:txBody>
            <a:bodyPr wrap="square" lIns="91431" tIns="0" rIns="91431" bIns="0" rtlCol="0" anchor="t">
              <a:spAutoFit/>
            </a:bodyPr>
            <a:lstStyle/>
            <a:p>
              <a:pPr algn="ctr">
                <a:lnSpc>
                  <a:spcPct val="150000"/>
                </a:lnSpc>
              </a:pPr>
              <a:r>
                <a:rPr lang="zh-CN" altLang="en-US" sz="1100" dirty="0">
                  <a:solidFill>
                    <a:schemeClr val="tx1">
                      <a:lumMod val="75000"/>
                      <a:lumOff val="25000"/>
                    </a:schemeClr>
                  </a:solidFill>
                  <a:latin typeface="+mn-lt"/>
                  <a:ea typeface="+mn-ea"/>
                  <a:cs typeface="+mn-ea"/>
                  <a:sym typeface="+mn-lt"/>
                </a:rPr>
                <a:t>添加标题</a:t>
              </a:r>
              <a:endParaRPr lang="zh-CN" altLang="en-US" sz="1100" dirty="0">
                <a:solidFill>
                  <a:schemeClr val="tx1">
                    <a:lumMod val="75000"/>
                    <a:lumOff val="25000"/>
                  </a:schemeClr>
                </a:solidFill>
                <a:latin typeface="+mn-lt"/>
                <a:ea typeface="+mn-ea"/>
                <a:cs typeface="+mn-ea"/>
                <a:sym typeface="+mn-lt"/>
              </a:endParaRPr>
            </a:p>
          </p:txBody>
        </p:sp>
      </p:grpSp>
      <p:grpSp>
        <p:nvGrpSpPr>
          <p:cNvPr id="79" name="组合 78"/>
          <p:cNvGrpSpPr/>
          <p:nvPr/>
        </p:nvGrpSpPr>
        <p:grpSpPr>
          <a:xfrm>
            <a:off x="6488080" y="2830671"/>
            <a:ext cx="1141583" cy="680382"/>
            <a:chOff x="6526760" y="2993530"/>
            <a:chExt cx="1141583" cy="680382"/>
          </a:xfrm>
        </p:grpSpPr>
        <p:sp>
          <p:nvSpPr>
            <p:cNvPr id="71" name="TextBox 70"/>
            <p:cNvSpPr txBox="1"/>
            <p:nvPr/>
          </p:nvSpPr>
          <p:spPr>
            <a:xfrm>
              <a:off x="6526760" y="3221491"/>
              <a:ext cx="1141583" cy="452421"/>
            </a:xfrm>
            <a:prstGeom prst="rect">
              <a:avLst/>
            </a:prstGeom>
            <a:noFill/>
          </p:spPr>
          <p:txBody>
            <a:bodyPr wrap="square" lIns="91431" tIns="45715" rIns="91431" bIns="45715" rtlCol="0">
              <a:spAutoFit/>
            </a:bodyPr>
            <a:lstStyle/>
            <a:p>
              <a:pPr>
                <a:lnSpc>
                  <a:spcPct val="130000"/>
                </a:lnSpc>
              </a:pPr>
              <a:r>
                <a:rPr lang="zh-CN" altLang="en-US" sz="600" dirty="0">
                  <a:solidFill>
                    <a:schemeClr val="tx1">
                      <a:lumMod val="75000"/>
                      <a:lumOff val="25000"/>
                    </a:schemeClr>
                  </a:solidFill>
                  <a:latin typeface="+mn-lt"/>
                  <a:ea typeface="+mn-ea"/>
                  <a:cs typeface="+mn-ea"/>
                  <a:sym typeface="+mn-lt"/>
                </a:rPr>
                <a:t>您的内容打在这里，或者通过您的内容打在这里，或者您的内容打在</a:t>
              </a:r>
              <a:endParaRPr lang="zh-CN" altLang="en-US" sz="600" dirty="0">
                <a:solidFill>
                  <a:schemeClr val="tx1">
                    <a:lumMod val="75000"/>
                    <a:lumOff val="25000"/>
                  </a:schemeClr>
                </a:solidFill>
                <a:latin typeface="+mn-lt"/>
                <a:ea typeface="+mn-ea"/>
                <a:cs typeface="+mn-ea"/>
                <a:sym typeface="+mn-lt"/>
              </a:endParaRPr>
            </a:p>
          </p:txBody>
        </p:sp>
        <p:sp>
          <p:nvSpPr>
            <p:cNvPr id="72" name="TextBox 71"/>
            <p:cNvSpPr txBox="1"/>
            <p:nvPr/>
          </p:nvSpPr>
          <p:spPr>
            <a:xfrm>
              <a:off x="6574251" y="2993530"/>
              <a:ext cx="945636" cy="224036"/>
            </a:xfrm>
            <a:prstGeom prst="rect">
              <a:avLst/>
            </a:prstGeom>
            <a:noFill/>
          </p:spPr>
          <p:txBody>
            <a:bodyPr wrap="square" lIns="91431" tIns="0" rIns="91431" bIns="0" rtlCol="0" anchor="t">
              <a:spAutoFit/>
            </a:bodyPr>
            <a:lstStyle/>
            <a:p>
              <a:pPr algn="ctr">
                <a:lnSpc>
                  <a:spcPct val="150000"/>
                </a:lnSpc>
              </a:pPr>
              <a:r>
                <a:rPr lang="zh-CN" altLang="en-US" sz="1100" dirty="0">
                  <a:solidFill>
                    <a:schemeClr val="tx1">
                      <a:lumMod val="75000"/>
                      <a:lumOff val="25000"/>
                    </a:schemeClr>
                  </a:solidFill>
                  <a:latin typeface="+mn-lt"/>
                  <a:ea typeface="+mn-ea"/>
                  <a:cs typeface="+mn-ea"/>
                  <a:sym typeface="+mn-lt"/>
                </a:rPr>
                <a:t>添加标题</a:t>
              </a:r>
              <a:endParaRPr lang="zh-CN" altLang="en-US" sz="1100" dirty="0">
                <a:solidFill>
                  <a:schemeClr val="tx1">
                    <a:lumMod val="75000"/>
                    <a:lumOff val="25000"/>
                  </a:schemeClr>
                </a:solidFill>
                <a:latin typeface="+mn-lt"/>
                <a:ea typeface="+mn-ea"/>
                <a:cs typeface="+mn-ea"/>
                <a:sym typeface="+mn-lt"/>
              </a:endParaRPr>
            </a:p>
          </p:txBody>
        </p:sp>
      </p:grpSp>
      <p:grpSp>
        <p:nvGrpSpPr>
          <p:cNvPr id="73" name="组合 72"/>
          <p:cNvGrpSpPr/>
          <p:nvPr/>
        </p:nvGrpSpPr>
        <p:grpSpPr>
          <a:xfrm>
            <a:off x="1654916" y="4143169"/>
            <a:ext cx="6096058" cy="504056"/>
            <a:chOff x="1370440" y="3924536"/>
            <a:chExt cx="6096058" cy="504056"/>
          </a:xfrm>
          <a:solidFill>
            <a:schemeClr val="bg1">
              <a:alpha val="77000"/>
            </a:schemeClr>
          </a:solidFill>
        </p:grpSpPr>
        <p:sp>
          <p:nvSpPr>
            <p:cNvPr id="74" name="矩形 73"/>
            <p:cNvSpPr/>
            <p:nvPr/>
          </p:nvSpPr>
          <p:spPr>
            <a:xfrm>
              <a:off x="1370440" y="3924536"/>
              <a:ext cx="6096058" cy="504056"/>
            </a:xfrm>
            <a:prstGeom prst="rect">
              <a:avLst/>
            </a:prstGeom>
            <a:solidFill>
              <a:schemeClr val="bg1">
                <a:alpha val="90000"/>
              </a:schemeClr>
            </a:solidFill>
            <a:ln>
              <a:noFill/>
            </a:ln>
            <a:effectLst>
              <a:outerShdw blurRad="165100" dist="38100" dir="8100000" algn="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5" name="TextBox 74"/>
            <p:cNvSpPr txBox="1"/>
            <p:nvPr/>
          </p:nvSpPr>
          <p:spPr>
            <a:xfrm>
              <a:off x="1420302" y="3939902"/>
              <a:ext cx="5829328" cy="430887"/>
            </a:xfrm>
            <a:prstGeom prst="rect">
              <a:avLst/>
            </a:prstGeom>
            <a:noFill/>
          </p:spPr>
          <p:txBody>
            <a:bodyPr wrap="square" rtlCol="0">
              <a:spAutoFit/>
            </a:bodyPr>
            <a:lstStyle/>
            <a:p>
              <a:pPr algn="ctr"/>
              <a:r>
                <a:rPr lang="zh-CN" altLang="en-US" sz="1100" dirty="0">
                  <a:solidFill>
                    <a:schemeClr val="tx1">
                      <a:lumMod val="65000"/>
                      <a:lumOff val="35000"/>
                    </a:schemeClr>
                  </a:solidFill>
                  <a:latin typeface="+mn-lt"/>
                  <a:ea typeface="+mn-ea"/>
                  <a:cs typeface="+mn-ea"/>
                  <a:sym typeface="+mn-lt"/>
                </a:rPr>
                <a:t>您的内容打在这里，或者通过复制您的文本后，在此框中选择粘贴，并选择只保留文字。您的内容打在这里，或者通过复制您的文本</a:t>
              </a:r>
              <a:endParaRPr lang="en-US" altLang="zh-CN" sz="1100" dirty="0">
                <a:solidFill>
                  <a:schemeClr val="tx1">
                    <a:lumMod val="65000"/>
                    <a:lumOff val="35000"/>
                  </a:schemeClr>
                </a:solidFill>
                <a:latin typeface="+mn-lt"/>
                <a:ea typeface="+mn-ea"/>
                <a:cs typeface="+mn-ea"/>
                <a:sym typeface="+mn-lt"/>
              </a:endParaRPr>
            </a:p>
          </p:txBody>
        </p:sp>
      </p:grpSp>
      <p:grpSp>
        <p:nvGrpSpPr>
          <p:cNvPr id="63" name="组合 62"/>
          <p:cNvGrpSpPr/>
          <p:nvPr/>
        </p:nvGrpSpPr>
        <p:grpSpPr>
          <a:xfrm>
            <a:off x="-107260" y="196219"/>
            <a:ext cx="1765509" cy="551352"/>
            <a:chOff x="520640" y="251298"/>
            <a:chExt cx="1766054" cy="551522"/>
          </a:xfrm>
        </p:grpSpPr>
        <p:sp>
          <p:nvSpPr>
            <p:cNvPr id="64" name="矩形 3"/>
            <p:cNvSpPr>
              <a:spLocks noChangeArrowheads="1"/>
            </p:cNvSpPr>
            <p:nvPr/>
          </p:nvSpPr>
          <p:spPr bwMode="auto">
            <a:xfrm>
              <a:off x="872610" y="251298"/>
              <a:ext cx="1062119" cy="34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61" tIns="34281" rIns="68561" bIns="34281">
              <a:spAutoFit/>
            </a:bodyPr>
            <a:lstStyle/>
            <a:p>
              <a:pPr algn="ctr" defTabSz="914400" fontAlgn="auto">
                <a:spcBef>
                  <a:spcPts val="0"/>
                </a:spcBef>
                <a:spcAft>
                  <a:spcPts val="0"/>
                </a:spcAft>
                <a:defRPr/>
              </a:pPr>
              <a:r>
                <a:rPr lang="zh-CN" altLang="en-US" kern="0" dirty="0">
                  <a:solidFill>
                    <a:schemeClr val="tx1">
                      <a:lumMod val="65000"/>
                      <a:lumOff val="35000"/>
                    </a:schemeClr>
                  </a:solidFill>
                  <a:latin typeface="+mn-lt"/>
                  <a:ea typeface="+mn-ea"/>
                  <a:cs typeface="+mn-ea"/>
                  <a:sym typeface="+mn-lt"/>
                </a:rPr>
                <a:t>工作回顾</a:t>
              </a:r>
              <a:endParaRPr lang="zh-CN" altLang="en-US" kern="0" dirty="0">
                <a:solidFill>
                  <a:schemeClr val="tx1">
                    <a:lumMod val="65000"/>
                    <a:lumOff val="35000"/>
                  </a:schemeClr>
                </a:solidFill>
                <a:latin typeface="+mn-lt"/>
                <a:ea typeface="+mn-ea"/>
                <a:cs typeface="+mn-ea"/>
                <a:sym typeface="+mn-lt"/>
              </a:endParaRPr>
            </a:p>
          </p:txBody>
        </p:sp>
        <p:grpSp>
          <p:nvGrpSpPr>
            <p:cNvPr id="80" name="组合 79"/>
            <p:cNvGrpSpPr/>
            <p:nvPr/>
          </p:nvGrpSpPr>
          <p:grpSpPr>
            <a:xfrm>
              <a:off x="520640" y="515443"/>
              <a:ext cx="1766054" cy="287377"/>
              <a:chOff x="562081" y="425886"/>
              <a:chExt cx="1766054" cy="287377"/>
            </a:xfrm>
          </p:grpSpPr>
          <p:sp>
            <p:nvSpPr>
              <p:cNvPr id="81" name="文本框 31"/>
              <p:cNvSpPr>
                <a:spLocks noChangeArrowheads="1"/>
              </p:cNvSpPr>
              <p:nvPr/>
            </p:nvSpPr>
            <p:spPr bwMode="auto">
              <a:xfrm>
                <a:off x="562081" y="425886"/>
                <a:ext cx="1766054" cy="215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68" tIns="45682" rIns="91368" bIns="45682" numCol="1" anchor="t" anchorCtr="0" compatLnSpc="1">
                <a:spAutoFit/>
              </a:bodyPr>
              <a:lstStyle/>
              <a:p>
                <a:pPr algn="ctr" defTabSz="913765" fontAlgn="auto">
                  <a:spcBef>
                    <a:spcPts val="0"/>
                  </a:spcBef>
                  <a:spcAft>
                    <a:spcPts val="0"/>
                  </a:spcAft>
                  <a:defRPr/>
                </a:pPr>
                <a:r>
                  <a:rPr lang="en-US" altLang="zh-CN" sz="800" kern="0" dirty="0">
                    <a:solidFill>
                      <a:srgbClr val="FFFFFF">
                        <a:lumMod val="50000"/>
                      </a:srgbClr>
                    </a:solidFill>
                    <a:latin typeface="+mn-lt"/>
                    <a:ea typeface="+mn-ea"/>
                    <a:cs typeface="+mn-ea"/>
                    <a:sym typeface="+mn-lt"/>
                  </a:rPr>
                  <a:t>Work review</a:t>
                </a:r>
                <a:endParaRPr lang="zh-CN" altLang="en-US" sz="800" kern="0" dirty="0">
                  <a:solidFill>
                    <a:srgbClr val="FFFFFF">
                      <a:lumMod val="50000"/>
                    </a:srgbClr>
                  </a:solidFill>
                  <a:latin typeface="+mn-lt"/>
                  <a:ea typeface="+mn-ea"/>
                  <a:cs typeface="+mn-ea"/>
                  <a:sym typeface="+mn-lt"/>
                </a:endParaRPr>
              </a:p>
            </p:txBody>
          </p:sp>
          <p:grpSp>
            <p:nvGrpSpPr>
              <p:cNvPr id="82" name="组合 81"/>
              <p:cNvGrpSpPr/>
              <p:nvPr/>
            </p:nvGrpSpPr>
            <p:grpSpPr>
              <a:xfrm>
                <a:off x="931046" y="667544"/>
                <a:ext cx="1028125" cy="45719"/>
                <a:chOff x="688893" y="2574256"/>
                <a:chExt cx="7739508" cy="81111"/>
              </a:xfrm>
            </p:grpSpPr>
            <p:sp>
              <p:nvSpPr>
                <p:cNvPr id="83" name="Rectangle 4"/>
                <p:cNvSpPr/>
                <p:nvPr/>
              </p:nvSpPr>
              <p:spPr>
                <a:xfrm>
                  <a:off x="688893"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96" name="Rectangle 5"/>
                <p:cNvSpPr/>
                <p:nvPr/>
              </p:nvSpPr>
              <p:spPr>
                <a:xfrm>
                  <a:off x="2239021" y="2574256"/>
                  <a:ext cx="1539000" cy="81111"/>
                </a:xfrm>
                <a:prstGeom prst="rect">
                  <a:avLst/>
                </a:prstGeom>
                <a:solidFill>
                  <a:srgbClr val="00B0F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97" name="Rectangle 6"/>
                <p:cNvSpPr/>
                <p:nvPr/>
              </p:nvSpPr>
              <p:spPr>
                <a:xfrm>
                  <a:off x="3789153"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98" name="Rectangle 7"/>
                <p:cNvSpPr/>
                <p:nvPr/>
              </p:nvSpPr>
              <p:spPr>
                <a:xfrm>
                  <a:off x="5339276" y="2574256"/>
                  <a:ext cx="1539000" cy="81111"/>
                </a:xfrm>
                <a:prstGeom prst="rect">
                  <a:avLst/>
                </a:prstGeom>
                <a:solidFill>
                  <a:srgbClr val="00B0F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99" name="Rectangle 8"/>
                <p:cNvSpPr/>
                <p:nvPr/>
              </p:nvSpPr>
              <p:spPr>
                <a:xfrm>
                  <a:off x="6889401"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grpSp>
        </p:grpSp>
      </p:gr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直接连接符 13"/>
          <p:cNvCxnSpPr/>
          <p:nvPr/>
        </p:nvCxnSpPr>
        <p:spPr>
          <a:xfrm flipV="1">
            <a:off x="2079625" y="2514600"/>
            <a:ext cx="1400175" cy="1439863"/>
          </a:xfrm>
          <a:prstGeom prst="line">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cxnSp>
        <p:nvCxnSpPr>
          <p:cNvPr id="16" name="直接连接符 15"/>
          <p:cNvCxnSpPr/>
          <p:nvPr/>
        </p:nvCxnSpPr>
        <p:spPr>
          <a:xfrm flipH="1" flipV="1">
            <a:off x="3467100" y="2516188"/>
            <a:ext cx="1860550" cy="658812"/>
          </a:xfrm>
          <a:prstGeom prst="line">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cxnSp>
        <p:nvCxnSpPr>
          <p:cNvPr id="19" name="直接连接符 18"/>
          <p:cNvCxnSpPr/>
          <p:nvPr/>
        </p:nvCxnSpPr>
        <p:spPr>
          <a:xfrm flipH="1">
            <a:off x="5327650" y="1644650"/>
            <a:ext cx="1681163" cy="1527175"/>
          </a:xfrm>
          <a:prstGeom prst="line">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sp>
        <p:nvSpPr>
          <p:cNvPr id="3" name="椭圆 2"/>
          <p:cNvSpPr>
            <a:spLocks noChangeArrowheads="1"/>
          </p:cNvSpPr>
          <p:nvPr/>
        </p:nvSpPr>
        <p:spPr bwMode="auto">
          <a:xfrm>
            <a:off x="1692275" y="3565525"/>
            <a:ext cx="776288" cy="777875"/>
          </a:xfrm>
          <a:prstGeom prst="ellipse">
            <a:avLst/>
          </a:prstGeom>
          <a:gradFill rotWithShape="1">
            <a:gsLst>
              <a:gs pos="0">
                <a:srgbClr val="BFBFBF"/>
              </a:gs>
              <a:gs pos="70000">
                <a:srgbClr val="FAFAFA"/>
              </a:gs>
              <a:gs pos="100000">
                <a:srgbClr val="FAFAFA"/>
              </a:gs>
            </a:gsLst>
            <a:lin ang="8100000" scaled="1"/>
          </a:gradFill>
          <a:ln w="25400">
            <a:solidFill>
              <a:schemeClr val="bg1"/>
            </a:solidFill>
            <a:round/>
          </a:ln>
          <a:effectLst>
            <a:outerShdw blurRad="63500" dist="190500" dir="8100000" algn="tr" rotWithShape="0">
              <a:srgbClr val="000000">
                <a:alpha val="14999"/>
              </a:srgbClr>
            </a:outerShdw>
          </a:effectLst>
        </p:spPr>
        <p:txBody>
          <a:bodyPr anchor="ctr"/>
          <a:lstStyle/>
          <a:p>
            <a:pPr algn="ctr" fontAlgn="auto">
              <a:spcBef>
                <a:spcPts val="0"/>
              </a:spcBef>
              <a:spcAft>
                <a:spcPts val="0"/>
              </a:spcAft>
              <a:defRPr/>
            </a:pPr>
            <a:endParaRPr lang="zh-CN" altLang="en-US" sz="1600">
              <a:solidFill>
                <a:schemeClr val="lt1"/>
              </a:solidFill>
              <a:latin typeface="+mn-lt"/>
              <a:ea typeface="+mn-ea"/>
              <a:cs typeface="+mn-ea"/>
              <a:sym typeface="+mn-lt"/>
            </a:endParaRPr>
          </a:p>
        </p:txBody>
      </p:sp>
      <p:sp>
        <p:nvSpPr>
          <p:cNvPr id="4" name="椭圆 3"/>
          <p:cNvSpPr>
            <a:spLocks noChangeArrowheads="1"/>
          </p:cNvSpPr>
          <p:nvPr/>
        </p:nvSpPr>
        <p:spPr bwMode="auto">
          <a:xfrm>
            <a:off x="2968625" y="2003425"/>
            <a:ext cx="1022350" cy="1022350"/>
          </a:xfrm>
          <a:prstGeom prst="ellipse">
            <a:avLst/>
          </a:prstGeom>
          <a:gradFill rotWithShape="1">
            <a:gsLst>
              <a:gs pos="0">
                <a:srgbClr val="BFBFBF"/>
              </a:gs>
              <a:gs pos="70000">
                <a:srgbClr val="FAFAFA"/>
              </a:gs>
              <a:gs pos="100000">
                <a:srgbClr val="FAFAFA"/>
              </a:gs>
            </a:gsLst>
            <a:lin ang="8100000" scaled="1"/>
          </a:gradFill>
          <a:ln w="25400">
            <a:solidFill>
              <a:schemeClr val="bg1"/>
            </a:solidFill>
            <a:round/>
          </a:ln>
          <a:effectLst>
            <a:outerShdw blurRad="63500" dist="190500" dir="8100000" algn="tr" rotWithShape="0">
              <a:srgbClr val="000000">
                <a:alpha val="14999"/>
              </a:srgbClr>
            </a:outerShdw>
          </a:effectLst>
        </p:spPr>
        <p:txBody>
          <a:bodyPr anchor="ctr"/>
          <a:lstStyle/>
          <a:p>
            <a:pPr algn="ctr" fontAlgn="auto">
              <a:spcBef>
                <a:spcPts val="0"/>
              </a:spcBef>
              <a:spcAft>
                <a:spcPts val="0"/>
              </a:spcAft>
              <a:defRPr/>
            </a:pPr>
            <a:endParaRPr lang="zh-CN" altLang="en-US" sz="1600">
              <a:solidFill>
                <a:schemeClr val="lt1"/>
              </a:solidFill>
              <a:latin typeface="+mn-lt"/>
              <a:ea typeface="+mn-ea"/>
              <a:cs typeface="+mn-ea"/>
              <a:sym typeface="+mn-lt"/>
            </a:endParaRPr>
          </a:p>
        </p:txBody>
      </p:sp>
      <p:sp>
        <p:nvSpPr>
          <p:cNvPr id="5" name="椭圆 4"/>
          <p:cNvSpPr>
            <a:spLocks noChangeArrowheads="1"/>
          </p:cNvSpPr>
          <p:nvPr/>
        </p:nvSpPr>
        <p:spPr bwMode="auto">
          <a:xfrm>
            <a:off x="4716463" y="2547938"/>
            <a:ext cx="1166812" cy="1166812"/>
          </a:xfrm>
          <a:prstGeom prst="ellipse">
            <a:avLst/>
          </a:prstGeom>
          <a:gradFill rotWithShape="1">
            <a:gsLst>
              <a:gs pos="0">
                <a:srgbClr val="BFBFBF"/>
              </a:gs>
              <a:gs pos="70000">
                <a:srgbClr val="FAFAFA"/>
              </a:gs>
              <a:gs pos="100000">
                <a:srgbClr val="FAFAFA"/>
              </a:gs>
            </a:gsLst>
            <a:lin ang="8100000" scaled="1"/>
          </a:gradFill>
          <a:ln w="25400">
            <a:solidFill>
              <a:schemeClr val="bg1"/>
            </a:solidFill>
            <a:round/>
          </a:ln>
          <a:effectLst>
            <a:outerShdw blurRad="63500" dist="190500" dir="8100000" algn="tr" rotWithShape="0">
              <a:srgbClr val="000000">
                <a:alpha val="14999"/>
              </a:srgbClr>
            </a:outerShdw>
          </a:effectLst>
        </p:spPr>
        <p:txBody>
          <a:bodyPr anchor="ctr"/>
          <a:lstStyle/>
          <a:p>
            <a:pPr algn="ctr" fontAlgn="auto">
              <a:spcBef>
                <a:spcPts val="0"/>
              </a:spcBef>
              <a:spcAft>
                <a:spcPts val="0"/>
              </a:spcAft>
              <a:defRPr/>
            </a:pPr>
            <a:endParaRPr lang="zh-CN" altLang="en-US" sz="1600">
              <a:solidFill>
                <a:schemeClr val="lt1"/>
              </a:solidFill>
              <a:latin typeface="+mn-lt"/>
              <a:ea typeface="+mn-ea"/>
              <a:cs typeface="+mn-ea"/>
              <a:sym typeface="+mn-lt"/>
            </a:endParaRPr>
          </a:p>
        </p:txBody>
      </p:sp>
      <p:sp>
        <p:nvSpPr>
          <p:cNvPr id="6" name="椭圆 5"/>
          <p:cNvSpPr>
            <a:spLocks noChangeArrowheads="1"/>
          </p:cNvSpPr>
          <p:nvPr/>
        </p:nvSpPr>
        <p:spPr bwMode="auto">
          <a:xfrm>
            <a:off x="6300788" y="1317625"/>
            <a:ext cx="985837" cy="987425"/>
          </a:xfrm>
          <a:prstGeom prst="ellipse">
            <a:avLst/>
          </a:prstGeom>
          <a:gradFill rotWithShape="1">
            <a:gsLst>
              <a:gs pos="0">
                <a:srgbClr val="BFBFBF"/>
              </a:gs>
              <a:gs pos="70000">
                <a:srgbClr val="FAFAFA"/>
              </a:gs>
              <a:gs pos="100000">
                <a:srgbClr val="FAFAFA"/>
              </a:gs>
            </a:gsLst>
            <a:lin ang="8100000" scaled="1"/>
          </a:gradFill>
          <a:ln w="25400">
            <a:solidFill>
              <a:schemeClr val="bg1"/>
            </a:solidFill>
            <a:round/>
          </a:ln>
          <a:effectLst>
            <a:outerShdw blurRad="63500" dist="190500" dir="8100000" algn="tr" rotWithShape="0">
              <a:srgbClr val="000000">
                <a:alpha val="14999"/>
              </a:srgbClr>
            </a:outerShdw>
          </a:effectLst>
        </p:spPr>
        <p:txBody>
          <a:bodyPr anchor="ctr"/>
          <a:lstStyle/>
          <a:p>
            <a:pPr algn="ctr" fontAlgn="auto">
              <a:spcBef>
                <a:spcPts val="0"/>
              </a:spcBef>
              <a:spcAft>
                <a:spcPts val="0"/>
              </a:spcAft>
              <a:defRPr/>
            </a:pPr>
            <a:endParaRPr lang="zh-CN" altLang="en-US" sz="1600">
              <a:solidFill>
                <a:schemeClr val="lt1"/>
              </a:solidFill>
              <a:latin typeface="+mn-lt"/>
              <a:ea typeface="+mn-ea"/>
              <a:cs typeface="+mn-ea"/>
              <a:sym typeface="+mn-lt"/>
            </a:endParaRPr>
          </a:p>
        </p:txBody>
      </p:sp>
      <p:sp>
        <p:nvSpPr>
          <p:cNvPr id="46" name="矩形 45"/>
          <p:cNvSpPr/>
          <p:nvPr/>
        </p:nvSpPr>
        <p:spPr>
          <a:xfrm>
            <a:off x="2700338" y="3910013"/>
            <a:ext cx="2154237" cy="683264"/>
          </a:xfrm>
          <a:prstGeom prst="rect">
            <a:avLst/>
          </a:prstGeom>
        </p:spPr>
        <p:txBody>
          <a:bodyPr>
            <a:spAutoFit/>
          </a:bodyPr>
          <a:lstStyle/>
          <a:p>
            <a:pPr>
              <a:lnSpc>
                <a:spcPct val="120000"/>
              </a:lnSpc>
            </a:pPr>
            <a:r>
              <a:rPr lang="zh-CN" altLang="en-US" sz="1600">
                <a:solidFill>
                  <a:srgbClr val="404040"/>
                </a:solidFill>
                <a:latin typeface="+mn-lt"/>
                <a:ea typeface="+mn-ea"/>
                <a:cs typeface="+mn-ea"/>
                <a:sym typeface="+mn-lt"/>
              </a:rPr>
              <a:t>在这里填写项目问题单项说明</a:t>
            </a:r>
            <a:endParaRPr lang="zh-CN" altLang="en-US" sz="1600">
              <a:solidFill>
                <a:srgbClr val="404040"/>
              </a:solidFill>
              <a:latin typeface="+mn-lt"/>
              <a:ea typeface="+mn-ea"/>
              <a:cs typeface="+mn-ea"/>
              <a:sym typeface="+mn-lt"/>
            </a:endParaRPr>
          </a:p>
        </p:txBody>
      </p:sp>
      <p:sp>
        <p:nvSpPr>
          <p:cNvPr id="47" name="矩形 46"/>
          <p:cNvSpPr>
            <a:spLocks noChangeArrowheads="1"/>
          </p:cNvSpPr>
          <p:nvPr/>
        </p:nvSpPr>
        <p:spPr bwMode="auto">
          <a:xfrm>
            <a:off x="2700338" y="3586163"/>
            <a:ext cx="1738312" cy="382587"/>
          </a:xfrm>
          <a:prstGeom prst="rect">
            <a:avLst/>
          </a:prstGeom>
          <a:noFill/>
          <a:ln>
            <a:noFill/>
          </a:ln>
        </p:spPr>
        <p:txBody>
          <a:bodyPr>
            <a:spAutoFit/>
          </a:bodyPr>
          <a:lstStyle/>
          <a:p>
            <a:r>
              <a:rPr lang="zh-CN" altLang="en-US" dirty="0">
                <a:solidFill>
                  <a:srgbClr val="00B0F0"/>
                </a:solidFill>
                <a:latin typeface="+mn-lt"/>
                <a:ea typeface="+mn-ea"/>
                <a:cs typeface="+mn-ea"/>
                <a:sym typeface="+mn-lt"/>
              </a:rPr>
              <a:t>在此添加标题</a:t>
            </a:r>
            <a:endParaRPr lang="zh-CN" altLang="en-US" dirty="0">
              <a:solidFill>
                <a:srgbClr val="00B0F0"/>
              </a:solidFill>
              <a:latin typeface="+mn-lt"/>
              <a:ea typeface="+mn-ea"/>
              <a:cs typeface="+mn-ea"/>
              <a:sym typeface="+mn-lt"/>
            </a:endParaRPr>
          </a:p>
        </p:txBody>
      </p:sp>
      <p:sp>
        <p:nvSpPr>
          <p:cNvPr id="48" name="矩形 47"/>
          <p:cNvSpPr/>
          <p:nvPr/>
        </p:nvSpPr>
        <p:spPr>
          <a:xfrm>
            <a:off x="760413" y="2309813"/>
            <a:ext cx="2155825" cy="683264"/>
          </a:xfrm>
          <a:prstGeom prst="rect">
            <a:avLst/>
          </a:prstGeom>
        </p:spPr>
        <p:txBody>
          <a:bodyPr>
            <a:spAutoFit/>
          </a:bodyPr>
          <a:lstStyle/>
          <a:p>
            <a:pPr algn="r">
              <a:lnSpc>
                <a:spcPct val="120000"/>
              </a:lnSpc>
            </a:pPr>
            <a:r>
              <a:rPr lang="zh-CN" altLang="en-US" sz="1600">
                <a:solidFill>
                  <a:srgbClr val="404040"/>
                </a:solidFill>
                <a:latin typeface="+mn-lt"/>
                <a:ea typeface="+mn-ea"/>
                <a:cs typeface="+mn-ea"/>
                <a:sym typeface="+mn-lt"/>
              </a:rPr>
              <a:t>在这里填写项目问题单项说明</a:t>
            </a:r>
            <a:endParaRPr lang="zh-CN" altLang="en-US" sz="1600">
              <a:solidFill>
                <a:srgbClr val="404040"/>
              </a:solidFill>
              <a:latin typeface="+mn-lt"/>
              <a:ea typeface="+mn-ea"/>
              <a:cs typeface="+mn-ea"/>
              <a:sym typeface="+mn-lt"/>
            </a:endParaRPr>
          </a:p>
        </p:txBody>
      </p:sp>
      <p:sp>
        <p:nvSpPr>
          <p:cNvPr id="49" name="矩形 48"/>
          <p:cNvSpPr>
            <a:spLocks noChangeArrowheads="1"/>
          </p:cNvSpPr>
          <p:nvPr/>
        </p:nvSpPr>
        <p:spPr bwMode="auto">
          <a:xfrm>
            <a:off x="1177925" y="1984375"/>
            <a:ext cx="1738313" cy="369332"/>
          </a:xfrm>
          <a:prstGeom prst="rect">
            <a:avLst/>
          </a:prstGeom>
          <a:noFill/>
          <a:ln>
            <a:noFill/>
          </a:ln>
        </p:spPr>
        <p:txBody>
          <a:bodyPr>
            <a:spAutoFit/>
          </a:bodyPr>
          <a:lstStyle/>
          <a:p>
            <a:pPr algn="r"/>
            <a:r>
              <a:rPr lang="zh-CN" altLang="en-US" dirty="0">
                <a:solidFill>
                  <a:srgbClr val="0070C0"/>
                </a:solidFill>
                <a:latin typeface="+mn-lt"/>
                <a:ea typeface="+mn-ea"/>
                <a:cs typeface="+mn-ea"/>
                <a:sym typeface="+mn-lt"/>
              </a:rPr>
              <a:t>在此添加标题</a:t>
            </a:r>
            <a:endParaRPr lang="zh-CN" altLang="en-US" dirty="0">
              <a:solidFill>
                <a:srgbClr val="0070C0"/>
              </a:solidFill>
              <a:latin typeface="+mn-lt"/>
              <a:ea typeface="+mn-ea"/>
              <a:cs typeface="+mn-ea"/>
              <a:sym typeface="+mn-lt"/>
            </a:endParaRPr>
          </a:p>
        </p:txBody>
      </p:sp>
      <p:sp>
        <p:nvSpPr>
          <p:cNvPr id="50" name="矩形 49"/>
          <p:cNvSpPr/>
          <p:nvPr/>
        </p:nvSpPr>
        <p:spPr>
          <a:xfrm>
            <a:off x="6002338" y="3119438"/>
            <a:ext cx="2155825" cy="683264"/>
          </a:xfrm>
          <a:prstGeom prst="rect">
            <a:avLst/>
          </a:prstGeom>
        </p:spPr>
        <p:txBody>
          <a:bodyPr>
            <a:spAutoFit/>
          </a:bodyPr>
          <a:lstStyle/>
          <a:p>
            <a:pPr>
              <a:lnSpc>
                <a:spcPct val="120000"/>
              </a:lnSpc>
            </a:pPr>
            <a:r>
              <a:rPr lang="zh-CN" altLang="en-US" sz="1600">
                <a:solidFill>
                  <a:srgbClr val="404040"/>
                </a:solidFill>
                <a:latin typeface="+mn-lt"/>
                <a:ea typeface="+mn-ea"/>
                <a:cs typeface="+mn-ea"/>
                <a:sym typeface="+mn-lt"/>
              </a:rPr>
              <a:t>在这里填写项目问题单项说明</a:t>
            </a:r>
            <a:endParaRPr lang="zh-CN" altLang="en-US" sz="1600">
              <a:solidFill>
                <a:srgbClr val="404040"/>
              </a:solidFill>
              <a:latin typeface="+mn-lt"/>
              <a:ea typeface="+mn-ea"/>
              <a:cs typeface="+mn-ea"/>
              <a:sym typeface="+mn-lt"/>
            </a:endParaRPr>
          </a:p>
        </p:txBody>
      </p:sp>
      <p:sp>
        <p:nvSpPr>
          <p:cNvPr id="51" name="矩形 50"/>
          <p:cNvSpPr>
            <a:spLocks noChangeArrowheads="1"/>
          </p:cNvSpPr>
          <p:nvPr/>
        </p:nvSpPr>
        <p:spPr bwMode="auto">
          <a:xfrm>
            <a:off x="6002338" y="2794000"/>
            <a:ext cx="1738312" cy="382588"/>
          </a:xfrm>
          <a:prstGeom prst="rect">
            <a:avLst/>
          </a:prstGeom>
          <a:noFill/>
          <a:ln>
            <a:noFill/>
          </a:ln>
        </p:spPr>
        <p:txBody>
          <a:bodyPr>
            <a:spAutoFit/>
          </a:bodyPr>
          <a:lstStyle/>
          <a:p>
            <a:r>
              <a:rPr lang="zh-CN" altLang="en-US" dirty="0">
                <a:solidFill>
                  <a:srgbClr val="00B0F0"/>
                </a:solidFill>
                <a:latin typeface="+mn-lt"/>
                <a:ea typeface="+mn-ea"/>
                <a:cs typeface="+mn-ea"/>
                <a:sym typeface="+mn-lt"/>
              </a:rPr>
              <a:t>在此添加标题</a:t>
            </a:r>
            <a:endParaRPr lang="zh-CN" altLang="en-US" dirty="0">
              <a:solidFill>
                <a:srgbClr val="00B0F0"/>
              </a:solidFill>
              <a:latin typeface="+mn-lt"/>
              <a:ea typeface="+mn-ea"/>
              <a:cs typeface="+mn-ea"/>
              <a:sym typeface="+mn-lt"/>
            </a:endParaRPr>
          </a:p>
        </p:txBody>
      </p:sp>
      <p:sp>
        <p:nvSpPr>
          <p:cNvPr id="52" name="矩形 51"/>
          <p:cNvSpPr/>
          <p:nvPr/>
        </p:nvSpPr>
        <p:spPr>
          <a:xfrm>
            <a:off x="4067175" y="1603375"/>
            <a:ext cx="2155825" cy="683264"/>
          </a:xfrm>
          <a:prstGeom prst="rect">
            <a:avLst/>
          </a:prstGeom>
        </p:spPr>
        <p:txBody>
          <a:bodyPr>
            <a:spAutoFit/>
          </a:bodyPr>
          <a:lstStyle/>
          <a:p>
            <a:pPr algn="r">
              <a:lnSpc>
                <a:spcPct val="120000"/>
              </a:lnSpc>
            </a:pPr>
            <a:r>
              <a:rPr lang="zh-CN" altLang="en-US" sz="1600">
                <a:solidFill>
                  <a:srgbClr val="404040"/>
                </a:solidFill>
                <a:latin typeface="+mn-lt"/>
                <a:ea typeface="+mn-ea"/>
                <a:cs typeface="+mn-ea"/>
                <a:sym typeface="+mn-lt"/>
              </a:rPr>
              <a:t>在这里填写项目问题单项说明</a:t>
            </a:r>
            <a:endParaRPr lang="zh-CN" altLang="en-US" sz="1600">
              <a:solidFill>
                <a:srgbClr val="404040"/>
              </a:solidFill>
              <a:latin typeface="+mn-lt"/>
              <a:ea typeface="+mn-ea"/>
              <a:cs typeface="+mn-ea"/>
              <a:sym typeface="+mn-lt"/>
            </a:endParaRPr>
          </a:p>
        </p:txBody>
      </p:sp>
      <p:sp>
        <p:nvSpPr>
          <p:cNvPr id="53" name="矩形 52"/>
          <p:cNvSpPr>
            <a:spLocks noChangeArrowheads="1"/>
          </p:cNvSpPr>
          <p:nvPr/>
        </p:nvSpPr>
        <p:spPr bwMode="auto">
          <a:xfrm>
            <a:off x="4484688" y="1277938"/>
            <a:ext cx="1738312" cy="382587"/>
          </a:xfrm>
          <a:prstGeom prst="rect">
            <a:avLst/>
          </a:prstGeom>
          <a:noFill/>
          <a:ln>
            <a:noFill/>
          </a:ln>
        </p:spPr>
        <p:txBody>
          <a:bodyPr>
            <a:spAutoFit/>
          </a:bodyPr>
          <a:lstStyle/>
          <a:p>
            <a:pPr algn="r"/>
            <a:r>
              <a:rPr lang="zh-CN" altLang="en-US" dirty="0">
                <a:solidFill>
                  <a:srgbClr val="0070C0"/>
                </a:solidFill>
                <a:latin typeface="+mn-lt"/>
                <a:ea typeface="+mn-ea"/>
                <a:cs typeface="+mn-ea"/>
                <a:sym typeface="+mn-lt"/>
              </a:rPr>
              <a:t>在此添加标题</a:t>
            </a:r>
            <a:endParaRPr lang="zh-CN" altLang="en-US" dirty="0">
              <a:solidFill>
                <a:srgbClr val="0070C0"/>
              </a:solidFill>
              <a:latin typeface="+mn-lt"/>
              <a:ea typeface="+mn-ea"/>
              <a:cs typeface="+mn-ea"/>
              <a:sym typeface="+mn-lt"/>
            </a:endParaRPr>
          </a:p>
        </p:txBody>
      </p:sp>
      <p:sp>
        <p:nvSpPr>
          <p:cNvPr id="37" name="椭圆 36"/>
          <p:cNvSpPr/>
          <p:nvPr/>
        </p:nvSpPr>
        <p:spPr>
          <a:xfrm>
            <a:off x="1747838" y="3635375"/>
            <a:ext cx="663575" cy="665163"/>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cs typeface="+mn-ea"/>
              <a:sym typeface="+mn-lt"/>
            </a:endParaRPr>
          </a:p>
        </p:txBody>
      </p:sp>
      <p:sp>
        <p:nvSpPr>
          <p:cNvPr id="59" name="文本框 9"/>
          <p:cNvSpPr txBox="1">
            <a:spLocks noChangeArrowheads="1"/>
          </p:cNvSpPr>
          <p:nvPr/>
        </p:nvSpPr>
        <p:spPr bwMode="auto">
          <a:xfrm>
            <a:off x="1851029" y="3689063"/>
            <a:ext cx="458780" cy="584775"/>
          </a:xfrm>
          <a:prstGeom prst="rect">
            <a:avLst/>
          </a:prstGeom>
          <a:noFill/>
          <a:ln>
            <a:noFill/>
          </a:ln>
        </p:spPr>
        <p:txBody>
          <a:bodyPr wrap="none" anchor="ctr">
            <a:spAutoFit/>
          </a:bodyPr>
          <a:lstStyle>
            <a:lvl1pPr>
              <a:defRPr>
                <a:solidFill>
                  <a:schemeClr val="tx1"/>
                </a:solidFill>
                <a:latin typeface="Calibri" panose="020F0502020204030204" pitchFamily="34" charset="0"/>
                <a:ea typeface="宋体" panose="02010600030101010101" pitchFamily="2" charset="-122"/>
                <a:cs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3200">
                <a:solidFill>
                  <a:schemeClr val="bg1"/>
                </a:solidFill>
                <a:latin typeface="+mn-lt"/>
                <a:ea typeface="+mn-ea"/>
                <a:cs typeface="+mn-ea"/>
                <a:sym typeface="+mn-lt"/>
              </a:rPr>
              <a:t>A</a:t>
            </a:r>
            <a:endParaRPr lang="zh-CN" altLang="en-US" sz="3200">
              <a:solidFill>
                <a:schemeClr val="bg1"/>
              </a:solidFill>
              <a:latin typeface="+mn-lt"/>
              <a:ea typeface="+mn-ea"/>
              <a:cs typeface="+mn-ea"/>
              <a:sym typeface="+mn-lt"/>
            </a:endParaRPr>
          </a:p>
        </p:txBody>
      </p:sp>
      <p:sp>
        <p:nvSpPr>
          <p:cNvPr id="7" name="椭圆 6"/>
          <p:cNvSpPr>
            <a:spLocks noChangeArrowheads="1"/>
          </p:cNvSpPr>
          <p:nvPr/>
        </p:nvSpPr>
        <p:spPr bwMode="auto">
          <a:xfrm>
            <a:off x="2287588" y="3989388"/>
            <a:ext cx="392112" cy="392112"/>
          </a:xfrm>
          <a:prstGeom prst="ellipse">
            <a:avLst/>
          </a:prstGeom>
          <a:gradFill rotWithShape="1">
            <a:gsLst>
              <a:gs pos="0">
                <a:srgbClr val="BFBFBF"/>
              </a:gs>
              <a:gs pos="70000">
                <a:srgbClr val="FAFAFA"/>
              </a:gs>
              <a:gs pos="100000">
                <a:srgbClr val="FAFAFA"/>
              </a:gs>
            </a:gsLst>
            <a:lin ang="8100000" scaled="1"/>
          </a:gradFill>
          <a:ln w="15875">
            <a:solidFill>
              <a:schemeClr val="bg1"/>
            </a:solidFill>
            <a:round/>
          </a:ln>
          <a:effectLst>
            <a:outerShdw blurRad="63500" dist="190500" dir="8100000" algn="tr" rotWithShape="0">
              <a:srgbClr val="000000">
                <a:alpha val="14999"/>
              </a:srgbClr>
            </a:outerShdw>
          </a:effectLst>
        </p:spPr>
        <p:txBody>
          <a:bodyPr anchor="ctr"/>
          <a:lstStyle/>
          <a:p>
            <a:pPr algn="ctr" fontAlgn="auto">
              <a:spcBef>
                <a:spcPts val="0"/>
              </a:spcBef>
              <a:spcAft>
                <a:spcPts val="0"/>
              </a:spcAft>
              <a:defRPr/>
            </a:pPr>
            <a:endParaRPr lang="zh-CN" altLang="en-US" sz="1600">
              <a:solidFill>
                <a:schemeClr val="lt1"/>
              </a:solidFill>
              <a:latin typeface="+mn-lt"/>
              <a:ea typeface="+mn-ea"/>
              <a:cs typeface="+mn-ea"/>
              <a:sym typeface="+mn-lt"/>
            </a:endParaRPr>
          </a:p>
        </p:txBody>
      </p:sp>
      <p:sp>
        <p:nvSpPr>
          <p:cNvPr id="38" name="椭圆 37"/>
          <p:cNvSpPr/>
          <p:nvPr/>
        </p:nvSpPr>
        <p:spPr>
          <a:xfrm>
            <a:off x="3030538" y="2076450"/>
            <a:ext cx="887412" cy="887413"/>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cs typeface="+mn-ea"/>
              <a:sym typeface="+mn-lt"/>
            </a:endParaRPr>
          </a:p>
        </p:txBody>
      </p:sp>
      <p:sp>
        <p:nvSpPr>
          <p:cNvPr id="8" name="椭圆 7"/>
          <p:cNvSpPr>
            <a:spLocks noChangeArrowheads="1"/>
          </p:cNvSpPr>
          <p:nvPr/>
        </p:nvSpPr>
        <p:spPr bwMode="auto">
          <a:xfrm>
            <a:off x="3687763" y="2736850"/>
            <a:ext cx="393700" cy="392113"/>
          </a:xfrm>
          <a:prstGeom prst="ellipse">
            <a:avLst/>
          </a:prstGeom>
          <a:gradFill rotWithShape="1">
            <a:gsLst>
              <a:gs pos="0">
                <a:srgbClr val="BFBFBF"/>
              </a:gs>
              <a:gs pos="70000">
                <a:srgbClr val="FAFAFA"/>
              </a:gs>
              <a:gs pos="100000">
                <a:srgbClr val="FAFAFA"/>
              </a:gs>
            </a:gsLst>
            <a:lin ang="8100000" scaled="1"/>
          </a:gradFill>
          <a:ln w="15875">
            <a:solidFill>
              <a:schemeClr val="bg1"/>
            </a:solidFill>
            <a:round/>
          </a:ln>
          <a:effectLst>
            <a:outerShdw blurRad="63500" dist="190500" dir="8100000" algn="tr" rotWithShape="0">
              <a:srgbClr val="000000">
                <a:alpha val="14999"/>
              </a:srgbClr>
            </a:outerShdw>
          </a:effectLst>
        </p:spPr>
        <p:txBody>
          <a:bodyPr anchor="ctr"/>
          <a:lstStyle/>
          <a:p>
            <a:pPr algn="ctr" fontAlgn="auto">
              <a:spcBef>
                <a:spcPts val="0"/>
              </a:spcBef>
              <a:spcAft>
                <a:spcPts val="0"/>
              </a:spcAft>
              <a:defRPr/>
            </a:pPr>
            <a:endParaRPr lang="zh-CN" altLang="en-US" sz="1600">
              <a:solidFill>
                <a:schemeClr val="lt1"/>
              </a:solidFill>
              <a:latin typeface="+mn-lt"/>
              <a:ea typeface="+mn-ea"/>
              <a:cs typeface="+mn-ea"/>
              <a:sym typeface="+mn-lt"/>
            </a:endParaRPr>
          </a:p>
        </p:txBody>
      </p:sp>
      <p:sp>
        <p:nvSpPr>
          <p:cNvPr id="60" name="文本框 9"/>
          <p:cNvSpPr txBox="1">
            <a:spLocks noChangeArrowheads="1"/>
          </p:cNvSpPr>
          <p:nvPr/>
        </p:nvSpPr>
        <p:spPr bwMode="auto">
          <a:xfrm>
            <a:off x="3233579" y="2182704"/>
            <a:ext cx="492443" cy="646331"/>
          </a:xfrm>
          <a:prstGeom prst="rect">
            <a:avLst/>
          </a:prstGeom>
          <a:noFill/>
          <a:ln>
            <a:noFill/>
          </a:ln>
        </p:spPr>
        <p:txBody>
          <a:bodyPr wrap="none" anchor="ctr">
            <a:spAutoFit/>
          </a:bodyPr>
          <a:lstStyle>
            <a:lvl1pPr>
              <a:defRPr>
                <a:solidFill>
                  <a:schemeClr val="tx1"/>
                </a:solidFill>
                <a:latin typeface="Calibri" panose="020F0502020204030204" pitchFamily="34" charset="0"/>
                <a:ea typeface="宋体" panose="02010600030101010101" pitchFamily="2" charset="-122"/>
                <a:cs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3600">
                <a:solidFill>
                  <a:schemeClr val="bg1"/>
                </a:solidFill>
                <a:latin typeface="+mn-lt"/>
                <a:ea typeface="+mn-ea"/>
                <a:cs typeface="+mn-ea"/>
                <a:sym typeface="+mn-lt"/>
              </a:rPr>
              <a:t>B</a:t>
            </a:r>
            <a:endParaRPr lang="zh-CN" altLang="en-US" sz="3600">
              <a:solidFill>
                <a:schemeClr val="bg1"/>
              </a:solidFill>
              <a:latin typeface="+mn-lt"/>
              <a:ea typeface="+mn-ea"/>
              <a:cs typeface="+mn-ea"/>
              <a:sym typeface="+mn-lt"/>
            </a:endParaRPr>
          </a:p>
        </p:txBody>
      </p:sp>
      <p:sp>
        <p:nvSpPr>
          <p:cNvPr id="39" name="椭圆 38"/>
          <p:cNvSpPr/>
          <p:nvPr/>
        </p:nvSpPr>
        <p:spPr>
          <a:xfrm>
            <a:off x="4811713" y="2654300"/>
            <a:ext cx="976312" cy="974725"/>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cs typeface="+mn-ea"/>
              <a:sym typeface="+mn-lt"/>
            </a:endParaRPr>
          </a:p>
        </p:txBody>
      </p:sp>
      <p:sp>
        <p:nvSpPr>
          <p:cNvPr id="61" name="文本框 9"/>
          <p:cNvSpPr txBox="1">
            <a:spLocks noChangeArrowheads="1"/>
          </p:cNvSpPr>
          <p:nvPr/>
        </p:nvSpPr>
        <p:spPr bwMode="auto">
          <a:xfrm>
            <a:off x="5007308" y="2779782"/>
            <a:ext cx="554960" cy="707886"/>
          </a:xfrm>
          <a:prstGeom prst="rect">
            <a:avLst/>
          </a:prstGeom>
          <a:noFill/>
          <a:ln>
            <a:noFill/>
          </a:ln>
        </p:spPr>
        <p:txBody>
          <a:bodyPr wrap="none" anchor="ctr">
            <a:spAutoFit/>
          </a:bodyPr>
          <a:lstStyle>
            <a:lvl1pPr>
              <a:defRPr>
                <a:solidFill>
                  <a:schemeClr val="tx1"/>
                </a:solidFill>
                <a:latin typeface="Calibri" panose="020F0502020204030204" pitchFamily="34" charset="0"/>
                <a:ea typeface="宋体" panose="02010600030101010101" pitchFamily="2" charset="-122"/>
                <a:cs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4000">
                <a:solidFill>
                  <a:schemeClr val="bg1"/>
                </a:solidFill>
                <a:latin typeface="+mn-lt"/>
                <a:ea typeface="+mn-ea"/>
                <a:cs typeface="+mn-ea"/>
                <a:sym typeface="+mn-lt"/>
              </a:rPr>
              <a:t>C</a:t>
            </a:r>
            <a:endParaRPr lang="zh-CN" altLang="en-US" sz="4000">
              <a:solidFill>
                <a:schemeClr val="bg1"/>
              </a:solidFill>
              <a:latin typeface="+mn-lt"/>
              <a:ea typeface="+mn-ea"/>
              <a:cs typeface="+mn-ea"/>
              <a:sym typeface="+mn-lt"/>
            </a:endParaRPr>
          </a:p>
        </p:txBody>
      </p:sp>
      <p:sp>
        <p:nvSpPr>
          <p:cNvPr id="9" name="椭圆 8"/>
          <p:cNvSpPr>
            <a:spLocks noChangeArrowheads="1"/>
          </p:cNvSpPr>
          <p:nvPr/>
        </p:nvSpPr>
        <p:spPr bwMode="auto">
          <a:xfrm>
            <a:off x="5524500" y="3365500"/>
            <a:ext cx="392113" cy="392113"/>
          </a:xfrm>
          <a:prstGeom prst="ellipse">
            <a:avLst/>
          </a:prstGeom>
          <a:gradFill rotWithShape="1">
            <a:gsLst>
              <a:gs pos="0">
                <a:srgbClr val="BFBFBF"/>
              </a:gs>
              <a:gs pos="70000">
                <a:srgbClr val="FAFAFA"/>
              </a:gs>
              <a:gs pos="100000">
                <a:srgbClr val="FAFAFA"/>
              </a:gs>
            </a:gsLst>
            <a:lin ang="8100000" scaled="1"/>
          </a:gradFill>
          <a:ln w="15875">
            <a:solidFill>
              <a:schemeClr val="bg1"/>
            </a:solidFill>
            <a:round/>
          </a:ln>
          <a:effectLst>
            <a:outerShdw blurRad="63500" dist="190500" dir="8100000" algn="tr" rotWithShape="0">
              <a:srgbClr val="000000">
                <a:alpha val="14999"/>
              </a:srgbClr>
            </a:outerShdw>
          </a:effectLst>
        </p:spPr>
        <p:txBody>
          <a:bodyPr anchor="ctr"/>
          <a:lstStyle/>
          <a:p>
            <a:pPr algn="ctr" fontAlgn="auto">
              <a:spcBef>
                <a:spcPts val="0"/>
              </a:spcBef>
              <a:spcAft>
                <a:spcPts val="0"/>
              </a:spcAft>
              <a:defRPr/>
            </a:pPr>
            <a:endParaRPr lang="zh-CN" altLang="en-US" sz="1600">
              <a:solidFill>
                <a:schemeClr val="lt1"/>
              </a:solidFill>
              <a:latin typeface="+mn-lt"/>
              <a:ea typeface="+mn-ea"/>
              <a:cs typeface="+mn-ea"/>
              <a:sym typeface="+mn-lt"/>
            </a:endParaRPr>
          </a:p>
        </p:txBody>
      </p:sp>
      <p:sp>
        <p:nvSpPr>
          <p:cNvPr id="40" name="椭圆 39"/>
          <p:cNvSpPr/>
          <p:nvPr/>
        </p:nvSpPr>
        <p:spPr>
          <a:xfrm>
            <a:off x="6364288" y="1381125"/>
            <a:ext cx="887412" cy="887413"/>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cs typeface="+mn-ea"/>
              <a:sym typeface="+mn-lt"/>
            </a:endParaRPr>
          </a:p>
        </p:txBody>
      </p:sp>
      <p:sp>
        <p:nvSpPr>
          <p:cNvPr id="62" name="文本框 9"/>
          <p:cNvSpPr txBox="1">
            <a:spLocks noChangeArrowheads="1"/>
          </p:cNvSpPr>
          <p:nvPr/>
        </p:nvSpPr>
        <p:spPr bwMode="auto">
          <a:xfrm>
            <a:off x="6552302" y="1548319"/>
            <a:ext cx="481222" cy="584775"/>
          </a:xfrm>
          <a:prstGeom prst="rect">
            <a:avLst/>
          </a:prstGeom>
          <a:noFill/>
          <a:ln>
            <a:noFill/>
          </a:ln>
        </p:spPr>
        <p:txBody>
          <a:bodyPr wrap="none" anchor="ctr">
            <a:spAutoFit/>
          </a:bodyPr>
          <a:lstStyle>
            <a:lvl1pPr>
              <a:defRPr>
                <a:solidFill>
                  <a:schemeClr val="tx1"/>
                </a:solidFill>
                <a:latin typeface="Calibri" panose="020F0502020204030204" pitchFamily="34" charset="0"/>
                <a:ea typeface="宋体" panose="02010600030101010101" pitchFamily="2" charset="-122"/>
                <a:cs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3200">
                <a:solidFill>
                  <a:schemeClr val="bg1"/>
                </a:solidFill>
                <a:latin typeface="+mn-lt"/>
                <a:ea typeface="+mn-ea"/>
                <a:cs typeface="+mn-ea"/>
                <a:sym typeface="+mn-lt"/>
              </a:rPr>
              <a:t>D</a:t>
            </a:r>
            <a:endParaRPr lang="zh-CN" altLang="en-US" sz="3200">
              <a:solidFill>
                <a:schemeClr val="bg1"/>
              </a:solidFill>
              <a:latin typeface="+mn-lt"/>
              <a:ea typeface="+mn-ea"/>
              <a:cs typeface="+mn-ea"/>
              <a:sym typeface="+mn-lt"/>
            </a:endParaRPr>
          </a:p>
        </p:txBody>
      </p:sp>
      <p:sp>
        <p:nvSpPr>
          <p:cNvPr id="10" name="椭圆 9"/>
          <p:cNvSpPr>
            <a:spLocks noChangeArrowheads="1"/>
          </p:cNvSpPr>
          <p:nvPr/>
        </p:nvSpPr>
        <p:spPr bwMode="auto">
          <a:xfrm>
            <a:off x="6999288" y="1936750"/>
            <a:ext cx="392112" cy="392113"/>
          </a:xfrm>
          <a:prstGeom prst="ellipse">
            <a:avLst/>
          </a:prstGeom>
          <a:gradFill rotWithShape="1">
            <a:gsLst>
              <a:gs pos="0">
                <a:srgbClr val="BFBFBF"/>
              </a:gs>
              <a:gs pos="70000">
                <a:srgbClr val="FAFAFA"/>
              </a:gs>
              <a:gs pos="100000">
                <a:srgbClr val="FAFAFA"/>
              </a:gs>
            </a:gsLst>
            <a:lin ang="8100000" scaled="1"/>
          </a:gradFill>
          <a:ln w="15875">
            <a:solidFill>
              <a:schemeClr val="bg1"/>
            </a:solidFill>
            <a:round/>
          </a:ln>
          <a:effectLst>
            <a:outerShdw blurRad="63500" dist="190500" dir="8100000" algn="tr" rotWithShape="0">
              <a:srgbClr val="000000">
                <a:alpha val="14999"/>
              </a:srgbClr>
            </a:outerShdw>
          </a:effectLst>
        </p:spPr>
        <p:txBody>
          <a:bodyPr anchor="ctr"/>
          <a:lstStyle/>
          <a:p>
            <a:pPr algn="ctr" fontAlgn="auto">
              <a:spcBef>
                <a:spcPts val="0"/>
              </a:spcBef>
              <a:spcAft>
                <a:spcPts val="0"/>
              </a:spcAft>
              <a:defRPr/>
            </a:pPr>
            <a:endParaRPr lang="zh-CN" altLang="en-US" sz="1600">
              <a:solidFill>
                <a:schemeClr val="lt1"/>
              </a:solidFill>
              <a:latin typeface="+mn-lt"/>
              <a:ea typeface="+mn-ea"/>
              <a:cs typeface="+mn-ea"/>
              <a:sym typeface="+mn-lt"/>
            </a:endParaRPr>
          </a:p>
        </p:txBody>
      </p:sp>
      <p:grpSp>
        <p:nvGrpSpPr>
          <p:cNvPr id="35" name="组合 34"/>
          <p:cNvGrpSpPr/>
          <p:nvPr/>
        </p:nvGrpSpPr>
        <p:grpSpPr>
          <a:xfrm>
            <a:off x="-107260" y="196219"/>
            <a:ext cx="1765509" cy="551352"/>
            <a:chOff x="520640" y="251298"/>
            <a:chExt cx="1766054" cy="551522"/>
          </a:xfrm>
        </p:grpSpPr>
        <p:sp>
          <p:nvSpPr>
            <p:cNvPr id="36" name="矩形 3"/>
            <p:cNvSpPr>
              <a:spLocks noChangeArrowheads="1"/>
            </p:cNvSpPr>
            <p:nvPr/>
          </p:nvSpPr>
          <p:spPr bwMode="auto">
            <a:xfrm>
              <a:off x="872610" y="251298"/>
              <a:ext cx="1062119" cy="34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61" tIns="34281" rIns="68561" bIns="34281">
              <a:spAutoFit/>
            </a:bodyPr>
            <a:lstStyle/>
            <a:p>
              <a:pPr algn="ctr" defTabSz="914400" fontAlgn="auto">
                <a:spcBef>
                  <a:spcPts val="0"/>
                </a:spcBef>
                <a:spcAft>
                  <a:spcPts val="0"/>
                </a:spcAft>
                <a:defRPr/>
              </a:pPr>
              <a:r>
                <a:rPr lang="zh-CN" altLang="en-US" kern="0" dirty="0">
                  <a:solidFill>
                    <a:schemeClr val="tx1">
                      <a:lumMod val="65000"/>
                      <a:lumOff val="35000"/>
                    </a:schemeClr>
                  </a:solidFill>
                  <a:latin typeface="+mn-lt"/>
                  <a:ea typeface="+mn-ea"/>
                  <a:cs typeface="+mn-ea"/>
                  <a:sym typeface="+mn-lt"/>
                </a:rPr>
                <a:t>工作回顾</a:t>
              </a:r>
              <a:endParaRPr lang="zh-CN" altLang="en-US" kern="0" dirty="0">
                <a:solidFill>
                  <a:schemeClr val="tx1">
                    <a:lumMod val="65000"/>
                    <a:lumOff val="35000"/>
                  </a:schemeClr>
                </a:solidFill>
                <a:latin typeface="+mn-lt"/>
                <a:ea typeface="+mn-ea"/>
                <a:cs typeface="+mn-ea"/>
                <a:sym typeface="+mn-lt"/>
              </a:endParaRPr>
            </a:p>
          </p:txBody>
        </p:sp>
        <p:grpSp>
          <p:nvGrpSpPr>
            <p:cNvPr id="41" name="组合 40"/>
            <p:cNvGrpSpPr/>
            <p:nvPr/>
          </p:nvGrpSpPr>
          <p:grpSpPr>
            <a:xfrm>
              <a:off x="520640" y="515443"/>
              <a:ext cx="1766054" cy="287377"/>
              <a:chOff x="562081" y="425886"/>
              <a:chExt cx="1766054" cy="287377"/>
            </a:xfrm>
          </p:grpSpPr>
          <p:sp>
            <p:nvSpPr>
              <p:cNvPr id="42" name="文本框 31"/>
              <p:cNvSpPr>
                <a:spLocks noChangeArrowheads="1"/>
              </p:cNvSpPr>
              <p:nvPr/>
            </p:nvSpPr>
            <p:spPr bwMode="auto">
              <a:xfrm>
                <a:off x="562081" y="425886"/>
                <a:ext cx="1766054" cy="215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68" tIns="45682" rIns="91368" bIns="45682" numCol="1" anchor="t" anchorCtr="0" compatLnSpc="1">
                <a:spAutoFit/>
              </a:bodyPr>
              <a:lstStyle/>
              <a:p>
                <a:pPr algn="ctr" defTabSz="913765" fontAlgn="auto">
                  <a:spcBef>
                    <a:spcPts val="0"/>
                  </a:spcBef>
                  <a:spcAft>
                    <a:spcPts val="0"/>
                  </a:spcAft>
                  <a:defRPr/>
                </a:pPr>
                <a:r>
                  <a:rPr lang="en-US" altLang="zh-CN" sz="800" kern="0" dirty="0">
                    <a:solidFill>
                      <a:srgbClr val="FFFFFF">
                        <a:lumMod val="50000"/>
                      </a:srgbClr>
                    </a:solidFill>
                    <a:latin typeface="+mn-lt"/>
                    <a:ea typeface="+mn-ea"/>
                    <a:cs typeface="+mn-ea"/>
                    <a:sym typeface="+mn-lt"/>
                  </a:rPr>
                  <a:t>Work review</a:t>
                </a:r>
                <a:endParaRPr lang="zh-CN" altLang="en-US" sz="800" kern="0" dirty="0">
                  <a:solidFill>
                    <a:srgbClr val="FFFFFF">
                      <a:lumMod val="50000"/>
                    </a:srgbClr>
                  </a:solidFill>
                  <a:latin typeface="+mn-lt"/>
                  <a:ea typeface="+mn-ea"/>
                  <a:cs typeface="+mn-ea"/>
                  <a:sym typeface="+mn-lt"/>
                </a:endParaRPr>
              </a:p>
            </p:txBody>
          </p:sp>
          <p:grpSp>
            <p:nvGrpSpPr>
              <p:cNvPr id="44" name="组合 43"/>
              <p:cNvGrpSpPr/>
              <p:nvPr/>
            </p:nvGrpSpPr>
            <p:grpSpPr>
              <a:xfrm>
                <a:off x="931046" y="667544"/>
                <a:ext cx="1028125" cy="45719"/>
                <a:chOff x="688893" y="2574256"/>
                <a:chExt cx="7739508" cy="81111"/>
              </a:xfrm>
            </p:grpSpPr>
            <p:sp>
              <p:nvSpPr>
                <p:cNvPr id="54" name="Rectangle 4"/>
                <p:cNvSpPr/>
                <p:nvPr/>
              </p:nvSpPr>
              <p:spPr>
                <a:xfrm>
                  <a:off x="688893"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57" name="Rectangle 5"/>
                <p:cNvSpPr/>
                <p:nvPr/>
              </p:nvSpPr>
              <p:spPr>
                <a:xfrm>
                  <a:off x="2239021" y="2574256"/>
                  <a:ext cx="1539000" cy="81111"/>
                </a:xfrm>
                <a:prstGeom prst="rect">
                  <a:avLst/>
                </a:prstGeom>
                <a:solidFill>
                  <a:srgbClr val="00B0F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58" name="Rectangle 6"/>
                <p:cNvSpPr/>
                <p:nvPr/>
              </p:nvSpPr>
              <p:spPr>
                <a:xfrm>
                  <a:off x="3789153"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63" name="Rectangle 7"/>
                <p:cNvSpPr/>
                <p:nvPr/>
              </p:nvSpPr>
              <p:spPr>
                <a:xfrm>
                  <a:off x="5339276" y="2574256"/>
                  <a:ext cx="1539000" cy="81111"/>
                </a:xfrm>
                <a:prstGeom prst="rect">
                  <a:avLst/>
                </a:prstGeom>
                <a:solidFill>
                  <a:srgbClr val="00B0F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64" name="Rectangle 8"/>
                <p:cNvSpPr/>
                <p:nvPr/>
              </p:nvSpPr>
              <p:spPr>
                <a:xfrm>
                  <a:off x="6889401"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grpSp>
        </p:grpSp>
      </p:grpSp>
    </p:spTree>
  </p:cSld>
  <p:clrMapOvr>
    <a:masterClrMapping/>
  </p:clrMapOvr>
  <p:transition spd="slow" advClick="0" advTm="0">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Box 54"/>
          <p:cNvSpPr txBox="1"/>
          <p:nvPr/>
        </p:nvSpPr>
        <p:spPr>
          <a:xfrm>
            <a:off x="3583590" y="2355726"/>
            <a:ext cx="5092866" cy="2285241"/>
          </a:xfrm>
          <a:prstGeom prst="rect">
            <a:avLst/>
          </a:prstGeom>
          <a:noFill/>
        </p:spPr>
        <p:txBody>
          <a:bodyPr wrap="square" lIns="0" tIns="0" rIns="0" bIns="0" rtlCol="0">
            <a:spAutoFit/>
          </a:bodyPr>
          <a:lstStyle/>
          <a:p>
            <a:pPr algn="just">
              <a:lnSpc>
                <a:spcPct val="150000"/>
              </a:lnSpc>
            </a:pPr>
            <a:r>
              <a:rPr lang="zh-CN" altLang="en-US" sz="1100" dirty="0">
                <a:solidFill>
                  <a:schemeClr val="tx1">
                    <a:lumMod val="75000"/>
                    <a:lumOff val="25000"/>
                  </a:schemeClr>
                </a:solidFill>
                <a:latin typeface="+mn-lt"/>
                <a:ea typeface="+mn-ea"/>
                <a:cs typeface="+mn-ea"/>
                <a:sym typeface="+mn-lt"/>
              </a:rPr>
              <a:t>       团队是指拥有共同目标，并且具有不同能力的一小群人有意识的协调行为或力的系统，这群人就如同人的五官一样，共同协作维持一个人的生存，缺一不可。</a:t>
            </a:r>
            <a:endParaRPr lang="en-US" altLang="zh-CN" sz="1100" dirty="0">
              <a:solidFill>
                <a:schemeClr val="tx1">
                  <a:lumMod val="75000"/>
                  <a:lumOff val="25000"/>
                </a:schemeClr>
              </a:solidFill>
              <a:latin typeface="+mn-lt"/>
              <a:ea typeface="+mn-ea"/>
              <a:cs typeface="+mn-ea"/>
              <a:sym typeface="+mn-lt"/>
            </a:endParaRPr>
          </a:p>
          <a:p>
            <a:pPr algn="just">
              <a:lnSpc>
                <a:spcPct val="150000"/>
              </a:lnSpc>
            </a:pPr>
            <a:r>
              <a:rPr lang="zh-CN" altLang="en-US" sz="1100" b="1" dirty="0">
                <a:solidFill>
                  <a:schemeClr val="tx1">
                    <a:lumMod val="75000"/>
                    <a:lumOff val="25000"/>
                  </a:schemeClr>
                </a:solidFill>
                <a:latin typeface="+mn-lt"/>
                <a:ea typeface="+mn-ea"/>
                <a:cs typeface="+mn-ea"/>
                <a:sym typeface="+mn-lt"/>
              </a:rPr>
              <a:t>       我们是一支专业的团队。</a:t>
            </a:r>
            <a:r>
              <a:rPr lang="zh-CN" altLang="en-US" sz="1100" dirty="0">
                <a:solidFill>
                  <a:schemeClr val="tx1">
                    <a:lumMod val="75000"/>
                    <a:lumOff val="25000"/>
                  </a:schemeClr>
                </a:solidFill>
                <a:latin typeface="+mn-lt"/>
                <a:ea typeface="+mn-ea"/>
                <a:cs typeface="+mn-ea"/>
                <a:sym typeface="+mn-lt"/>
              </a:rPr>
              <a:t>我们的成员拥有多年的信息安全专业技术背景，来自国内知名安全公司的一线骨干。</a:t>
            </a:r>
            <a:endParaRPr lang="en-US" altLang="zh-CN" sz="1100" dirty="0">
              <a:solidFill>
                <a:schemeClr val="tx1">
                  <a:lumMod val="75000"/>
                  <a:lumOff val="25000"/>
                </a:schemeClr>
              </a:solidFill>
              <a:latin typeface="+mn-lt"/>
              <a:ea typeface="+mn-ea"/>
              <a:cs typeface="+mn-ea"/>
              <a:sym typeface="+mn-lt"/>
            </a:endParaRPr>
          </a:p>
          <a:p>
            <a:pPr algn="just">
              <a:lnSpc>
                <a:spcPct val="150000"/>
              </a:lnSpc>
            </a:pPr>
            <a:r>
              <a:rPr lang="zh-CN" altLang="en-US" sz="1100" dirty="0">
                <a:solidFill>
                  <a:schemeClr val="tx1">
                    <a:lumMod val="75000"/>
                    <a:lumOff val="25000"/>
                  </a:schemeClr>
                </a:solidFill>
                <a:latin typeface="+mn-lt"/>
                <a:ea typeface="+mn-ea"/>
                <a:cs typeface="+mn-ea"/>
                <a:sym typeface="+mn-lt"/>
              </a:rPr>
              <a:t>       </a:t>
            </a:r>
            <a:r>
              <a:rPr lang="zh-CN" altLang="en-US" sz="1100" b="1" dirty="0">
                <a:solidFill>
                  <a:schemeClr val="tx1">
                    <a:lumMod val="75000"/>
                    <a:lumOff val="25000"/>
                  </a:schemeClr>
                </a:solidFill>
                <a:latin typeface="+mn-lt"/>
                <a:ea typeface="+mn-ea"/>
                <a:cs typeface="+mn-ea"/>
                <a:sym typeface="+mn-lt"/>
              </a:rPr>
              <a:t>我们是一支年轻的团队</a:t>
            </a:r>
            <a:r>
              <a:rPr lang="zh-CN" altLang="en-US" sz="1100" dirty="0">
                <a:solidFill>
                  <a:schemeClr val="tx1">
                    <a:lumMod val="75000"/>
                    <a:lumOff val="25000"/>
                  </a:schemeClr>
                </a:solidFill>
                <a:latin typeface="+mn-lt"/>
                <a:ea typeface="+mn-ea"/>
                <a:cs typeface="+mn-ea"/>
                <a:sym typeface="+mn-lt"/>
              </a:rPr>
              <a:t>。我们的平均年龄仅有</a:t>
            </a:r>
            <a:r>
              <a:rPr lang="en-US" altLang="zh-CN" sz="1100" dirty="0">
                <a:solidFill>
                  <a:schemeClr val="tx1">
                    <a:lumMod val="75000"/>
                    <a:lumOff val="25000"/>
                  </a:schemeClr>
                </a:solidFill>
                <a:latin typeface="+mn-lt"/>
                <a:ea typeface="+mn-ea"/>
                <a:cs typeface="+mn-ea"/>
                <a:sym typeface="+mn-lt"/>
              </a:rPr>
              <a:t>26</a:t>
            </a:r>
            <a:r>
              <a:rPr lang="zh-CN" altLang="en-US" sz="1100" dirty="0">
                <a:solidFill>
                  <a:schemeClr val="tx1">
                    <a:lumMod val="75000"/>
                    <a:lumOff val="25000"/>
                  </a:schemeClr>
                </a:solidFill>
                <a:latin typeface="+mn-lt"/>
                <a:ea typeface="+mn-ea"/>
                <a:cs typeface="+mn-ea"/>
                <a:sym typeface="+mn-lt"/>
              </a:rPr>
              <a:t>岁，充满了朝气和创新精神。</a:t>
            </a:r>
            <a:endParaRPr lang="en-US" altLang="zh-CN" sz="1100" dirty="0">
              <a:solidFill>
                <a:schemeClr val="tx1">
                  <a:lumMod val="75000"/>
                  <a:lumOff val="25000"/>
                </a:schemeClr>
              </a:solidFill>
              <a:latin typeface="+mn-lt"/>
              <a:ea typeface="+mn-ea"/>
              <a:cs typeface="+mn-ea"/>
              <a:sym typeface="+mn-lt"/>
            </a:endParaRPr>
          </a:p>
          <a:p>
            <a:pPr algn="just">
              <a:lnSpc>
                <a:spcPct val="150000"/>
              </a:lnSpc>
            </a:pPr>
            <a:r>
              <a:rPr lang="zh-CN" altLang="en-US" sz="1100" dirty="0">
                <a:solidFill>
                  <a:schemeClr val="tx1">
                    <a:lumMod val="75000"/>
                    <a:lumOff val="25000"/>
                  </a:schemeClr>
                </a:solidFill>
                <a:latin typeface="+mn-lt"/>
                <a:ea typeface="+mn-ea"/>
                <a:cs typeface="+mn-ea"/>
                <a:sym typeface="+mn-lt"/>
              </a:rPr>
              <a:t>       </a:t>
            </a:r>
            <a:r>
              <a:rPr lang="zh-CN" altLang="en-US" sz="1100" b="1" dirty="0">
                <a:solidFill>
                  <a:schemeClr val="tx1">
                    <a:lumMod val="75000"/>
                    <a:lumOff val="25000"/>
                  </a:schemeClr>
                </a:solidFill>
                <a:latin typeface="+mn-lt"/>
                <a:ea typeface="+mn-ea"/>
                <a:cs typeface="+mn-ea"/>
                <a:sym typeface="+mn-lt"/>
              </a:rPr>
              <a:t>我们是一支专注的团队</a:t>
            </a:r>
            <a:r>
              <a:rPr lang="zh-CN" altLang="en-US" sz="1100" dirty="0">
                <a:solidFill>
                  <a:schemeClr val="tx1">
                    <a:lumMod val="75000"/>
                    <a:lumOff val="25000"/>
                  </a:schemeClr>
                </a:solidFill>
                <a:latin typeface="+mn-lt"/>
                <a:ea typeface="+mn-ea"/>
                <a:cs typeface="+mn-ea"/>
                <a:sym typeface="+mn-lt"/>
              </a:rPr>
              <a:t>。我们坚信，安全的品牌源自客户的信任。只有专注，才能做好安全。</a:t>
            </a:r>
            <a:endParaRPr lang="en-US" altLang="zh-CN" sz="1100" dirty="0">
              <a:solidFill>
                <a:schemeClr val="tx1">
                  <a:lumMod val="75000"/>
                  <a:lumOff val="25000"/>
                </a:schemeClr>
              </a:solidFill>
              <a:latin typeface="+mn-lt"/>
              <a:ea typeface="+mn-ea"/>
              <a:cs typeface="+mn-ea"/>
              <a:sym typeface="+mn-lt"/>
            </a:endParaRPr>
          </a:p>
          <a:p>
            <a:pPr algn="just">
              <a:lnSpc>
                <a:spcPct val="150000"/>
              </a:lnSpc>
            </a:pPr>
            <a:r>
              <a:rPr lang="zh-CN" altLang="en-US" sz="1100" dirty="0">
                <a:solidFill>
                  <a:schemeClr val="tx1">
                    <a:lumMod val="75000"/>
                    <a:lumOff val="25000"/>
                  </a:schemeClr>
                </a:solidFill>
                <a:latin typeface="+mn-lt"/>
                <a:ea typeface="+mn-ea"/>
                <a:cs typeface="+mn-ea"/>
                <a:sym typeface="+mn-lt"/>
              </a:rPr>
              <a:t>       </a:t>
            </a:r>
            <a:r>
              <a:rPr lang="zh-CN" altLang="en-US" sz="1100" b="1" dirty="0">
                <a:solidFill>
                  <a:schemeClr val="tx1">
                    <a:lumMod val="75000"/>
                    <a:lumOff val="25000"/>
                  </a:schemeClr>
                </a:solidFill>
                <a:latin typeface="+mn-lt"/>
                <a:ea typeface="+mn-ea"/>
                <a:cs typeface="+mn-ea"/>
                <a:sym typeface="+mn-lt"/>
              </a:rPr>
              <a:t>我们是一支有梦想的团队</a:t>
            </a:r>
            <a:r>
              <a:rPr lang="zh-CN" altLang="en-US" sz="1100" dirty="0">
                <a:solidFill>
                  <a:schemeClr val="tx1">
                    <a:lumMod val="75000"/>
                    <a:lumOff val="25000"/>
                  </a:schemeClr>
                </a:solidFill>
                <a:latin typeface="+mn-lt"/>
                <a:ea typeface="+mn-ea"/>
                <a:cs typeface="+mn-ea"/>
                <a:sym typeface="+mn-lt"/>
              </a:rPr>
              <a:t>。我们来自五湖四海，因为一个共同的梦想：做一家真正优秀的信息安全企业，为客户提供最可靠的互联网安全防护。</a:t>
            </a:r>
            <a:endParaRPr lang="zh-CN" altLang="en-US" sz="1100" dirty="0">
              <a:solidFill>
                <a:schemeClr val="tx1">
                  <a:lumMod val="75000"/>
                  <a:lumOff val="25000"/>
                </a:schemeClr>
              </a:solidFill>
              <a:latin typeface="+mn-lt"/>
              <a:ea typeface="+mn-ea"/>
              <a:cs typeface="+mn-ea"/>
              <a:sym typeface="+mn-lt"/>
            </a:endParaRPr>
          </a:p>
        </p:txBody>
      </p:sp>
      <p:grpSp>
        <p:nvGrpSpPr>
          <p:cNvPr id="59" name="组合 58"/>
          <p:cNvGrpSpPr/>
          <p:nvPr/>
        </p:nvGrpSpPr>
        <p:grpSpPr>
          <a:xfrm>
            <a:off x="3851920" y="1164846"/>
            <a:ext cx="1172844" cy="902720"/>
            <a:chOff x="5027106" y="2345385"/>
            <a:chExt cx="1172844" cy="902720"/>
          </a:xfrm>
        </p:grpSpPr>
        <p:grpSp>
          <p:nvGrpSpPr>
            <p:cNvPr id="60" name="组合 59"/>
            <p:cNvGrpSpPr/>
            <p:nvPr/>
          </p:nvGrpSpPr>
          <p:grpSpPr>
            <a:xfrm rot="5400000">
              <a:off x="5162168" y="2210323"/>
              <a:ext cx="902720" cy="1172844"/>
              <a:chOff x="4020870" y="2194485"/>
              <a:chExt cx="1102258" cy="1432090"/>
            </a:xfrm>
            <a:effectLst>
              <a:outerShdw blurRad="444500" dist="254000" dir="8100000" algn="tr" rotWithShape="0">
                <a:prstClr val="black">
                  <a:alpha val="50000"/>
                </a:prstClr>
              </a:outerShdw>
            </a:effectLst>
          </p:grpSpPr>
          <p:sp>
            <p:nvSpPr>
              <p:cNvPr id="62"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7030A0"/>
                  </a:solidFill>
                  <a:cs typeface="+mn-ea"/>
                  <a:sym typeface="+mn-lt"/>
                </a:endParaRPr>
              </a:p>
            </p:txBody>
          </p:sp>
          <p:sp>
            <p:nvSpPr>
              <p:cNvPr id="63" name="等腰三角形 42"/>
              <p:cNvSpPr/>
              <p:nvPr/>
            </p:nvSpPr>
            <p:spPr>
              <a:xfrm>
                <a:off x="4044926" y="2251926"/>
                <a:ext cx="1054141" cy="1350591"/>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7030A0"/>
                  </a:solidFill>
                  <a:cs typeface="+mn-ea"/>
                  <a:sym typeface="+mn-lt"/>
                </a:endParaRPr>
              </a:p>
            </p:txBody>
          </p:sp>
        </p:grpSp>
        <p:sp>
          <p:nvSpPr>
            <p:cNvPr id="61" name="TextBox 33"/>
            <p:cNvSpPr>
              <a:spLocks noChangeArrowheads="1"/>
            </p:cNvSpPr>
            <p:nvPr/>
          </p:nvSpPr>
          <p:spPr bwMode="auto">
            <a:xfrm>
              <a:off x="5141166" y="2640364"/>
              <a:ext cx="678823" cy="338554"/>
            </a:xfrm>
            <a:prstGeom prst="rect">
              <a:avLst/>
            </a:prstGeom>
            <a:noFill/>
            <a:ln>
              <a:noFill/>
            </a:ln>
          </p:spPr>
          <p:txBody>
            <a:bodyPr wrap="square" lIns="0" tIns="0" rIns="0" bIns="0">
              <a:spAutoFit/>
            </a:bodyPr>
            <a:lstStyle/>
            <a:p>
              <a:pPr algn="ctr"/>
              <a:r>
                <a:rPr lang="zh-CN" altLang="en-US" sz="2200" b="1" dirty="0">
                  <a:solidFill>
                    <a:srgbClr val="0070C0"/>
                  </a:solidFill>
                  <a:latin typeface="+mn-lt"/>
                  <a:ea typeface="+mn-ea"/>
                  <a:cs typeface="+mn-ea"/>
                  <a:sym typeface="+mn-lt"/>
                </a:rPr>
                <a:t>专业</a:t>
              </a:r>
              <a:endParaRPr lang="zh-CN" altLang="en-US" sz="2200" b="1" dirty="0">
                <a:solidFill>
                  <a:srgbClr val="0070C0"/>
                </a:solidFill>
                <a:latin typeface="+mn-lt"/>
                <a:ea typeface="+mn-ea"/>
                <a:cs typeface="+mn-ea"/>
                <a:sym typeface="+mn-lt"/>
              </a:endParaRPr>
            </a:p>
          </p:txBody>
        </p:sp>
      </p:grpSp>
      <p:grpSp>
        <p:nvGrpSpPr>
          <p:cNvPr id="64" name="组合 63"/>
          <p:cNvGrpSpPr/>
          <p:nvPr/>
        </p:nvGrpSpPr>
        <p:grpSpPr>
          <a:xfrm>
            <a:off x="5044683" y="1147646"/>
            <a:ext cx="1172844" cy="902720"/>
            <a:chOff x="5027106" y="2345385"/>
            <a:chExt cx="1172844" cy="902720"/>
          </a:xfrm>
        </p:grpSpPr>
        <p:grpSp>
          <p:nvGrpSpPr>
            <p:cNvPr id="65" name="组合 64"/>
            <p:cNvGrpSpPr/>
            <p:nvPr/>
          </p:nvGrpSpPr>
          <p:grpSpPr>
            <a:xfrm rot="5400000">
              <a:off x="5162168" y="2210323"/>
              <a:ext cx="902720" cy="1172844"/>
              <a:chOff x="4020870" y="2194485"/>
              <a:chExt cx="1102258" cy="1432090"/>
            </a:xfrm>
            <a:effectLst>
              <a:outerShdw blurRad="444500" dist="254000" dir="8100000" algn="tr" rotWithShape="0">
                <a:prstClr val="black">
                  <a:alpha val="50000"/>
                </a:prstClr>
              </a:outerShdw>
            </a:effectLst>
          </p:grpSpPr>
          <p:sp>
            <p:nvSpPr>
              <p:cNvPr id="67"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7030A0"/>
                  </a:solidFill>
                  <a:cs typeface="+mn-ea"/>
                  <a:sym typeface="+mn-lt"/>
                </a:endParaRPr>
              </a:p>
            </p:txBody>
          </p:sp>
          <p:sp>
            <p:nvSpPr>
              <p:cNvPr id="68" name="等腰三角形 42"/>
              <p:cNvSpPr/>
              <p:nvPr/>
            </p:nvSpPr>
            <p:spPr>
              <a:xfrm>
                <a:off x="4044926" y="2251926"/>
                <a:ext cx="1054141" cy="1350591"/>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7030A0"/>
                  </a:solidFill>
                  <a:cs typeface="+mn-ea"/>
                  <a:sym typeface="+mn-lt"/>
                </a:endParaRPr>
              </a:p>
            </p:txBody>
          </p:sp>
        </p:grpSp>
        <p:sp>
          <p:nvSpPr>
            <p:cNvPr id="66" name="TextBox 33"/>
            <p:cNvSpPr>
              <a:spLocks noChangeArrowheads="1"/>
            </p:cNvSpPr>
            <p:nvPr/>
          </p:nvSpPr>
          <p:spPr bwMode="auto">
            <a:xfrm>
              <a:off x="5141166" y="2640364"/>
              <a:ext cx="678823" cy="338554"/>
            </a:xfrm>
            <a:prstGeom prst="rect">
              <a:avLst/>
            </a:prstGeom>
            <a:noFill/>
            <a:ln>
              <a:noFill/>
            </a:ln>
          </p:spPr>
          <p:txBody>
            <a:bodyPr wrap="square" lIns="0" tIns="0" rIns="0" bIns="0">
              <a:spAutoFit/>
            </a:bodyPr>
            <a:lstStyle/>
            <a:p>
              <a:pPr algn="ctr"/>
              <a:r>
                <a:rPr lang="zh-CN" altLang="en-US" sz="2200" b="1" dirty="0">
                  <a:solidFill>
                    <a:srgbClr val="00B0F0"/>
                  </a:solidFill>
                  <a:latin typeface="+mn-lt"/>
                  <a:ea typeface="+mn-ea"/>
                  <a:cs typeface="+mn-ea"/>
                  <a:sym typeface="+mn-lt"/>
                </a:rPr>
                <a:t>年轻</a:t>
              </a:r>
              <a:endParaRPr lang="zh-CN" altLang="en-US" sz="2200" b="1" dirty="0">
                <a:solidFill>
                  <a:srgbClr val="00B0F0"/>
                </a:solidFill>
                <a:latin typeface="+mn-lt"/>
                <a:ea typeface="+mn-ea"/>
                <a:cs typeface="+mn-ea"/>
                <a:sym typeface="+mn-lt"/>
              </a:endParaRPr>
            </a:p>
          </p:txBody>
        </p:sp>
      </p:grpSp>
      <p:grpSp>
        <p:nvGrpSpPr>
          <p:cNvPr id="69" name="组合 68"/>
          <p:cNvGrpSpPr/>
          <p:nvPr/>
        </p:nvGrpSpPr>
        <p:grpSpPr>
          <a:xfrm>
            <a:off x="6211512" y="1177742"/>
            <a:ext cx="1172844" cy="902720"/>
            <a:chOff x="5027106" y="2345385"/>
            <a:chExt cx="1172844" cy="902720"/>
          </a:xfrm>
        </p:grpSpPr>
        <p:grpSp>
          <p:nvGrpSpPr>
            <p:cNvPr id="70" name="组合 69"/>
            <p:cNvGrpSpPr/>
            <p:nvPr/>
          </p:nvGrpSpPr>
          <p:grpSpPr>
            <a:xfrm rot="5400000">
              <a:off x="5162168" y="2210323"/>
              <a:ext cx="902720" cy="1172844"/>
              <a:chOff x="4020870" y="2194485"/>
              <a:chExt cx="1102258" cy="1432090"/>
            </a:xfrm>
            <a:effectLst>
              <a:outerShdw blurRad="444500" dist="254000" dir="8100000" algn="tr" rotWithShape="0">
                <a:prstClr val="black">
                  <a:alpha val="50000"/>
                </a:prstClr>
              </a:outerShdw>
            </a:effectLst>
          </p:grpSpPr>
          <p:sp>
            <p:nvSpPr>
              <p:cNvPr id="72"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7030A0"/>
                  </a:solidFill>
                  <a:cs typeface="+mn-ea"/>
                  <a:sym typeface="+mn-lt"/>
                </a:endParaRPr>
              </a:p>
            </p:txBody>
          </p:sp>
          <p:sp>
            <p:nvSpPr>
              <p:cNvPr id="73" name="等腰三角形 42"/>
              <p:cNvSpPr/>
              <p:nvPr/>
            </p:nvSpPr>
            <p:spPr>
              <a:xfrm>
                <a:off x="4044926" y="2251926"/>
                <a:ext cx="1054141" cy="1350591"/>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7030A0"/>
                  </a:solidFill>
                  <a:cs typeface="+mn-ea"/>
                  <a:sym typeface="+mn-lt"/>
                </a:endParaRPr>
              </a:p>
            </p:txBody>
          </p:sp>
        </p:grpSp>
        <p:sp>
          <p:nvSpPr>
            <p:cNvPr id="71" name="TextBox 33"/>
            <p:cNvSpPr>
              <a:spLocks noChangeArrowheads="1"/>
            </p:cNvSpPr>
            <p:nvPr/>
          </p:nvSpPr>
          <p:spPr bwMode="auto">
            <a:xfrm>
              <a:off x="5046808" y="2656266"/>
              <a:ext cx="842495" cy="276999"/>
            </a:xfrm>
            <a:prstGeom prst="rect">
              <a:avLst/>
            </a:prstGeom>
            <a:noFill/>
            <a:ln>
              <a:noFill/>
            </a:ln>
          </p:spPr>
          <p:txBody>
            <a:bodyPr wrap="square" lIns="0" tIns="0" rIns="0" bIns="0">
              <a:spAutoFit/>
            </a:bodyPr>
            <a:lstStyle/>
            <a:p>
              <a:pPr algn="ctr"/>
              <a:r>
                <a:rPr lang="zh-CN" altLang="en-US" b="1" dirty="0">
                  <a:solidFill>
                    <a:srgbClr val="0070C0"/>
                  </a:solidFill>
                  <a:latin typeface="+mn-lt"/>
                  <a:ea typeface="+mn-ea"/>
                  <a:cs typeface="+mn-ea"/>
                  <a:sym typeface="+mn-lt"/>
                </a:rPr>
                <a:t>有梦想</a:t>
              </a:r>
              <a:endParaRPr lang="zh-CN" altLang="en-US" b="1" dirty="0">
                <a:solidFill>
                  <a:srgbClr val="0070C0"/>
                </a:solidFill>
                <a:latin typeface="+mn-lt"/>
                <a:ea typeface="+mn-ea"/>
                <a:cs typeface="+mn-ea"/>
                <a:sym typeface="+mn-lt"/>
              </a:endParaRPr>
            </a:p>
          </p:txBody>
        </p:sp>
      </p:grpSp>
      <p:grpSp>
        <p:nvGrpSpPr>
          <p:cNvPr id="74" name="组合 73"/>
          <p:cNvGrpSpPr/>
          <p:nvPr/>
        </p:nvGrpSpPr>
        <p:grpSpPr>
          <a:xfrm>
            <a:off x="7385411" y="1189305"/>
            <a:ext cx="1172844" cy="902720"/>
            <a:chOff x="5027106" y="2345385"/>
            <a:chExt cx="1172844" cy="902720"/>
          </a:xfrm>
        </p:grpSpPr>
        <p:grpSp>
          <p:nvGrpSpPr>
            <p:cNvPr id="75" name="组合 74"/>
            <p:cNvGrpSpPr/>
            <p:nvPr/>
          </p:nvGrpSpPr>
          <p:grpSpPr>
            <a:xfrm rot="5400000">
              <a:off x="5162168" y="2210323"/>
              <a:ext cx="902720" cy="1172844"/>
              <a:chOff x="4020870" y="2194485"/>
              <a:chExt cx="1102258" cy="1432090"/>
            </a:xfrm>
            <a:effectLst>
              <a:outerShdw blurRad="444500" dist="254000" dir="8100000" algn="tr" rotWithShape="0">
                <a:prstClr val="black">
                  <a:alpha val="50000"/>
                </a:prstClr>
              </a:outerShdw>
            </a:effectLst>
          </p:grpSpPr>
          <p:sp>
            <p:nvSpPr>
              <p:cNvPr id="77"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7030A0"/>
                  </a:solidFill>
                  <a:cs typeface="+mn-ea"/>
                  <a:sym typeface="+mn-lt"/>
                </a:endParaRPr>
              </a:p>
            </p:txBody>
          </p:sp>
          <p:sp>
            <p:nvSpPr>
              <p:cNvPr id="78" name="等腰三角形 42"/>
              <p:cNvSpPr/>
              <p:nvPr/>
            </p:nvSpPr>
            <p:spPr>
              <a:xfrm>
                <a:off x="4044926" y="2251926"/>
                <a:ext cx="1054141" cy="1350591"/>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7030A0"/>
                  </a:solidFill>
                  <a:cs typeface="+mn-ea"/>
                  <a:sym typeface="+mn-lt"/>
                </a:endParaRPr>
              </a:p>
            </p:txBody>
          </p:sp>
        </p:grpSp>
        <p:sp>
          <p:nvSpPr>
            <p:cNvPr id="76" name="TextBox 33"/>
            <p:cNvSpPr>
              <a:spLocks noChangeArrowheads="1"/>
            </p:cNvSpPr>
            <p:nvPr/>
          </p:nvSpPr>
          <p:spPr bwMode="auto">
            <a:xfrm>
              <a:off x="5125264" y="2525067"/>
              <a:ext cx="678823" cy="553998"/>
            </a:xfrm>
            <a:prstGeom prst="rect">
              <a:avLst/>
            </a:prstGeom>
            <a:noFill/>
            <a:ln>
              <a:noFill/>
            </a:ln>
          </p:spPr>
          <p:txBody>
            <a:bodyPr wrap="square" lIns="0" tIns="0" rIns="0" bIns="0">
              <a:spAutoFit/>
            </a:bodyPr>
            <a:lstStyle/>
            <a:p>
              <a:pPr algn="ctr"/>
              <a:r>
                <a:rPr lang="zh-CN" altLang="en-US" b="1" dirty="0">
                  <a:solidFill>
                    <a:srgbClr val="00B0F0"/>
                  </a:solidFill>
                  <a:latin typeface="+mn-lt"/>
                  <a:ea typeface="+mn-ea"/>
                  <a:cs typeface="+mn-ea"/>
                  <a:sym typeface="+mn-lt"/>
                </a:rPr>
                <a:t>行动力强</a:t>
              </a:r>
              <a:endParaRPr lang="zh-CN" altLang="en-US" b="1" dirty="0">
                <a:solidFill>
                  <a:srgbClr val="00B0F0"/>
                </a:solidFill>
                <a:latin typeface="+mn-lt"/>
                <a:ea typeface="+mn-ea"/>
                <a:cs typeface="+mn-ea"/>
                <a:sym typeface="+mn-lt"/>
              </a:endParaRPr>
            </a:p>
          </p:txBody>
        </p:sp>
      </p:grpSp>
      <p:pic>
        <p:nvPicPr>
          <p:cNvPr id="31" name="Picture 5"/>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289478" y="1599004"/>
            <a:ext cx="4036489" cy="2981498"/>
          </a:xfrm>
          <a:prstGeom prst="rect">
            <a:avLst/>
          </a:prstGeom>
          <a:noFill/>
          <a:extLst>
            <a:ext uri="{909E8E84-426E-40DD-AFC4-6F175D3DCCD1}">
              <a14:hiddenFill xmlns:a14="http://schemas.microsoft.com/office/drawing/2010/main">
                <a:solidFill>
                  <a:srgbClr val="FFFFFF"/>
                </a:solidFill>
              </a14:hiddenFill>
            </a:ext>
          </a:extLst>
        </p:spPr>
      </p:pic>
      <p:grpSp>
        <p:nvGrpSpPr>
          <p:cNvPr id="28" name="组合 27"/>
          <p:cNvGrpSpPr/>
          <p:nvPr/>
        </p:nvGrpSpPr>
        <p:grpSpPr>
          <a:xfrm>
            <a:off x="-107260" y="196219"/>
            <a:ext cx="1765509" cy="551352"/>
            <a:chOff x="520640" y="251298"/>
            <a:chExt cx="1766054" cy="551522"/>
          </a:xfrm>
        </p:grpSpPr>
        <p:sp>
          <p:nvSpPr>
            <p:cNvPr id="32" name="矩形 3"/>
            <p:cNvSpPr>
              <a:spLocks noChangeArrowheads="1"/>
            </p:cNvSpPr>
            <p:nvPr/>
          </p:nvSpPr>
          <p:spPr bwMode="auto">
            <a:xfrm>
              <a:off x="757159" y="251298"/>
              <a:ext cx="1293023" cy="34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61" tIns="34281" rIns="68561" bIns="34281">
              <a:spAutoFit/>
            </a:bodyPr>
            <a:lstStyle/>
            <a:p>
              <a:pPr algn="ctr" defTabSz="914400" fontAlgn="auto">
                <a:spcBef>
                  <a:spcPts val="0"/>
                </a:spcBef>
                <a:spcAft>
                  <a:spcPts val="0"/>
                </a:spcAft>
                <a:defRPr/>
              </a:pPr>
              <a:r>
                <a:rPr lang="zh-CN" altLang="en-US" kern="0" dirty="0">
                  <a:solidFill>
                    <a:schemeClr val="tx1">
                      <a:lumMod val="65000"/>
                      <a:lumOff val="35000"/>
                    </a:schemeClr>
                  </a:solidFill>
                  <a:latin typeface="+mn-lt"/>
                  <a:ea typeface="+mn-ea"/>
                  <a:cs typeface="+mn-ea"/>
                  <a:sym typeface="+mn-lt"/>
                </a:rPr>
                <a:t>我们的团队</a:t>
              </a:r>
              <a:endParaRPr lang="zh-CN" altLang="en-US" kern="0" dirty="0">
                <a:solidFill>
                  <a:schemeClr val="tx1">
                    <a:lumMod val="65000"/>
                    <a:lumOff val="35000"/>
                  </a:schemeClr>
                </a:solidFill>
                <a:latin typeface="+mn-lt"/>
                <a:ea typeface="+mn-ea"/>
                <a:cs typeface="+mn-ea"/>
                <a:sym typeface="+mn-lt"/>
              </a:endParaRPr>
            </a:p>
          </p:txBody>
        </p:sp>
        <p:grpSp>
          <p:nvGrpSpPr>
            <p:cNvPr id="33" name="组合 32"/>
            <p:cNvGrpSpPr/>
            <p:nvPr/>
          </p:nvGrpSpPr>
          <p:grpSpPr>
            <a:xfrm>
              <a:off x="520640" y="515443"/>
              <a:ext cx="1766054" cy="287377"/>
              <a:chOff x="562081" y="425886"/>
              <a:chExt cx="1766054" cy="287377"/>
            </a:xfrm>
          </p:grpSpPr>
          <p:sp>
            <p:nvSpPr>
              <p:cNvPr id="34" name="文本框 31"/>
              <p:cNvSpPr>
                <a:spLocks noChangeArrowheads="1"/>
              </p:cNvSpPr>
              <p:nvPr/>
            </p:nvSpPr>
            <p:spPr bwMode="auto">
              <a:xfrm>
                <a:off x="562081" y="425886"/>
                <a:ext cx="1766054" cy="215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68" tIns="45682" rIns="91368" bIns="45682" numCol="1" anchor="t" anchorCtr="0" compatLnSpc="1">
                <a:spAutoFit/>
              </a:bodyPr>
              <a:lstStyle/>
              <a:p>
                <a:pPr algn="ctr" defTabSz="913765" fontAlgn="auto">
                  <a:spcBef>
                    <a:spcPts val="0"/>
                  </a:spcBef>
                  <a:spcAft>
                    <a:spcPts val="0"/>
                  </a:spcAft>
                  <a:defRPr/>
                </a:pPr>
                <a:r>
                  <a:rPr lang="en-US" altLang="zh-CN" sz="800" kern="0" dirty="0">
                    <a:solidFill>
                      <a:srgbClr val="FFFFFF">
                        <a:lumMod val="50000"/>
                      </a:srgbClr>
                    </a:solidFill>
                    <a:latin typeface="+mn-lt"/>
                    <a:ea typeface="+mn-ea"/>
                    <a:cs typeface="+mn-ea"/>
                    <a:sym typeface="+mn-lt"/>
                  </a:rPr>
                  <a:t>Our team</a:t>
                </a:r>
                <a:endParaRPr lang="zh-CN" altLang="en-US" sz="800" kern="0" dirty="0">
                  <a:solidFill>
                    <a:srgbClr val="FFFFFF">
                      <a:lumMod val="50000"/>
                    </a:srgbClr>
                  </a:solidFill>
                  <a:latin typeface="+mn-lt"/>
                  <a:ea typeface="+mn-ea"/>
                  <a:cs typeface="+mn-ea"/>
                  <a:sym typeface="+mn-lt"/>
                </a:endParaRPr>
              </a:p>
            </p:txBody>
          </p:sp>
          <p:grpSp>
            <p:nvGrpSpPr>
              <p:cNvPr id="35" name="组合 34"/>
              <p:cNvGrpSpPr/>
              <p:nvPr/>
            </p:nvGrpSpPr>
            <p:grpSpPr>
              <a:xfrm>
                <a:off x="931046" y="667544"/>
                <a:ext cx="1028125" cy="45719"/>
                <a:chOff x="688893" y="2574256"/>
                <a:chExt cx="7739508" cy="81111"/>
              </a:xfrm>
            </p:grpSpPr>
            <p:sp>
              <p:nvSpPr>
                <p:cNvPr id="36" name="Rectangle 4"/>
                <p:cNvSpPr/>
                <p:nvPr/>
              </p:nvSpPr>
              <p:spPr>
                <a:xfrm>
                  <a:off x="688893"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37" name="Rectangle 5"/>
                <p:cNvSpPr/>
                <p:nvPr/>
              </p:nvSpPr>
              <p:spPr>
                <a:xfrm>
                  <a:off x="2239021" y="2574256"/>
                  <a:ext cx="1539000" cy="81111"/>
                </a:xfrm>
                <a:prstGeom prst="rect">
                  <a:avLst/>
                </a:prstGeom>
                <a:solidFill>
                  <a:srgbClr val="00B0F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38" name="Rectangle 6"/>
                <p:cNvSpPr/>
                <p:nvPr/>
              </p:nvSpPr>
              <p:spPr>
                <a:xfrm>
                  <a:off x="3789153"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39" name="Rectangle 7"/>
                <p:cNvSpPr/>
                <p:nvPr/>
              </p:nvSpPr>
              <p:spPr>
                <a:xfrm>
                  <a:off x="5339276" y="2574256"/>
                  <a:ext cx="1539000" cy="81111"/>
                </a:xfrm>
                <a:prstGeom prst="rect">
                  <a:avLst/>
                </a:prstGeom>
                <a:solidFill>
                  <a:srgbClr val="00B0F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40" name="Rectangle 8"/>
                <p:cNvSpPr/>
                <p:nvPr/>
              </p:nvSpPr>
              <p:spPr>
                <a:xfrm>
                  <a:off x="6889401"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grpSp>
        </p:grpSp>
      </p:grpSp>
    </p:spTree>
  </p:cSld>
  <p:clrMapOvr>
    <a:masterClrMapping/>
  </p:clrMapOvr>
  <mc:AlternateContent xmlns:mc="http://schemas.openxmlformats.org/markup-compatibility/2006">
    <mc:Choice xmlns:p14="http://schemas.microsoft.com/office/powerpoint/2010/main" Requires="p14">
      <p:transition spd="slow" p14:dur="1600" advClick="0" advTm="0">
        <p14:gallery dir="l"/>
      </p:transition>
    </mc:Choice>
    <mc:Fallback>
      <p:transition spd="slow" advClick="0" advTm="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791818"/>
            <a:ext cx="9144000" cy="969534"/>
          </a:xfrm>
          <a:prstGeom prst="rect">
            <a:avLst/>
          </a:prstGeom>
          <a:solidFill>
            <a:srgbClr val="01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0" name="文本框 17"/>
          <p:cNvSpPr txBox="1"/>
          <p:nvPr/>
        </p:nvSpPr>
        <p:spPr>
          <a:xfrm>
            <a:off x="3337584" y="2014975"/>
            <a:ext cx="3538672" cy="584775"/>
          </a:xfrm>
          <a:prstGeom prst="rect">
            <a:avLst/>
          </a:prstGeom>
          <a:noFill/>
        </p:spPr>
        <p:txBody>
          <a:bodyPr wrap="square" rtlCol="0">
            <a:spAutoFit/>
          </a:bodyPr>
          <a:lstStyle/>
          <a:p>
            <a:pPr defTabSz="914400" fontAlgn="auto">
              <a:spcBef>
                <a:spcPts val="0"/>
              </a:spcBef>
              <a:spcAft>
                <a:spcPts val="0"/>
              </a:spcAft>
              <a:defRPr/>
            </a:pPr>
            <a:r>
              <a:rPr lang="zh-CN" altLang="en-US" sz="3200" b="1" kern="0" dirty="0">
                <a:solidFill>
                  <a:schemeClr val="bg1"/>
                </a:solidFill>
                <a:latin typeface="+mn-lt"/>
                <a:ea typeface="+mn-ea"/>
                <a:cs typeface="+mn-ea"/>
                <a:sym typeface="+mn-lt"/>
              </a:rPr>
              <a:t>工作完成情况</a:t>
            </a:r>
            <a:endParaRPr lang="zh-CN" altLang="en-US" sz="3200" b="1" kern="0" dirty="0">
              <a:solidFill>
                <a:schemeClr val="bg1"/>
              </a:solidFill>
              <a:latin typeface="+mn-lt"/>
              <a:ea typeface="+mn-ea"/>
              <a:cs typeface="+mn-ea"/>
              <a:sym typeface="+mn-lt"/>
            </a:endParaRPr>
          </a:p>
        </p:txBody>
      </p:sp>
      <p:sp>
        <p:nvSpPr>
          <p:cNvPr id="41" name="文本框 19"/>
          <p:cNvSpPr txBox="1"/>
          <p:nvPr/>
        </p:nvSpPr>
        <p:spPr bwMode="auto">
          <a:xfrm>
            <a:off x="3337583" y="2933022"/>
            <a:ext cx="4257871" cy="955646"/>
          </a:xfrm>
          <a:prstGeom prst="rect">
            <a:avLst/>
          </a:prstGeom>
          <a:noFill/>
        </p:spPr>
        <p:txBody>
          <a:bodyPr wrap="square" lIns="68580" tIns="34290" rIns="68580" bIns="34290">
            <a:spAutoFit/>
          </a:bodyPr>
          <a:lstStyle/>
          <a:p>
            <a:pPr>
              <a:lnSpc>
                <a:spcPct val="120000"/>
              </a:lnSpc>
            </a:pPr>
            <a:r>
              <a:rPr lang="zh-CN" altLang="en-US" sz="1200" dirty="0">
                <a:solidFill>
                  <a:schemeClr val="tx1">
                    <a:lumMod val="75000"/>
                    <a:lumOff val="25000"/>
                  </a:schemeClr>
                </a:solidFill>
                <a:latin typeface="+mn-lt"/>
                <a:ea typeface="+mn-ea"/>
                <a:cs typeface="+mn-ea"/>
                <a:sym typeface="+mn-lt"/>
              </a:rPr>
              <a:t>详细内容</a:t>
            </a:r>
            <a:r>
              <a:rPr lang="en-US" altLang="zh-CN" sz="1200" dirty="0">
                <a:solidFill>
                  <a:schemeClr val="tx1">
                    <a:lumMod val="75000"/>
                    <a:lumOff val="25000"/>
                  </a:schemeClr>
                </a:solidFill>
                <a:latin typeface="+mn-lt"/>
                <a:ea typeface="+mn-ea"/>
                <a:cs typeface="+mn-ea"/>
                <a:sym typeface="+mn-lt"/>
              </a:rPr>
              <a:t>……</a:t>
            </a:r>
            <a:r>
              <a:rPr lang="zh-CN" altLang="en-US" sz="1200" dirty="0">
                <a:solidFill>
                  <a:schemeClr val="tx1">
                    <a:lumMod val="75000"/>
                    <a:lumOff val="25000"/>
                  </a:schemeClr>
                </a:solidFill>
                <a:latin typeface="+mn-lt"/>
                <a:ea typeface="+mn-ea"/>
                <a:cs typeface="+mn-ea"/>
                <a:sym typeface="+mn-lt"/>
              </a:rPr>
              <a:t>点击输入本栏的具体文字，简明扼要的说明分项内容，此为概念图解，请根据您的具体内容酌情修改。点击输入本栏的具体文字，简明扼要的说明分项内容，请根据您的具体内容酌情修改。</a:t>
            </a:r>
            <a:endParaRPr lang="en-US" altLang="zh-CN" sz="1200" dirty="0">
              <a:solidFill>
                <a:schemeClr val="tx1">
                  <a:lumMod val="75000"/>
                  <a:lumOff val="25000"/>
                </a:schemeClr>
              </a:solidFill>
              <a:latin typeface="+mn-lt"/>
              <a:ea typeface="+mn-ea"/>
              <a:cs typeface="+mn-ea"/>
              <a:sym typeface="+mn-lt"/>
            </a:endParaRPr>
          </a:p>
        </p:txBody>
      </p:sp>
      <p:grpSp>
        <p:nvGrpSpPr>
          <p:cNvPr id="76" name="组合 75"/>
          <p:cNvGrpSpPr/>
          <p:nvPr/>
        </p:nvGrpSpPr>
        <p:grpSpPr>
          <a:xfrm>
            <a:off x="3491880" y="1149122"/>
            <a:ext cx="414516" cy="414516"/>
            <a:chOff x="3543574" y="4265651"/>
            <a:chExt cx="414516" cy="414516"/>
          </a:xfrm>
        </p:grpSpPr>
        <p:sp>
          <p:nvSpPr>
            <p:cNvPr id="44" name="椭圆 43"/>
            <p:cNvSpPr/>
            <p:nvPr/>
          </p:nvSpPr>
          <p:spPr>
            <a:xfrm>
              <a:off x="3543574" y="4265651"/>
              <a:ext cx="414516" cy="414516"/>
            </a:xfrm>
            <a:prstGeom prst="ellipse">
              <a:avLst/>
            </a:prstGeom>
            <a:solidFill>
              <a:srgbClr val="0170C0"/>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cs typeface="+mn-ea"/>
                <a:sym typeface="+mn-lt"/>
              </a:endParaRPr>
            </a:p>
          </p:txBody>
        </p:sp>
        <p:grpSp>
          <p:nvGrpSpPr>
            <p:cNvPr id="47" name="组合 46"/>
            <p:cNvGrpSpPr/>
            <p:nvPr/>
          </p:nvGrpSpPr>
          <p:grpSpPr>
            <a:xfrm>
              <a:off x="3629640" y="4325788"/>
              <a:ext cx="259976" cy="261734"/>
              <a:chOff x="5042691" y="2273922"/>
              <a:chExt cx="702937" cy="707690"/>
            </a:xfrm>
            <a:solidFill>
              <a:schemeClr val="bg1"/>
            </a:solidFill>
          </p:grpSpPr>
          <p:sp>
            <p:nvSpPr>
              <p:cNvPr id="74" name="Freeform 12"/>
              <p:cNvSpPr/>
              <p:nvPr/>
            </p:nvSpPr>
            <p:spPr bwMode="auto">
              <a:xfrm>
                <a:off x="5284806" y="2789968"/>
                <a:ext cx="460822" cy="191644"/>
              </a:xfrm>
              <a:custGeom>
                <a:avLst/>
                <a:gdLst>
                  <a:gd name="T0" fmla="*/ 25 w 533"/>
                  <a:gd name="T1" fmla="*/ 165 h 222"/>
                  <a:gd name="T2" fmla="*/ 158 w 533"/>
                  <a:gd name="T3" fmla="*/ 165 h 222"/>
                  <a:gd name="T4" fmla="*/ 158 w 533"/>
                  <a:gd name="T5" fmla="*/ 108 h 222"/>
                  <a:gd name="T6" fmla="*/ 184 w 533"/>
                  <a:gd name="T7" fmla="*/ 83 h 222"/>
                  <a:gd name="T8" fmla="*/ 317 w 533"/>
                  <a:gd name="T9" fmla="*/ 83 h 222"/>
                  <a:gd name="T10" fmla="*/ 317 w 533"/>
                  <a:gd name="T11" fmla="*/ 25 h 222"/>
                  <a:gd name="T12" fmla="*/ 343 w 533"/>
                  <a:gd name="T13" fmla="*/ 0 h 222"/>
                  <a:gd name="T14" fmla="*/ 533 w 533"/>
                  <a:gd name="T15" fmla="*/ 0 h 222"/>
                  <a:gd name="T16" fmla="*/ 533 w 533"/>
                  <a:gd name="T17" fmla="*/ 32 h 222"/>
                  <a:gd name="T18" fmla="*/ 508 w 533"/>
                  <a:gd name="T19" fmla="*/ 57 h 222"/>
                  <a:gd name="T20" fmla="*/ 375 w 533"/>
                  <a:gd name="T21" fmla="*/ 57 h 222"/>
                  <a:gd name="T22" fmla="*/ 375 w 533"/>
                  <a:gd name="T23" fmla="*/ 114 h 222"/>
                  <a:gd name="T24" fmla="*/ 349 w 533"/>
                  <a:gd name="T25" fmla="*/ 140 h 222"/>
                  <a:gd name="T26" fmla="*/ 216 w 533"/>
                  <a:gd name="T27" fmla="*/ 140 h 222"/>
                  <a:gd name="T28" fmla="*/ 216 w 533"/>
                  <a:gd name="T29" fmla="*/ 197 h 222"/>
                  <a:gd name="T30" fmla="*/ 190 w 533"/>
                  <a:gd name="T31" fmla="*/ 222 h 222"/>
                  <a:gd name="T32" fmla="*/ 0 w 533"/>
                  <a:gd name="T33" fmla="*/ 222 h 222"/>
                  <a:gd name="T34" fmla="*/ 0 w 533"/>
                  <a:gd name="T35" fmla="*/ 191 h 222"/>
                  <a:gd name="T36" fmla="*/ 25 w 533"/>
                  <a:gd name="T37" fmla="*/ 165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3" h="222">
                    <a:moveTo>
                      <a:pt x="25" y="165"/>
                    </a:moveTo>
                    <a:cubicBezTo>
                      <a:pt x="158" y="165"/>
                      <a:pt x="158" y="165"/>
                      <a:pt x="158" y="165"/>
                    </a:cubicBezTo>
                    <a:cubicBezTo>
                      <a:pt x="158" y="108"/>
                      <a:pt x="158" y="108"/>
                      <a:pt x="158" y="108"/>
                    </a:cubicBezTo>
                    <a:cubicBezTo>
                      <a:pt x="158" y="94"/>
                      <a:pt x="170" y="83"/>
                      <a:pt x="184" y="83"/>
                    </a:cubicBezTo>
                    <a:cubicBezTo>
                      <a:pt x="317" y="83"/>
                      <a:pt x="317" y="83"/>
                      <a:pt x="317" y="83"/>
                    </a:cubicBezTo>
                    <a:cubicBezTo>
                      <a:pt x="317" y="25"/>
                      <a:pt x="317" y="25"/>
                      <a:pt x="317" y="25"/>
                    </a:cubicBezTo>
                    <a:cubicBezTo>
                      <a:pt x="317" y="11"/>
                      <a:pt x="329" y="0"/>
                      <a:pt x="343" y="0"/>
                    </a:cubicBezTo>
                    <a:cubicBezTo>
                      <a:pt x="533" y="0"/>
                      <a:pt x="533" y="0"/>
                      <a:pt x="533" y="0"/>
                    </a:cubicBezTo>
                    <a:cubicBezTo>
                      <a:pt x="533" y="32"/>
                      <a:pt x="533" y="32"/>
                      <a:pt x="533" y="32"/>
                    </a:cubicBezTo>
                    <a:cubicBezTo>
                      <a:pt x="533" y="46"/>
                      <a:pt x="522" y="57"/>
                      <a:pt x="508" y="57"/>
                    </a:cubicBezTo>
                    <a:cubicBezTo>
                      <a:pt x="375" y="57"/>
                      <a:pt x="375" y="57"/>
                      <a:pt x="375" y="57"/>
                    </a:cubicBezTo>
                    <a:cubicBezTo>
                      <a:pt x="375" y="114"/>
                      <a:pt x="375" y="114"/>
                      <a:pt x="375" y="114"/>
                    </a:cubicBezTo>
                    <a:cubicBezTo>
                      <a:pt x="375" y="128"/>
                      <a:pt x="363" y="140"/>
                      <a:pt x="349" y="140"/>
                    </a:cubicBezTo>
                    <a:cubicBezTo>
                      <a:pt x="216" y="140"/>
                      <a:pt x="216" y="140"/>
                      <a:pt x="216" y="140"/>
                    </a:cubicBezTo>
                    <a:cubicBezTo>
                      <a:pt x="216" y="197"/>
                      <a:pt x="216" y="197"/>
                      <a:pt x="216" y="197"/>
                    </a:cubicBezTo>
                    <a:cubicBezTo>
                      <a:pt x="216" y="211"/>
                      <a:pt x="204" y="222"/>
                      <a:pt x="190" y="222"/>
                    </a:cubicBezTo>
                    <a:cubicBezTo>
                      <a:pt x="0" y="222"/>
                      <a:pt x="0" y="222"/>
                      <a:pt x="0" y="222"/>
                    </a:cubicBezTo>
                    <a:cubicBezTo>
                      <a:pt x="0" y="191"/>
                      <a:pt x="0" y="191"/>
                      <a:pt x="0" y="191"/>
                    </a:cubicBezTo>
                    <a:cubicBezTo>
                      <a:pt x="0" y="177"/>
                      <a:pt x="11" y="165"/>
                      <a:pt x="25" y="165"/>
                    </a:cubicBez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mn-lt"/>
                  <a:ea typeface="+mn-ea"/>
                  <a:cs typeface="+mn-ea"/>
                  <a:sym typeface="+mn-lt"/>
                </a:endParaRPr>
              </a:p>
            </p:txBody>
          </p:sp>
          <p:sp>
            <p:nvSpPr>
              <p:cNvPr id="75" name="Freeform 13"/>
              <p:cNvSpPr>
                <a:spLocks noEditPoints="1"/>
              </p:cNvSpPr>
              <p:nvPr/>
            </p:nvSpPr>
            <p:spPr bwMode="auto">
              <a:xfrm>
                <a:off x="5042691" y="2273922"/>
                <a:ext cx="529215" cy="655759"/>
              </a:xfrm>
              <a:custGeom>
                <a:avLst/>
                <a:gdLst>
                  <a:gd name="T0" fmla="*/ 28 w 612"/>
                  <a:gd name="T1" fmla="*/ 504 h 759"/>
                  <a:gd name="T2" fmla="*/ 148 w 612"/>
                  <a:gd name="T3" fmla="*/ 514 h 759"/>
                  <a:gd name="T4" fmla="*/ 179 w 612"/>
                  <a:gd name="T5" fmla="*/ 488 h 759"/>
                  <a:gd name="T6" fmla="*/ 184 w 612"/>
                  <a:gd name="T7" fmla="*/ 423 h 759"/>
                  <a:gd name="T8" fmla="*/ 158 w 612"/>
                  <a:gd name="T9" fmla="*/ 392 h 759"/>
                  <a:gd name="T10" fmla="*/ 38 w 612"/>
                  <a:gd name="T11" fmla="*/ 381 h 759"/>
                  <a:gd name="T12" fmla="*/ 7 w 612"/>
                  <a:gd name="T13" fmla="*/ 407 h 759"/>
                  <a:gd name="T14" fmla="*/ 2 w 612"/>
                  <a:gd name="T15" fmla="*/ 473 h 759"/>
                  <a:gd name="T16" fmla="*/ 28 w 612"/>
                  <a:gd name="T17" fmla="*/ 504 h 759"/>
                  <a:gd name="T18" fmla="*/ 157 w 612"/>
                  <a:gd name="T19" fmla="*/ 669 h 759"/>
                  <a:gd name="T20" fmla="*/ 254 w 612"/>
                  <a:gd name="T21" fmla="*/ 487 h 759"/>
                  <a:gd name="T22" fmla="*/ 334 w 612"/>
                  <a:gd name="T23" fmla="*/ 512 h 759"/>
                  <a:gd name="T24" fmla="*/ 342 w 612"/>
                  <a:gd name="T25" fmla="*/ 515 h 759"/>
                  <a:gd name="T26" fmla="*/ 216 w 612"/>
                  <a:gd name="T27" fmla="*/ 722 h 759"/>
                  <a:gd name="T28" fmla="*/ 157 w 612"/>
                  <a:gd name="T29" fmla="*/ 669 h 759"/>
                  <a:gd name="T30" fmla="*/ 379 w 612"/>
                  <a:gd name="T31" fmla="*/ 7 h 759"/>
                  <a:gd name="T32" fmla="*/ 426 w 612"/>
                  <a:gd name="T33" fmla="*/ 84 h 759"/>
                  <a:gd name="T34" fmla="*/ 349 w 612"/>
                  <a:gd name="T35" fmla="*/ 150 h 759"/>
                  <a:gd name="T36" fmla="*/ 304 w 612"/>
                  <a:gd name="T37" fmla="*/ 59 h 759"/>
                  <a:gd name="T38" fmla="*/ 379 w 612"/>
                  <a:gd name="T39" fmla="*/ 7 h 759"/>
                  <a:gd name="T40" fmla="*/ 371 w 612"/>
                  <a:gd name="T41" fmla="*/ 183 h 759"/>
                  <a:gd name="T42" fmla="*/ 403 w 612"/>
                  <a:gd name="T43" fmla="*/ 199 h 759"/>
                  <a:gd name="T44" fmla="*/ 574 w 612"/>
                  <a:gd name="T45" fmla="*/ 278 h 759"/>
                  <a:gd name="T46" fmla="*/ 579 w 612"/>
                  <a:gd name="T47" fmla="*/ 341 h 759"/>
                  <a:gd name="T48" fmla="*/ 398 w 612"/>
                  <a:gd name="T49" fmla="*/ 296 h 759"/>
                  <a:gd name="T50" fmla="*/ 381 w 612"/>
                  <a:gd name="T51" fmla="*/ 385 h 759"/>
                  <a:gd name="T52" fmla="*/ 390 w 612"/>
                  <a:gd name="T53" fmla="*/ 402 h 759"/>
                  <a:gd name="T54" fmla="*/ 561 w 612"/>
                  <a:gd name="T55" fmla="*/ 593 h 759"/>
                  <a:gd name="T56" fmla="*/ 489 w 612"/>
                  <a:gd name="T57" fmla="*/ 626 h 759"/>
                  <a:gd name="T58" fmla="*/ 233 w 612"/>
                  <a:gd name="T59" fmla="*/ 447 h 759"/>
                  <a:gd name="T60" fmla="*/ 203 w 612"/>
                  <a:gd name="T61" fmla="*/ 392 h 759"/>
                  <a:gd name="T62" fmla="*/ 231 w 612"/>
                  <a:gd name="T63" fmla="*/ 239 h 759"/>
                  <a:gd name="T64" fmla="*/ 157 w 612"/>
                  <a:gd name="T65" fmla="*/ 344 h 759"/>
                  <a:gd name="T66" fmla="*/ 95 w 612"/>
                  <a:gd name="T67" fmla="*/ 332 h 759"/>
                  <a:gd name="T68" fmla="*/ 247 w 612"/>
                  <a:gd name="T69" fmla="*/ 155 h 759"/>
                  <a:gd name="T70" fmla="*/ 313 w 612"/>
                  <a:gd name="T71" fmla="*/ 163 h 759"/>
                  <a:gd name="T72" fmla="*/ 349 w 612"/>
                  <a:gd name="T73" fmla="*/ 227 h 759"/>
                  <a:gd name="T74" fmla="*/ 371 w 612"/>
                  <a:gd name="T75" fmla="*/ 183 h 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12" h="759">
                    <a:moveTo>
                      <a:pt x="28" y="504"/>
                    </a:moveTo>
                    <a:cubicBezTo>
                      <a:pt x="148" y="514"/>
                      <a:pt x="148" y="514"/>
                      <a:pt x="148" y="514"/>
                    </a:cubicBezTo>
                    <a:cubicBezTo>
                      <a:pt x="164" y="516"/>
                      <a:pt x="177" y="504"/>
                      <a:pt x="179" y="488"/>
                    </a:cubicBezTo>
                    <a:cubicBezTo>
                      <a:pt x="184" y="423"/>
                      <a:pt x="184" y="423"/>
                      <a:pt x="184" y="423"/>
                    </a:cubicBezTo>
                    <a:cubicBezTo>
                      <a:pt x="186" y="407"/>
                      <a:pt x="174" y="393"/>
                      <a:pt x="158" y="392"/>
                    </a:cubicBezTo>
                    <a:cubicBezTo>
                      <a:pt x="38" y="381"/>
                      <a:pt x="38" y="381"/>
                      <a:pt x="38" y="381"/>
                    </a:cubicBezTo>
                    <a:cubicBezTo>
                      <a:pt x="23" y="380"/>
                      <a:pt x="9" y="392"/>
                      <a:pt x="7" y="407"/>
                    </a:cubicBezTo>
                    <a:cubicBezTo>
                      <a:pt x="2" y="473"/>
                      <a:pt x="2" y="473"/>
                      <a:pt x="2" y="473"/>
                    </a:cubicBezTo>
                    <a:cubicBezTo>
                      <a:pt x="0" y="489"/>
                      <a:pt x="12" y="503"/>
                      <a:pt x="28" y="504"/>
                    </a:cubicBezTo>
                    <a:close/>
                    <a:moveTo>
                      <a:pt x="157" y="669"/>
                    </a:moveTo>
                    <a:cubicBezTo>
                      <a:pt x="220" y="595"/>
                      <a:pt x="230" y="592"/>
                      <a:pt x="254" y="487"/>
                    </a:cubicBezTo>
                    <a:cubicBezTo>
                      <a:pt x="280" y="496"/>
                      <a:pt x="307" y="504"/>
                      <a:pt x="334" y="512"/>
                    </a:cubicBezTo>
                    <a:cubicBezTo>
                      <a:pt x="337" y="513"/>
                      <a:pt x="339" y="514"/>
                      <a:pt x="342" y="515"/>
                    </a:cubicBezTo>
                    <a:cubicBezTo>
                      <a:pt x="303" y="633"/>
                      <a:pt x="296" y="637"/>
                      <a:pt x="216" y="722"/>
                    </a:cubicBezTo>
                    <a:cubicBezTo>
                      <a:pt x="180" y="759"/>
                      <a:pt x="122" y="709"/>
                      <a:pt x="157" y="669"/>
                    </a:cubicBezTo>
                    <a:close/>
                    <a:moveTo>
                      <a:pt x="379" y="7"/>
                    </a:moveTo>
                    <a:cubicBezTo>
                      <a:pt x="413" y="15"/>
                      <a:pt x="434" y="49"/>
                      <a:pt x="426" y="84"/>
                    </a:cubicBezTo>
                    <a:cubicBezTo>
                      <a:pt x="419" y="120"/>
                      <a:pt x="383" y="157"/>
                      <a:pt x="349" y="150"/>
                    </a:cubicBezTo>
                    <a:cubicBezTo>
                      <a:pt x="315" y="143"/>
                      <a:pt x="297" y="94"/>
                      <a:pt x="304" y="59"/>
                    </a:cubicBezTo>
                    <a:cubicBezTo>
                      <a:pt x="312" y="23"/>
                      <a:pt x="345" y="0"/>
                      <a:pt x="379" y="7"/>
                    </a:cubicBezTo>
                    <a:close/>
                    <a:moveTo>
                      <a:pt x="371" y="183"/>
                    </a:moveTo>
                    <a:cubicBezTo>
                      <a:pt x="378" y="185"/>
                      <a:pt x="393" y="190"/>
                      <a:pt x="403" y="199"/>
                    </a:cubicBezTo>
                    <a:cubicBezTo>
                      <a:pt x="494" y="286"/>
                      <a:pt x="474" y="282"/>
                      <a:pt x="574" y="278"/>
                    </a:cubicBezTo>
                    <a:cubicBezTo>
                      <a:pt x="612" y="277"/>
                      <a:pt x="611" y="338"/>
                      <a:pt x="579" y="341"/>
                    </a:cubicBezTo>
                    <a:cubicBezTo>
                      <a:pt x="477" y="350"/>
                      <a:pt x="470" y="358"/>
                      <a:pt x="398" y="296"/>
                    </a:cubicBezTo>
                    <a:cubicBezTo>
                      <a:pt x="381" y="385"/>
                      <a:pt x="381" y="385"/>
                      <a:pt x="381" y="385"/>
                    </a:cubicBezTo>
                    <a:cubicBezTo>
                      <a:pt x="380" y="392"/>
                      <a:pt x="383" y="399"/>
                      <a:pt x="390" y="402"/>
                    </a:cubicBezTo>
                    <a:cubicBezTo>
                      <a:pt x="494" y="448"/>
                      <a:pt x="515" y="448"/>
                      <a:pt x="561" y="593"/>
                    </a:cubicBezTo>
                    <a:cubicBezTo>
                      <a:pt x="578" y="638"/>
                      <a:pt x="510" y="668"/>
                      <a:pt x="489" y="626"/>
                    </a:cubicBezTo>
                    <a:cubicBezTo>
                      <a:pt x="417" y="484"/>
                      <a:pt x="405" y="506"/>
                      <a:pt x="233" y="447"/>
                    </a:cubicBezTo>
                    <a:cubicBezTo>
                      <a:pt x="211" y="435"/>
                      <a:pt x="203" y="416"/>
                      <a:pt x="203" y="392"/>
                    </a:cubicBezTo>
                    <a:cubicBezTo>
                      <a:pt x="231" y="239"/>
                      <a:pt x="231" y="239"/>
                      <a:pt x="231" y="239"/>
                    </a:cubicBezTo>
                    <a:cubicBezTo>
                      <a:pt x="164" y="260"/>
                      <a:pt x="171" y="259"/>
                      <a:pt x="157" y="344"/>
                    </a:cubicBezTo>
                    <a:cubicBezTo>
                      <a:pt x="151" y="376"/>
                      <a:pt x="91" y="372"/>
                      <a:pt x="95" y="332"/>
                    </a:cubicBezTo>
                    <a:cubicBezTo>
                      <a:pt x="107" y="207"/>
                      <a:pt x="126" y="199"/>
                      <a:pt x="247" y="155"/>
                    </a:cubicBezTo>
                    <a:cubicBezTo>
                      <a:pt x="264" y="149"/>
                      <a:pt x="304" y="160"/>
                      <a:pt x="313" y="163"/>
                    </a:cubicBezTo>
                    <a:cubicBezTo>
                      <a:pt x="349" y="227"/>
                      <a:pt x="349" y="227"/>
                      <a:pt x="349" y="227"/>
                    </a:cubicBezTo>
                    <a:cubicBezTo>
                      <a:pt x="371" y="183"/>
                      <a:pt x="371" y="183"/>
                      <a:pt x="371" y="183"/>
                    </a:cubicBez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mn-lt"/>
                  <a:ea typeface="+mn-ea"/>
                  <a:cs typeface="+mn-ea"/>
                  <a:sym typeface="+mn-lt"/>
                </a:endParaRPr>
              </a:p>
            </p:txBody>
          </p:sp>
        </p:grpSp>
      </p:grpSp>
      <p:grpSp>
        <p:nvGrpSpPr>
          <p:cNvPr id="77" name="组合 76"/>
          <p:cNvGrpSpPr/>
          <p:nvPr/>
        </p:nvGrpSpPr>
        <p:grpSpPr>
          <a:xfrm>
            <a:off x="4050431" y="1149122"/>
            <a:ext cx="414516" cy="414516"/>
            <a:chOff x="4102125" y="4265651"/>
            <a:chExt cx="414516" cy="414516"/>
          </a:xfrm>
        </p:grpSpPr>
        <p:sp>
          <p:nvSpPr>
            <p:cNvPr id="45" name="椭圆 44"/>
            <p:cNvSpPr/>
            <p:nvPr/>
          </p:nvSpPr>
          <p:spPr>
            <a:xfrm>
              <a:off x="4102125" y="4265651"/>
              <a:ext cx="414516" cy="414516"/>
            </a:xfrm>
            <a:prstGeom prst="ellipse">
              <a:avLst/>
            </a:prstGeom>
            <a:solidFill>
              <a:srgbClr val="01B0F1"/>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cs typeface="+mn-ea"/>
                <a:sym typeface="+mn-lt"/>
              </a:endParaRPr>
            </a:p>
          </p:txBody>
        </p:sp>
        <p:grpSp>
          <p:nvGrpSpPr>
            <p:cNvPr id="48" name="组合 47"/>
            <p:cNvGrpSpPr/>
            <p:nvPr/>
          </p:nvGrpSpPr>
          <p:grpSpPr>
            <a:xfrm>
              <a:off x="4199233" y="4358783"/>
              <a:ext cx="238761" cy="198211"/>
              <a:chOff x="3132963" y="3140191"/>
              <a:chExt cx="645573" cy="535933"/>
            </a:xfrm>
            <a:solidFill>
              <a:schemeClr val="bg1"/>
            </a:solidFill>
          </p:grpSpPr>
          <p:sp>
            <p:nvSpPr>
              <p:cNvPr id="68" name="Freeform 226"/>
              <p:cNvSpPr/>
              <p:nvPr/>
            </p:nvSpPr>
            <p:spPr bwMode="auto">
              <a:xfrm>
                <a:off x="3421629" y="3217854"/>
                <a:ext cx="356907" cy="392027"/>
              </a:xfrm>
              <a:custGeom>
                <a:avLst/>
                <a:gdLst>
                  <a:gd name="T0" fmla="*/ 0 w 529"/>
                  <a:gd name="T1" fmla="*/ 0 h 581"/>
                  <a:gd name="T2" fmla="*/ 2 w 529"/>
                  <a:gd name="T3" fmla="*/ 11 h 581"/>
                  <a:gd name="T4" fmla="*/ 25 w 529"/>
                  <a:gd name="T5" fmla="*/ 56 h 581"/>
                  <a:gd name="T6" fmla="*/ 473 w 529"/>
                  <a:gd name="T7" fmla="*/ 56 h 581"/>
                  <a:gd name="T8" fmla="*/ 473 w 529"/>
                  <a:gd name="T9" fmla="*/ 525 h 581"/>
                  <a:gd name="T10" fmla="*/ 127 w 529"/>
                  <a:gd name="T11" fmla="*/ 525 h 581"/>
                  <a:gd name="T12" fmla="*/ 127 w 529"/>
                  <a:gd name="T13" fmla="*/ 581 h 581"/>
                  <a:gd name="T14" fmla="*/ 529 w 529"/>
                  <a:gd name="T15" fmla="*/ 581 h 581"/>
                  <a:gd name="T16" fmla="*/ 529 w 529"/>
                  <a:gd name="T17" fmla="*/ 0 h 581"/>
                  <a:gd name="T18" fmla="*/ 0 w 529"/>
                  <a:gd name="T19" fmla="*/ 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9" h="581">
                    <a:moveTo>
                      <a:pt x="0" y="0"/>
                    </a:moveTo>
                    <a:cubicBezTo>
                      <a:pt x="1" y="4"/>
                      <a:pt x="2" y="7"/>
                      <a:pt x="2" y="11"/>
                    </a:cubicBezTo>
                    <a:cubicBezTo>
                      <a:pt x="14" y="22"/>
                      <a:pt x="22" y="38"/>
                      <a:pt x="25" y="56"/>
                    </a:cubicBezTo>
                    <a:cubicBezTo>
                      <a:pt x="473" y="56"/>
                      <a:pt x="473" y="56"/>
                      <a:pt x="473" y="56"/>
                    </a:cubicBezTo>
                    <a:cubicBezTo>
                      <a:pt x="473" y="525"/>
                      <a:pt x="473" y="525"/>
                      <a:pt x="473" y="525"/>
                    </a:cubicBezTo>
                    <a:cubicBezTo>
                      <a:pt x="127" y="525"/>
                      <a:pt x="127" y="525"/>
                      <a:pt x="127" y="525"/>
                    </a:cubicBezTo>
                    <a:cubicBezTo>
                      <a:pt x="127" y="581"/>
                      <a:pt x="127" y="581"/>
                      <a:pt x="127" y="581"/>
                    </a:cubicBezTo>
                    <a:cubicBezTo>
                      <a:pt x="529" y="581"/>
                      <a:pt x="529" y="581"/>
                      <a:pt x="529" y="581"/>
                    </a:cubicBezTo>
                    <a:cubicBezTo>
                      <a:pt x="529" y="0"/>
                      <a:pt x="529" y="0"/>
                      <a:pt x="529" y="0"/>
                    </a:cubicBezTo>
                    <a:lnTo>
                      <a:pt x="0" y="0"/>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mn-lt"/>
                  <a:ea typeface="+mn-ea"/>
                  <a:cs typeface="+mn-ea"/>
                  <a:sym typeface="+mn-lt"/>
                </a:endParaRPr>
              </a:p>
            </p:txBody>
          </p:sp>
          <p:sp>
            <p:nvSpPr>
              <p:cNvPr id="69" name="Freeform 227"/>
              <p:cNvSpPr/>
              <p:nvPr/>
            </p:nvSpPr>
            <p:spPr bwMode="auto">
              <a:xfrm>
                <a:off x="3198348" y="3140191"/>
                <a:ext cx="224709" cy="247551"/>
              </a:xfrm>
              <a:custGeom>
                <a:avLst/>
                <a:gdLst>
                  <a:gd name="T0" fmla="*/ 45 w 333"/>
                  <a:gd name="T1" fmla="*/ 243 h 367"/>
                  <a:gd name="T2" fmla="*/ 170 w 333"/>
                  <a:gd name="T3" fmla="*/ 367 h 367"/>
                  <a:gd name="T4" fmla="*/ 289 w 333"/>
                  <a:gd name="T5" fmla="*/ 243 h 367"/>
                  <a:gd name="T6" fmla="*/ 326 w 333"/>
                  <a:gd name="T7" fmla="*/ 203 h 367"/>
                  <a:gd name="T8" fmla="*/ 306 w 333"/>
                  <a:gd name="T9" fmla="*/ 142 h 367"/>
                  <a:gd name="T10" fmla="*/ 166 w 333"/>
                  <a:gd name="T11" fmla="*/ 0 h 367"/>
                  <a:gd name="T12" fmla="*/ 26 w 333"/>
                  <a:gd name="T13" fmla="*/ 142 h 367"/>
                  <a:gd name="T14" fmla="*/ 7 w 333"/>
                  <a:gd name="T15" fmla="*/ 203 h 367"/>
                  <a:gd name="T16" fmla="*/ 45 w 333"/>
                  <a:gd name="T17" fmla="*/ 243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3" h="367">
                    <a:moveTo>
                      <a:pt x="45" y="243"/>
                    </a:moveTo>
                    <a:cubicBezTo>
                      <a:pt x="71" y="308"/>
                      <a:pt x="118" y="367"/>
                      <a:pt x="170" y="367"/>
                    </a:cubicBezTo>
                    <a:cubicBezTo>
                      <a:pt x="222" y="367"/>
                      <a:pt x="266" y="308"/>
                      <a:pt x="289" y="243"/>
                    </a:cubicBezTo>
                    <a:cubicBezTo>
                      <a:pt x="305" y="242"/>
                      <a:pt x="320" y="226"/>
                      <a:pt x="326" y="203"/>
                    </a:cubicBezTo>
                    <a:cubicBezTo>
                      <a:pt x="333" y="176"/>
                      <a:pt x="324" y="149"/>
                      <a:pt x="306" y="142"/>
                    </a:cubicBezTo>
                    <a:cubicBezTo>
                      <a:pt x="302" y="63"/>
                      <a:pt x="241" y="0"/>
                      <a:pt x="166" y="0"/>
                    </a:cubicBezTo>
                    <a:cubicBezTo>
                      <a:pt x="92" y="0"/>
                      <a:pt x="31" y="63"/>
                      <a:pt x="26" y="142"/>
                    </a:cubicBezTo>
                    <a:cubicBezTo>
                      <a:pt x="9" y="149"/>
                      <a:pt x="0" y="176"/>
                      <a:pt x="7" y="203"/>
                    </a:cubicBezTo>
                    <a:cubicBezTo>
                      <a:pt x="13" y="227"/>
                      <a:pt x="29" y="243"/>
                      <a:pt x="45" y="243"/>
                    </a:cubicBez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mn-lt"/>
                  <a:ea typeface="+mn-ea"/>
                  <a:cs typeface="+mn-ea"/>
                  <a:sym typeface="+mn-lt"/>
                </a:endParaRPr>
              </a:p>
            </p:txBody>
          </p:sp>
          <p:sp>
            <p:nvSpPr>
              <p:cNvPr id="70" name="Freeform 228"/>
              <p:cNvSpPr/>
              <p:nvPr/>
            </p:nvSpPr>
            <p:spPr bwMode="auto">
              <a:xfrm>
                <a:off x="3481875" y="3306367"/>
                <a:ext cx="233275" cy="180738"/>
              </a:xfrm>
              <a:custGeom>
                <a:avLst/>
                <a:gdLst>
                  <a:gd name="T0" fmla="*/ 41 w 346"/>
                  <a:gd name="T1" fmla="*/ 111 h 268"/>
                  <a:gd name="T2" fmla="*/ 0 w 346"/>
                  <a:gd name="T3" fmla="*/ 151 h 268"/>
                  <a:gd name="T4" fmla="*/ 90 w 346"/>
                  <a:gd name="T5" fmla="*/ 268 h 268"/>
                  <a:gd name="T6" fmla="*/ 254 w 346"/>
                  <a:gd name="T7" fmla="*/ 125 h 268"/>
                  <a:gd name="T8" fmla="*/ 284 w 346"/>
                  <a:gd name="T9" fmla="*/ 158 h 268"/>
                  <a:gd name="T10" fmla="*/ 346 w 346"/>
                  <a:gd name="T11" fmla="*/ 0 h 268"/>
                  <a:gd name="T12" fmla="*/ 184 w 346"/>
                  <a:gd name="T13" fmla="*/ 50 h 268"/>
                  <a:gd name="T14" fmla="*/ 218 w 346"/>
                  <a:gd name="T15" fmla="*/ 87 h 268"/>
                  <a:gd name="T16" fmla="*/ 99 w 346"/>
                  <a:gd name="T17" fmla="*/ 190 h 268"/>
                  <a:gd name="T18" fmla="*/ 41 w 346"/>
                  <a:gd name="T19" fmla="*/ 111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6" h="268">
                    <a:moveTo>
                      <a:pt x="41" y="111"/>
                    </a:moveTo>
                    <a:cubicBezTo>
                      <a:pt x="0" y="151"/>
                      <a:pt x="0" y="151"/>
                      <a:pt x="0" y="151"/>
                    </a:cubicBezTo>
                    <a:cubicBezTo>
                      <a:pt x="12" y="165"/>
                      <a:pt x="90" y="268"/>
                      <a:pt x="90" y="268"/>
                    </a:cubicBezTo>
                    <a:cubicBezTo>
                      <a:pt x="254" y="125"/>
                      <a:pt x="254" y="125"/>
                      <a:pt x="254" y="125"/>
                    </a:cubicBezTo>
                    <a:cubicBezTo>
                      <a:pt x="284" y="158"/>
                      <a:pt x="284" y="158"/>
                      <a:pt x="284" y="158"/>
                    </a:cubicBezTo>
                    <a:cubicBezTo>
                      <a:pt x="346" y="0"/>
                      <a:pt x="346" y="0"/>
                      <a:pt x="346" y="0"/>
                    </a:cubicBezTo>
                    <a:cubicBezTo>
                      <a:pt x="184" y="50"/>
                      <a:pt x="184" y="50"/>
                      <a:pt x="184" y="50"/>
                    </a:cubicBezTo>
                    <a:cubicBezTo>
                      <a:pt x="218" y="87"/>
                      <a:pt x="218" y="87"/>
                      <a:pt x="218" y="87"/>
                    </a:cubicBezTo>
                    <a:cubicBezTo>
                      <a:pt x="99" y="190"/>
                      <a:pt x="99" y="190"/>
                      <a:pt x="99" y="190"/>
                    </a:cubicBezTo>
                    <a:lnTo>
                      <a:pt x="41" y="111"/>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mn-lt"/>
                  <a:ea typeface="+mn-ea"/>
                  <a:cs typeface="+mn-ea"/>
                  <a:sym typeface="+mn-lt"/>
                </a:endParaRPr>
              </a:p>
            </p:txBody>
          </p:sp>
          <p:sp>
            <p:nvSpPr>
              <p:cNvPr id="71" name="Freeform 229"/>
              <p:cNvSpPr/>
              <p:nvPr/>
            </p:nvSpPr>
            <p:spPr bwMode="auto">
              <a:xfrm>
                <a:off x="3132963" y="3377178"/>
                <a:ext cx="355480" cy="298946"/>
              </a:xfrm>
              <a:custGeom>
                <a:avLst/>
                <a:gdLst>
                  <a:gd name="T0" fmla="*/ 407 w 527"/>
                  <a:gd name="T1" fmla="*/ 0 h 443"/>
                  <a:gd name="T2" fmla="*/ 294 w 527"/>
                  <a:gd name="T3" fmla="*/ 190 h 443"/>
                  <a:gd name="T4" fmla="*/ 280 w 527"/>
                  <a:gd name="T5" fmla="*/ 105 h 443"/>
                  <a:gd name="T6" fmla="*/ 295 w 527"/>
                  <a:gd name="T7" fmla="*/ 77 h 443"/>
                  <a:gd name="T8" fmla="*/ 263 w 527"/>
                  <a:gd name="T9" fmla="*/ 44 h 443"/>
                  <a:gd name="T10" fmla="*/ 230 w 527"/>
                  <a:gd name="T11" fmla="*/ 77 h 443"/>
                  <a:gd name="T12" fmla="*/ 246 w 527"/>
                  <a:gd name="T13" fmla="*/ 105 h 443"/>
                  <a:gd name="T14" fmla="*/ 232 w 527"/>
                  <a:gd name="T15" fmla="*/ 189 h 443"/>
                  <a:gd name="T16" fmla="*/ 120 w 527"/>
                  <a:gd name="T17" fmla="*/ 0 h 443"/>
                  <a:gd name="T18" fmla="*/ 2 w 527"/>
                  <a:gd name="T19" fmla="*/ 125 h 443"/>
                  <a:gd name="T20" fmla="*/ 0 w 527"/>
                  <a:gd name="T21" fmla="*/ 125 h 443"/>
                  <a:gd name="T22" fmla="*/ 0 w 527"/>
                  <a:gd name="T23" fmla="*/ 402 h 443"/>
                  <a:gd name="T24" fmla="*/ 1 w 527"/>
                  <a:gd name="T25" fmla="*/ 402 h 443"/>
                  <a:gd name="T26" fmla="*/ 263 w 527"/>
                  <a:gd name="T27" fmla="*/ 443 h 443"/>
                  <a:gd name="T28" fmla="*/ 526 w 527"/>
                  <a:gd name="T29" fmla="*/ 402 h 443"/>
                  <a:gd name="T30" fmla="*/ 527 w 527"/>
                  <a:gd name="T31" fmla="*/ 402 h 443"/>
                  <a:gd name="T32" fmla="*/ 527 w 527"/>
                  <a:gd name="T33" fmla="*/ 125 h 443"/>
                  <a:gd name="T34" fmla="*/ 525 w 527"/>
                  <a:gd name="T35" fmla="*/ 125 h 443"/>
                  <a:gd name="T36" fmla="*/ 407 w 527"/>
                  <a:gd name="T37" fmla="*/ 0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7" h="443">
                    <a:moveTo>
                      <a:pt x="407" y="0"/>
                    </a:moveTo>
                    <a:cubicBezTo>
                      <a:pt x="294" y="190"/>
                      <a:pt x="294" y="190"/>
                      <a:pt x="294" y="190"/>
                    </a:cubicBezTo>
                    <a:cubicBezTo>
                      <a:pt x="280" y="105"/>
                      <a:pt x="280" y="105"/>
                      <a:pt x="280" y="105"/>
                    </a:cubicBezTo>
                    <a:cubicBezTo>
                      <a:pt x="289" y="99"/>
                      <a:pt x="295" y="89"/>
                      <a:pt x="295" y="77"/>
                    </a:cubicBezTo>
                    <a:cubicBezTo>
                      <a:pt x="295" y="59"/>
                      <a:pt x="281" y="44"/>
                      <a:pt x="263" y="44"/>
                    </a:cubicBezTo>
                    <a:cubicBezTo>
                      <a:pt x="245" y="44"/>
                      <a:pt x="230" y="59"/>
                      <a:pt x="230" y="77"/>
                    </a:cubicBezTo>
                    <a:cubicBezTo>
                      <a:pt x="230" y="89"/>
                      <a:pt x="237" y="99"/>
                      <a:pt x="246" y="105"/>
                    </a:cubicBezTo>
                    <a:cubicBezTo>
                      <a:pt x="232" y="189"/>
                      <a:pt x="232" y="189"/>
                      <a:pt x="232" y="189"/>
                    </a:cubicBezTo>
                    <a:cubicBezTo>
                      <a:pt x="120" y="0"/>
                      <a:pt x="120" y="0"/>
                      <a:pt x="120" y="0"/>
                    </a:cubicBezTo>
                    <a:cubicBezTo>
                      <a:pt x="56" y="27"/>
                      <a:pt x="12" y="72"/>
                      <a:pt x="2" y="125"/>
                    </a:cubicBezTo>
                    <a:cubicBezTo>
                      <a:pt x="0" y="125"/>
                      <a:pt x="0" y="125"/>
                      <a:pt x="0" y="125"/>
                    </a:cubicBezTo>
                    <a:cubicBezTo>
                      <a:pt x="0" y="402"/>
                      <a:pt x="0" y="402"/>
                      <a:pt x="0" y="402"/>
                    </a:cubicBezTo>
                    <a:cubicBezTo>
                      <a:pt x="1" y="402"/>
                      <a:pt x="1" y="402"/>
                      <a:pt x="1" y="402"/>
                    </a:cubicBezTo>
                    <a:cubicBezTo>
                      <a:pt x="14" y="425"/>
                      <a:pt x="126" y="443"/>
                      <a:pt x="263" y="443"/>
                    </a:cubicBezTo>
                    <a:cubicBezTo>
                      <a:pt x="401" y="443"/>
                      <a:pt x="513" y="425"/>
                      <a:pt x="526" y="402"/>
                    </a:cubicBezTo>
                    <a:cubicBezTo>
                      <a:pt x="527" y="402"/>
                      <a:pt x="527" y="402"/>
                      <a:pt x="527" y="402"/>
                    </a:cubicBezTo>
                    <a:cubicBezTo>
                      <a:pt x="527" y="125"/>
                      <a:pt x="527" y="125"/>
                      <a:pt x="527" y="125"/>
                    </a:cubicBezTo>
                    <a:cubicBezTo>
                      <a:pt x="525" y="125"/>
                      <a:pt x="525" y="125"/>
                      <a:pt x="525" y="125"/>
                    </a:cubicBezTo>
                    <a:cubicBezTo>
                      <a:pt x="515" y="72"/>
                      <a:pt x="471" y="27"/>
                      <a:pt x="407" y="0"/>
                    </a:cubicBez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mn-lt"/>
                  <a:ea typeface="+mn-ea"/>
                  <a:cs typeface="+mn-ea"/>
                  <a:sym typeface="+mn-lt"/>
                </a:endParaRPr>
              </a:p>
            </p:txBody>
          </p:sp>
          <p:sp>
            <p:nvSpPr>
              <p:cNvPr id="72" name="Freeform 230"/>
              <p:cNvSpPr/>
              <p:nvPr/>
            </p:nvSpPr>
            <p:spPr bwMode="auto">
              <a:xfrm>
                <a:off x="3598655" y="3487105"/>
                <a:ext cx="54536" cy="68241"/>
              </a:xfrm>
              <a:custGeom>
                <a:avLst/>
                <a:gdLst>
                  <a:gd name="T0" fmla="*/ 0 w 81"/>
                  <a:gd name="T1" fmla="*/ 0 h 101"/>
                  <a:gd name="T2" fmla="*/ 0 w 81"/>
                  <a:gd name="T3" fmla="*/ 55 h 101"/>
                  <a:gd name="T4" fmla="*/ 40 w 81"/>
                  <a:gd name="T5" fmla="*/ 101 h 101"/>
                  <a:gd name="T6" fmla="*/ 81 w 81"/>
                  <a:gd name="T7" fmla="*/ 56 h 101"/>
                  <a:gd name="T8" fmla="*/ 81 w 81"/>
                  <a:gd name="T9" fmla="*/ 0 h 101"/>
                  <a:gd name="T10" fmla="*/ 59 w 81"/>
                  <a:gd name="T11" fmla="*/ 0 h 101"/>
                  <a:gd name="T12" fmla="*/ 59 w 81"/>
                  <a:gd name="T13" fmla="*/ 57 h 101"/>
                  <a:gd name="T14" fmla="*/ 40 w 81"/>
                  <a:gd name="T15" fmla="*/ 83 h 101"/>
                  <a:gd name="T16" fmla="*/ 22 w 81"/>
                  <a:gd name="T17" fmla="*/ 57 h 101"/>
                  <a:gd name="T18" fmla="*/ 22 w 81"/>
                  <a:gd name="T19" fmla="*/ 0 h 101"/>
                  <a:gd name="T20" fmla="*/ 0 w 81"/>
                  <a:gd name="T21"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 h="101">
                    <a:moveTo>
                      <a:pt x="0" y="0"/>
                    </a:moveTo>
                    <a:cubicBezTo>
                      <a:pt x="0" y="55"/>
                      <a:pt x="0" y="55"/>
                      <a:pt x="0" y="55"/>
                    </a:cubicBezTo>
                    <a:cubicBezTo>
                      <a:pt x="0" y="87"/>
                      <a:pt x="15" y="101"/>
                      <a:pt x="40" y="101"/>
                    </a:cubicBezTo>
                    <a:cubicBezTo>
                      <a:pt x="65" y="101"/>
                      <a:pt x="81" y="86"/>
                      <a:pt x="81" y="56"/>
                    </a:cubicBezTo>
                    <a:cubicBezTo>
                      <a:pt x="81" y="0"/>
                      <a:pt x="81" y="0"/>
                      <a:pt x="81" y="0"/>
                    </a:cubicBezTo>
                    <a:cubicBezTo>
                      <a:pt x="59" y="0"/>
                      <a:pt x="59" y="0"/>
                      <a:pt x="59" y="0"/>
                    </a:cubicBezTo>
                    <a:cubicBezTo>
                      <a:pt x="59" y="57"/>
                      <a:pt x="59" y="57"/>
                      <a:pt x="59" y="57"/>
                    </a:cubicBezTo>
                    <a:cubicBezTo>
                      <a:pt x="59" y="75"/>
                      <a:pt x="52" y="83"/>
                      <a:pt x="40" y="83"/>
                    </a:cubicBezTo>
                    <a:cubicBezTo>
                      <a:pt x="29" y="83"/>
                      <a:pt x="22" y="74"/>
                      <a:pt x="22" y="57"/>
                    </a:cubicBezTo>
                    <a:cubicBezTo>
                      <a:pt x="22" y="0"/>
                      <a:pt x="22" y="0"/>
                      <a:pt x="22" y="0"/>
                    </a:cubicBezTo>
                    <a:lnTo>
                      <a:pt x="0" y="0"/>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mn-lt"/>
                  <a:ea typeface="+mn-ea"/>
                  <a:cs typeface="+mn-ea"/>
                  <a:sym typeface="+mn-lt"/>
                </a:endParaRPr>
              </a:p>
            </p:txBody>
          </p:sp>
          <p:sp>
            <p:nvSpPr>
              <p:cNvPr id="73" name="Freeform 231"/>
              <p:cNvSpPr>
                <a:spLocks noEditPoints="1"/>
              </p:cNvSpPr>
              <p:nvPr/>
            </p:nvSpPr>
            <p:spPr bwMode="auto">
              <a:xfrm>
                <a:off x="3666040" y="3486534"/>
                <a:ext cx="47968" cy="67384"/>
              </a:xfrm>
              <a:custGeom>
                <a:avLst/>
                <a:gdLst>
                  <a:gd name="T0" fmla="*/ 31 w 71"/>
                  <a:gd name="T1" fmla="*/ 0 h 100"/>
                  <a:gd name="T2" fmla="*/ 0 w 71"/>
                  <a:gd name="T3" fmla="*/ 2 h 100"/>
                  <a:gd name="T4" fmla="*/ 0 w 71"/>
                  <a:gd name="T5" fmla="*/ 100 h 100"/>
                  <a:gd name="T6" fmla="*/ 23 w 71"/>
                  <a:gd name="T7" fmla="*/ 100 h 100"/>
                  <a:gd name="T8" fmla="*/ 23 w 71"/>
                  <a:gd name="T9" fmla="*/ 65 h 100"/>
                  <a:gd name="T10" fmla="*/ 30 w 71"/>
                  <a:gd name="T11" fmla="*/ 65 h 100"/>
                  <a:gd name="T12" fmla="*/ 62 w 71"/>
                  <a:gd name="T13" fmla="*/ 55 h 100"/>
                  <a:gd name="T14" fmla="*/ 71 w 71"/>
                  <a:gd name="T15" fmla="*/ 31 h 100"/>
                  <a:gd name="T16" fmla="*/ 61 w 71"/>
                  <a:gd name="T17" fmla="*/ 8 h 100"/>
                  <a:gd name="T18" fmla="*/ 31 w 71"/>
                  <a:gd name="T19" fmla="*/ 0 h 100"/>
                  <a:gd name="T20" fmla="*/ 30 w 71"/>
                  <a:gd name="T21" fmla="*/ 48 h 100"/>
                  <a:gd name="T22" fmla="*/ 23 w 71"/>
                  <a:gd name="T23" fmla="*/ 47 h 100"/>
                  <a:gd name="T24" fmla="*/ 23 w 71"/>
                  <a:gd name="T25" fmla="*/ 18 h 100"/>
                  <a:gd name="T26" fmla="*/ 32 w 71"/>
                  <a:gd name="T27" fmla="*/ 17 h 100"/>
                  <a:gd name="T28" fmla="*/ 49 w 71"/>
                  <a:gd name="T29" fmla="*/ 32 h 100"/>
                  <a:gd name="T30" fmla="*/ 30 w 71"/>
                  <a:gd name="T31" fmla="*/ 4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1" h="100">
                    <a:moveTo>
                      <a:pt x="31" y="0"/>
                    </a:moveTo>
                    <a:cubicBezTo>
                      <a:pt x="17" y="0"/>
                      <a:pt x="7" y="1"/>
                      <a:pt x="0" y="2"/>
                    </a:cubicBezTo>
                    <a:cubicBezTo>
                      <a:pt x="0" y="100"/>
                      <a:pt x="0" y="100"/>
                      <a:pt x="0" y="100"/>
                    </a:cubicBezTo>
                    <a:cubicBezTo>
                      <a:pt x="23" y="100"/>
                      <a:pt x="23" y="100"/>
                      <a:pt x="23" y="100"/>
                    </a:cubicBezTo>
                    <a:cubicBezTo>
                      <a:pt x="23" y="65"/>
                      <a:pt x="23" y="65"/>
                      <a:pt x="23" y="65"/>
                    </a:cubicBezTo>
                    <a:cubicBezTo>
                      <a:pt x="25" y="65"/>
                      <a:pt x="27" y="65"/>
                      <a:pt x="30" y="65"/>
                    </a:cubicBezTo>
                    <a:cubicBezTo>
                      <a:pt x="43" y="65"/>
                      <a:pt x="55" y="62"/>
                      <a:pt x="62" y="55"/>
                    </a:cubicBezTo>
                    <a:cubicBezTo>
                      <a:pt x="68" y="49"/>
                      <a:pt x="71" y="41"/>
                      <a:pt x="71" y="31"/>
                    </a:cubicBezTo>
                    <a:cubicBezTo>
                      <a:pt x="71" y="22"/>
                      <a:pt x="67" y="13"/>
                      <a:pt x="61" y="8"/>
                    </a:cubicBezTo>
                    <a:cubicBezTo>
                      <a:pt x="54" y="3"/>
                      <a:pt x="44" y="0"/>
                      <a:pt x="31" y="0"/>
                    </a:cubicBezTo>
                    <a:close/>
                    <a:moveTo>
                      <a:pt x="30" y="48"/>
                    </a:moveTo>
                    <a:cubicBezTo>
                      <a:pt x="27" y="48"/>
                      <a:pt x="24" y="48"/>
                      <a:pt x="23" y="47"/>
                    </a:cubicBezTo>
                    <a:cubicBezTo>
                      <a:pt x="23" y="18"/>
                      <a:pt x="23" y="18"/>
                      <a:pt x="23" y="18"/>
                    </a:cubicBezTo>
                    <a:cubicBezTo>
                      <a:pt x="24" y="18"/>
                      <a:pt x="27" y="17"/>
                      <a:pt x="32" y="17"/>
                    </a:cubicBezTo>
                    <a:cubicBezTo>
                      <a:pt x="43" y="17"/>
                      <a:pt x="49" y="23"/>
                      <a:pt x="49" y="32"/>
                    </a:cubicBezTo>
                    <a:cubicBezTo>
                      <a:pt x="49" y="42"/>
                      <a:pt x="42" y="48"/>
                      <a:pt x="30" y="48"/>
                    </a:cubicBez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mn-lt"/>
                  <a:ea typeface="+mn-ea"/>
                  <a:cs typeface="+mn-ea"/>
                  <a:sym typeface="+mn-lt"/>
                </a:endParaRPr>
              </a:p>
            </p:txBody>
          </p:sp>
        </p:grpSp>
      </p:grpSp>
      <p:grpSp>
        <p:nvGrpSpPr>
          <p:cNvPr id="79" name="组合 78"/>
          <p:cNvGrpSpPr/>
          <p:nvPr/>
        </p:nvGrpSpPr>
        <p:grpSpPr>
          <a:xfrm>
            <a:off x="5129792" y="1149122"/>
            <a:ext cx="414516" cy="414516"/>
            <a:chOff x="5181486" y="4265651"/>
            <a:chExt cx="414516" cy="414516"/>
          </a:xfrm>
        </p:grpSpPr>
        <p:sp>
          <p:nvSpPr>
            <p:cNvPr id="46" name="椭圆 45"/>
            <p:cNvSpPr/>
            <p:nvPr/>
          </p:nvSpPr>
          <p:spPr>
            <a:xfrm>
              <a:off x="5181486" y="4265651"/>
              <a:ext cx="414516" cy="414516"/>
            </a:xfrm>
            <a:prstGeom prst="ellipse">
              <a:avLst/>
            </a:prstGeom>
            <a:solidFill>
              <a:srgbClr val="01B0F1"/>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cs typeface="+mn-ea"/>
                <a:sym typeface="+mn-lt"/>
              </a:endParaRPr>
            </a:p>
          </p:txBody>
        </p:sp>
        <p:grpSp>
          <p:nvGrpSpPr>
            <p:cNvPr id="50" name="组合 49"/>
            <p:cNvGrpSpPr/>
            <p:nvPr/>
          </p:nvGrpSpPr>
          <p:grpSpPr>
            <a:xfrm>
              <a:off x="5287222" y="4375239"/>
              <a:ext cx="253419" cy="172633"/>
              <a:chOff x="4895160" y="4287159"/>
              <a:chExt cx="571418" cy="389258"/>
            </a:xfrm>
            <a:solidFill>
              <a:schemeClr val="bg1"/>
            </a:solidFill>
          </p:grpSpPr>
          <p:sp>
            <p:nvSpPr>
              <p:cNvPr id="59" name="Freeform 327"/>
              <p:cNvSpPr>
                <a:spLocks noEditPoints="1"/>
              </p:cNvSpPr>
              <p:nvPr/>
            </p:nvSpPr>
            <p:spPr bwMode="auto">
              <a:xfrm>
                <a:off x="4895160" y="4287159"/>
                <a:ext cx="438051" cy="389258"/>
              </a:xfrm>
              <a:custGeom>
                <a:avLst/>
                <a:gdLst>
                  <a:gd name="T0" fmla="*/ 166 w 171"/>
                  <a:gd name="T1" fmla="*/ 0 h 152"/>
                  <a:gd name="T2" fmla="*/ 5 w 171"/>
                  <a:gd name="T3" fmla="*/ 0 h 152"/>
                  <a:gd name="T4" fmla="*/ 0 w 171"/>
                  <a:gd name="T5" fmla="*/ 5 h 152"/>
                  <a:gd name="T6" fmla="*/ 0 w 171"/>
                  <a:gd name="T7" fmla="*/ 146 h 152"/>
                  <a:gd name="T8" fmla="*/ 5 w 171"/>
                  <a:gd name="T9" fmla="*/ 152 h 152"/>
                  <a:gd name="T10" fmla="*/ 166 w 171"/>
                  <a:gd name="T11" fmla="*/ 152 h 152"/>
                  <a:gd name="T12" fmla="*/ 171 w 171"/>
                  <a:gd name="T13" fmla="*/ 146 h 152"/>
                  <a:gd name="T14" fmla="*/ 171 w 171"/>
                  <a:gd name="T15" fmla="*/ 5 h 152"/>
                  <a:gd name="T16" fmla="*/ 166 w 171"/>
                  <a:gd name="T17" fmla="*/ 0 h 152"/>
                  <a:gd name="T18" fmla="*/ 132 w 171"/>
                  <a:gd name="T19" fmla="*/ 12 h 152"/>
                  <a:gd name="T20" fmla="*/ 139 w 171"/>
                  <a:gd name="T21" fmla="*/ 19 h 152"/>
                  <a:gd name="T22" fmla="*/ 132 w 171"/>
                  <a:gd name="T23" fmla="*/ 26 h 152"/>
                  <a:gd name="T24" fmla="*/ 124 w 171"/>
                  <a:gd name="T25" fmla="*/ 19 h 152"/>
                  <a:gd name="T26" fmla="*/ 132 w 171"/>
                  <a:gd name="T27" fmla="*/ 12 h 152"/>
                  <a:gd name="T28" fmla="*/ 110 w 171"/>
                  <a:gd name="T29" fmla="*/ 12 h 152"/>
                  <a:gd name="T30" fmla="*/ 118 w 171"/>
                  <a:gd name="T31" fmla="*/ 19 h 152"/>
                  <a:gd name="T32" fmla="*/ 110 w 171"/>
                  <a:gd name="T33" fmla="*/ 26 h 152"/>
                  <a:gd name="T34" fmla="*/ 103 w 171"/>
                  <a:gd name="T35" fmla="*/ 19 h 152"/>
                  <a:gd name="T36" fmla="*/ 110 w 171"/>
                  <a:gd name="T37" fmla="*/ 12 h 152"/>
                  <a:gd name="T38" fmla="*/ 160 w 171"/>
                  <a:gd name="T39" fmla="*/ 141 h 152"/>
                  <a:gd name="T40" fmla="*/ 11 w 171"/>
                  <a:gd name="T41" fmla="*/ 141 h 152"/>
                  <a:gd name="T42" fmla="*/ 11 w 171"/>
                  <a:gd name="T43" fmla="*/ 38 h 152"/>
                  <a:gd name="T44" fmla="*/ 160 w 171"/>
                  <a:gd name="T45" fmla="*/ 38 h 152"/>
                  <a:gd name="T46" fmla="*/ 160 w 171"/>
                  <a:gd name="T47" fmla="*/ 141 h 152"/>
                  <a:gd name="T48" fmla="*/ 153 w 171"/>
                  <a:gd name="T49" fmla="*/ 26 h 152"/>
                  <a:gd name="T50" fmla="*/ 146 w 171"/>
                  <a:gd name="T51" fmla="*/ 19 h 152"/>
                  <a:gd name="T52" fmla="*/ 153 w 171"/>
                  <a:gd name="T53" fmla="*/ 12 h 152"/>
                  <a:gd name="T54" fmla="*/ 160 w 171"/>
                  <a:gd name="T55" fmla="*/ 19 h 152"/>
                  <a:gd name="T56" fmla="*/ 153 w 171"/>
                  <a:gd name="T57" fmla="*/ 2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1" h="152">
                    <a:moveTo>
                      <a:pt x="166" y="0"/>
                    </a:moveTo>
                    <a:cubicBezTo>
                      <a:pt x="5" y="0"/>
                      <a:pt x="5" y="0"/>
                      <a:pt x="5" y="0"/>
                    </a:cubicBezTo>
                    <a:cubicBezTo>
                      <a:pt x="2" y="0"/>
                      <a:pt x="0" y="2"/>
                      <a:pt x="0" y="5"/>
                    </a:cubicBezTo>
                    <a:cubicBezTo>
                      <a:pt x="0" y="146"/>
                      <a:pt x="0" y="146"/>
                      <a:pt x="0" y="146"/>
                    </a:cubicBezTo>
                    <a:cubicBezTo>
                      <a:pt x="0" y="149"/>
                      <a:pt x="2" y="152"/>
                      <a:pt x="5" y="152"/>
                    </a:cubicBezTo>
                    <a:cubicBezTo>
                      <a:pt x="166" y="152"/>
                      <a:pt x="166" y="152"/>
                      <a:pt x="166" y="152"/>
                    </a:cubicBezTo>
                    <a:cubicBezTo>
                      <a:pt x="169" y="152"/>
                      <a:pt x="171" y="149"/>
                      <a:pt x="171" y="146"/>
                    </a:cubicBezTo>
                    <a:cubicBezTo>
                      <a:pt x="171" y="5"/>
                      <a:pt x="171" y="5"/>
                      <a:pt x="171" y="5"/>
                    </a:cubicBezTo>
                    <a:cubicBezTo>
                      <a:pt x="171" y="2"/>
                      <a:pt x="169" y="0"/>
                      <a:pt x="166" y="0"/>
                    </a:cubicBezTo>
                    <a:close/>
                    <a:moveTo>
                      <a:pt x="132" y="12"/>
                    </a:moveTo>
                    <a:cubicBezTo>
                      <a:pt x="136" y="12"/>
                      <a:pt x="139" y="15"/>
                      <a:pt x="139" y="19"/>
                    </a:cubicBezTo>
                    <a:cubicBezTo>
                      <a:pt x="139" y="23"/>
                      <a:pt x="136" y="26"/>
                      <a:pt x="132" y="26"/>
                    </a:cubicBezTo>
                    <a:cubicBezTo>
                      <a:pt x="128" y="26"/>
                      <a:pt x="124" y="23"/>
                      <a:pt x="124" y="19"/>
                    </a:cubicBezTo>
                    <a:cubicBezTo>
                      <a:pt x="124" y="15"/>
                      <a:pt x="128" y="12"/>
                      <a:pt x="132" y="12"/>
                    </a:cubicBezTo>
                    <a:close/>
                    <a:moveTo>
                      <a:pt x="110" y="12"/>
                    </a:moveTo>
                    <a:cubicBezTo>
                      <a:pt x="114" y="12"/>
                      <a:pt x="118" y="15"/>
                      <a:pt x="118" y="19"/>
                    </a:cubicBezTo>
                    <a:cubicBezTo>
                      <a:pt x="118" y="23"/>
                      <a:pt x="114" y="26"/>
                      <a:pt x="110" y="26"/>
                    </a:cubicBezTo>
                    <a:cubicBezTo>
                      <a:pt x="106" y="26"/>
                      <a:pt x="103" y="23"/>
                      <a:pt x="103" y="19"/>
                    </a:cubicBezTo>
                    <a:cubicBezTo>
                      <a:pt x="103" y="15"/>
                      <a:pt x="106" y="12"/>
                      <a:pt x="110" y="12"/>
                    </a:cubicBezTo>
                    <a:close/>
                    <a:moveTo>
                      <a:pt x="160" y="141"/>
                    </a:moveTo>
                    <a:cubicBezTo>
                      <a:pt x="11" y="141"/>
                      <a:pt x="11" y="141"/>
                      <a:pt x="11" y="141"/>
                    </a:cubicBezTo>
                    <a:cubicBezTo>
                      <a:pt x="11" y="38"/>
                      <a:pt x="11" y="38"/>
                      <a:pt x="11" y="38"/>
                    </a:cubicBezTo>
                    <a:cubicBezTo>
                      <a:pt x="160" y="38"/>
                      <a:pt x="160" y="38"/>
                      <a:pt x="160" y="38"/>
                    </a:cubicBezTo>
                    <a:lnTo>
                      <a:pt x="160" y="141"/>
                    </a:lnTo>
                    <a:close/>
                    <a:moveTo>
                      <a:pt x="153" y="26"/>
                    </a:moveTo>
                    <a:cubicBezTo>
                      <a:pt x="149" y="26"/>
                      <a:pt x="146" y="23"/>
                      <a:pt x="146" y="19"/>
                    </a:cubicBezTo>
                    <a:cubicBezTo>
                      <a:pt x="146" y="15"/>
                      <a:pt x="149" y="12"/>
                      <a:pt x="153" y="12"/>
                    </a:cubicBezTo>
                    <a:cubicBezTo>
                      <a:pt x="157" y="12"/>
                      <a:pt x="160" y="15"/>
                      <a:pt x="160" y="19"/>
                    </a:cubicBezTo>
                    <a:cubicBezTo>
                      <a:pt x="160" y="23"/>
                      <a:pt x="157" y="26"/>
                      <a:pt x="153" y="26"/>
                    </a:cubicBez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mn-lt"/>
                  <a:ea typeface="+mn-ea"/>
                  <a:cs typeface="+mn-ea"/>
                  <a:sym typeface="+mn-lt"/>
                </a:endParaRPr>
              </a:p>
            </p:txBody>
          </p:sp>
          <p:sp>
            <p:nvSpPr>
              <p:cNvPr id="60" name="Rectangle 328"/>
              <p:cNvSpPr>
                <a:spLocks noChangeArrowheads="1"/>
              </p:cNvSpPr>
              <p:nvPr/>
            </p:nvSpPr>
            <p:spPr bwMode="auto">
              <a:xfrm>
                <a:off x="4953712" y="4417273"/>
                <a:ext cx="315527" cy="59636"/>
              </a:xfrm>
              <a:prstGeom prst="rect">
                <a:avLst/>
              </a:prstGeom>
              <a:grpFill/>
              <a:ln>
                <a:noFill/>
              </a:ln>
            </p:spPr>
            <p:txBody>
              <a:bodyPr vert="horz" wrap="square" lIns="91440" tIns="45720" rIns="91440" bIns="45720" numCol="1" anchor="t" anchorCtr="0" compatLnSpc="1"/>
              <a:lstStyle/>
              <a:p>
                <a:endParaRPr lang="zh-CN" altLang="en-US">
                  <a:solidFill>
                    <a:schemeClr val="bg1"/>
                  </a:solidFill>
                  <a:latin typeface="+mn-lt"/>
                  <a:ea typeface="+mn-ea"/>
                  <a:cs typeface="+mn-ea"/>
                  <a:sym typeface="+mn-lt"/>
                </a:endParaRPr>
              </a:p>
            </p:txBody>
          </p:sp>
          <p:sp>
            <p:nvSpPr>
              <p:cNvPr id="61" name="Rectangle 329"/>
              <p:cNvSpPr>
                <a:spLocks noChangeArrowheads="1"/>
              </p:cNvSpPr>
              <p:nvPr/>
            </p:nvSpPr>
            <p:spPr bwMode="auto">
              <a:xfrm>
                <a:off x="4953712" y="4501847"/>
                <a:ext cx="99754" cy="105176"/>
              </a:xfrm>
              <a:prstGeom prst="rect">
                <a:avLst/>
              </a:prstGeom>
              <a:grpFill/>
              <a:ln>
                <a:noFill/>
              </a:ln>
            </p:spPr>
            <p:txBody>
              <a:bodyPr vert="horz" wrap="square" lIns="91440" tIns="45720" rIns="91440" bIns="45720" numCol="1" anchor="t" anchorCtr="0" compatLnSpc="1"/>
              <a:lstStyle/>
              <a:p>
                <a:endParaRPr lang="zh-CN" altLang="en-US">
                  <a:solidFill>
                    <a:schemeClr val="bg1"/>
                  </a:solidFill>
                  <a:latin typeface="+mn-lt"/>
                  <a:ea typeface="+mn-ea"/>
                  <a:cs typeface="+mn-ea"/>
                  <a:sym typeface="+mn-lt"/>
                </a:endParaRPr>
              </a:p>
            </p:txBody>
          </p:sp>
          <p:sp>
            <p:nvSpPr>
              <p:cNvPr id="62" name="Rectangle 330"/>
              <p:cNvSpPr>
                <a:spLocks noChangeArrowheads="1"/>
              </p:cNvSpPr>
              <p:nvPr/>
            </p:nvSpPr>
            <p:spPr bwMode="auto">
              <a:xfrm>
                <a:off x="5071899" y="4505100"/>
                <a:ext cx="107344" cy="13011"/>
              </a:xfrm>
              <a:prstGeom prst="rect">
                <a:avLst/>
              </a:prstGeom>
              <a:grpFill/>
              <a:ln>
                <a:noFill/>
              </a:ln>
            </p:spPr>
            <p:txBody>
              <a:bodyPr vert="horz" wrap="square" lIns="91440" tIns="45720" rIns="91440" bIns="45720" numCol="1" anchor="t" anchorCtr="0" compatLnSpc="1"/>
              <a:lstStyle/>
              <a:p>
                <a:endParaRPr lang="zh-CN" altLang="en-US">
                  <a:solidFill>
                    <a:schemeClr val="bg1"/>
                  </a:solidFill>
                  <a:latin typeface="+mn-lt"/>
                  <a:ea typeface="+mn-ea"/>
                  <a:cs typeface="+mn-ea"/>
                  <a:sym typeface="+mn-lt"/>
                </a:endParaRPr>
              </a:p>
            </p:txBody>
          </p:sp>
          <p:sp>
            <p:nvSpPr>
              <p:cNvPr id="63" name="Rectangle 331"/>
              <p:cNvSpPr>
                <a:spLocks noChangeArrowheads="1"/>
              </p:cNvSpPr>
              <p:nvPr/>
            </p:nvSpPr>
            <p:spPr bwMode="auto">
              <a:xfrm>
                <a:off x="5071899" y="4548471"/>
                <a:ext cx="107344" cy="13011"/>
              </a:xfrm>
              <a:prstGeom prst="rect">
                <a:avLst/>
              </a:prstGeom>
              <a:grpFill/>
              <a:ln>
                <a:noFill/>
              </a:ln>
            </p:spPr>
            <p:txBody>
              <a:bodyPr vert="horz" wrap="square" lIns="91440" tIns="45720" rIns="91440" bIns="45720" numCol="1" anchor="t" anchorCtr="0" compatLnSpc="1"/>
              <a:lstStyle/>
              <a:p>
                <a:endParaRPr lang="zh-CN" altLang="en-US">
                  <a:solidFill>
                    <a:schemeClr val="bg1"/>
                  </a:solidFill>
                  <a:latin typeface="+mn-lt"/>
                  <a:ea typeface="+mn-ea"/>
                  <a:cs typeface="+mn-ea"/>
                  <a:sym typeface="+mn-lt"/>
                </a:endParaRPr>
              </a:p>
            </p:txBody>
          </p:sp>
          <p:sp>
            <p:nvSpPr>
              <p:cNvPr id="64" name="Rectangle 332"/>
              <p:cNvSpPr>
                <a:spLocks noChangeArrowheads="1"/>
              </p:cNvSpPr>
              <p:nvPr/>
            </p:nvSpPr>
            <p:spPr bwMode="auto">
              <a:xfrm>
                <a:off x="5071899" y="4589674"/>
                <a:ext cx="107344" cy="15180"/>
              </a:xfrm>
              <a:prstGeom prst="rect">
                <a:avLst/>
              </a:prstGeom>
              <a:grpFill/>
              <a:ln>
                <a:noFill/>
              </a:ln>
            </p:spPr>
            <p:txBody>
              <a:bodyPr vert="horz" wrap="square" lIns="91440" tIns="45720" rIns="91440" bIns="45720" numCol="1" anchor="t" anchorCtr="0" compatLnSpc="1"/>
              <a:lstStyle/>
              <a:p>
                <a:endParaRPr lang="zh-CN" altLang="en-US">
                  <a:solidFill>
                    <a:schemeClr val="bg1"/>
                  </a:solidFill>
                  <a:latin typeface="+mn-lt"/>
                  <a:ea typeface="+mn-ea"/>
                  <a:cs typeface="+mn-ea"/>
                  <a:sym typeface="+mn-lt"/>
                </a:endParaRPr>
              </a:p>
            </p:txBody>
          </p:sp>
          <p:sp>
            <p:nvSpPr>
              <p:cNvPr id="65" name="Freeform 333"/>
              <p:cNvSpPr/>
              <p:nvPr/>
            </p:nvSpPr>
            <p:spPr bwMode="auto">
              <a:xfrm>
                <a:off x="5225867" y="4569073"/>
                <a:ext cx="40119" cy="41203"/>
              </a:xfrm>
              <a:custGeom>
                <a:avLst/>
                <a:gdLst>
                  <a:gd name="T0" fmla="*/ 11 w 37"/>
                  <a:gd name="T1" fmla="*/ 0 h 38"/>
                  <a:gd name="T2" fmla="*/ 11 w 37"/>
                  <a:gd name="T3" fmla="*/ 2 h 38"/>
                  <a:gd name="T4" fmla="*/ 0 w 37"/>
                  <a:gd name="T5" fmla="*/ 38 h 38"/>
                  <a:gd name="T6" fmla="*/ 35 w 37"/>
                  <a:gd name="T7" fmla="*/ 26 h 38"/>
                  <a:gd name="T8" fmla="*/ 37 w 37"/>
                  <a:gd name="T9" fmla="*/ 26 h 38"/>
                  <a:gd name="T10" fmla="*/ 11 w 37"/>
                  <a:gd name="T11" fmla="*/ 0 h 38"/>
                </a:gdLst>
                <a:ahLst/>
                <a:cxnLst>
                  <a:cxn ang="0">
                    <a:pos x="T0" y="T1"/>
                  </a:cxn>
                  <a:cxn ang="0">
                    <a:pos x="T2" y="T3"/>
                  </a:cxn>
                  <a:cxn ang="0">
                    <a:pos x="T4" y="T5"/>
                  </a:cxn>
                  <a:cxn ang="0">
                    <a:pos x="T6" y="T7"/>
                  </a:cxn>
                  <a:cxn ang="0">
                    <a:pos x="T8" y="T9"/>
                  </a:cxn>
                  <a:cxn ang="0">
                    <a:pos x="T10" y="T11"/>
                  </a:cxn>
                </a:cxnLst>
                <a:rect l="0" t="0" r="r" b="b"/>
                <a:pathLst>
                  <a:path w="37" h="38">
                    <a:moveTo>
                      <a:pt x="11" y="0"/>
                    </a:moveTo>
                    <a:lnTo>
                      <a:pt x="11" y="2"/>
                    </a:lnTo>
                    <a:lnTo>
                      <a:pt x="0" y="38"/>
                    </a:lnTo>
                    <a:lnTo>
                      <a:pt x="35" y="26"/>
                    </a:lnTo>
                    <a:lnTo>
                      <a:pt x="37" y="26"/>
                    </a:lnTo>
                    <a:lnTo>
                      <a:pt x="11" y="0"/>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mn-lt"/>
                  <a:ea typeface="+mn-ea"/>
                  <a:cs typeface="+mn-ea"/>
                  <a:sym typeface="+mn-lt"/>
                </a:endParaRPr>
              </a:p>
            </p:txBody>
          </p:sp>
          <p:sp>
            <p:nvSpPr>
              <p:cNvPr id="66" name="Freeform 334"/>
              <p:cNvSpPr/>
              <p:nvPr/>
            </p:nvSpPr>
            <p:spPr bwMode="auto">
              <a:xfrm>
                <a:off x="5389594" y="4366311"/>
                <a:ext cx="76984" cy="79153"/>
              </a:xfrm>
              <a:custGeom>
                <a:avLst/>
                <a:gdLst>
                  <a:gd name="T0" fmla="*/ 23 w 30"/>
                  <a:gd name="T1" fmla="*/ 31 h 31"/>
                  <a:gd name="T2" fmla="*/ 28 w 30"/>
                  <a:gd name="T3" fmla="*/ 25 h 31"/>
                  <a:gd name="T4" fmla="*/ 28 w 30"/>
                  <a:gd name="T5" fmla="*/ 18 h 31"/>
                  <a:gd name="T6" fmla="*/ 13 w 30"/>
                  <a:gd name="T7" fmla="*/ 2 h 31"/>
                  <a:gd name="T8" fmla="*/ 6 w 30"/>
                  <a:gd name="T9" fmla="*/ 2 h 31"/>
                  <a:gd name="T10" fmla="*/ 0 w 30"/>
                  <a:gd name="T11" fmla="*/ 8 h 31"/>
                  <a:gd name="T12" fmla="*/ 23 w 30"/>
                  <a:gd name="T13" fmla="*/ 31 h 31"/>
                </a:gdLst>
                <a:ahLst/>
                <a:cxnLst>
                  <a:cxn ang="0">
                    <a:pos x="T0" y="T1"/>
                  </a:cxn>
                  <a:cxn ang="0">
                    <a:pos x="T2" y="T3"/>
                  </a:cxn>
                  <a:cxn ang="0">
                    <a:pos x="T4" y="T5"/>
                  </a:cxn>
                  <a:cxn ang="0">
                    <a:pos x="T6" y="T7"/>
                  </a:cxn>
                  <a:cxn ang="0">
                    <a:pos x="T8" y="T9"/>
                  </a:cxn>
                  <a:cxn ang="0">
                    <a:pos x="T10" y="T11"/>
                  </a:cxn>
                  <a:cxn ang="0">
                    <a:pos x="T12" y="T13"/>
                  </a:cxn>
                </a:cxnLst>
                <a:rect l="0" t="0" r="r" b="b"/>
                <a:pathLst>
                  <a:path w="30" h="31">
                    <a:moveTo>
                      <a:pt x="23" y="31"/>
                    </a:moveTo>
                    <a:cubicBezTo>
                      <a:pt x="28" y="25"/>
                      <a:pt x="28" y="25"/>
                      <a:pt x="28" y="25"/>
                    </a:cubicBezTo>
                    <a:cubicBezTo>
                      <a:pt x="30" y="23"/>
                      <a:pt x="30" y="20"/>
                      <a:pt x="28" y="18"/>
                    </a:cubicBezTo>
                    <a:cubicBezTo>
                      <a:pt x="13" y="2"/>
                      <a:pt x="13" y="2"/>
                      <a:pt x="13" y="2"/>
                    </a:cubicBezTo>
                    <a:cubicBezTo>
                      <a:pt x="11" y="0"/>
                      <a:pt x="8" y="0"/>
                      <a:pt x="6" y="2"/>
                    </a:cubicBezTo>
                    <a:cubicBezTo>
                      <a:pt x="0" y="8"/>
                      <a:pt x="0" y="8"/>
                      <a:pt x="0" y="8"/>
                    </a:cubicBezTo>
                    <a:lnTo>
                      <a:pt x="23" y="31"/>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mn-lt"/>
                  <a:ea typeface="+mn-ea"/>
                  <a:cs typeface="+mn-ea"/>
                  <a:sym typeface="+mn-lt"/>
                </a:endParaRPr>
              </a:p>
            </p:txBody>
          </p:sp>
          <p:sp>
            <p:nvSpPr>
              <p:cNvPr id="67" name="Freeform 335"/>
              <p:cNvSpPr/>
              <p:nvPr/>
            </p:nvSpPr>
            <p:spPr bwMode="auto">
              <a:xfrm>
                <a:off x="5258396" y="4394503"/>
                <a:ext cx="182160" cy="182160"/>
              </a:xfrm>
              <a:custGeom>
                <a:avLst/>
                <a:gdLst>
                  <a:gd name="T0" fmla="*/ 49 w 71"/>
                  <a:gd name="T1" fmla="*/ 0 h 71"/>
                  <a:gd name="T2" fmla="*/ 48 w 71"/>
                  <a:gd name="T3" fmla="*/ 0 h 71"/>
                  <a:gd name="T4" fmla="*/ 2 w 71"/>
                  <a:gd name="T5" fmla="*/ 47 h 71"/>
                  <a:gd name="T6" fmla="*/ 2 w 71"/>
                  <a:gd name="T7" fmla="*/ 54 h 71"/>
                  <a:gd name="T8" fmla="*/ 2 w 71"/>
                  <a:gd name="T9" fmla="*/ 55 h 71"/>
                  <a:gd name="T10" fmla="*/ 8 w 71"/>
                  <a:gd name="T11" fmla="*/ 56 h 71"/>
                  <a:gd name="T12" fmla="*/ 9 w 71"/>
                  <a:gd name="T13" fmla="*/ 62 h 71"/>
                  <a:gd name="T14" fmla="*/ 9 w 71"/>
                  <a:gd name="T15" fmla="*/ 62 h 71"/>
                  <a:gd name="T16" fmla="*/ 15 w 71"/>
                  <a:gd name="T17" fmla="*/ 63 h 71"/>
                  <a:gd name="T18" fmla="*/ 16 w 71"/>
                  <a:gd name="T19" fmla="*/ 69 h 71"/>
                  <a:gd name="T20" fmla="*/ 17 w 71"/>
                  <a:gd name="T21" fmla="*/ 69 h 71"/>
                  <a:gd name="T22" fmla="*/ 24 w 71"/>
                  <a:gd name="T23" fmla="*/ 69 h 71"/>
                  <a:gd name="T24" fmla="*/ 71 w 71"/>
                  <a:gd name="T25" fmla="*/ 23 h 71"/>
                  <a:gd name="T26" fmla="*/ 71 w 71"/>
                  <a:gd name="T27" fmla="*/ 22 h 71"/>
                  <a:gd name="T28" fmla="*/ 49 w 71"/>
                  <a:gd name="T29"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 h="71">
                    <a:moveTo>
                      <a:pt x="49" y="0"/>
                    </a:moveTo>
                    <a:cubicBezTo>
                      <a:pt x="49" y="0"/>
                      <a:pt x="48" y="0"/>
                      <a:pt x="48" y="0"/>
                    </a:cubicBezTo>
                    <a:cubicBezTo>
                      <a:pt x="2" y="47"/>
                      <a:pt x="2" y="47"/>
                      <a:pt x="2" y="47"/>
                    </a:cubicBezTo>
                    <a:cubicBezTo>
                      <a:pt x="0" y="49"/>
                      <a:pt x="0" y="52"/>
                      <a:pt x="2" y="54"/>
                    </a:cubicBezTo>
                    <a:cubicBezTo>
                      <a:pt x="2" y="55"/>
                      <a:pt x="2" y="55"/>
                      <a:pt x="2" y="55"/>
                    </a:cubicBezTo>
                    <a:cubicBezTo>
                      <a:pt x="4" y="56"/>
                      <a:pt x="6" y="57"/>
                      <a:pt x="8" y="56"/>
                    </a:cubicBezTo>
                    <a:cubicBezTo>
                      <a:pt x="7" y="58"/>
                      <a:pt x="7" y="60"/>
                      <a:pt x="9" y="62"/>
                    </a:cubicBezTo>
                    <a:cubicBezTo>
                      <a:pt x="9" y="62"/>
                      <a:pt x="9" y="62"/>
                      <a:pt x="9" y="62"/>
                    </a:cubicBezTo>
                    <a:cubicBezTo>
                      <a:pt x="11" y="64"/>
                      <a:pt x="13" y="64"/>
                      <a:pt x="15" y="63"/>
                    </a:cubicBezTo>
                    <a:cubicBezTo>
                      <a:pt x="14" y="65"/>
                      <a:pt x="15" y="67"/>
                      <a:pt x="16" y="69"/>
                    </a:cubicBezTo>
                    <a:cubicBezTo>
                      <a:pt x="17" y="69"/>
                      <a:pt x="17" y="69"/>
                      <a:pt x="17" y="69"/>
                    </a:cubicBezTo>
                    <a:cubicBezTo>
                      <a:pt x="19" y="71"/>
                      <a:pt x="22" y="71"/>
                      <a:pt x="24" y="69"/>
                    </a:cubicBezTo>
                    <a:cubicBezTo>
                      <a:pt x="71" y="23"/>
                      <a:pt x="71" y="23"/>
                      <a:pt x="71" y="23"/>
                    </a:cubicBezTo>
                    <a:cubicBezTo>
                      <a:pt x="71" y="23"/>
                      <a:pt x="71" y="22"/>
                      <a:pt x="71" y="22"/>
                    </a:cubicBezTo>
                    <a:lnTo>
                      <a:pt x="49" y="0"/>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mn-lt"/>
                  <a:ea typeface="+mn-ea"/>
                  <a:cs typeface="+mn-ea"/>
                  <a:sym typeface="+mn-lt"/>
                </a:endParaRPr>
              </a:p>
            </p:txBody>
          </p:sp>
        </p:grpSp>
      </p:grpSp>
      <p:grpSp>
        <p:nvGrpSpPr>
          <p:cNvPr id="78" name="组合 77"/>
          <p:cNvGrpSpPr/>
          <p:nvPr/>
        </p:nvGrpSpPr>
        <p:grpSpPr>
          <a:xfrm>
            <a:off x="4574743" y="1149122"/>
            <a:ext cx="414516" cy="414516"/>
            <a:chOff x="4626437" y="4265651"/>
            <a:chExt cx="414516" cy="414516"/>
          </a:xfrm>
        </p:grpSpPr>
        <p:sp>
          <p:nvSpPr>
            <p:cNvPr id="49" name="椭圆 48"/>
            <p:cNvSpPr/>
            <p:nvPr/>
          </p:nvSpPr>
          <p:spPr>
            <a:xfrm>
              <a:off x="4626437" y="4265651"/>
              <a:ext cx="414516" cy="414516"/>
            </a:xfrm>
            <a:prstGeom prst="ellipse">
              <a:avLst/>
            </a:prstGeom>
            <a:solidFill>
              <a:srgbClr val="0170C0"/>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chemeClr val="bg1"/>
                </a:solidFill>
                <a:cs typeface="+mn-ea"/>
                <a:sym typeface="+mn-lt"/>
              </a:endParaRPr>
            </a:p>
          </p:txBody>
        </p:sp>
        <p:grpSp>
          <p:nvGrpSpPr>
            <p:cNvPr id="51" name="组合 50"/>
            <p:cNvGrpSpPr/>
            <p:nvPr/>
          </p:nvGrpSpPr>
          <p:grpSpPr>
            <a:xfrm>
              <a:off x="4710891" y="4356960"/>
              <a:ext cx="232896" cy="199705"/>
              <a:chOff x="3546346" y="2339026"/>
              <a:chExt cx="897787" cy="769842"/>
            </a:xfrm>
            <a:solidFill>
              <a:schemeClr val="bg1"/>
            </a:solidFill>
          </p:grpSpPr>
          <p:sp>
            <p:nvSpPr>
              <p:cNvPr id="52" name="Rectangle 227"/>
              <p:cNvSpPr>
                <a:spLocks noChangeArrowheads="1"/>
              </p:cNvSpPr>
              <p:nvPr/>
            </p:nvSpPr>
            <p:spPr bwMode="auto">
              <a:xfrm>
                <a:off x="3561526" y="3077423"/>
                <a:ext cx="882607" cy="31445"/>
              </a:xfrm>
              <a:prstGeom prst="rect">
                <a:avLst/>
              </a:prstGeom>
              <a:grpFill/>
              <a:ln>
                <a:noFill/>
              </a:ln>
            </p:spPr>
            <p:txBody>
              <a:bodyPr vert="horz" wrap="square" lIns="91440" tIns="45720" rIns="91440" bIns="45720" numCol="1" anchor="t" anchorCtr="0" compatLnSpc="1"/>
              <a:lstStyle/>
              <a:p>
                <a:endParaRPr lang="zh-CN" altLang="en-US">
                  <a:solidFill>
                    <a:srgbClr val="000000"/>
                  </a:solidFill>
                  <a:latin typeface="+mn-lt"/>
                  <a:ea typeface="+mn-ea"/>
                  <a:cs typeface="+mn-ea"/>
                  <a:sym typeface="+mn-lt"/>
                </a:endParaRPr>
              </a:p>
            </p:txBody>
          </p:sp>
          <p:sp>
            <p:nvSpPr>
              <p:cNvPr id="53" name="Freeform 228"/>
              <p:cNvSpPr/>
              <p:nvPr/>
            </p:nvSpPr>
            <p:spPr bwMode="auto">
              <a:xfrm>
                <a:off x="3617909" y="2844302"/>
                <a:ext cx="125777" cy="210351"/>
              </a:xfrm>
              <a:custGeom>
                <a:avLst/>
                <a:gdLst>
                  <a:gd name="T0" fmla="*/ 6 w 49"/>
                  <a:gd name="T1" fmla="*/ 82 h 82"/>
                  <a:gd name="T2" fmla="*/ 43 w 49"/>
                  <a:gd name="T3" fmla="*/ 82 h 82"/>
                  <a:gd name="T4" fmla="*/ 49 w 49"/>
                  <a:gd name="T5" fmla="*/ 76 h 82"/>
                  <a:gd name="T6" fmla="*/ 49 w 49"/>
                  <a:gd name="T7" fmla="*/ 0 h 82"/>
                  <a:gd name="T8" fmla="*/ 0 w 49"/>
                  <a:gd name="T9" fmla="*/ 49 h 82"/>
                  <a:gd name="T10" fmla="*/ 0 w 49"/>
                  <a:gd name="T11" fmla="*/ 76 h 82"/>
                  <a:gd name="T12" fmla="*/ 6 w 49"/>
                  <a:gd name="T13" fmla="*/ 82 h 82"/>
                </a:gdLst>
                <a:ahLst/>
                <a:cxnLst>
                  <a:cxn ang="0">
                    <a:pos x="T0" y="T1"/>
                  </a:cxn>
                  <a:cxn ang="0">
                    <a:pos x="T2" y="T3"/>
                  </a:cxn>
                  <a:cxn ang="0">
                    <a:pos x="T4" y="T5"/>
                  </a:cxn>
                  <a:cxn ang="0">
                    <a:pos x="T6" y="T7"/>
                  </a:cxn>
                  <a:cxn ang="0">
                    <a:pos x="T8" y="T9"/>
                  </a:cxn>
                  <a:cxn ang="0">
                    <a:pos x="T10" y="T11"/>
                  </a:cxn>
                  <a:cxn ang="0">
                    <a:pos x="T12" y="T13"/>
                  </a:cxn>
                </a:cxnLst>
                <a:rect l="0" t="0" r="r" b="b"/>
                <a:pathLst>
                  <a:path w="49" h="82">
                    <a:moveTo>
                      <a:pt x="6" y="82"/>
                    </a:moveTo>
                    <a:cubicBezTo>
                      <a:pt x="43" y="82"/>
                      <a:pt x="43" y="82"/>
                      <a:pt x="43" y="82"/>
                    </a:cubicBezTo>
                    <a:cubicBezTo>
                      <a:pt x="46" y="82"/>
                      <a:pt x="49" y="79"/>
                      <a:pt x="49" y="76"/>
                    </a:cubicBezTo>
                    <a:cubicBezTo>
                      <a:pt x="49" y="0"/>
                      <a:pt x="49" y="0"/>
                      <a:pt x="49" y="0"/>
                    </a:cubicBezTo>
                    <a:cubicBezTo>
                      <a:pt x="0" y="49"/>
                      <a:pt x="0" y="49"/>
                      <a:pt x="0" y="49"/>
                    </a:cubicBezTo>
                    <a:cubicBezTo>
                      <a:pt x="0" y="76"/>
                      <a:pt x="0" y="76"/>
                      <a:pt x="0" y="76"/>
                    </a:cubicBezTo>
                    <a:cubicBezTo>
                      <a:pt x="0" y="79"/>
                      <a:pt x="3" y="82"/>
                      <a:pt x="6" y="82"/>
                    </a:cubicBezTo>
                    <a:close/>
                  </a:path>
                </a:pathLst>
              </a:custGeom>
              <a:grpFill/>
              <a:ln>
                <a:noFill/>
              </a:ln>
            </p:spPr>
            <p:txBody>
              <a:bodyPr vert="horz" wrap="square" lIns="91440" tIns="45720" rIns="91440" bIns="45720" numCol="1" anchor="t" anchorCtr="0" compatLnSpc="1"/>
              <a:lstStyle/>
              <a:p>
                <a:endParaRPr lang="zh-CN" altLang="en-US">
                  <a:solidFill>
                    <a:srgbClr val="000000"/>
                  </a:solidFill>
                  <a:latin typeface="+mn-lt"/>
                  <a:ea typeface="+mn-ea"/>
                  <a:cs typeface="+mn-ea"/>
                  <a:sym typeface="+mn-lt"/>
                </a:endParaRPr>
              </a:p>
            </p:txBody>
          </p:sp>
          <p:sp>
            <p:nvSpPr>
              <p:cNvPr id="54" name="Freeform 229"/>
              <p:cNvSpPr/>
              <p:nvPr/>
            </p:nvSpPr>
            <p:spPr bwMode="auto">
              <a:xfrm>
                <a:off x="3779467" y="2682744"/>
                <a:ext cx="122524" cy="371910"/>
              </a:xfrm>
              <a:custGeom>
                <a:avLst/>
                <a:gdLst>
                  <a:gd name="T0" fmla="*/ 5 w 48"/>
                  <a:gd name="T1" fmla="*/ 145 h 145"/>
                  <a:gd name="T2" fmla="*/ 43 w 48"/>
                  <a:gd name="T3" fmla="*/ 145 h 145"/>
                  <a:gd name="T4" fmla="*/ 48 w 48"/>
                  <a:gd name="T5" fmla="*/ 139 h 145"/>
                  <a:gd name="T6" fmla="*/ 48 w 48"/>
                  <a:gd name="T7" fmla="*/ 0 h 145"/>
                  <a:gd name="T8" fmla="*/ 0 w 48"/>
                  <a:gd name="T9" fmla="*/ 49 h 145"/>
                  <a:gd name="T10" fmla="*/ 0 w 48"/>
                  <a:gd name="T11" fmla="*/ 139 h 145"/>
                  <a:gd name="T12" fmla="*/ 5 w 48"/>
                  <a:gd name="T13" fmla="*/ 145 h 145"/>
                </a:gdLst>
                <a:ahLst/>
                <a:cxnLst>
                  <a:cxn ang="0">
                    <a:pos x="T0" y="T1"/>
                  </a:cxn>
                  <a:cxn ang="0">
                    <a:pos x="T2" y="T3"/>
                  </a:cxn>
                  <a:cxn ang="0">
                    <a:pos x="T4" y="T5"/>
                  </a:cxn>
                  <a:cxn ang="0">
                    <a:pos x="T6" y="T7"/>
                  </a:cxn>
                  <a:cxn ang="0">
                    <a:pos x="T8" y="T9"/>
                  </a:cxn>
                  <a:cxn ang="0">
                    <a:pos x="T10" y="T11"/>
                  </a:cxn>
                  <a:cxn ang="0">
                    <a:pos x="T12" y="T13"/>
                  </a:cxn>
                </a:cxnLst>
                <a:rect l="0" t="0" r="r" b="b"/>
                <a:pathLst>
                  <a:path w="48" h="145">
                    <a:moveTo>
                      <a:pt x="5" y="145"/>
                    </a:moveTo>
                    <a:cubicBezTo>
                      <a:pt x="43" y="145"/>
                      <a:pt x="43" y="145"/>
                      <a:pt x="43" y="145"/>
                    </a:cubicBezTo>
                    <a:cubicBezTo>
                      <a:pt x="46" y="145"/>
                      <a:pt x="48" y="142"/>
                      <a:pt x="48" y="139"/>
                    </a:cubicBezTo>
                    <a:cubicBezTo>
                      <a:pt x="48" y="0"/>
                      <a:pt x="48" y="0"/>
                      <a:pt x="48" y="0"/>
                    </a:cubicBezTo>
                    <a:cubicBezTo>
                      <a:pt x="0" y="49"/>
                      <a:pt x="0" y="49"/>
                      <a:pt x="0" y="49"/>
                    </a:cubicBezTo>
                    <a:cubicBezTo>
                      <a:pt x="0" y="139"/>
                      <a:pt x="0" y="139"/>
                      <a:pt x="0" y="139"/>
                    </a:cubicBezTo>
                    <a:cubicBezTo>
                      <a:pt x="0" y="142"/>
                      <a:pt x="2" y="145"/>
                      <a:pt x="5" y="145"/>
                    </a:cubicBezTo>
                    <a:close/>
                  </a:path>
                </a:pathLst>
              </a:custGeom>
              <a:grpFill/>
              <a:ln>
                <a:noFill/>
              </a:ln>
            </p:spPr>
            <p:txBody>
              <a:bodyPr vert="horz" wrap="square" lIns="91440" tIns="45720" rIns="91440" bIns="45720" numCol="1" anchor="t" anchorCtr="0" compatLnSpc="1"/>
              <a:lstStyle/>
              <a:p>
                <a:endParaRPr lang="zh-CN" altLang="en-US">
                  <a:solidFill>
                    <a:srgbClr val="000000"/>
                  </a:solidFill>
                  <a:latin typeface="+mn-lt"/>
                  <a:ea typeface="+mn-ea"/>
                  <a:cs typeface="+mn-ea"/>
                  <a:sym typeface="+mn-lt"/>
                </a:endParaRPr>
              </a:p>
            </p:txBody>
          </p:sp>
          <p:sp>
            <p:nvSpPr>
              <p:cNvPr id="55" name="Freeform 230"/>
              <p:cNvSpPr/>
              <p:nvPr/>
            </p:nvSpPr>
            <p:spPr bwMode="auto">
              <a:xfrm>
                <a:off x="3938857" y="2713104"/>
                <a:ext cx="124693" cy="341550"/>
              </a:xfrm>
              <a:custGeom>
                <a:avLst/>
                <a:gdLst>
                  <a:gd name="T0" fmla="*/ 22 w 49"/>
                  <a:gd name="T1" fmla="*/ 22 h 133"/>
                  <a:gd name="T2" fmla="*/ 0 w 49"/>
                  <a:gd name="T3" fmla="*/ 0 h 133"/>
                  <a:gd name="T4" fmla="*/ 0 w 49"/>
                  <a:gd name="T5" fmla="*/ 127 h 133"/>
                  <a:gd name="T6" fmla="*/ 6 w 49"/>
                  <a:gd name="T7" fmla="*/ 133 h 133"/>
                  <a:gd name="T8" fmla="*/ 43 w 49"/>
                  <a:gd name="T9" fmla="*/ 133 h 133"/>
                  <a:gd name="T10" fmla="*/ 49 w 49"/>
                  <a:gd name="T11" fmla="*/ 127 h 133"/>
                  <a:gd name="T12" fmla="*/ 49 w 49"/>
                  <a:gd name="T13" fmla="*/ 26 h 133"/>
                  <a:gd name="T14" fmla="*/ 38 w 49"/>
                  <a:gd name="T15" fmla="*/ 29 h 133"/>
                  <a:gd name="T16" fmla="*/ 22 w 49"/>
                  <a:gd name="T17" fmla="*/ 2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133">
                    <a:moveTo>
                      <a:pt x="22" y="22"/>
                    </a:moveTo>
                    <a:cubicBezTo>
                      <a:pt x="0" y="0"/>
                      <a:pt x="0" y="0"/>
                      <a:pt x="0" y="0"/>
                    </a:cubicBezTo>
                    <a:cubicBezTo>
                      <a:pt x="0" y="127"/>
                      <a:pt x="0" y="127"/>
                      <a:pt x="0" y="127"/>
                    </a:cubicBezTo>
                    <a:cubicBezTo>
                      <a:pt x="0" y="130"/>
                      <a:pt x="3" y="133"/>
                      <a:pt x="6" y="133"/>
                    </a:cubicBezTo>
                    <a:cubicBezTo>
                      <a:pt x="43" y="133"/>
                      <a:pt x="43" y="133"/>
                      <a:pt x="43" y="133"/>
                    </a:cubicBezTo>
                    <a:cubicBezTo>
                      <a:pt x="46" y="133"/>
                      <a:pt x="49" y="130"/>
                      <a:pt x="49" y="127"/>
                    </a:cubicBezTo>
                    <a:cubicBezTo>
                      <a:pt x="49" y="26"/>
                      <a:pt x="49" y="26"/>
                      <a:pt x="49" y="26"/>
                    </a:cubicBezTo>
                    <a:cubicBezTo>
                      <a:pt x="46" y="28"/>
                      <a:pt x="42" y="29"/>
                      <a:pt x="38" y="29"/>
                    </a:cubicBezTo>
                    <a:cubicBezTo>
                      <a:pt x="32" y="29"/>
                      <a:pt x="27" y="26"/>
                      <a:pt x="22" y="22"/>
                    </a:cubicBezTo>
                    <a:close/>
                  </a:path>
                </a:pathLst>
              </a:custGeom>
              <a:grpFill/>
              <a:ln>
                <a:noFill/>
              </a:ln>
            </p:spPr>
            <p:txBody>
              <a:bodyPr vert="horz" wrap="square" lIns="91440" tIns="45720" rIns="91440" bIns="45720" numCol="1" anchor="t" anchorCtr="0" compatLnSpc="1"/>
              <a:lstStyle/>
              <a:p>
                <a:endParaRPr lang="zh-CN" altLang="en-US">
                  <a:solidFill>
                    <a:srgbClr val="000000"/>
                  </a:solidFill>
                  <a:latin typeface="+mn-lt"/>
                  <a:ea typeface="+mn-ea"/>
                  <a:cs typeface="+mn-ea"/>
                  <a:sym typeface="+mn-lt"/>
                </a:endParaRPr>
              </a:p>
            </p:txBody>
          </p:sp>
          <p:sp>
            <p:nvSpPr>
              <p:cNvPr id="56" name="Freeform 231"/>
              <p:cNvSpPr/>
              <p:nvPr/>
            </p:nvSpPr>
            <p:spPr bwMode="auto">
              <a:xfrm>
                <a:off x="4100415" y="2624193"/>
                <a:ext cx="122524" cy="430461"/>
              </a:xfrm>
              <a:custGeom>
                <a:avLst/>
                <a:gdLst>
                  <a:gd name="T0" fmla="*/ 5 w 48"/>
                  <a:gd name="T1" fmla="*/ 168 h 168"/>
                  <a:gd name="T2" fmla="*/ 43 w 48"/>
                  <a:gd name="T3" fmla="*/ 168 h 168"/>
                  <a:gd name="T4" fmla="*/ 48 w 48"/>
                  <a:gd name="T5" fmla="*/ 162 h 168"/>
                  <a:gd name="T6" fmla="*/ 48 w 48"/>
                  <a:gd name="T7" fmla="*/ 0 h 168"/>
                  <a:gd name="T8" fmla="*/ 0 w 48"/>
                  <a:gd name="T9" fmla="*/ 48 h 168"/>
                  <a:gd name="T10" fmla="*/ 0 w 48"/>
                  <a:gd name="T11" fmla="*/ 162 h 168"/>
                  <a:gd name="T12" fmla="*/ 5 w 48"/>
                  <a:gd name="T13" fmla="*/ 168 h 168"/>
                </a:gdLst>
                <a:ahLst/>
                <a:cxnLst>
                  <a:cxn ang="0">
                    <a:pos x="T0" y="T1"/>
                  </a:cxn>
                  <a:cxn ang="0">
                    <a:pos x="T2" y="T3"/>
                  </a:cxn>
                  <a:cxn ang="0">
                    <a:pos x="T4" y="T5"/>
                  </a:cxn>
                  <a:cxn ang="0">
                    <a:pos x="T6" y="T7"/>
                  </a:cxn>
                  <a:cxn ang="0">
                    <a:pos x="T8" y="T9"/>
                  </a:cxn>
                  <a:cxn ang="0">
                    <a:pos x="T10" y="T11"/>
                  </a:cxn>
                  <a:cxn ang="0">
                    <a:pos x="T12" y="T13"/>
                  </a:cxn>
                </a:cxnLst>
                <a:rect l="0" t="0" r="r" b="b"/>
                <a:pathLst>
                  <a:path w="48" h="168">
                    <a:moveTo>
                      <a:pt x="5" y="168"/>
                    </a:moveTo>
                    <a:cubicBezTo>
                      <a:pt x="43" y="168"/>
                      <a:pt x="43" y="168"/>
                      <a:pt x="43" y="168"/>
                    </a:cubicBezTo>
                    <a:cubicBezTo>
                      <a:pt x="46" y="168"/>
                      <a:pt x="48" y="165"/>
                      <a:pt x="48" y="162"/>
                    </a:cubicBezTo>
                    <a:cubicBezTo>
                      <a:pt x="48" y="0"/>
                      <a:pt x="48" y="0"/>
                      <a:pt x="48" y="0"/>
                    </a:cubicBezTo>
                    <a:cubicBezTo>
                      <a:pt x="0" y="48"/>
                      <a:pt x="0" y="48"/>
                      <a:pt x="0" y="48"/>
                    </a:cubicBezTo>
                    <a:cubicBezTo>
                      <a:pt x="0" y="162"/>
                      <a:pt x="0" y="162"/>
                      <a:pt x="0" y="162"/>
                    </a:cubicBezTo>
                    <a:cubicBezTo>
                      <a:pt x="0" y="165"/>
                      <a:pt x="2" y="168"/>
                      <a:pt x="5" y="168"/>
                    </a:cubicBezTo>
                    <a:close/>
                  </a:path>
                </a:pathLst>
              </a:custGeom>
              <a:grpFill/>
              <a:ln>
                <a:noFill/>
              </a:ln>
            </p:spPr>
            <p:txBody>
              <a:bodyPr vert="horz" wrap="square" lIns="91440" tIns="45720" rIns="91440" bIns="45720" numCol="1" anchor="t" anchorCtr="0" compatLnSpc="1"/>
              <a:lstStyle/>
              <a:p>
                <a:endParaRPr lang="zh-CN" altLang="en-US">
                  <a:solidFill>
                    <a:srgbClr val="000000"/>
                  </a:solidFill>
                  <a:latin typeface="+mn-lt"/>
                  <a:ea typeface="+mn-ea"/>
                  <a:cs typeface="+mn-ea"/>
                  <a:sym typeface="+mn-lt"/>
                </a:endParaRPr>
              </a:p>
            </p:txBody>
          </p:sp>
          <p:sp>
            <p:nvSpPr>
              <p:cNvPr id="57" name="Freeform 232"/>
              <p:cNvSpPr/>
              <p:nvPr/>
            </p:nvSpPr>
            <p:spPr bwMode="auto">
              <a:xfrm>
                <a:off x="4258721" y="2513596"/>
                <a:ext cx="125777" cy="541058"/>
              </a:xfrm>
              <a:custGeom>
                <a:avLst/>
                <a:gdLst>
                  <a:gd name="T0" fmla="*/ 29 w 49"/>
                  <a:gd name="T1" fmla="*/ 0 h 211"/>
                  <a:gd name="T2" fmla="*/ 0 w 49"/>
                  <a:gd name="T3" fmla="*/ 29 h 211"/>
                  <a:gd name="T4" fmla="*/ 0 w 49"/>
                  <a:gd name="T5" fmla="*/ 205 h 211"/>
                  <a:gd name="T6" fmla="*/ 6 w 49"/>
                  <a:gd name="T7" fmla="*/ 211 h 211"/>
                  <a:gd name="T8" fmla="*/ 43 w 49"/>
                  <a:gd name="T9" fmla="*/ 211 h 211"/>
                  <a:gd name="T10" fmla="*/ 49 w 49"/>
                  <a:gd name="T11" fmla="*/ 205 h 211"/>
                  <a:gd name="T12" fmla="*/ 49 w 49"/>
                  <a:gd name="T13" fmla="*/ 22 h 211"/>
                  <a:gd name="T14" fmla="*/ 29 w 49"/>
                  <a:gd name="T15" fmla="*/ 0 h 2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211">
                    <a:moveTo>
                      <a:pt x="29" y="0"/>
                    </a:moveTo>
                    <a:cubicBezTo>
                      <a:pt x="0" y="29"/>
                      <a:pt x="0" y="29"/>
                      <a:pt x="0" y="29"/>
                    </a:cubicBezTo>
                    <a:cubicBezTo>
                      <a:pt x="0" y="205"/>
                      <a:pt x="0" y="205"/>
                      <a:pt x="0" y="205"/>
                    </a:cubicBezTo>
                    <a:cubicBezTo>
                      <a:pt x="0" y="208"/>
                      <a:pt x="3" y="211"/>
                      <a:pt x="6" y="211"/>
                    </a:cubicBezTo>
                    <a:cubicBezTo>
                      <a:pt x="43" y="211"/>
                      <a:pt x="43" y="211"/>
                      <a:pt x="43" y="211"/>
                    </a:cubicBezTo>
                    <a:cubicBezTo>
                      <a:pt x="46" y="211"/>
                      <a:pt x="49" y="208"/>
                      <a:pt x="49" y="205"/>
                    </a:cubicBezTo>
                    <a:cubicBezTo>
                      <a:pt x="49" y="22"/>
                      <a:pt x="49" y="22"/>
                      <a:pt x="49" y="22"/>
                    </a:cubicBezTo>
                    <a:cubicBezTo>
                      <a:pt x="38" y="21"/>
                      <a:pt x="29" y="12"/>
                      <a:pt x="29" y="0"/>
                    </a:cubicBezTo>
                    <a:close/>
                  </a:path>
                </a:pathLst>
              </a:custGeom>
              <a:grpFill/>
              <a:ln>
                <a:noFill/>
              </a:ln>
            </p:spPr>
            <p:txBody>
              <a:bodyPr vert="horz" wrap="square" lIns="91440" tIns="45720" rIns="91440" bIns="45720" numCol="1" anchor="t" anchorCtr="0" compatLnSpc="1"/>
              <a:lstStyle/>
              <a:p>
                <a:endParaRPr lang="zh-CN" altLang="en-US">
                  <a:solidFill>
                    <a:srgbClr val="000000"/>
                  </a:solidFill>
                  <a:latin typeface="+mn-lt"/>
                  <a:ea typeface="+mn-ea"/>
                  <a:cs typeface="+mn-ea"/>
                  <a:sym typeface="+mn-lt"/>
                </a:endParaRPr>
              </a:p>
            </p:txBody>
          </p:sp>
          <p:sp>
            <p:nvSpPr>
              <p:cNvPr id="58" name="Freeform 233"/>
              <p:cNvSpPr/>
              <p:nvPr/>
            </p:nvSpPr>
            <p:spPr bwMode="auto">
              <a:xfrm>
                <a:off x="3546346" y="2339026"/>
                <a:ext cx="871764" cy="610452"/>
              </a:xfrm>
              <a:custGeom>
                <a:avLst/>
                <a:gdLst>
                  <a:gd name="T0" fmla="*/ 20 w 340"/>
                  <a:gd name="T1" fmla="*/ 234 h 238"/>
                  <a:gd name="T2" fmla="*/ 140 w 340"/>
                  <a:gd name="T3" fmla="*/ 113 h 238"/>
                  <a:gd name="T4" fmla="*/ 183 w 340"/>
                  <a:gd name="T5" fmla="*/ 156 h 238"/>
                  <a:gd name="T6" fmla="*/ 199 w 340"/>
                  <a:gd name="T7" fmla="*/ 156 h 238"/>
                  <a:gd name="T8" fmla="*/ 318 w 340"/>
                  <a:gd name="T9" fmla="*/ 37 h 238"/>
                  <a:gd name="T10" fmla="*/ 318 w 340"/>
                  <a:gd name="T11" fmla="*/ 64 h 238"/>
                  <a:gd name="T12" fmla="*/ 329 w 340"/>
                  <a:gd name="T13" fmla="*/ 75 h 238"/>
                  <a:gd name="T14" fmla="*/ 340 w 340"/>
                  <a:gd name="T15" fmla="*/ 64 h 238"/>
                  <a:gd name="T16" fmla="*/ 340 w 340"/>
                  <a:gd name="T17" fmla="*/ 11 h 238"/>
                  <a:gd name="T18" fmla="*/ 337 w 340"/>
                  <a:gd name="T19" fmla="*/ 3 h 238"/>
                  <a:gd name="T20" fmla="*/ 329 w 340"/>
                  <a:gd name="T21" fmla="*/ 0 h 238"/>
                  <a:gd name="T22" fmla="*/ 276 w 340"/>
                  <a:gd name="T23" fmla="*/ 0 h 238"/>
                  <a:gd name="T24" fmla="*/ 265 w 340"/>
                  <a:gd name="T25" fmla="*/ 11 h 238"/>
                  <a:gd name="T26" fmla="*/ 276 w 340"/>
                  <a:gd name="T27" fmla="*/ 22 h 238"/>
                  <a:gd name="T28" fmla="*/ 302 w 340"/>
                  <a:gd name="T29" fmla="*/ 22 h 238"/>
                  <a:gd name="T30" fmla="*/ 191 w 340"/>
                  <a:gd name="T31" fmla="*/ 133 h 238"/>
                  <a:gd name="T32" fmla="*/ 148 w 340"/>
                  <a:gd name="T33" fmla="*/ 90 h 238"/>
                  <a:gd name="T34" fmla="*/ 133 w 340"/>
                  <a:gd name="T35" fmla="*/ 90 h 238"/>
                  <a:gd name="T36" fmla="*/ 4 w 340"/>
                  <a:gd name="T37" fmla="*/ 219 h 238"/>
                  <a:gd name="T38" fmla="*/ 4 w 340"/>
                  <a:gd name="T39" fmla="*/ 234 h 238"/>
                  <a:gd name="T40" fmla="*/ 20 w 340"/>
                  <a:gd name="T41" fmla="*/ 2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0" h="238">
                    <a:moveTo>
                      <a:pt x="20" y="234"/>
                    </a:moveTo>
                    <a:cubicBezTo>
                      <a:pt x="140" y="113"/>
                      <a:pt x="140" y="113"/>
                      <a:pt x="140" y="113"/>
                    </a:cubicBezTo>
                    <a:cubicBezTo>
                      <a:pt x="183" y="156"/>
                      <a:pt x="183" y="156"/>
                      <a:pt x="183" y="156"/>
                    </a:cubicBezTo>
                    <a:cubicBezTo>
                      <a:pt x="188" y="160"/>
                      <a:pt x="195" y="160"/>
                      <a:pt x="199" y="156"/>
                    </a:cubicBezTo>
                    <a:cubicBezTo>
                      <a:pt x="318" y="37"/>
                      <a:pt x="318" y="37"/>
                      <a:pt x="318" y="37"/>
                    </a:cubicBezTo>
                    <a:cubicBezTo>
                      <a:pt x="318" y="64"/>
                      <a:pt x="318" y="64"/>
                      <a:pt x="318" y="64"/>
                    </a:cubicBezTo>
                    <a:cubicBezTo>
                      <a:pt x="318" y="70"/>
                      <a:pt x="323" y="75"/>
                      <a:pt x="329" y="75"/>
                    </a:cubicBezTo>
                    <a:cubicBezTo>
                      <a:pt x="335" y="75"/>
                      <a:pt x="340" y="70"/>
                      <a:pt x="340" y="64"/>
                    </a:cubicBezTo>
                    <a:cubicBezTo>
                      <a:pt x="340" y="11"/>
                      <a:pt x="340" y="11"/>
                      <a:pt x="340" y="11"/>
                    </a:cubicBezTo>
                    <a:cubicBezTo>
                      <a:pt x="340" y="8"/>
                      <a:pt x="339" y="5"/>
                      <a:pt x="337" y="3"/>
                    </a:cubicBezTo>
                    <a:cubicBezTo>
                      <a:pt x="335" y="1"/>
                      <a:pt x="332" y="0"/>
                      <a:pt x="329" y="0"/>
                    </a:cubicBezTo>
                    <a:cubicBezTo>
                      <a:pt x="276" y="0"/>
                      <a:pt x="276" y="0"/>
                      <a:pt x="276" y="0"/>
                    </a:cubicBezTo>
                    <a:cubicBezTo>
                      <a:pt x="270" y="0"/>
                      <a:pt x="265" y="4"/>
                      <a:pt x="265" y="11"/>
                    </a:cubicBezTo>
                    <a:cubicBezTo>
                      <a:pt x="265" y="17"/>
                      <a:pt x="270" y="22"/>
                      <a:pt x="276" y="22"/>
                    </a:cubicBezTo>
                    <a:cubicBezTo>
                      <a:pt x="302" y="22"/>
                      <a:pt x="302" y="22"/>
                      <a:pt x="302" y="22"/>
                    </a:cubicBezTo>
                    <a:cubicBezTo>
                      <a:pt x="191" y="133"/>
                      <a:pt x="191" y="133"/>
                      <a:pt x="191" y="133"/>
                    </a:cubicBezTo>
                    <a:cubicBezTo>
                      <a:pt x="148" y="90"/>
                      <a:pt x="148" y="90"/>
                      <a:pt x="148" y="90"/>
                    </a:cubicBezTo>
                    <a:cubicBezTo>
                      <a:pt x="144" y="86"/>
                      <a:pt x="137" y="86"/>
                      <a:pt x="133" y="90"/>
                    </a:cubicBezTo>
                    <a:cubicBezTo>
                      <a:pt x="4" y="219"/>
                      <a:pt x="4" y="219"/>
                      <a:pt x="4" y="219"/>
                    </a:cubicBezTo>
                    <a:cubicBezTo>
                      <a:pt x="0" y="223"/>
                      <a:pt x="0" y="230"/>
                      <a:pt x="4" y="234"/>
                    </a:cubicBezTo>
                    <a:cubicBezTo>
                      <a:pt x="8" y="238"/>
                      <a:pt x="15" y="238"/>
                      <a:pt x="20" y="234"/>
                    </a:cubicBezTo>
                    <a:close/>
                  </a:path>
                </a:pathLst>
              </a:custGeom>
              <a:grpFill/>
              <a:ln>
                <a:noFill/>
              </a:ln>
            </p:spPr>
            <p:txBody>
              <a:bodyPr vert="horz" wrap="square" lIns="91440" tIns="45720" rIns="91440" bIns="45720" numCol="1" anchor="t" anchorCtr="0" compatLnSpc="1"/>
              <a:lstStyle/>
              <a:p>
                <a:endParaRPr lang="zh-CN" altLang="en-US">
                  <a:solidFill>
                    <a:srgbClr val="000000"/>
                  </a:solidFill>
                  <a:latin typeface="+mn-lt"/>
                  <a:ea typeface="+mn-ea"/>
                  <a:cs typeface="+mn-ea"/>
                  <a:sym typeface="+mn-lt"/>
                </a:endParaRPr>
              </a:p>
            </p:txBody>
          </p:sp>
        </p:grpSp>
      </p:grpSp>
      <p:grpSp>
        <p:nvGrpSpPr>
          <p:cNvPr id="83" name="组合 82"/>
          <p:cNvGrpSpPr/>
          <p:nvPr/>
        </p:nvGrpSpPr>
        <p:grpSpPr>
          <a:xfrm>
            <a:off x="1366956" y="1489357"/>
            <a:ext cx="1586056" cy="1586449"/>
            <a:chOff x="1041891" y="2887277"/>
            <a:chExt cx="1036261" cy="1036518"/>
          </a:xfrm>
        </p:grpSpPr>
        <p:sp>
          <p:nvSpPr>
            <p:cNvPr id="84" name="Oval 53"/>
            <p:cNvSpPr>
              <a:spLocks noChangeArrowheads="1"/>
            </p:cNvSpPr>
            <p:nvPr/>
          </p:nvSpPr>
          <p:spPr bwMode="auto">
            <a:xfrm>
              <a:off x="1041891" y="2887277"/>
              <a:ext cx="1036261" cy="1036518"/>
            </a:xfrm>
            <a:prstGeom prst="ellipse">
              <a:avLst/>
            </a:prstGeom>
            <a:solidFill>
              <a:srgbClr val="01B0F1"/>
            </a:solidFill>
            <a:ln w="889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sz="4400">
                <a:cs typeface="+mn-ea"/>
                <a:sym typeface="+mn-lt"/>
              </a:endParaRPr>
            </a:p>
          </p:txBody>
        </p:sp>
        <p:sp>
          <p:nvSpPr>
            <p:cNvPr id="85" name="Text Box 58"/>
            <p:cNvSpPr txBox="1">
              <a:spLocks noChangeArrowheads="1"/>
            </p:cNvSpPr>
            <p:nvPr/>
          </p:nvSpPr>
          <p:spPr bwMode="auto">
            <a:xfrm>
              <a:off x="1159958" y="3077737"/>
              <a:ext cx="782803" cy="708835"/>
            </a:xfrm>
            <a:prstGeom prst="rect">
              <a:avLst/>
            </a:prstGeom>
            <a:noFill/>
            <a:ln>
              <a:noFill/>
            </a:ln>
            <a:effectLst/>
          </p:spPr>
          <p:txBody>
            <a:bodyPr wrap="square" lIns="68580" tIns="34290" rIns="68580" bIns="34290">
              <a:spAutoFit/>
            </a:bodyPr>
            <a:lstStyle/>
            <a:p>
              <a:pPr algn="ctr"/>
              <a:r>
                <a:rPr lang="en-US" altLang="zh-CN" sz="6600" dirty="0">
                  <a:solidFill>
                    <a:schemeClr val="bg1"/>
                  </a:solidFill>
                  <a:latin typeface="+mn-lt"/>
                  <a:ea typeface="+mn-ea"/>
                  <a:cs typeface="+mn-ea"/>
                  <a:sym typeface="+mn-lt"/>
                </a:rPr>
                <a:t>02</a:t>
              </a:r>
              <a:endParaRPr lang="en-US" altLang="zh-CN" sz="6600" dirty="0">
                <a:solidFill>
                  <a:schemeClr val="bg1"/>
                </a:solidFill>
                <a:latin typeface="+mn-lt"/>
                <a:ea typeface="+mn-ea"/>
                <a:cs typeface="+mn-ea"/>
                <a:sym typeface="+mn-lt"/>
              </a:endParaRPr>
            </a:p>
          </p:txBody>
        </p:sp>
      </p:grpSp>
      <p:grpSp>
        <p:nvGrpSpPr>
          <p:cNvPr id="80" name="组合 79"/>
          <p:cNvGrpSpPr/>
          <p:nvPr/>
        </p:nvGrpSpPr>
        <p:grpSpPr>
          <a:xfrm>
            <a:off x="916419" y="4532339"/>
            <a:ext cx="588857" cy="588857"/>
            <a:chOff x="304800" y="673100"/>
            <a:chExt cx="4000500" cy="4000500"/>
          </a:xfrm>
          <a:effectLst>
            <a:outerShdw blurRad="444500" dist="254000" dir="8100000" algn="tr" rotWithShape="0">
              <a:prstClr val="black">
                <a:alpha val="50000"/>
              </a:prstClr>
            </a:outerShdw>
          </a:effectLst>
        </p:grpSpPr>
        <p:sp>
          <p:nvSpPr>
            <p:cNvPr id="81" name="同心圆 4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mn-lt"/>
                <a:ea typeface="+mn-ea"/>
                <a:cs typeface="+mn-ea"/>
                <a:sym typeface="+mn-lt"/>
              </a:endParaRPr>
            </a:p>
          </p:txBody>
        </p:sp>
        <p:sp>
          <p:nvSpPr>
            <p:cNvPr id="82" name="椭圆 8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mn-lt"/>
                <a:ea typeface="+mn-ea"/>
                <a:cs typeface="+mn-ea"/>
                <a:sym typeface="+mn-lt"/>
              </a:endParaRPr>
            </a:p>
          </p:txBody>
        </p:sp>
      </p:grpSp>
      <p:grpSp>
        <p:nvGrpSpPr>
          <p:cNvPr id="86" name="组合 85"/>
          <p:cNvGrpSpPr/>
          <p:nvPr/>
        </p:nvGrpSpPr>
        <p:grpSpPr>
          <a:xfrm>
            <a:off x="4012225" y="4232345"/>
            <a:ext cx="252491" cy="252491"/>
            <a:chOff x="304800" y="673100"/>
            <a:chExt cx="4000500" cy="4000500"/>
          </a:xfrm>
          <a:effectLst>
            <a:outerShdw blurRad="444500" dist="254000" dir="8100000" algn="tr" rotWithShape="0">
              <a:prstClr val="black">
                <a:alpha val="50000"/>
              </a:prstClr>
            </a:outerShdw>
          </a:effectLst>
        </p:grpSpPr>
        <p:sp>
          <p:nvSpPr>
            <p:cNvPr id="87" name="同心圆 4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mn-lt"/>
                <a:ea typeface="+mn-ea"/>
                <a:cs typeface="+mn-ea"/>
                <a:sym typeface="+mn-lt"/>
              </a:endParaRPr>
            </a:p>
          </p:txBody>
        </p:sp>
        <p:sp>
          <p:nvSpPr>
            <p:cNvPr id="88" name="椭圆 8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mn-lt"/>
                <a:ea typeface="+mn-ea"/>
                <a:cs typeface="+mn-ea"/>
                <a:sym typeface="+mn-lt"/>
              </a:endParaRPr>
            </a:p>
          </p:txBody>
        </p:sp>
      </p:grpSp>
      <p:grpSp>
        <p:nvGrpSpPr>
          <p:cNvPr id="89" name="组合 88"/>
          <p:cNvGrpSpPr/>
          <p:nvPr/>
        </p:nvGrpSpPr>
        <p:grpSpPr>
          <a:xfrm>
            <a:off x="2093322" y="4197995"/>
            <a:ext cx="1179281" cy="1179281"/>
            <a:chOff x="304800" y="673100"/>
            <a:chExt cx="4000500" cy="4000500"/>
          </a:xfrm>
          <a:effectLst>
            <a:outerShdw blurRad="444500" dist="254000" dir="8100000" algn="tr" rotWithShape="0">
              <a:prstClr val="black">
                <a:alpha val="50000"/>
              </a:prstClr>
            </a:outerShdw>
          </a:effectLst>
        </p:grpSpPr>
        <p:sp>
          <p:nvSpPr>
            <p:cNvPr id="90" name="同心圆 6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n-lt"/>
                <a:ea typeface="+mn-ea"/>
                <a:cs typeface="+mn-ea"/>
                <a:sym typeface="+mn-lt"/>
              </a:endParaRPr>
            </a:p>
          </p:txBody>
        </p:sp>
        <p:sp>
          <p:nvSpPr>
            <p:cNvPr id="91" name="椭圆 90"/>
            <p:cNvSpPr/>
            <p:nvPr/>
          </p:nvSpPr>
          <p:spPr>
            <a:xfrm>
              <a:off x="392112" y="760412"/>
              <a:ext cx="3825873" cy="382587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n-lt"/>
                <a:ea typeface="+mn-ea"/>
                <a:cs typeface="+mn-ea"/>
                <a:sym typeface="+mn-lt"/>
              </a:endParaRPr>
            </a:p>
          </p:txBody>
        </p:sp>
      </p:grpSp>
      <p:grpSp>
        <p:nvGrpSpPr>
          <p:cNvPr id="92" name="组合 91"/>
          <p:cNvGrpSpPr/>
          <p:nvPr/>
        </p:nvGrpSpPr>
        <p:grpSpPr>
          <a:xfrm>
            <a:off x="1425263" y="4098496"/>
            <a:ext cx="520192" cy="520192"/>
            <a:chOff x="304800" y="673100"/>
            <a:chExt cx="4000500" cy="4000500"/>
          </a:xfrm>
          <a:effectLst>
            <a:outerShdw blurRad="444500" dist="254000" dir="8100000" algn="tr" rotWithShape="0">
              <a:prstClr val="black">
                <a:alpha val="50000"/>
              </a:prstClr>
            </a:outerShdw>
          </a:effectLst>
        </p:grpSpPr>
        <p:sp>
          <p:nvSpPr>
            <p:cNvPr id="93" name="同心圆 6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mn-lt"/>
                <a:ea typeface="+mn-ea"/>
                <a:cs typeface="+mn-ea"/>
                <a:sym typeface="+mn-lt"/>
              </a:endParaRPr>
            </a:p>
          </p:txBody>
        </p:sp>
        <p:sp>
          <p:nvSpPr>
            <p:cNvPr id="94" name="椭圆 93"/>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mn-lt"/>
                <a:ea typeface="+mn-ea"/>
                <a:cs typeface="+mn-ea"/>
                <a:sym typeface="+mn-lt"/>
              </a:endParaRPr>
            </a:p>
          </p:txBody>
        </p:sp>
      </p:grpSp>
      <p:grpSp>
        <p:nvGrpSpPr>
          <p:cNvPr id="95" name="组合 94"/>
          <p:cNvGrpSpPr/>
          <p:nvPr/>
        </p:nvGrpSpPr>
        <p:grpSpPr>
          <a:xfrm>
            <a:off x="440975" y="4413610"/>
            <a:ext cx="316877" cy="316877"/>
            <a:chOff x="304800" y="673100"/>
            <a:chExt cx="4000500" cy="4000500"/>
          </a:xfrm>
          <a:effectLst>
            <a:outerShdw blurRad="444500" dist="254000" dir="8100000" algn="tr" rotWithShape="0">
              <a:prstClr val="black">
                <a:alpha val="50000"/>
              </a:prstClr>
            </a:outerShdw>
          </a:effectLst>
        </p:grpSpPr>
        <p:sp>
          <p:nvSpPr>
            <p:cNvPr id="96" name="同心圆 6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mn-lt"/>
                <a:ea typeface="+mn-ea"/>
                <a:cs typeface="+mn-ea"/>
                <a:sym typeface="+mn-lt"/>
              </a:endParaRPr>
            </a:p>
          </p:txBody>
        </p:sp>
        <p:sp>
          <p:nvSpPr>
            <p:cNvPr id="97" name="椭圆 96"/>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mn-lt"/>
                <a:ea typeface="+mn-ea"/>
                <a:cs typeface="+mn-ea"/>
                <a:sym typeface="+mn-lt"/>
              </a:endParaRPr>
            </a:p>
          </p:txBody>
        </p:sp>
      </p:grpSp>
      <p:grpSp>
        <p:nvGrpSpPr>
          <p:cNvPr id="98" name="组合 97"/>
          <p:cNvGrpSpPr/>
          <p:nvPr/>
        </p:nvGrpSpPr>
        <p:grpSpPr>
          <a:xfrm>
            <a:off x="267011" y="4230303"/>
            <a:ext cx="158438" cy="158438"/>
            <a:chOff x="304800" y="673100"/>
            <a:chExt cx="4000500" cy="4000500"/>
          </a:xfrm>
          <a:effectLst>
            <a:outerShdw blurRad="444500" dist="254000" dir="8100000" algn="tr" rotWithShape="0">
              <a:prstClr val="black">
                <a:alpha val="50000"/>
              </a:prstClr>
            </a:outerShdw>
          </a:effectLst>
        </p:grpSpPr>
        <p:sp>
          <p:nvSpPr>
            <p:cNvPr id="99" name="同心圆 7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mn-lt"/>
                <a:ea typeface="+mn-ea"/>
                <a:cs typeface="+mn-ea"/>
                <a:sym typeface="+mn-lt"/>
              </a:endParaRPr>
            </a:p>
          </p:txBody>
        </p:sp>
        <p:sp>
          <p:nvSpPr>
            <p:cNvPr id="100" name="椭圆 99"/>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mn-lt"/>
                <a:ea typeface="+mn-ea"/>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200" advClick="0" advTm="0">
        <p14:flip dir="r"/>
      </p:transition>
    </mc:Choice>
    <mc:Fallback>
      <p:transition spd="slow" advClick="0" advTm="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94889" y="2842000"/>
            <a:ext cx="7462418" cy="1546523"/>
          </a:xfrm>
          <a:prstGeom prst="rect">
            <a:avLst/>
          </a:prstGeom>
          <a:noFill/>
        </p:spPr>
        <p:txBody>
          <a:bodyPr wrap="square" lIns="91386" tIns="45693" rIns="91386" bIns="45693" rtlCol="0">
            <a:spAutoFit/>
          </a:bodyPr>
          <a:lstStyle/>
          <a:p>
            <a:pPr>
              <a:lnSpc>
                <a:spcPct val="150000"/>
              </a:lnSpc>
            </a:pPr>
            <a:r>
              <a:rPr lang="zh-CN" altLang="en-US" sz="1300" dirty="0">
                <a:latin typeface="+mn-lt"/>
                <a:ea typeface="+mn-ea"/>
                <a:cs typeface="+mn-ea"/>
                <a:sym typeface="+mn-lt"/>
              </a:rPr>
              <a:t>        回顾这一年的工作，在取得成绩的同时，我们也找到了工作中的不足和问题，主要反映于</a:t>
            </a:r>
            <a:r>
              <a:rPr lang="en-US" altLang="zh-CN" sz="1300" dirty="0">
                <a:latin typeface="+mn-lt"/>
                <a:ea typeface="+mn-ea"/>
                <a:cs typeface="+mn-ea"/>
                <a:sym typeface="+mn-lt"/>
              </a:rPr>
              <a:t>xx</a:t>
            </a:r>
            <a:r>
              <a:rPr lang="zh-CN" altLang="en-US" sz="1300" dirty="0">
                <a:latin typeface="+mn-lt"/>
                <a:ea typeface="+mn-ea"/>
                <a:cs typeface="+mn-ea"/>
                <a:sym typeface="+mn-lt"/>
              </a:rPr>
              <a:t>及</a:t>
            </a:r>
            <a:r>
              <a:rPr lang="en-US" altLang="zh-CN" sz="1300" dirty="0">
                <a:latin typeface="+mn-lt"/>
                <a:ea typeface="+mn-ea"/>
                <a:cs typeface="+mn-ea"/>
                <a:sym typeface="+mn-lt"/>
              </a:rPr>
              <a:t>xxx</a:t>
            </a:r>
            <a:r>
              <a:rPr lang="zh-CN" altLang="en-US" sz="1300" dirty="0">
                <a:latin typeface="+mn-lt"/>
                <a:ea typeface="+mn-ea"/>
                <a:cs typeface="+mn-ea"/>
                <a:sym typeface="+mn-lt"/>
              </a:rPr>
              <a:t>的风格、定型还有待进一步探索，尤其是网上的公司产品库充分体现我们</a:t>
            </a:r>
            <a:r>
              <a:rPr lang="en-US" altLang="zh-CN" sz="1300" dirty="0" err="1">
                <a:latin typeface="+mn-lt"/>
                <a:ea typeface="+mn-ea"/>
                <a:cs typeface="+mn-ea"/>
                <a:sym typeface="+mn-lt"/>
              </a:rPr>
              <a:t>xxxxx</a:t>
            </a:r>
            <a:r>
              <a:rPr lang="zh-CN" altLang="en-US" sz="1300" dirty="0">
                <a:latin typeface="+mn-lt"/>
                <a:ea typeface="+mn-ea"/>
                <a:cs typeface="+mn-ea"/>
                <a:sym typeface="+mn-lt"/>
              </a:rPr>
              <a:t>和我们这个平台能为客户提供良好的商机和快捷方便的信息、导航的功能发挥。展望新的一年，我们将继续努力，力争各项工作更上一个新台阶。</a:t>
            </a:r>
            <a:r>
              <a:rPr lang="en-US" altLang="zh-CN" sz="1300" dirty="0">
                <a:solidFill>
                  <a:srgbClr val="0070C0"/>
                </a:solidFill>
                <a:latin typeface="+mn-lt"/>
                <a:ea typeface="+mn-ea"/>
                <a:cs typeface="+mn-ea"/>
                <a:sym typeface="+mn-lt"/>
              </a:rPr>
              <a:t>2019</a:t>
            </a:r>
            <a:r>
              <a:rPr lang="zh-CN" altLang="en-US" sz="1300" dirty="0">
                <a:solidFill>
                  <a:srgbClr val="0070C0"/>
                </a:solidFill>
                <a:latin typeface="+mn-lt"/>
                <a:ea typeface="+mn-ea"/>
                <a:cs typeface="+mn-ea"/>
                <a:sym typeface="+mn-lt"/>
              </a:rPr>
              <a:t>我们所向披靡，</a:t>
            </a:r>
            <a:r>
              <a:rPr lang="en-US" altLang="zh-CN" sz="1300" dirty="0">
                <a:solidFill>
                  <a:srgbClr val="0070C0"/>
                </a:solidFill>
                <a:latin typeface="+mn-lt"/>
                <a:ea typeface="+mn-ea"/>
                <a:cs typeface="+mn-ea"/>
                <a:sym typeface="+mn-lt"/>
              </a:rPr>
              <a:t>2020</a:t>
            </a:r>
            <a:r>
              <a:rPr lang="zh-CN" altLang="en-US" sz="1300" dirty="0">
                <a:solidFill>
                  <a:srgbClr val="0070C0"/>
                </a:solidFill>
                <a:latin typeface="+mn-lt"/>
                <a:ea typeface="+mn-ea"/>
                <a:cs typeface="+mn-ea"/>
                <a:sym typeface="+mn-lt"/>
              </a:rPr>
              <a:t>我们勇往直前！</a:t>
            </a:r>
            <a:endParaRPr lang="zh-CN" altLang="en-US" sz="1300" dirty="0">
              <a:solidFill>
                <a:srgbClr val="0070C0"/>
              </a:solidFill>
              <a:latin typeface="+mn-lt"/>
              <a:ea typeface="+mn-ea"/>
              <a:cs typeface="+mn-ea"/>
              <a:sym typeface="+mn-lt"/>
            </a:endParaRPr>
          </a:p>
          <a:p>
            <a:pPr>
              <a:lnSpc>
                <a:spcPct val="150000"/>
              </a:lnSpc>
            </a:pPr>
            <a:endParaRPr lang="zh-CN" altLang="en-US" sz="1100" dirty="0">
              <a:latin typeface="+mn-lt"/>
              <a:ea typeface="+mn-ea"/>
              <a:cs typeface="+mn-ea"/>
              <a:sym typeface="+mn-lt"/>
            </a:endParaRPr>
          </a:p>
        </p:txBody>
      </p:sp>
      <p:grpSp>
        <p:nvGrpSpPr>
          <p:cNvPr id="6" name="组合 5"/>
          <p:cNvGrpSpPr/>
          <p:nvPr/>
        </p:nvGrpSpPr>
        <p:grpSpPr>
          <a:xfrm>
            <a:off x="3619044" y="1114878"/>
            <a:ext cx="1306135" cy="1269327"/>
            <a:chOff x="4345444" y="2542859"/>
            <a:chExt cx="1810550" cy="1811205"/>
          </a:xfrm>
        </p:grpSpPr>
        <p:grpSp>
          <p:nvGrpSpPr>
            <p:cNvPr id="7" name="组合 6"/>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9" name="同心圆 8"/>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0" name="椭圆 9"/>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8" name="椭圆 7"/>
            <p:cNvSpPr/>
            <p:nvPr/>
          </p:nvSpPr>
          <p:spPr>
            <a:xfrm>
              <a:off x="4565570" y="2763062"/>
              <a:ext cx="1370298" cy="1370793"/>
            </a:xfrm>
            <a:prstGeom prst="ellipse">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1" name="组合 10"/>
          <p:cNvGrpSpPr/>
          <p:nvPr/>
        </p:nvGrpSpPr>
        <p:grpSpPr>
          <a:xfrm>
            <a:off x="3851920" y="1464016"/>
            <a:ext cx="978762" cy="590680"/>
            <a:chOff x="6340997" y="979195"/>
            <a:chExt cx="978762" cy="590680"/>
          </a:xfrm>
        </p:grpSpPr>
        <p:sp>
          <p:nvSpPr>
            <p:cNvPr id="12" name="TextBox 11"/>
            <p:cNvSpPr txBox="1"/>
            <p:nvPr/>
          </p:nvSpPr>
          <p:spPr>
            <a:xfrm>
              <a:off x="6369066" y="979195"/>
              <a:ext cx="950693" cy="415498"/>
            </a:xfrm>
            <a:prstGeom prst="rect">
              <a:avLst/>
            </a:prstGeom>
            <a:noFill/>
          </p:spPr>
          <p:txBody>
            <a:bodyPr wrap="square" rtlCol="0">
              <a:spAutoFit/>
            </a:bodyPr>
            <a:lstStyle/>
            <a:p>
              <a:r>
                <a:rPr lang="zh-CN" altLang="en-US" sz="2100" dirty="0">
                  <a:solidFill>
                    <a:schemeClr val="bg1"/>
                  </a:solidFill>
                  <a:latin typeface="+mn-lt"/>
                  <a:ea typeface="+mn-ea"/>
                  <a:cs typeface="+mn-ea"/>
                  <a:sym typeface="+mn-lt"/>
                </a:rPr>
                <a:t>前 言</a:t>
              </a:r>
              <a:endParaRPr lang="zh-CN" altLang="en-US" sz="2100" dirty="0">
                <a:solidFill>
                  <a:schemeClr val="bg1"/>
                </a:solidFill>
                <a:latin typeface="+mn-lt"/>
                <a:ea typeface="+mn-ea"/>
                <a:cs typeface="+mn-ea"/>
                <a:sym typeface="+mn-lt"/>
              </a:endParaRPr>
            </a:p>
          </p:txBody>
        </p:sp>
        <p:sp>
          <p:nvSpPr>
            <p:cNvPr id="13" name="TextBox 12"/>
            <p:cNvSpPr txBox="1"/>
            <p:nvPr/>
          </p:nvSpPr>
          <p:spPr>
            <a:xfrm>
              <a:off x="6340997" y="1339043"/>
              <a:ext cx="965907" cy="230832"/>
            </a:xfrm>
            <a:prstGeom prst="rect">
              <a:avLst/>
            </a:prstGeom>
            <a:noFill/>
          </p:spPr>
          <p:txBody>
            <a:bodyPr wrap="square" rtlCol="0">
              <a:spAutoFit/>
            </a:bodyPr>
            <a:lstStyle/>
            <a:p>
              <a:r>
                <a:rPr lang="en-US" altLang="zh-CN" sz="900" dirty="0">
                  <a:solidFill>
                    <a:schemeClr val="bg1"/>
                  </a:solidFill>
                  <a:latin typeface="+mn-lt"/>
                  <a:ea typeface="+mn-ea"/>
                  <a:cs typeface="+mn-ea"/>
                  <a:sym typeface="+mn-lt"/>
                </a:rPr>
                <a:t>FOREWORD</a:t>
              </a:r>
              <a:endParaRPr lang="zh-CN" altLang="en-US" sz="900" dirty="0">
                <a:solidFill>
                  <a:schemeClr val="bg1"/>
                </a:solidFill>
                <a:latin typeface="+mn-lt"/>
                <a:ea typeface="+mn-ea"/>
                <a:cs typeface="+mn-ea"/>
                <a:sym typeface="+mn-lt"/>
              </a:endParaRPr>
            </a:p>
          </p:txBody>
        </p:sp>
      </p:grpSp>
      <p:grpSp>
        <p:nvGrpSpPr>
          <p:cNvPr id="14" name="组合 13"/>
          <p:cNvGrpSpPr/>
          <p:nvPr/>
        </p:nvGrpSpPr>
        <p:grpSpPr>
          <a:xfrm>
            <a:off x="3269598" y="1947850"/>
            <a:ext cx="349446" cy="349446"/>
            <a:chOff x="304800" y="673100"/>
            <a:chExt cx="4000500" cy="4000500"/>
          </a:xfrm>
          <a:effectLst>
            <a:outerShdw blurRad="444500" dist="254000" dir="6840000" algn="tr" rotWithShape="0">
              <a:prstClr val="black">
                <a:alpha val="50000"/>
              </a:prstClr>
            </a:outerShdw>
          </a:effectLst>
        </p:grpSpPr>
        <p:sp>
          <p:nvSpPr>
            <p:cNvPr id="15" name="同心圆 1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cs typeface="+mn-ea"/>
                <a:sym typeface="+mn-lt"/>
              </a:endParaRPr>
            </a:p>
          </p:txBody>
        </p:sp>
        <p:sp>
          <p:nvSpPr>
            <p:cNvPr id="16" name="椭圆 1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cs typeface="+mn-ea"/>
                <a:sym typeface="+mn-lt"/>
              </a:endParaRPr>
            </a:p>
          </p:txBody>
        </p:sp>
      </p:grpSp>
      <p:grpSp>
        <p:nvGrpSpPr>
          <p:cNvPr id="17" name="组合 16"/>
          <p:cNvGrpSpPr/>
          <p:nvPr/>
        </p:nvGrpSpPr>
        <p:grpSpPr>
          <a:xfrm>
            <a:off x="4855872" y="1195248"/>
            <a:ext cx="156292" cy="156292"/>
            <a:chOff x="304800" y="673100"/>
            <a:chExt cx="4000500" cy="4000500"/>
          </a:xfrm>
          <a:effectLst>
            <a:outerShdw blurRad="444500" dist="254000" dir="6840000" algn="tr" rotWithShape="0">
              <a:prstClr val="black">
                <a:alpha val="50000"/>
              </a:prstClr>
            </a:outerShdw>
          </a:effectLst>
        </p:grpSpPr>
        <p:sp>
          <p:nvSpPr>
            <p:cNvPr id="18" name="同心圆 1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cs typeface="+mn-ea"/>
                <a:sym typeface="+mn-lt"/>
              </a:endParaRPr>
            </a:p>
          </p:txBody>
        </p:sp>
        <p:sp>
          <p:nvSpPr>
            <p:cNvPr id="19" name="椭圆 1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cs typeface="+mn-ea"/>
                <a:sym typeface="+mn-lt"/>
              </a:endParaRPr>
            </a:p>
          </p:txBody>
        </p:sp>
      </p:grpSp>
      <p:grpSp>
        <p:nvGrpSpPr>
          <p:cNvPr id="20" name="组合 19"/>
          <p:cNvGrpSpPr/>
          <p:nvPr/>
        </p:nvGrpSpPr>
        <p:grpSpPr>
          <a:xfrm>
            <a:off x="5012164" y="1359796"/>
            <a:ext cx="208440" cy="208440"/>
            <a:chOff x="304800" y="673100"/>
            <a:chExt cx="4000500" cy="4000500"/>
          </a:xfrm>
          <a:effectLst>
            <a:outerShdw blurRad="444500" dist="254000" dir="6840000" algn="tr" rotWithShape="0">
              <a:prstClr val="black">
                <a:alpha val="50000"/>
              </a:prstClr>
            </a:outerShdw>
          </a:effectLst>
        </p:grpSpPr>
        <p:sp>
          <p:nvSpPr>
            <p:cNvPr id="21" name="同心圆 2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cs typeface="+mn-ea"/>
                <a:sym typeface="+mn-lt"/>
              </a:endParaRPr>
            </a:p>
          </p:txBody>
        </p:sp>
        <p:sp>
          <p:nvSpPr>
            <p:cNvPr id="22" name="椭圆 2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cs typeface="+mn-ea"/>
                <a:sym typeface="+mn-lt"/>
              </a:endParaRPr>
            </a:p>
          </p:txBody>
        </p:sp>
      </p:grpSp>
      <p:sp>
        <p:nvSpPr>
          <p:cNvPr id="23" name="椭圆 22"/>
          <p:cNvSpPr/>
          <p:nvPr/>
        </p:nvSpPr>
        <p:spPr>
          <a:xfrm>
            <a:off x="7794388" y="4443265"/>
            <a:ext cx="500908" cy="500908"/>
          </a:xfrm>
          <a:prstGeom prst="ellipse">
            <a:avLst/>
          </a:prstGeom>
          <a:solidFill>
            <a:srgbClr val="0070C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椭圆 23"/>
          <p:cNvSpPr/>
          <p:nvPr/>
        </p:nvSpPr>
        <p:spPr>
          <a:xfrm>
            <a:off x="8423305" y="3522698"/>
            <a:ext cx="274777" cy="274777"/>
          </a:xfrm>
          <a:prstGeom prst="ellipse">
            <a:avLst/>
          </a:prstGeom>
          <a:solidFill>
            <a:srgbClr val="00B0F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5" name="组合 24"/>
          <p:cNvGrpSpPr/>
          <p:nvPr/>
        </p:nvGrpSpPr>
        <p:grpSpPr>
          <a:xfrm>
            <a:off x="7183751" y="4762644"/>
            <a:ext cx="219777" cy="219777"/>
            <a:chOff x="304800" y="673100"/>
            <a:chExt cx="4000500" cy="4000500"/>
          </a:xfrm>
          <a:effectLst>
            <a:outerShdw blurRad="381000" dist="152400" dir="8100000" algn="tr" rotWithShape="0">
              <a:prstClr val="black">
                <a:alpha val="70000"/>
              </a:prstClr>
            </a:outerShdw>
          </a:effectLst>
        </p:grpSpPr>
        <p:sp>
          <p:nvSpPr>
            <p:cNvPr id="26" name="同心圆 2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27" name="椭圆 26"/>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8" name="组合 27"/>
          <p:cNvGrpSpPr/>
          <p:nvPr/>
        </p:nvGrpSpPr>
        <p:grpSpPr>
          <a:xfrm>
            <a:off x="7316009" y="4096544"/>
            <a:ext cx="287919" cy="287919"/>
            <a:chOff x="304800" y="673100"/>
            <a:chExt cx="4000500" cy="4000500"/>
          </a:xfrm>
          <a:effectLst>
            <a:outerShdw blurRad="381000" dist="152400" dir="8100000" algn="tr" rotWithShape="0">
              <a:prstClr val="black">
                <a:alpha val="70000"/>
              </a:prstClr>
            </a:outerShdw>
          </a:effectLst>
        </p:grpSpPr>
        <p:sp>
          <p:nvSpPr>
            <p:cNvPr id="29" name="同心圆 2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30" name="椭圆 29"/>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31" name="组合 30"/>
          <p:cNvGrpSpPr/>
          <p:nvPr/>
        </p:nvGrpSpPr>
        <p:grpSpPr>
          <a:xfrm>
            <a:off x="8411685" y="4151249"/>
            <a:ext cx="408377" cy="408377"/>
            <a:chOff x="304800" y="673100"/>
            <a:chExt cx="4000500" cy="4000500"/>
          </a:xfrm>
          <a:effectLst>
            <a:outerShdw blurRad="317500" dist="190500" dir="8100000" algn="tr" rotWithShape="0">
              <a:prstClr val="black">
                <a:alpha val="50000"/>
              </a:prstClr>
            </a:outerShdw>
          </a:effectLst>
        </p:grpSpPr>
        <p:sp>
          <p:nvSpPr>
            <p:cNvPr id="32" name="同心圆 3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33" name="椭圆 3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34" name="椭圆 33"/>
          <p:cNvSpPr/>
          <p:nvPr/>
        </p:nvSpPr>
        <p:spPr>
          <a:xfrm>
            <a:off x="6629511" y="4707644"/>
            <a:ext cx="274777" cy="274777"/>
          </a:xfrm>
          <a:prstGeom prst="ellipse">
            <a:avLst/>
          </a:prstGeom>
          <a:solidFill>
            <a:srgbClr val="00B0F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5" name="椭圆 34"/>
          <p:cNvSpPr/>
          <p:nvPr/>
        </p:nvSpPr>
        <p:spPr>
          <a:xfrm>
            <a:off x="8585278" y="4984207"/>
            <a:ext cx="137389" cy="137389"/>
          </a:xfrm>
          <a:prstGeom prst="ellipse">
            <a:avLst/>
          </a:prstGeom>
          <a:solidFill>
            <a:srgbClr val="00B0F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7" name="椭圆 36"/>
          <p:cNvSpPr/>
          <p:nvPr/>
        </p:nvSpPr>
        <p:spPr>
          <a:xfrm rot="18754274">
            <a:off x="653213" y="268869"/>
            <a:ext cx="500908" cy="500908"/>
          </a:xfrm>
          <a:prstGeom prst="ellipse">
            <a:avLst/>
          </a:prstGeom>
          <a:solidFill>
            <a:srgbClr val="0070C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8" name="椭圆 37"/>
          <p:cNvSpPr/>
          <p:nvPr/>
        </p:nvSpPr>
        <p:spPr>
          <a:xfrm rot="18754274">
            <a:off x="250427" y="1415567"/>
            <a:ext cx="274777" cy="274777"/>
          </a:xfrm>
          <a:prstGeom prst="ellipse">
            <a:avLst/>
          </a:prstGeom>
          <a:solidFill>
            <a:srgbClr val="00B0F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9" name="组合 38"/>
          <p:cNvGrpSpPr/>
          <p:nvPr/>
        </p:nvGrpSpPr>
        <p:grpSpPr>
          <a:xfrm rot="18754274">
            <a:off x="1544981" y="230621"/>
            <a:ext cx="219777" cy="219777"/>
            <a:chOff x="304800" y="673100"/>
            <a:chExt cx="4000500" cy="4000500"/>
          </a:xfrm>
          <a:effectLst>
            <a:outerShdw blurRad="381000" dist="152400" dir="8100000" algn="tr" rotWithShape="0">
              <a:prstClr val="black">
                <a:alpha val="70000"/>
              </a:prstClr>
            </a:outerShdw>
          </a:effectLst>
        </p:grpSpPr>
        <p:sp>
          <p:nvSpPr>
            <p:cNvPr id="40" name="同心圆 2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41" name="椭圆 40"/>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42" name="组合 41"/>
          <p:cNvGrpSpPr/>
          <p:nvPr/>
        </p:nvGrpSpPr>
        <p:grpSpPr>
          <a:xfrm rot="18754274">
            <a:off x="1344581" y="828579"/>
            <a:ext cx="287919" cy="287919"/>
            <a:chOff x="304800" y="673100"/>
            <a:chExt cx="4000500" cy="4000500"/>
          </a:xfrm>
          <a:effectLst>
            <a:outerShdw blurRad="381000" dist="152400" dir="8100000" algn="tr" rotWithShape="0">
              <a:prstClr val="black">
                <a:alpha val="70000"/>
              </a:prstClr>
            </a:outerShdw>
          </a:effectLst>
        </p:grpSpPr>
        <p:sp>
          <p:nvSpPr>
            <p:cNvPr id="43" name="同心圆 2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44" name="椭圆 43"/>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45" name="组合 44"/>
          <p:cNvGrpSpPr/>
          <p:nvPr/>
        </p:nvGrpSpPr>
        <p:grpSpPr>
          <a:xfrm rot="18754274">
            <a:off x="128447" y="653416"/>
            <a:ext cx="408377" cy="408377"/>
            <a:chOff x="304800" y="673100"/>
            <a:chExt cx="4000500" cy="4000500"/>
          </a:xfrm>
          <a:effectLst>
            <a:outerShdw blurRad="317500" dist="190500" dir="8100000" algn="tr" rotWithShape="0">
              <a:prstClr val="black">
                <a:alpha val="50000"/>
              </a:prstClr>
            </a:outerShdw>
          </a:effectLst>
        </p:grpSpPr>
        <p:sp>
          <p:nvSpPr>
            <p:cNvPr id="46" name="同心圆 3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47" name="椭圆 4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48" name="椭圆 47"/>
          <p:cNvSpPr/>
          <p:nvPr/>
        </p:nvSpPr>
        <p:spPr>
          <a:xfrm rot="18754274">
            <a:off x="2044221" y="230621"/>
            <a:ext cx="274777" cy="274777"/>
          </a:xfrm>
          <a:prstGeom prst="ellipse">
            <a:avLst/>
          </a:prstGeom>
          <a:solidFill>
            <a:srgbClr val="00B0F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9" name="椭圆 48"/>
          <p:cNvSpPr/>
          <p:nvPr/>
        </p:nvSpPr>
        <p:spPr>
          <a:xfrm rot="18754274">
            <a:off x="225842" y="91446"/>
            <a:ext cx="137389" cy="137389"/>
          </a:xfrm>
          <a:prstGeom prst="ellipse">
            <a:avLst/>
          </a:prstGeom>
          <a:solidFill>
            <a:srgbClr val="00B0F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0">
        <p14:gallery dir="l"/>
      </p:transition>
    </mc:Choice>
    <mc:Fallback>
      <p:transition spd="slow" advClick="0" advTm="0">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664368" y="1733551"/>
            <a:ext cx="3575448" cy="856060"/>
            <a:chOff x="706353" y="1820228"/>
            <a:chExt cx="3801396" cy="898863"/>
          </a:xfrm>
        </p:grpSpPr>
        <p:grpSp>
          <p:nvGrpSpPr>
            <p:cNvPr id="87051" name="组合 50"/>
            <p:cNvGrpSpPr/>
            <p:nvPr/>
          </p:nvGrpSpPr>
          <p:grpSpPr bwMode="auto">
            <a:xfrm>
              <a:off x="706353" y="1898988"/>
              <a:ext cx="3797598" cy="741342"/>
              <a:chOff x="3791744" y="5346476"/>
              <a:chExt cx="5832648" cy="1152128"/>
            </a:xfrm>
          </p:grpSpPr>
          <p:sp>
            <p:nvSpPr>
              <p:cNvPr id="58" name="圆角矩形 57"/>
              <p:cNvSpPr/>
              <p:nvPr/>
            </p:nvSpPr>
            <p:spPr>
              <a:xfrm>
                <a:off x="4007768" y="5518711"/>
                <a:ext cx="5400600" cy="807659"/>
              </a:xfrm>
              <a:prstGeom prst="roundRect">
                <a:avLst>
                  <a:gd name="adj" fmla="val 50000"/>
                </a:avLst>
              </a:prstGeom>
              <a:solidFill>
                <a:srgbClr val="0070C0"/>
              </a:solidFill>
              <a:ln>
                <a:gradFill flip="none" rotWithShape="1">
                  <a:gsLst>
                    <a:gs pos="100000">
                      <a:schemeClr val="bg1"/>
                    </a:gs>
                    <a:gs pos="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cs typeface="+mn-ea"/>
                  <a:sym typeface="+mn-lt"/>
                </a:endParaRPr>
              </a:p>
            </p:txBody>
          </p:sp>
          <p:sp>
            <p:nvSpPr>
              <p:cNvPr id="59" name="任意多边形 58"/>
              <p:cNvSpPr/>
              <p:nvPr/>
            </p:nvSpPr>
            <p:spPr>
              <a:xfrm>
                <a:off x="3791744" y="5346476"/>
                <a:ext cx="5832648" cy="1152128"/>
              </a:xfrm>
              <a:custGeom>
                <a:avLst/>
                <a:gdLst>
                  <a:gd name="connsiteX0" fmla="*/ 619854 w 5832648"/>
                  <a:gd name="connsiteY0" fmla="*/ 172234 h 1152128"/>
                  <a:gd name="connsiteX1" fmla="*/ 247759 w 5832648"/>
                  <a:gd name="connsiteY1" fmla="*/ 418875 h 1152128"/>
                  <a:gd name="connsiteX2" fmla="*/ 216024 w 5832648"/>
                  <a:gd name="connsiteY2" fmla="*/ 576064 h 1152128"/>
                  <a:gd name="connsiteX3" fmla="*/ 216024 w 5832648"/>
                  <a:gd name="connsiteY3" fmla="*/ 576063 h 1152128"/>
                  <a:gd name="connsiteX4" fmla="*/ 216024 w 5832648"/>
                  <a:gd name="connsiteY4" fmla="*/ 576064 h 1152128"/>
                  <a:gd name="connsiteX5" fmla="*/ 216024 w 5832648"/>
                  <a:gd name="connsiteY5" fmla="*/ 576064 h 1152128"/>
                  <a:gd name="connsiteX6" fmla="*/ 247759 w 5832648"/>
                  <a:gd name="connsiteY6" fmla="*/ 733252 h 1152128"/>
                  <a:gd name="connsiteX7" fmla="*/ 619854 w 5832648"/>
                  <a:gd name="connsiteY7" fmla="*/ 979893 h 1152128"/>
                  <a:gd name="connsiteX8" fmla="*/ 5212794 w 5832648"/>
                  <a:gd name="connsiteY8" fmla="*/ 979894 h 1152128"/>
                  <a:gd name="connsiteX9" fmla="*/ 5616624 w 5832648"/>
                  <a:gd name="connsiteY9" fmla="*/ 576064 h 1152128"/>
                  <a:gd name="connsiteX10" fmla="*/ 5616625 w 5832648"/>
                  <a:gd name="connsiteY10" fmla="*/ 576064 h 1152128"/>
                  <a:gd name="connsiteX11" fmla="*/ 5212795 w 5832648"/>
                  <a:gd name="connsiteY11" fmla="*/ 172234 h 1152128"/>
                  <a:gd name="connsiteX12" fmla="*/ 576064 w 5832648"/>
                  <a:gd name="connsiteY12" fmla="*/ 0 h 1152128"/>
                  <a:gd name="connsiteX13" fmla="*/ 5256584 w 5832648"/>
                  <a:gd name="connsiteY13" fmla="*/ 0 h 1152128"/>
                  <a:gd name="connsiteX14" fmla="*/ 5832648 w 5832648"/>
                  <a:gd name="connsiteY14" fmla="*/ 576064 h 1152128"/>
                  <a:gd name="connsiteX15" fmla="*/ 5256584 w 5832648"/>
                  <a:gd name="connsiteY15" fmla="*/ 1152128 h 1152128"/>
                  <a:gd name="connsiteX16" fmla="*/ 576064 w 5832648"/>
                  <a:gd name="connsiteY16" fmla="*/ 1152128 h 1152128"/>
                  <a:gd name="connsiteX17" fmla="*/ 0 w 5832648"/>
                  <a:gd name="connsiteY17" fmla="*/ 576064 h 1152128"/>
                  <a:gd name="connsiteX18" fmla="*/ 576064 w 5832648"/>
                  <a:gd name="connsiteY18" fmla="*/ 0 h 1152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832648" h="1152128">
                    <a:moveTo>
                      <a:pt x="619854" y="172234"/>
                    </a:moveTo>
                    <a:cubicBezTo>
                      <a:pt x="452583" y="172234"/>
                      <a:pt x="309064" y="273935"/>
                      <a:pt x="247759" y="418875"/>
                    </a:cubicBezTo>
                    <a:lnTo>
                      <a:pt x="216024" y="576064"/>
                    </a:lnTo>
                    <a:lnTo>
                      <a:pt x="216024" y="576063"/>
                    </a:lnTo>
                    <a:lnTo>
                      <a:pt x="216024" y="576064"/>
                    </a:lnTo>
                    <a:lnTo>
                      <a:pt x="216024" y="576064"/>
                    </a:lnTo>
                    <a:lnTo>
                      <a:pt x="247759" y="733252"/>
                    </a:lnTo>
                    <a:cubicBezTo>
                      <a:pt x="309064" y="878193"/>
                      <a:pt x="452583" y="979893"/>
                      <a:pt x="619854" y="979893"/>
                    </a:cubicBezTo>
                    <a:lnTo>
                      <a:pt x="5212794" y="979894"/>
                    </a:lnTo>
                    <a:cubicBezTo>
                      <a:pt x="5435823" y="979894"/>
                      <a:pt x="5616624" y="799093"/>
                      <a:pt x="5616624" y="576064"/>
                    </a:cubicBezTo>
                    <a:lnTo>
                      <a:pt x="5616625" y="576064"/>
                    </a:lnTo>
                    <a:cubicBezTo>
                      <a:pt x="5616625" y="353035"/>
                      <a:pt x="5435824" y="172234"/>
                      <a:pt x="5212795" y="172234"/>
                    </a:cubicBezTo>
                    <a:close/>
                    <a:moveTo>
                      <a:pt x="576064" y="0"/>
                    </a:moveTo>
                    <a:lnTo>
                      <a:pt x="5256584" y="0"/>
                    </a:lnTo>
                    <a:cubicBezTo>
                      <a:pt x="5574735" y="0"/>
                      <a:pt x="5832648" y="257913"/>
                      <a:pt x="5832648" y="576064"/>
                    </a:cubicBezTo>
                    <a:cubicBezTo>
                      <a:pt x="5832648" y="894215"/>
                      <a:pt x="5574735" y="1152128"/>
                      <a:pt x="5256584" y="1152128"/>
                    </a:cubicBezTo>
                    <a:lnTo>
                      <a:pt x="576064" y="1152128"/>
                    </a:lnTo>
                    <a:cubicBezTo>
                      <a:pt x="257913" y="1152128"/>
                      <a:pt x="0" y="894215"/>
                      <a:pt x="0" y="576064"/>
                    </a:cubicBezTo>
                    <a:cubicBezTo>
                      <a:pt x="0" y="257913"/>
                      <a:pt x="257913" y="0"/>
                      <a:pt x="576064" y="0"/>
                    </a:cubicBezTo>
                    <a:close/>
                  </a:path>
                </a:pathLst>
              </a:custGeom>
              <a:solidFill>
                <a:srgbClr val="F3F3F3"/>
              </a:solidFill>
              <a:ln>
                <a:no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cs typeface="+mn-ea"/>
                  <a:sym typeface="+mn-lt"/>
                </a:endParaRPr>
              </a:p>
            </p:txBody>
          </p:sp>
          <p:sp>
            <p:nvSpPr>
              <p:cNvPr id="60" name="圆角矩形 59"/>
              <p:cNvSpPr/>
              <p:nvPr/>
            </p:nvSpPr>
            <p:spPr>
              <a:xfrm>
                <a:off x="3791744" y="5346476"/>
                <a:ext cx="5832648" cy="1152128"/>
              </a:xfrm>
              <a:prstGeom prst="roundRect">
                <a:avLst>
                  <a:gd name="adj" fmla="val 50000"/>
                </a:avLst>
              </a:prstGeom>
              <a:noFill/>
              <a:ln>
                <a:gradFill flip="none" rotWithShape="1">
                  <a:gsLst>
                    <a:gs pos="0">
                      <a:schemeClr val="bg1"/>
                    </a:gs>
                    <a:gs pos="10000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cs typeface="+mn-ea"/>
                  <a:sym typeface="+mn-lt"/>
                </a:endParaRPr>
              </a:p>
            </p:txBody>
          </p:sp>
        </p:grpSp>
        <p:grpSp>
          <p:nvGrpSpPr>
            <p:cNvPr id="87052" name="组合 51"/>
            <p:cNvGrpSpPr/>
            <p:nvPr/>
          </p:nvGrpSpPr>
          <p:grpSpPr bwMode="auto">
            <a:xfrm>
              <a:off x="3597591" y="1820228"/>
              <a:ext cx="910158" cy="898863"/>
              <a:chOff x="6124811" y="347435"/>
              <a:chExt cx="1141097" cy="1141097"/>
            </a:xfrm>
          </p:grpSpPr>
          <p:sp>
            <p:nvSpPr>
              <p:cNvPr id="53" name="椭圆 52"/>
              <p:cNvSpPr/>
              <p:nvPr/>
            </p:nvSpPr>
            <p:spPr>
              <a:xfrm>
                <a:off x="6234319" y="456943"/>
                <a:ext cx="922082" cy="922082"/>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cs typeface="+mn-ea"/>
                  <a:sym typeface="+mn-lt"/>
                </a:endParaRPr>
              </a:p>
            </p:txBody>
          </p:sp>
          <p:grpSp>
            <p:nvGrpSpPr>
              <p:cNvPr id="87128" name="组合 53"/>
              <p:cNvGrpSpPr/>
              <p:nvPr/>
            </p:nvGrpSpPr>
            <p:grpSpPr bwMode="auto">
              <a:xfrm>
                <a:off x="6124811" y="347435"/>
                <a:ext cx="1141097" cy="1141097"/>
                <a:chOff x="3733576" y="3930057"/>
                <a:chExt cx="1800000" cy="1800000"/>
              </a:xfrm>
            </p:grpSpPr>
            <p:sp>
              <p:nvSpPr>
                <p:cNvPr id="55" name="椭圆 54"/>
                <p:cNvSpPr/>
                <p:nvPr/>
              </p:nvSpPr>
              <p:spPr>
                <a:xfrm>
                  <a:off x="4003576" y="4200057"/>
                  <a:ext cx="1260000" cy="1260000"/>
                </a:xfrm>
                <a:prstGeom prst="ellipse">
                  <a:avLst/>
                </a:prstGeom>
                <a:noFill/>
                <a:ln>
                  <a:gradFill flip="none" rotWithShape="1">
                    <a:gsLst>
                      <a:gs pos="100000">
                        <a:schemeClr val="bg1"/>
                      </a:gs>
                      <a:gs pos="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cs typeface="+mn-ea"/>
                    <a:sym typeface="+mn-lt"/>
                  </a:endParaRPr>
                </a:p>
              </p:txBody>
            </p:sp>
            <p:sp>
              <p:nvSpPr>
                <p:cNvPr id="56" name="任意多边形 55"/>
                <p:cNvSpPr/>
                <p:nvPr/>
              </p:nvSpPr>
              <p:spPr>
                <a:xfrm>
                  <a:off x="3733576" y="3930057"/>
                  <a:ext cx="1800000" cy="1800000"/>
                </a:xfrm>
                <a:custGeom>
                  <a:avLst/>
                  <a:gdLst>
                    <a:gd name="connsiteX0" fmla="*/ 900000 w 1800000"/>
                    <a:gd name="connsiteY0" fmla="*/ 0 h 1800000"/>
                    <a:gd name="connsiteX1" fmla="*/ 1800000 w 1800000"/>
                    <a:gd name="connsiteY1" fmla="*/ 900000 h 1800000"/>
                    <a:gd name="connsiteX2" fmla="*/ 900000 w 1800000"/>
                    <a:gd name="connsiteY2" fmla="*/ 1800000 h 1800000"/>
                    <a:gd name="connsiteX3" fmla="*/ 0 w 1800000"/>
                    <a:gd name="connsiteY3" fmla="*/ 900000 h 1800000"/>
                    <a:gd name="connsiteX4" fmla="*/ 900000 w 1800000"/>
                    <a:gd name="connsiteY4" fmla="*/ 0 h 1800000"/>
                    <a:gd name="connsiteX5" fmla="*/ 900000 w 1800000"/>
                    <a:gd name="connsiteY5" fmla="*/ 270000 h 1800000"/>
                    <a:gd name="connsiteX6" fmla="*/ 270000 w 1800000"/>
                    <a:gd name="connsiteY6" fmla="*/ 900000 h 1800000"/>
                    <a:gd name="connsiteX7" fmla="*/ 900000 w 1800000"/>
                    <a:gd name="connsiteY7" fmla="*/ 1530000 h 1800000"/>
                    <a:gd name="connsiteX8" fmla="*/ 1530000 w 1800000"/>
                    <a:gd name="connsiteY8" fmla="*/ 900000 h 1800000"/>
                    <a:gd name="connsiteX9" fmla="*/ 900000 w 1800000"/>
                    <a:gd name="connsiteY9" fmla="*/ 270000 h 18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000" h="1800000">
                      <a:moveTo>
                        <a:pt x="900000" y="0"/>
                      </a:moveTo>
                      <a:cubicBezTo>
                        <a:pt x="1397056" y="0"/>
                        <a:pt x="1800000" y="402944"/>
                        <a:pt x="1800000" y="900000"/>
                      </a:cubicBezTo>
                      <a:cubicBezTo>
                        <a:pt x="1800000" y="1397056"/>
                        <a:pt x="1397056" y="1800000"/>
                        <a:pt x="900000" y="1800000"/>
                      </a:cubicBezTo>
                      <a:cubicBezTo>
                        <a:pt x="402944" y="1800000"/>
                        <a:pt x="0" y="1397056"/>
                        <a:pt x="0" y="900000"/>
                      </a:cubicBezTo>
                      <a:cubicBezTo>
                        <a:pt x="0" y="402944"/>
                        <a:pt x="402944" y="0"/>
                        <a:pt x="900000" y="0"/>
                      </a:cubicBezTo>
                      <a:close/>
                      <a:moveTo>
                        <a:pt x="900000" y="270000"/>
                      </a:moveTo>
                      <a:cubicBezTo>
                        <a:pt x="552061" y="270000"/>
                        <a:pt x="270000" y="552061"/>
                        <a:pt x="270000" y="900000"/>
                      </a:cubicBezTo>
                      <a:cubicBezTo>
                        <a:pt x="270000" y="1247939"/>
                        <a:pt x="552061" y="1530000"/>
                        <a:pt x="900000" y="1530000"/>
                      </a:cubicBezTo>
                      <a:cubicBezTo>
                        <a:pt x="1247939" y="1530000"/>
                        <a:pt x="1530000" y="1247939"/>
                        <a:pt x="1530000" y="900000"/>
                      </a:cubicBezTo>
                      <a:cubicBezTo>
                        <a:pt x="1530000" y="552061"/>
                        <a:pt x="1247939" y="270000"/>
                        <a:pt x="900000" y="270000"/>
                      </a:cubicBezTo>
                      <a:close/>
                    </a:path>
                  </a:pathLst>
                </a:custGeom>
                <a:gradFill>
                  <a:gsLst>
                    <a:gs pos="0">
                      <a:srgbClr val="F0F0F0"/>
                    </a:gs>
                    <a:gs pos="100000">
                      <a:srgbClr val="DBDBDB"/>
                    </a:gs>
                  </a:gsLst>
                  <a:lin ang="2700000" scaled="1"/>
                </a:gradFill>
                <a:ln>
                  <a:no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cs typeface="+mn-ea"/>
                    <a:sym typeface="+mn-lt"/>
                  </a:endParaRPr>
                </a:p>
              </p:txBody>
            </p:sp>
            <p:sp>
              <p:nvSpPr>
                <p:cNvPr id="57" name="椭圆 56"/>
                <p:cNvSpPr/>
                <p:nvPr/>
              </p:nvSpPr>
              <p:spPr>
                <a:xfrm>
                  <a:off x="3733576" y="3930057"/>
                  <a:ext cx="1800000" cy="1800000"/>
                </a:xfrm>
                <a:prstGeom prst="ellipse">
                  <a:avLst/>
                </a:prstGeom>
                <a:noFill/>
                <a:ln>
                  <a:gradFill flip="none" rotWithShape="1">
                    <a:gsLst>
                      <a:gs pos="0">
                        <a:schemeClr val="bg1"/>
                      </a:gs>
                      <a:gs pos="10000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cs typeface="+mn-ea"/>
                    <a:sym typeface="+mn-lt"/>
                  </a:endParaRPr>
                </a:p>
              </p:txBody>
            </p:sp>
          </p:grpSp>
        </p:grpSp>
        <p:sp>
          <p:nvSpPr>
            <p:cNvPr id="87057" name="文本框 82"/>
            <p:cNvSpPr txBox="1">
              <a:spLocks noChangeArrowheads="1"/>
            </p:cNvSpPr>
            <p:nvPr/>
          </p:nvSpPr>
          <p:spPr bwMode="auto">
            <a:xfrm>
              <a:off x="965856" y="2111514"/>
              <a:ext cx="2647272" cy="304127"/>
            </a:xfrm>
            <a:prstGeom prst="rect">
              <a:avLst/>
            </a:prstGeom>
            <a:noFill/>
            <a:ln>
              <a:noFill/>
            </a:ln>
          </p:spPr>
          <p:txBody>
            <a:bodyPr wrap="none" lIns="72585" tIns="36293" rIns="72585" bIns="36293">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fontAlgn="auto">
                <a:spcBef>
                  <a:spcPts val="0"/>
                </a:spcBef>
                <a:spcAft>
                  <a:spcPts val="0"/>
                </a:spcAft>
                <a:defRPr/>
              </a:pPr>
              <a:r>
                <a:rPr lang="zh-CN" altLang="en-US" sz="1400" dirty="0">
                  <a:solidFill>
                    <a:schemeClr val="bg1"/>
                  </a:solidFill>
                  <a:latin typeface="+mn-lt"/>
                  <a:ea typeface="+mn-ea"/>
                  <a:cs typeface="+mn-ea"/>
                  <a:sym typeface="+mn-lt"/>
                </a:rPr>
                <a:t>点击这里更改文字内以上文字</a:t>
              </a:r>
              <a:endParaRPr lang="en-US" altLang="zh-CN" sz="1400" dirty="0">
                <a:solidFill>
                  <a:schemeClr val="bg1"/>
                </a:solidFill>
                <a:latin typeface="+mn-lt"/>
                <a:ea typeface="+mn-ea"/>
                <a:cs typeface="+mn-ea"/>
                <a:sym typeface="+mn-lt"/>
              </a:endParaRPr>
            </a:p>
          </p:txBody>
        </p:sp>
        <p:grpSp>
          <p:nvGrpSpPr>
            <p:cNvPr id="87060" name="组合 109"/>
            <p:cNvGrpSpPr/>
            <p:nvPr/>
          </p:nvGrpSpPr>
          <p:grpSpPr bwMode="auto">
            <a:xfrm>
              <a:off x="3912792" y="2109014"/>
              <a:ext cx="522802" cy="475059"/>
              <a:chOff x="5280229" y="2677954"/>
              <a:chExt cx="655391" cy="603376"/>
            </a:xfrm>
          </p:grpSpPr>
          <p:sp>
            <p:nvSpPr>
              <p:cNvPr id="87" name="Freeform 55"/>
              <p:cNvSpPr/>
              <p:nvPr/>
            </p:nvSpPr>
            <p:spPr bwMode="auto">
              <a:xfrm>
                <a:off x="5305196" y="2682116"/>
                <a:ext cx="630424" cy="599214"/>
              </a:xfrm>
              <a:custGeom>
                <a:avLst/>
                <a:gdLst>
                  <a:gd name="T0" fmla="*/ 137 w 303"/>
                  <a:gd name="T1" fmla="*/ 288 h 288"/>
                  <a:gd name="T2" fmla="*/ 0 w 303"/>
                  <a:gd name="T3" fmla="*/ 174 h 288"/>
                  <a:gd name="T4" fmla="*/ 2 w 303"/>
                  <a:gd name="T5" fmla="*/ 15 h 288"/>
                  <a:gd name="T6" fmla="*/ 54 w 303"/>
                  <a:gd name="T7" fmla="*/ 10 h 288"/>
                  <a:gd name="T8" fmla="*/ 85 w 303"/>
                  <a:gd name="T9" fmla="*/ 43 h 288"/>
                  <a:gd name="T10" fmla="*/ 106 w 303"/>
                  <a:gd name="T11" fmla="*/ 22 h 288"/>
                  <a:gd name="T12" fmla="*/ 128 w 303"/>
                  <a:gd name="T13" fmla="*/ 0 h 288"/>
                  <a:gd name="T14" fmla="*/ 303 w 303"/>
                  <a:gd name="T15" fmla="*/ 150 h 288"/>
                  <a:gd name="T16" fmla="*/ 137 w 303"/>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288">
                    <a:moveTo>
                      <a:pt x="137" y="288"/>
                    </a:moveTo>
                    <a:lnTo>
                      <a:pt x="0" y="174"/>
                    </a:lnTo>
                    <a:lnTo>
                      <a:pt x="2" y="15"/>
                    </a:lnTo>
                    <a:lnTo>
                      <a:pt x="54" y="10"/>
                    </a:lnTo>
                    <a:lnTo>
                      <a:pt x="85" y="43"/>
                    </a:lnTo>
                    <a:lnTo>
                      <a:pt x="106" y="22"/>
                    </a:lnTo>
                    <a:lnTo>
                      <a:pt x="128" y="0"/>
                    </a:lnTo>
                    <a:lnTo>
                      <a:pt x="303" y="150"/>
                    </a:lnTo>
                    <a:lnTo>
                      <a:pt x="137"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87093" name="Freeform 56"/>
              <p:cNvSpPr>
                <a:spLocks noEditPoints="1"/>
              </p:cNvSpPr>
              <p:nvPr/>
            </p:nvSpPr>
            <p:spPr bwMode="auto">
              <a:xfrm>
                <a:off x="5280229" y="2677954"/>
                <a:ext cx="151885" cy="380752"/>
              </a:xfrm>
              <a:custGeom>
                <a:avLst/>
                <a:gdLst>
                  <a:gd name="T0" fmla="*/ 83292 w 31"/>
                  <a:gd name="T1" fmla="*/ 0 h 77"/>
                  <a:gd name="T2" fmla="*/ 137186 w 31"/>
                  <a:gd name="T3" fmla="*/ 24724 h 77"/>
                  <a:gd name="T4" fmla="*/ 151885 w 31"/>
                  <a:gd name="T5" fmla="*/ 89007 h 77"/>
                  <a:gd name="T6" fmla="*/ 151885 w 31"/>
                  <a:gd name="T7" fmla="*/ 311524 h 77"/>
                  <a:gd name="T8" fmla="*/ 132287 w 31"/>
                  <a:gd name="T9" fmla="*/ 365918 h 77"/>
                  <a:gd name="T10" fmla="*/ 78392 w 31"/>
                  <a:gd name="T11" fmla="*/ 380752 h 77"/>
                  <a:gd name="T12" fmla="*/ 9799 w 31"/>
                  <a:gd name="T13" fmla="*/ 356028 h 77"/>
                  <a:gd name="T14" fmla="*/ 0 w 31"/>
                  <a:gd name="T15" fmla="*/ 281855 h 77"/>
                  <a:gd name="T16" fmla="*/ 0 w 31"/>
                  <a:gd name="T17" fmla="*/ 103841 h 77"/>
                  <a:gd name="T18" fmla="*/ 14699 w 31"/>
                  <a:gd name="T19" fmla="*/ 29669 h 77"/>
                  <a:gd name="T20" fmla="*/ 83292 w 31"/>
                  <a:gd name="T21" fmla="*/ 0 h 77"/>
                  <a:gd name="T22" fmla="*/ 78392 w 31"/>
                  <a:gd name="T23" fmla="*/ 346138 h 77"/>
                  <a:gd name="T24" fmla="*/ 107789 w 31"/>
                  <a:gd name="T25" fmla="*/ 291745 h 77"/>
                  <a:gd name="T26" fmla="*/ 107789 w 31"/>
                  <a:gd name="T27" fmla="*/ 84062 h 77"/>
                  <a:gd name="T28" fmla="*/ 78392 w 31"/>
                  <a:gd name="T29" fmla="*/ 34614 h 77"/>
                  <a:gd name="T30" fmla="*/ 44096 w 31"/>
                  <a:gd name="T31" fmla="*/ 84062 h 77"/>
                  <a:gd name="T32" fmla="*/ 44096 w 31"/>
                  <a:gd name="T33" fmla="*/ 98897 h 77"/>
                  <a:gd name="T34" fmla="*/ 44096 w 31"/>
                  <a:gd name="T35" fmla="*/ 113731 h 77"/>
                  <a:gd name="T36" fmla="*/ 44096 w 31"/>
                  <a:gd name="T37" fmla="*/ 173069 h 77"/>
                  <a:gd name="T38" fmla="*/ 44096 w 31"/>
                  <a:gd name="T39" fmla="*/ 237352 h 77"/>
                  <a:gd name="T40" fmla="*/ 44096 w 31"/>
                  <a:gd name="T41" fmla="*/ 291745 h 77"/>
                  <a:gd name="T42" fmla="*/ 78392 w 31"/>
                  <a:gd name="T43" fmla="*/ 346138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8" y="5"/>
                    </a:cubicBezTo>
                    <a:cubicBezTo>
                      <a:pt x="30" y="8"/>
                      <a:pt x="31" y="12"/>
                      <a:pt x="31" y="18"/>
                    </a:cubicBezTo>
                    <a:cubicBezTo>
                      <a:pt x="31" y="63"/>
                      <a:pt x="31" y="63"/>
                      <a:pt x="31" y="63"/>
                    </a:cubicBezTo>
                    <a:cubicBezTo>
                      <a:pt x="31" y="67"/>
                      <a:pt x="30" y="71"/>
                      <a:pt x="27" y="74"/>
                    </a:cubicBezTo>
                    <a:cubicBezTo>
                      <a:pt x="24" y="76"/>
                      <a:pt x="21" y="77"/>
                      <a:pt x="16" y="77"/>
                    </a:cubicBezTo>
                    <a:cubicBezTo>
                      <a:pt x="9" y="77"/>
                      <a:pt x="5" y="76"/>
                      <a:pt x="2" y="72"/>
                    </a:cubicBezTo>
                    <a:cubicBezTo>
                      <a:pt x="1" y="69"/>
                      <a:pt x="0" y="64"/>
                      <a:pt x="0" y="57"/>
                    </a:cubicBezTo>
                    <a:cubicBezTo>
                      <a:pt x="0" y="21"/>
                      <a:pt x="0" y="21"/>
                      <a:pt x="0" y="21"/>
                    </a:cubicBezTo>
                    <a:cubicBezTo>
                      <a:pt x="0" y="14"/>
                      <a:pt x="1" y="8"/>
                      <a:pt x="3" y="6"/>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1"/>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p:spPr>
            <p:txBody>
              <a:bodyPr/>
              <a:lstStyle/>
              <a:p>
                <a:endParaRPr lang="zh-CN" altLang="en-US">
                  <a:latin typeface="+mn-lt"/>
                  <a:ea typeface="+mn-ea"/>
                  <a:cs typeface="+mn-ea"/>
                  <a:sym typeface="+mn-lt"/>
                </a:endParaRPr>
              </a:p>
            </p:txBody>
          </p:sp>
          <p:sp>
            <p:nvSpPr>
              <p:cNvPr id="87094" name="Freeform 57"/>
              <p:cNvSpPr/>
              <p:nvPr/>
            </p:nvSpPr>
            <p:spPr bwMode="auto">
              <a:xfrm>
                <a:off x="5482048" y="2682116"/>
                <a:ext cx="89466" cy="376591"/>
              </a:xfrm>
              <a:custGeom>
                <a:avLst/>
                <a:gdLst>
                  <a:gd name="T0" fmla="*/ 0 w 18"/>
                  <a:gd name="T1" fmla="*/ 54507 h 76"/>
                  <a:gd name="T2" fmla="*/ 54674 w 18"/>
                  <a:gd name="T3" fmla="*/ 0 h 76"/>
                  <a:gd name="T4" fmla="*/ 89466 w 18"/>
                  <a:gd name="T5" fmla="*/ 0 h 76"/>
                  <a:gd name="T6" fmla="*/ 89466 w 18"/>
                  <a:gd name="T7" fmla="*/ 376591 h 76"/>
                  <a:gd name="T8" fmla="*/ 39763 w 18"/>
                  <a:gd name="T9" fmla="*/ 376591 h 76"/>
                  <a:gd name="T10" fmla="*/ 39763 w 18"/>
                  <a:gd name="T11" fmla="*/ 94148 h 76"/>
                  <a:gd name="T12" fmla="*/ 0 w 18"/>
                  <a:gd name="T13" fmla="*/ 94148 h 76"/>
                  <a:gd name="T14" fmla="*/ 0 w 18"/>
                  <a:gd name="T15" fmla="*/ 54507 h 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76">
                    <a:moveTo>
                      <a:pt x="0" y="11"/>
                    </a:moveTo>
                    <a:cubicBezTo>
                      <a:pt x="7" y="10"/>
                      <a:pt x="10" y="7"/>
                      <a:pt x="11" y="0"/>
                    </a:cubicBezTo>
                    <a:cubicBezTo>
                      <a:pt x="18" y="0"/>
                      <a:pt x="18" y="0"/>
                      <a:pt x="18" y="0"/>
                    </a:cubicBezTo>
                    <a:cubicBezTo>
                      <a:pt x="18" y="76"/>
                      <a:pt x="18" y="76"/>
                      <a:pt x="18" y="76"/>
                    </a:cubicBezTo>
                    <a:cubicBezTo>
                      <a:pt x="8" y="76"/>
                      <a:pt x="8" y="76"/>
                      <a:pt x="8" y="76"/>
                    </a:cubicBezTo>
                    <a:cubicBezTo>
                      <a:pt x="8" y="19"/>
                      <a:pt x="8" y="19"/>
                      <a:pt x="8" y="19"/>
                    </a:cubicBezTo>
                    <a:cubicBezTo>
                      <a:pt x="0" y="19"/>
                      <a:pt x="0" y="19"/>
                      <a:pt x="0" y="19"/>
                    </a:cubicBezTo>
                    <a:lnTo>
                      <a:pt x="0" y="11"/>
                    </a:lnTo>
                    <a:close/>
                  </a:path>
                </a:pathLst>
              </a:custGeom>
              <a:solidFill>
                <a:srgbClr val="FFFFFF"/>
              </a:solidFill>
              <a:ln>
                <a:noFill/>
              </a:ln>
            </p:spPr>
            <p:txBody>
              <a:bodyPr/>
              <a:lstStyle/>
              <a:p>
                <a:endParaRPr lang="zh-CN" altLang="en-US">
                  <a:latin typeface="+mn-lt"/>
                  <a:ea typeface="+mn-ea"/>
                  <a:cs typeface="+mn-ea"/>
                  <a:sym typeface="+mn-lt"/>
                </a:endParaRPr>
              </a:p>
            </p:txBody>
          </p:sp>
        </p:grpSp>
      </p:grpSp>
      <p:grpSp>
        <p:nvGrpSpPr>
          <p:cNvPr id="6" name="组合 5"/>
          <p:cNvGrpSpPr/>
          <p:nvPr/>
        </p:nvGrpSpPr>
        <p:grpSpPr>
          <a:xfrm>
            <a:off x="664368" y="2664620"/>
            <a:ext cx="3575448" cy="856060"/>
            <a:chOff x="706353" y="2797850"/>
            <a:chExt cx="3801396" cy="898863"/>
          </a:xfrm>
        </p:grpSpPr>
        <p:grpSp>
          <p:nvGrpSpPr>
            <p:cNvPr id="87053" name="组合 61"/>
            <p:cNvGrpSpPr/>
            <p:nvPr/>
          </p:nvGrpSpPr>
          <p:grpSpPr bwMode="auto">
            <a:xfrm>
              <a:off x="706353" y="2876610"/>
              <a:ext cx="3797598" cy="741342"/>
              <a:chOff x="3791744" y="5346476"/>
              <a:chExt cx="5832648" cy="1152128"/>
            </a:xfrm>
          </p:grpSpPr>
          <p:sp>
            <p:nvSpPr>
              <p:cNvPr id="69" name="圆角矩形 68"/>
              <p:cNvSpPr/>
              <p:nvPr/>
            </p:nvSpPr>
            <p:spPr>
              <a:xfrm>
                <a:off x="4007768" y="5518711"/>
                <a:ext cx="5400600" cy="807659"/>
              </a:xfrm>
              <a:prstGeom prst="roundRect">
                <a:avLst>
                  <a:gd name="adj" fmla="val 50000"/>
                </a:avLst>
              </a:prstGeom>
              <a:solidFill>
                <a:srgbClr val="00B0F0"/>
              </a:solidFill>
              <a:ln>
                <a:gradFill flip="none" rotWithShape="1">
                  <a:gsLst>
                    <a:gs pos="100000">
                      <a:schemeClr val="bg1"/>
                    </a:gs>
                    <a:gs pos="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cs typeface="+mn-ea"/>
                  <a:sym typeface="+mn-lt"/>
                </a:endParaRPr>
              </a:p>
            </p:txBody>
          </p:sp>
          <p:sp>
            <p:nvSpPr>
              <p:cNvPr id="70" name="任意多边形 69"/>
              <p:cNvSpPr/>
              <p:nvPr/>
            </p:nvSpPr>
            <p:spPr>
              <a:xfrm>
                <a:off x="3791744" y="5346476"/>
                <a:ext cx="5832648" cy="1152128"/>
              </a:xfrm>
              <a:custGeom>
                <a:avLst/>
                <a:gdLst>
                  <a:gd name="connsiteX0" fmla="*/ 619854 w 5832648"/>
                  <a:gd name="connsiteY0" fmla="*/ 172234 h 1152128"/>
                  <a:gd name="connsiteX1" fmla="*/ 247759 w 5832648"/>
                  <a:gd name="connsiteY1" fmla="*/ 418875 h 1152128"/>
                  <a:gd name="connsiteX2" fmla="*/ 216024 w 5832648"/>
                  <a:gd name="connsiteY2" fmla="*/ 576064 h 1152128"/>
                  <a:gd name="connsiteX3" fmla="*/ 216024 w 5832648"/>
                  <a:gd name="connsiteY3" fmla="*/ 576063 h 1152128"/>
                  <a:gd name="connsiteX4" fmla="*/ 216024 w 5832648"/>
                  <a:gd name="connsiteY4" fmla="*/ 576064 h 1152128"/>
                  <a:gd name="connsiteX5" fmla="*/ 216024 w 5832648"/>
                  <a:gd name="connsiteY5" fmla="*/ 576064 h 1152128"/>
                  <a:gd name="connsiteX6" fmla="*/ 247759 w 5832648"/>
                  <a:gd name="connsiteY6" fmla="*/ 733252 h 1152128"/>
                  <a:gd name="connsiteX7" fmla="*/ 619854 w 5832648"/>
                  <a:gd name="connsiteY7" fmla="*/ 979893 h 1152128"/>
                  <a:gd name="connsiteX8" fmla="*/ 5212794 w 5832648"/>
                  <a:gd name="connsiteY8" fmla="*/ 979894 h 1152128"/>
                  <a:gd name="connsiteX9" fmla="*/ 5616624 w 5832648"/>
                  <a:gd name="connsiteY9" fmla="*/ 576064 h 1152128"/>
                  <a:gd name="connsiteX10" fmla="*/ 5616625 w 5832648"/>
                  <a:gd name="connsiteY10" fmla="*/ 576064 h 1152128"/>
                  <a:gd name="connsiteX11" fmla="*/ 5212795 w 5832648"/>
                  <a:gd name="connsiteY11" fmla="*/ 172234 h 1152128"/>
                  <a:gd name="connsiteX12" fmla="*/ 576064 w 5832648"/>
                  <a:gd name="connsiteY12" fmla="*/ 0 h 1152128"/>
                  <a:gd name="connsiteX13" fmla="*/ 5256584 w 5832648"/>
                  <a:gd name="connsiteY13" fmla="*/ 0 h 1152128"/>
                  <a:gd name="connsiteX14" fmla="*/ 5832648 w 5832648"/>
                  <a:gd name="connsiteY14" fmla="*/ 576064 h 1152128"/>
                  <a:gd name="connsiteX15" fmla="*/ 5256584 w 5832648"/>
                  <a:gd name="connsiteY15" fmla="*/ 1152128 h 1152128"/>
                  <a:gd name="connsiteX16" fmla="*/ 576064 w 5832648"/>
                  <a:gd name="connsiteY16" fmla="*/ 1152128 h 1152128"/>
                  <a:gd name="connsiteX17" fmla="*/ 0 w 5832648"/>
                  <a:gd name="connsiteY17" fmla="*/ 576064 h 1152128"/>
                  <a:gd name="connsiteX18" fmla="*/ 576064 w 5832648"/>
                  <a:gd name="connsiteY18" fmla="*/ 0 h 1152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832648" h="1152128">
                    <a:moveTo>
                      <a:pt x="619854" y="172234"/>
                    </a:moveTo>
                    <a:cubicBezTo>
                      <a:pt x="452583" y="172234"/>
                      <a:pt x="309064" y="273935"/>
                      <a:pt x="247759" y="418875"/>
                    </a:cubicBezTo>
                    <a:lnTo>
                      <a:pt x="216024" y="576064"/>
                    </a:lnTo>
                    <a:lnTo>
                      <a:pt x="216024" y="576063"/>
                    </a:lnTo>
                    <a:lnTo>
                      <a:pt x="216024" y="576064"/>
                    </a:lnTo>
                    <a:lnTo>
                      <a:pt x="216024" y="576064"/>
                    </a:lnTo>
                    <a:lnTo>
                      <a:pt x="247759" y="733252"/>
                    </a:lnTo>
                    <a:cubicBezTo>
                      <a:pt x="309064" y="878193"/>
                      <a:pt x="452583" y="979893"/>
                      <a:pt x="619854" y="979893"/>
                    </a:cubicBezTo>
                    <a:lnTo>
                      <a:pt x="5212794" y="979894"/>
                    </a:lnTo>
                    <a:cubicBezTo>
                      <a:pt x="5435823" y="979894"/>
                      <a:pt x="5616624" y="799093"/>
                      <a:pt x="5616624" y="576064"/>
                    </a:cubicBezTo>
                    <a:lnTo>
                      <a:pt x="5616625" y="576064"/>
                    </a:lnTo>
                    <a:cubicBezTo>
                      <a:pt x="5616625" y="353035"/>
                      <a:pt x="5435824" y="172234"/>
                      <a:pt x="5212795" y="172234"/>
                    </a:cubicBezTo>
                    <a:close/>
                    <a:moveTo>
                      <a:pt x="576064" y="0"/>
                    </a:moveTo>
                    <a:lnTo>
                      <a:pt x="5256584" y="0"/>
                    </a:lnTo>
                    <a:cubicBezTo>
                      <a:pt x="5574735" y="0"/>
                      <a:pt x="5832648" y="257913"/>
                      <a:pt x="5832648" y="576064"/>
                    </a:cubicBezTo>
                    <a:cubicBezTo>
                      <a:pt x="5832648" y="894215"/>
                      <a:pt x="5574735" y="1152128"/>
                      <a:pt x="5256584" y="1152128"/>
                    </a:cubicBezTo>
                    <a:lnTo>
                      <a:pt x="576064" y="1152128"/>
                    </a:lnTo>
                    <a:cubicBezTo>
                      <a:pt x="257913" y="1152128"/>
                      <a:pt x="0" y="894215"/>
                      <a:pt x="0" y="576064"/>
                    </a:cubicBezTo>
                    <a:cubicBezTo>
                      <a:pt x="0" y="257913"/>
                      <a:pt x="257913" y="0"/>
                      <a:pt x="576064" y="0"/>
                    </a:cubicBezTo>
                    <a:close/>
                  </a:path>
                </a:pathLst>
              </a:custGeom>
              <a:solidFill>
                <a:srgbClr val="F3F3F3"/>
              </a:solidFill>
              <a:ln>
                <a:no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cs typeface="+mn-ea"/>
                  <a:sym typeface="+mn-lt"/>
                </a:endParaRPr>
              </a:p>
            </p:txBody>
          </p:sp>
          <p:sp>
            <p:nvSpPr>
              <p:cNvPr id="71" name="圆角矩形 70"/>
              <p:cNvSpPr/>
              <p:nvPr/>
            </p:nvSpPr>
            <p:spPr>
              <a:xfrm>
                <a:off x="3791744" y="5346476"/>
                <a:ext cx="5832648" cy="1152128"/>
              </a:xfrm>
              <a:prstGeom prst="roundRect">
                <a:avLst>
                  <a:gd name="adj" fmla="val 50000"/>
                </a:avLst>
              </a:prstGeom>
              <a:noFill/>
              <a:ln>
                <a:gradFill flip="none" rotWithShape="1">
                  <a:gsLst>
                    <a:gs pos="0">
                      <a:schemeClr val="bg1"/>
                    </a:gs>
                    <a:gs pos="10000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cs typeface="+mn-ea"/>
                  <a:sym typeface="+mn-lt"/>
                </a:endParaRPr>
              </a:p>
            </p:txBody>
          </p:sp>
        </p:grpSp>
        <p:grpSp>
          <p:nvGrpSpPr>
            <p:cNvPr id="87054" name="组合 62"/>
            <p:cNvGrpSpPr/>
            <p:nvPr/>
          </p:nvGrpSpPr>
          <p:grpSpPr bwMode="auto">
            <a:xfrm>
              <a:off x="3597591" y="2797850"/>
              <a:ext cx="910158" cy="898863"/>
              <a:chOff x="6124811" y="347435"/>
              <a:chExt cx="1141097" cy="1141097"/>
            </a:xfrm>
          </p:grpSpPr>
          <p:sp>
            <p:nvSpPr>
              <p:cNvPr id="64" name="椭圆 63"/>
              <p:cNvSpPr/>
              <p:nvPr/>
            </p:nvSpPr>
            <p:spPr>
              <a:xfrm>
                <a:off x="6234319" y="456943"/>
                <a:ext cx="922082" cy="922082"/>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cs typeface="+mn-ea"/>
                  <a:sym typeface="+mn-lt"/>
                </a:endParaRPr>
              </a:p>
            </p:txBody>
          </p:sp>
          <p:grpSp>
            <p:nvGrpSpPr>
              <p:cNvPr id="87112" name="组合 64"/>
              <p:cNvGrpSpPr/>
              <p:nvPr/>
            </p:nvGrpSpPr>
            <p:grpSpPr bwMode="auto">
              <a:xfrm>
                <a:off x="6124811" y="347435"/>
                <a:ext cx="1141097" cy="1141097"/>
                <a:chOff x="3733576" y="3930057"/>
                <a:chExt cx="1800000" cy="1800000"/>
              </a:xfrm>
            </p:grpSpPr>
            <p:sp>
              <p:nvSpPr>
                <p:cNvPr id="66" name="椭圆 65"/>
                <p:cNvSpPr/>
                <p:nvPr/>
              </p:nvSpPr>
              <p:spPr>
                <a:xfrm>
                  <a:off x="4003576" y="4200057"/>
                  <a:ext cx="1260000" cy="1260000"/>
                </a:xfrm>
                <a:prstGeom prst="ellipse">
                  <a:avLst/>
                </a:prstGeom>
                <a:noFill/>
                <a:ln>
                  <a:gradFill flip="none" rotWithShape="1">
                    <a:gsLst>
                      <a:gs pos="100000">
                        <a:schemeClr val="bg1"/>
                      </a:gs>
                      <a:gs pos="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cs typeface="+mn-ea"/>
                    <a:sym typeface="+mn-lt"/>
                  </a:endParaRPr>
                </a:p>
              </p:txBody>
            </p:sp>
            <p:sp>
              <p:nvSpPr>
                <p:cNvPr id="67" name="任意多边形 66"/>
                <p:cNvSpPr/>
                <p:nvPr/>
              </p:nvSpPr>
              <p:spPr>
                <a:xfrm>
                  <a:off x="3733576" y="3930057"/>
                  <a:ext cx="1800000" cy="1800000"/>
                </a:xfrm>
                <a:custGeom>
                  <a:avLst/>
                  <a:gdLst>
                    <a:gd name="connsiteX0" fmla="*/ 900000 w 1800000"/>
                    <a:gd name="connsiteY0" fmla="*/ 0 h 1800000"/>
                    <a:gd name="connsiteX1" fmla="*/ 1800000 w 1800000"/>
                    <a:gd name="connsiteY1" fmla="*/ 900000 h 1800000"/>
                    <a:gd name="connsiteX2" fmla="*/ 900000 w 1800000"/>
                    <a:gd name="connsiteY2" fmla="*/ 1800000 h 1800000"/>
                    <a:gd name="connsiteX3" fmla="*/ 0 w 1800000"/>
                    <a:gd name="connsiteY3" fmla="*/ 900000 h 1800000"/>
                    <a:gd name="connsiteX4" fmla="*/ 900000 w 1800000"/>
                    <a:gd name="connsiteY4" fmla="*/ 0 h 1800000"/>
                    <a:gd name="connsiteX5" fmla="*/ 900000 w 1800000"/>
                    <a:gd name="connsiteY5" fmla="*/ 270000 h 1800000"/>
                    <a:gd name="connsiteX6" fmla="*/ 270000 w 1800000"/>
                    <a:gd name="connsiteY6" fmla="*/ 900000 h 1800000"/>
                    <a:gd name="connsiteX7" fmla="*/ 900000 w 1800000"/>
                    <a:gd name="connsiteY7" fmla="*/ 1530000 h 1800000"/>
                    <a:gd name="connsiteX8" fmla="*/ 1530000 w 1800000"/>
                    <a:gd name="connsiteY8" fmla="*/ 900000 h 1800000"/>
                    <a:gd name="connsiteX9" fmla="*/ 900000 w 1800000"/>
                    <a:gd name="connsiteY9" fmla="*/ 270000 h 18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000" h="1800000">
                      <a:moveTo>
                        <a:pt x="900000" y="0"/>
                      </a:moveTo>
                      <a:cubicBezTo>
                        <a:pt x="1397056" y="0"/>
                        <a:pt x="1800000" y="402944"/>
                        <a:pt x="1800000" y="900000"/>
                      </a:cubicBezTo>
                      <a:cubicBezTo>
                        <a:pt x="1800000" y="1397056"/>
                        <a:pt x="1397056" y="1800000"/>
                        <a:pt x="900000" y="1800000"/>
                      </a:cubicBezTo>
                      <a:cubicBezTo>
                        <a:pt x="402944" y="1800000"/>
                        <a:pt x="0" y="1397056"/>
                        <a:pt x="0" y="900000"/>
                      </a:cubicBezTo>
                      <a:cubicBezTo>
                        <a:pt x="0" y="402944"/>
                        <a:pt x="402944" y="0"/>
                        <a:pt x="900000" y="0"/>
                      </a:cubicBezTo>
                      <a:close/>
                      <a:moveTo>
                        <a:pt x="900000" y="270000"/>
                      </a:moveTo>
                      <a:cubicBezTo>
                        <a:pt x="552061" y="270000"/>
                        <a:pt x="270000" y="552061"/>
                        <a:pt x="270000" y="900000"/>
                      </a:cubicBezTo>
                      <a:cubicBezTo>
                        <a:pt x="270000" y="1247939"/>
                        <a:pt x="552061" y="1530000"/>
                        <a:pt x="900000" y="1530000"/>
                      </a:cubicBezTo>
                      <a:cubicBezTo>
                        <a:pt x="1247939" y="1530000"/>
                        <a:pt x="1530000" y="1247939"/>
                        <a:pt x="1530000" y="900000"/>
                      </a:cubicBezTo>
                      <a:cubicBezTo>
                        <a:pt x="1530000" y="552061"/>
                        <a:pt x="1247939" y="270000"/>
                        <a:pt x="900000" y="270000"/>
                      </a:cubicBezTo>
                      <a:close/>
                    </a:path>
                  </a:pathLst>
                </a:custGeom>
                <a:gradFill>
                  <a:gsLst>
                    <a:gs pos="0">
                      <a:srgbClr val="F0F0F0"/>
                    </a:gs>
                    <a:gs pos="100000">
                      <a:srgbClr val="DBDBDB"/>
                    </a:gs>
                  </a:gsLst>
                  <a:lin ang="2700000" scaled="1"/>
                </a:gradFill>
                <a:ln>
                  <a:no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cs typeface="+mn-ea"/>
                    <a:sym typeface="+mn-lt"/>
                  </a:endParaRPr>
                </a:p>
              </p:txBody>
            </p:sp>
            <p:sp>
              <p:nvSpPr>
                <p:cNvPr id="68" name="椭圆 67"/>
                <p:cNvSpPr/>
                <p:nvPr/>
              </p:nvSpPr>
              <p:spPr>
                <a:xfrm>
                  <a:off x="3733576" y="3930057"/>
                  <a:ext cx="1800000" cy="1800000"/>
                </a:xfrm>
                <a:prstGeom prst="ellipse">
                  <a:avLst/>
                </a:prstGeom>
                <a:noFill/>
                <a:ln>
                  <a:gradFill flip="none" rotWithShape="1">
                    <a:gsLst>
                      <a:gs pos="0">
                        <a:schemeClr val="bg1"/>
                      </a:gs>
                      <a:gs pos="10000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cs typeface="+mn-ea"/>
                    <a:sym typeface="+mn-lt"/>
                  </a:endParaRPr>
                </a:p>
              </p:txBody>
            </p:sp>
          </p:grpSp>
        </p:grpSp>
        <p:sp>
          <p:nvSpPr>
            <p:cNvPr id="87058" name="文本框 83"/>
            <p:cNvSpPr txBox="1">
              <a:spLocks noChangeArrowheads="1"/>
            </p:cNvSpPr>
            <p:nvPr/>
          </p:nvSpPr>
          <p:spPr bwMode="auto">
            <a:xfrm>
              <a:off x="965856" y="3112889"/>
              <a:ext cx="2647272" cy="304127"/>
            </a:xfrm>
            <a:prstGeom prst="rect">
              <a:avLst/>
            </a:prstGeom>
            <a:noFill/>
            <a:ln>
              <a:noFill/>
            </a:ln>
          </p:spPr>
          <p:txBody>
            <a:bodyPr wrap="none" lIns="72585" tIns="36293" rIns="72585" bIns="36293">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fontAlgn="auto">
                <a:spcBef>
                  <a:spcPts val="0"/>
                </a:spcBef>
                <a:spcAft>
                  <a:spcPts val="0"/>
                </a:spcAft>
                <a:defRPr/>
              </a:pPr>
              <a:r>
                <a:rPr lang="zh-CN" altLang="en-US" sz="1400" dirty="0">
                  <a:solidFill>
                    <a:schemeClr val="bg1"/>
                  </a:solidFill>
                  <a:latin typeface="+mn-lt"/>
                  <a:ea typeface="+mn-ea"/>
                  <a:cs typeface="+mn-ea"/>
                  <a:sym typeface="+mn-lt"/>
                </a:rPr>
                <a:t>点击这里更改文字内以上文字</a:t>
              </a:r>
              <a:endParaRPr lang="en-US" altLang="zh-CN" sz="1400" dirty="0">
                <a:solidFill>
                  <a:schemeClr val="bg1"/>
                </a:solidFill>
                <a:latin typeface="+mn-lt"/>
                <a:ea typeface="+mn-ea"/>
                <a:cs typeface="+mn-ea"/>
                <a:sym typeface="+mn-lt"/>
              </a:endParaRPr>
            </a:p>
          </p:txBody>
        </p:sp>
        <p:sp>
          <p:nvSpPr>
            <p:cNvPr id="91" name="Freeform 58"/>
            <p:cNvSpPr/>
            <p:nvPr/>
          </p:nvSpPr>
          <p:spPr bwMode="auto">
            <a:xfrm>
              <a:off x="3931219" y="3096226"/>
              <a:ext cx="514312" cy="466967"/>
            </a:xfrm>
            <a:custGeom>
              <a:avLst/>
              <a:gdLst>
                <a:gd name="T0" fmla="*/ 137 w 310"/>
                <a:gd name="T1" fmla="*/ 285 h 285"/>
                <a:gd name="T2" fmla="*/ 0 w 310"/>
                <a:gd name="T3" fmla="*/ 171 h 285"/>
                <a:gd name="T4" fmla="*/ 2 w 310"/>
                <a:gd name="T5" fmla="*/ 12 h 285"/>
                <a:gd name="T6" fmla="*/ 54 w 310"/>
                <a:gd name="T7" fmla="*/ 7 h 285"/>
                <a:gd name="T8" fmla="*/ 87 w 310"/>
                <a:gd name="T9" fmla="*/ 40 h 285"/>
                <a:gd name="T10" fmla="*/ 97 w 310"/>
                <a:gd name="T11" fmla="*/ 7 h 285"/>
                <a:gd name="T12" fmla="*/ 137 w 310"/>
                <a:gd name="T13" fmla="*/ 0 h 285"/>
                <a:gd name="T14" fmla="*/ 310 w 310"/>
                <a:gd name="T15" fmla="*/ 150 h 285"/>
                <a:gd name="T16" fmla="*/ 137 w 310"/>
                <a:gd name="T17"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5">
                  <a:moveTo>
                    <a:pt x="137" y="285"/>
                  </a:moveTo>
                  <a:lnTo>
                    <a:pt x="0" y="171"/>
                  </a:lnTo>
                  <a:lnTo>
                    <a:pt x="2" y="12"/>
                  </a:lnTo>
                  <a:lnTo>
                    <a:pt x="54" y="7"/>
                  </a:lnTo>
                  <a:lnTo>
                    <a:pt x="87" y="40"/>
                  </a:lnTo>
                  <a:lnTo>
                    <a:pt x="97" y="7"/>
                  </a:lnTo>
                  <a:lnTo>
                    <a:pt x="137" y="0"/>
                  </a:lnTo>
                  <a:lnTo>
                    <a:pt x="310" y="150"/>
                  </a:lnTo>
                  <a:lnTo>
                    <a:pt x="137" y="285"/>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lIns="72585" tIns="36293" rIns="72585" bIns="36293"/>
            <a:lstStyle/>
            <a:p>
              <a:pPr fontAlgn="auto">
                <a:spcBef>
                  <a:spcPts val="0"/>
                </a:spcBef>
                <a:spcAft>
                  <a:spcPts val="0"/>
                </a:spcAft>
                <a:defRPr/>
              </a:pPr>
              <a:endParaRPr lang="zh-CN" altLang="en-US">
                <a:latin typeface="+mn-lt"/>
                <a:ea typeface="+mn-ea"/>
                <a:cs typeface="+mn-ea"/>
                <a:sym typeface="+mn-lt"/>
              </a:endParaRPr>
            </a:p>
          </p:txBody>
        </p:sp>
        <p:sp>
          <p:nvSpPr>
            <p:cNvPr id="87064" name="Freeform 59"/>
            <p:cNvSpPr>
              <a:spLocks noEditPoints="1"/>
            </p:cNvSpPr>
            <p:nvPr/>
          </p:nvSpPr>
          <p:spPr bwMode="auto">
            <a:xfrm>
              <a:off x="3911526" y="3087886"/>
              <a:ext cx="121523" cy="300038"/>
            </a:xfrm>
            <a:custGeom>
              <a:avLst/>
              <a:gdLst>
                <a:gd name="T0" fmla="*/ 83292 w 31"/>
                <a:gd name="T1" fmla="*/ 0 h 77"/>
                <a:gd name="T2" fmla="*/ 137186 w 31"/>
                <a:gd name="T3" fmla="*/ 24724 h 77"/>
                <a:gd name="T4" fmla="*/ 151885 w 31"/>
                <a:gd name="T5" fmla="*/ 89007 h 77"/>
                <a:gd name="T6" fmla="*/ 151885 w 31"/>
                <a:gd name="T7" fmla="*/ 306580 h 77"/>
                <a:gd name="T8" fmla="*/ 132287 w 31"/>
                <a:gd name="T9" fmla="*/ 360973 h 77"/>
                <a:gd name="T10" fmla="*/ 78392 w 31"/>
                <a:gd name="T11" fmla="*/ 380752 h 77"/>
                <a:gd name="T12" fmla="*/ 14699 w 31"/>
                <a:gd name="T13" fmla="*/ 351083 h 77"/>
                <a:gd name="T14" fmla="*/ 0 w 31"/>
                <a:gd name="T15" fmla="*/ 276911 h 77"/>
                <a:gd name="T16" fmla="*/ 0 w 31"/>
                <a:gd name="T17" fmla="*/ 103841 h 77"/>
                <a:gd name="T18" fmla="*/ 14699 w 31"/>
                <a:gd name="T19" fmla="*/ 24724 h 77"/>
                <a:gd name="T20" fmla="*/ 83292 w 31"/>
                <a:gd name="T21" fmla="*/ 0 h 77"/>
                <a:gd name="T22" fmla="*/ 78392 w 31"/>
                <a:gd name="T23" fmla="*/ 346138 h 77"/>
                <a:gd name="T24" fmla="*/ 107789 w 31"/>
                <a:gd name="T25" fmla="*/ 291745 h 77"/>
                <a:gd name="T26" fmla="*/ 107789 w 31"/>
                <a:gd name="T27" fmla="*/ 84062 h 77"/>
                <a:gd name="T28" fmla="*/ 78392 w 31"/>
                <a:gd name="T29" fmla="*/ 34614 h 77"/>
                <a:gd name="T30" fmla="*/ 44096 w 31"/>
                <a:gd name="T31" fmla="*/ 84062 h 77"/>
                <a:gd name="T32" fmla="*/ 44096 w 31"/>
                <a:gd name="T33" fmla="*/ 98897 h 77"/>
                <a:gd name="T34" fmla="*/ 44096 w 31"/>
                <a:gd name="T35" fmla="*/ 113731 h 77"/>
                <a:gd name="T36" fmla="*/ 44096 w 31"/>
                <a:gd name="T37" fmla="*/ 173069 h 77"/>
                <a:gd name="T38" fmla="*/ 44096 w 31"/>
                <a:gd name="T39" fmla="*/ 237352 h 77"/>
                <a:gd name="T40" fmla="*/ 44096 w 31"/>
                <a:gd name="T41" fmla="*/ 291745 h 77"/>
                <a:gd name="T42" fmla="*/ 78392 w 31"/>
                <a:gd name="T43" fmla="*/ 346138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1"/>
                    <a:pt x="28" y="5"/>
                  </a:cubicBezTo>
                  <a:cubicBezTo>
                    <a:pt x="30" y="8"/>
                    <a:pt x="31" y="12"/>
                    <a:pt x="31" y="18"/>
                  </a:cubicBezTo>
                  <a:cubicBezTo>
                    <a:pt x="31" y="62"/>
                    <a:pt x="31" y="62"/>
                    <a:pt x="31" y="62"/>
                  </a:cubicBezTo>
                  <a:cubicBezTo>
                    <a:pt x="31" y="67"/>
                    <a:pt x="30" y="71"/>
                    <a:pt x="27" y="73"/>
                  </a:cubicBezTo>
                  <a:cubicBezTo>
                    <a:pt x="25" y="76"/>
                    <a:pt x="21" y="77"/>
                    <a:pt x="16" y="77"/>
                  </a:cubicBezTo>
                  <a:cubicBezTo>
                    <a:pt x="9" y="77"/>
                    <a:pt x="5" y="75"/>
                    <a:pt x="3" y="71"/>
                  </a:cubicBezTo>
                  <a:cubicBezTo>
                    <a:pt x="1" y="69"/>
                    <a:pt x="0" y="64"/>
                    <a:pt x="0" y="56"/>
                  </a:cubicBezTo>
                  <a:cubicBezTo>
                    <a:pt x="0" y="21"/>
                    <a:pt x="0" y="21"/>
                    <a:pt x="0" y="21"/>
                  </a:cubicBezTo>
                  <a:cubicBezTo>
                    <a:pt x="0" y="13"/>
                    <a:pt x="1" y="8"/>
                    <a:pt x="3" y="5"/>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p:spPr>
          <p:txBody>
            <a:bodyPr lIns="72585" tIns="36293" rIns="72585" bIns="36293"/>
            <a:lstStyle/>
            <a:p>
              <a:endParaRPr lang="zh-CN" altLang="en-US">
                <a:latin typeface="+mn-lt"/>
                <a:ea typeface="+mn-ea"/>
                <a:cs typeface="+mn-ea"/>
                <a:sym typeface="+mn-lt"/>
              </a:endParaRPr>
            </a:p>
          </p:txBody>
        </p:sp>
        <p:sp>
          <p:nvSpPr>
            <p:cNvPr id="87065" name="Freeform 60"/>
            <p:cNvSpPr/>
            <p:nvPr/>
          </p:nvSpPr>
          <p:spPr bwMode="auto">
            <a:xfrm>
              <a:off x="4055834" y="3087886"/>
              <a:ext cx="122789" cy="300038"/>
            </a:xfrm>
            <a:custGeom>
              <a:avLst/>
              <a:gdLst>
                <a:gd name="T0" fmla="*/ 0 w 31"/>
                <a:gd name="T1" fmla="*/ 79117 h 77"/>
                <a:gd name="T2" fmla="*/ 19866 w 31"/>
                <a:gd name="T3" fmla="*/ 19779 h 77"/>
                <a:gd name="T4" fmla="*/ 79466 w 31"/>
                <a:gd name="T5" fmla="*/ 0 h 77"/>
                <a:gd name="T6" fmla="*/ 144032 w 31"/>
                <a:gd name="T7" fmla="*/ 29669 h 77"/>
                <a:gd name="T8" fmla="*/ 153965 w 31"/>
                <a:gd name="T9" fmla="*/ 108786 h 77"/>
                <a:gd name="T10" fmla="*/ 148998 w 31"/>
                <a:gd name="T11" fmla="*/ 148345 h 77"/>
                <a:gd name="T12" fmla="*/ 134099 w 31"/>
                <a:gd name="T13" fmla="*/ 187904 h 77"/>
                <a:gd name="T14" fmla="*/ 89399 w 31"/>
                <a:gd name="T15" fmla="*/ 257131 h 77"/>
                <a:gd name="T16" fmla="*/ 54633 w 31"/>
                <a:gd name="T17" fmla="*/ 336249 h 77"/>
                <a:gd name="T18" fmla="*/ 153965 w 31"/>
                <a:gd name="T19" fmla="*/ 336249 h 77"/>
                <a:gd name="T20" fmla="*/ 153965 w 31"/>
                <a:gd name="T21" fmla="*/ 375807 h 77"/>
                <a:gd name="T22" fmla="*/ 39733 w 31"/>
                <a:gd name="T23" fmla="*/ 380752 h 77"/>
                <a:gd name="T24" fmla="*/ 0 w 31"/>
                <a:gd name="T25" fmla="*/ 375807 h 77"/>
                <a:gd name="T26" fmla="*/ 0 w 31"/>
                <a:gd name="T27" fmla="*/ 375807 h 77"/>
                <a:gd name="T28" fmla="*/ 24833 w 31"/>
                <a:gd name="T29" fmla="*/ 271966 h 77"/>
                <a:gd name="T30" fmla="*/ 84432 w 31"/>
                <a:gd name="T31" fmla="*/ 182959 h 77"/>
                <a:gd name="T32" fmla="*/ 104299 w 31"/>
                <a:gd name="T33" fmla="*/ 98897 h 77"/>
                <a:gd name="T34" fmla="*/ 104299 w 31"/>
                <a:gd name="T35" fmla="*/ 93952 h 77"/>
                <a:gd name="T36" fmla="*/ 104299 w 31"/>
                <a:gd name="T37" fmla="*/ 84062 h 77"/>
                <a:gd name="T38" fmla="*/ 104299 w 31"/>
                <a:gd name="T39" fmla="*/ 59338 h 77"/>
                <a:gd name="T40" fmla="*/ 74499 w 31"/>
                <a:gd name="T41" fmla="*/ 34614 h 77"/>
                <a:gd name="T42" fmla="*/ 49666 w 31"/>
                <a:gd name="T43" fmla="*/ 79117 h 77"/>
                <a:gd name="T44" fmla="*/ 49666 w 31"/>
                <a:gd name="T45" fmla="*/ 93952 h 77"/>
                <a:gd name="T46" fmla="*/ 49666 w 31"/>
                <a:gd name="T47" fmla="*/ 103841 h 77"/>
                <a:gd name="T48" fmla="*/ 49666 w 31"/>
                <a:gd name="T49" fmla="*/ 113731 h 77"/>
                <a:gd name="T50" fmla="*/ 49666 w 31"/>
                <a:gd name="T51" fmla="*/ 128566 h 77"/>
                <a:gd name="T52" fmla="*/ 0 w 31"/>
                <a:gd name="T53" fmla="*/ 128566 h 77"/>
                <a:gd name="T54" fmla="*/ 0 w 31"/>
                <a:gd name="T55" fmla="*/ 79117 h 7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 h="77">
                  <a:moveTo>
                    <a:pt x="0" y="16"/>
                  </a:moveTo>
                  <a:cubicBezTo>
                    <a:pt x="0" y="10"/>
                    <a:pt x="2" y="6"/>
                    <a:pt x="4" y="4"/>
                  </a:cubicBezTo>
                  <a:cubicBezTo>
                    <a:pt x="6" y="1"/>
                    <a:pt x="10" y="0"/>
                    <a:pt x="16" y="0"/>
                  </a:cubicBezTo>
                  <a:cubicBezTo>
                    <a:pt x="23" y="0"/>
                    <a:pt x="27" y="2"/>
                    <a:pt x="29" y="6"/>
                  </a:cubicBezTo>
                  <a:cubicBezTo>
                    <a:pt x="30" y="9"/>
                    <a:pt x="31" y="14"/>
                    <a:pt x="31" y="22"/>
                  </a:cubicBezTo>
                  <a:cubicBezTo>
                    <a:pt x="31" y="25"/>
                    <a:pt x="31" y="28"/>
                    <a:pt x="30" y="30"/>
                  </a:cubicBezTo>
                  <a:cubicBezTo>
                    <a:pt x="30" y="32"/>
                    <a:pt x="29" y="35"/>
                    <a:pt x="27" y="38"/>
                  </a:cubicBezTo>
                  <a:cubicBezTo>
                    <a:pt x="18" y="52"/>
                    <a:pt x="18" y="52"/>
                    <a:pt x="18" y="52"/>
                  </a:cubicBezTo>
                  <a:cubicBezTo>
                    <a:pt x="14" y="58"/>
                    <a:pt x="12" y="63"/>
                    <a:pt x="11" y="68"/>
                  </a:cubicBezTo>
                  <a:cubicBezTo>
                    <a:pt x="31" y="68"/>
                    <a:pt x="31" y="68"/>
                    <a:pt x="31" y="68"/>
                  </a:cubicBezTo>
                  <a:cubicBezTo>
                    <a:pt x="31" y="76"/>
                    <a:pt x="31" y="76"/>
                    <a:pt x="31" y="76"/>
                  </a:cubicBezTo>
                  <a:cubicBezTo>
                    <a:pt x="8" y="77"/>
                    <a:pt x="8" y="77"/>
                    <a:pt x="8" y="77"/>
                  </a:cubicBezTo>
                  <a:cubicBezTo>
                    <a:pt x="0" y="76"/>
                    <a:pt x="0" y="76"/>
                    <a:pt x="0" y="76"/>
                  </a:cubicBezTo>
                  <a:cubicBezTo>
                    <a:pt x="0" y="76"/>
                    <a:pt x="0" y="76"/>
                    <a:pt x="0" y="76"/>
                  </a:cubicBezTo>
                  <a:cubicBezTo>
                    <a:pt x="0" y="68"/>
                    <a:pt x="2" y="61"/>
                    <a:pt x="5" y="55"/>
                  </a:cubicBezTo>
                  <a:cubicBezTo>
                    <a:pt x="7" y="51"/>
                    <a:pt x="11" y="45"/>
                    <a:pt x="17" y="37"/>
                  </a:cubicBezTo>
                  <a:cubicBezTo>
                    <a:pt x="20" y="32"/>
                    <a:pt x="21" y="27"/>
                    <a:pt x="21" y="20"/>
                  </a:cubicBezTo>
                  <a:cubicBezTo>
                    <a:pt x="21" y="19"/>
                    <a:pt x="21" y="19"/>
                    <a:pt x="21" y="19"/>
                  </a:cubicBezTo>
                  <a:cubicBezTo>
                    <a:pt x="21" y="17"/>
                    <a:pt x="21" y="17"/>
                    <a:pt x="21" y="17"/>
                  </a:cubicBezTo>
                  <a:cubicBezTo>
                    <a:pt x="21" y="15"/>
                    <a:pt x="21" y="13"/>
                    <a:pt x="21" y="12"/>
                  </a:cubicBezTo>
                  <a:cubicBezTo>
                    <a:pt x="20" y="9"/>
                    <a:pt x="18" y="7"/>
                    <a:pt x="15" y="7"/>
                  </a:cubicBezTo>
                  <a:cubicBezTo>
                    <a:pt x="11" y="7"/>
                    <a:pt x="10" y="10"/>
                    <a:pt x="10" y="16"/>
                  </a:cubicBezTo>
                  <a:cubicBezTo>
                    <a:pt x="10" y="19"/>
                    <a:pt x="10" y="19"/>
                    <a:pt x="10" y="19"/>
                  </a:cubicBezTo>
                  <a:cubicBezTo>
                    <a:pt x="10" y="21"/>
                    <a:pt x="10" y="21"/>
                    <a:pt x="10" y="21"/>
                  </a:cubicBezTo>
                  <a:cubicBezTo>
                    <a:pt x="10" y="23"/>
                    <a:pt x="10" y="23"/>
                    <a:pt x="10" y="23"/>
                  </a:cubicBezTo>
                  <a:cubicBezTo>
                    <a:pt x="10" y="26"/>
                    <a:pt x="10" y="26"/>
                    <a:pt x="10" y="26"/>
                  </a:cubicBezTo>
                  <a:cubicBezTo>
                    <a:pt x="0" y="26"/>
                    <a:pt x="0" y="26"/>
                    <a:pt x="0" y="26"/>
                  </a:cubicBezTo>
                  <a:lnTo>
                    <a:pt x="0" y="16"/>
                  </a:lnTo>
                  <a:close/>
                </a:path>
              </a:pathLst>
            </a:custGeom>
            <a:solidFill>
              <a:srgbClr val="FFFFFF"/>
            </a:solidFill>
            <a:ln>
              <a:noFill/>
            </a:ln>
          </p:spPr>
          <p:txBody>
            <a:bodyPr lIns="72585" tIns="36293" rIns="72585" bIns="36293"/>
            <a:lstStyle/>
            <a:p>
              <a:endParaRPr lang="zh-CN" altLang="en-US">
                <a:latin typeface="+mn-lt"/>
                <a:ea typeface="+mn-ea"/>
                <a:cs typeface="+mn-ea"/>
                <a:sym typeface="+mn-lt"/>
              </a:endParaRPr>
            </a:p>
          </p:txBody>
        </p:sp>
      </p:grpSp>
      <p:grpSp>
        <p:nvGrpSpPr>
          <p:cNvPr id="14" name="组合 13"/>
          <p:cNvGrpSpPr/>
          <p:nvPr/>
        </p:nvGrpSpPr>
        <p:grpSpPr>
          <a:xfrm>
            <a:off x="664368" y="3595688"/>
            <a:ext cx="3575448" cy="856060"/>
            <a:chOff x="706353" y="3775472"/>
            <a:chExt cx="3801396" cy="898863"/>
          </a:xfrm>
        </p:grpSpPr>
        <p:grpSp>
          <p:nvGrpSpPr>
            <p:cNvPr id="87055" name="组合 72"/>
            <p:cNvGrpSpPr/>
            <p:nvPr/>
          </p:nvGrpSpPr>
          <p:grpSpPr bwMode="auto">
            <a:xfrm>
              <a:off x="706353" y="3854232"/>
              <a:ext cx="3797598" cy="740093"/>
              <a:chOff x="3791744" y="5346476"/>
              <a:chExt cx="5832648" cy="1152128"/>
            </a:xfrm>
          </p:grpSpPr>
          <p:sp>
            <p:nvSpPr>
              <p:cNvPr id="80" name="圆角矩形 79"/>
              <p:cNvSpPr/>
              <p:nvPr/>
            </p:nvSpPr>
            <p:spPr>
              <a:xfrm>
                <a:off x="4007768" y="5518711"/>
                <a:ext cx="5400600" cy="807659"/>
              </a:xfrm>
              <a:prstGeom prst="roundRect">
                <a:avLst>
                  <a:gd name="adj" fmla="val 50000"/>
                </a:avLst>
              </a:prstGeom>
              <a:solidFill>
                <a:srgbClr val="0070C0"/>
              </a:solidFill>
              <a:ln>
                <a:gradFill flip="none" rotWithShape="1">
                  <a:gsLst>
                    <a:gs pos="100000">
                      <a:schemeClr val="bg1"/>
                    </a:gs>
                    <a:gs pos="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cs typeface="+mn-ea"/>
                  <a:sym typeface="+mn-lt"/>
                </a:endParaRPr>
              </a:p>
            </p:txBody>
          </p:sp>
          <p:sp>
            <p:nvSpPr>
              <p:cNvPr id="81" name="任意多边形 80"/>
              <p:cNvSpPr/>
              <p:nvPr/>
            </p:nvSpPr>
            <p:spPr>
              <a:xfrm>
                <a:off x="3791744" y="5346476"/>
                <a:ext cx="5832648" cy="1152128"/>
              </a:xfrm>
              <a:custGeom>
                <a:avLst/>
                <a:gdLst>
                  <a:gd name="connsiteX0" fmla="*/ 619854 w 5832648"/>
                  <a:gd name="connsiteY0" fmla="*/ 172234 h 1152128"/>
                  <a:gd name="connsiteX1" fmla="*/ 247759 w 5832648"/>
                  <a:gd name="connsiteY1" fmla="*/ 418875 h 1152128"/>
                  <a:gd name="connsiteX2" fmla="*/ 216024 w 5832648"/>
                  <a:gd name="connsiteY2" fmla="*/ 576064 h 1152128"/>
                  <a:gd name="connsiteX3" fmla="*/ 216024 w 5832648"/>
                  <a:gd name="connsiteY3" fmla="*/ 576063 h 1152128"/>
                  <a:gd name="connsiteX4" fmla="*/ 216024 w 5832648"/>
                  <a:gd name="connsiteY4" fmla="*/ 576064 h 1152128"/>
                  <a:gd name="connsiteX5" fmla="*/ 216024 w 5832648"/>
                  <a:gd name="connsiteY5" fmla="*/ 576064 h 1152128"/>
                  <a:gd name="connsiteX6" fmla="*/ 247759 w 5832648"/>
                  <a:gd name="connsiteY6" fmla="*/ 733252 h 1152128"/>
                  <a:gd name="connsiteX7" fmla="*/ 619854 w 5832648"/>
                  <a:gd name="connsiteY7" fmla="*/ 979893 h 1152128"/>
                  <a:gd name="connsiteX8" fmla="*/ 5212794 w 5832648"/>
                  <a:gd name="connsiteY8" fmla="*/ 979894 h 1152128"/>
                  <a:gd name="connsiteX9" fmla="*/ 5616624 w 5832648"/>
                  <a:gd name="connsiteY9" fmla="*/ 576064 h 1152128"/>
                  <a:gd name="connsiteX10" fmla="*/ 5616625 w 5832648"/>
                  <a:gd name="connsiteY10" fmla="*/ 576064 h 1152128"/>
                  <a:gd name="connsiteX11" fmla="*/ 5212795 w 5832648"/>
                  <a:gd name="connsiteY11" fmla="*/ 172234 h 1152128"/>
                  <a:gd name="connsiteX12" fmla="*/ 576064 w 5832648"/>
                  <a:gd name="connsiteY12" fmla="*/ 0 h 1152128"/>
                  <a:gd name="connsiteX13" fmla="*/ 5256584 w 5832648"/>
                  <a:gd name="connsiteY13" fmla="*/ 0 h 1152128"/>
                  <a:gd name="connsiteX14" fmla="*/ 5832648 w 5832648"/>
                  <a:gd name="connsiteY14" fmla="*/ 576064 h 1152128"/>
                  <a:gd name="connsiteX15" fmla="*/ 5256584 w 5832648"/>
                  <a:gd name="connsiteY15" fmla="*/ 1152128 h 1152128"/>
                  <a:gd name="connsiteX16" fmla="*/ 576064 w 5832648"/>
                  <a:gd name="connsiteY16" fmla="*/ 1152128 h 1152128"/>
                  <a:gd name="connsiteX17" fmla="*/ 0 w 5832648"/>
                  <a:gd name="connsiteY17" fmla="*/ 576064 h 1152128"/>
                  <a:gd name="connsiteX18" fmla="*/ 576064 w 5832648"/>
                  <a:gd name="connsiteY18" fmla="*/ 0 h 1152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832648" h="1152128">
                    <a:moveTo>
                      <a:pt x="619854" y="172234"/>
                    </a:moveTo>
                    <a:cubicBezTo>
                      <a:pt x="452583" y="172234"/>
                      <a:pt x="309064" y="273935"/>
                      <a:pt x="247759" y="418875"/>
                    </a:cubicBezTo>
                    <a:lnTo>
                      <a:pt x="216024" y="576064"/>
                    </a:lnTo>
                    <a:lnTo>
                      <a:pt x="216024" y="576063"/>
                    </a:lnTo>
                    <a:lnTo>
                      <a:pt x="216024" y="576064"/>
                    </a:lnTo>
                    <a:lnTo>
                      <a:pt x="216024" y="576064"/>
                    </a:lnTo>
                    <a:lnTo>
                      <a:pt x="247759" y="733252"/>
                    </a:lnTo>
                    <a:cubicBezTo>
                      <a:pt x="309064" y="878193"/>
                      <a:pt x="452583" y="979893"/>
                      <a:pt x="619854" y="979893"/>
                    </a:cubicBezTo>
                    <a:lnTo>
                      <a:pt x="5212794" y="979894"/>
                    </a:lnTo>
                    <a:cubicBezTo>
                      <a:pt x="5435823" y="979894"/>
                      <a:pt x="5616624" y="799093"/>
                      <a:pt x="5616624" y="576064"/>
                    </a:cubicBezTo>
                    <a:lnTo>
                      <a:pt x="5616625" y="576064"/>
                    </a:lnTo>
                    <a:cubicBezTo>
                      <a:pt x="5616625" y="353035"/>
                      <a:pt x="5435824" y="172234"/>
                      <a:pt x="5212795" y="172234"/>
                    </a:cubicBezTo>
                    <a:close/>
                    <a:moveTo>
                      <a:pt x="576064" y="0"/>
                    </a:moveTo>
                    <a:lnTo>
                      <a:pt x="5256584" y="0"/>
                    </a:lnTo>
                    <a:cubicBezTo>
                      <a:pt x="5574735" y="0"/>
                      <a:pt x="5832648" y="257913"/>
                      <a:pt x="5832648" y="576064"/>
                    </a:cubicBezTo>
                    <a:cubicBezTo>
                      <a:pt x="5832648" y="894215"/>
                      <a:pt x="5574735" y="1152128"/>
                      <a:pt x="5256584" y="1152128"/>
                    </a:cubicBezTo>
                    <a:lnTo>
                      <a:pt x="576064" y="1152128"/>
                    </a:lnTo>
                    <a:cubicBezTo>
                      <a:pt x="257913" y="1152128"/>
                      <a:pt x="0" y="894215"/>
                      <a:pt x="0" y="576064"/>
                    </a:cubicBezTo>
                    <a:cubicBezTo>
                      <a:pt x="0" y="257913"/>
                      <a:pt x="257913" y="0"/>
                      <a:pt x="576064" y="0"/>
                    </a:cubicBezTo>
                    <a:close/>
                  </a:path>
                </a:pathLst>
              </a:custGeom>
              <a:solidFill>
                <a:srgbClr val="F3F3F3"/>
              </a:solidFill>
              <a:ln>
                <a:no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cs typeface="+mn-ea"/>
                  <a:sym typeface="+mn-lt"/>
                </a:endParaRPr>
              </a:p>
            </p:txBody>
          </p:sp>
          <p:sp>
            <p:nvSpPr>
              <p:cNvPr id="82" name="圆角矩形 81"/>
              <p:cNvSpPr/>
              <p:nvPr/>
            </p:nvSpPr>
            <p:spPr>
              <a:xfrm>
                <a:off x="3791744" y="5346476"/>
                <a:ext cx="5832648" cy="1152128"/>
              </a:xfrm>
              <a:prstGeom prst="roundRect">
                <a:avLst>
                  <a:gd name="adj" fmla="val 50000"/>
                </a:avLst>
              </a:prstGeom>
              <a:noFill/>
              <a:ln>
                <a:gradFill flip="none" rotWithShape="1">
                  <a:gsLst>
                    <a:gs pos="0">
                      <a:schemeClr val="bg1"/>
                    </a:gs>
                    <a:gs pos="10000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cs typeface="+mn-ea"/>
                  <a:sym typeface="+mn-lt"/>
                </a:endParaRPr>
              </a:p>
            </p:txBody>
          </p:sp>
        </p:grpSp>
        <p:grpSp>
          <p:nvGrpSpPr>
            <p:cNvPr id="87056" name="组合 73"/>
            <p:cNvGrpSpPr/>
            <p:nvPr/>
          </p:nvGrpSpPr>
          <p:grpSpPr bwMode="auto">
            <a:xfrm>
              <a:off x="3597591" y="3775472"/>
              <a:ext cx="910158" cy="898863"/>
              <a:chOff x="6124811" y="347435"/>
              <a:chExt cx="1141097" cy="1141097"/>
            </a:xfrm>
          </p:grpSpPr>
          <p:sp>
            <p:nvSpPr>
              <p:cNvPr id="75" name="椭圆 74"/>
              <p:cNvSpPr/>
              <p:nvPr/>
            </p:nvSpPr>
            <p:spPr>
              <a:xfrm>
                <a:off x="6234319" y="456943"/>
                <a:ext cx="922082" cy="922082"/>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cs typeface="+mn-ea"/>
                  <a:sym typeface="+mn-lt"/>
                </a:endParaRPr>
              </a:p>
            </p:txBody>
          </p:sp>
          <p:grpSp>
            <p:nvGrpSpPr>
              <p:cNvPr id="87096" name="组合 75"/>
              <p:cNvGrpSpPr/>
              <p:nvPr/>
            </p:nvGrpSpPr>
            <p:grpSpPr bwMode="auto">
              <a:xfrm>
                <a:off x="6124811" y="347435"/>
                <a:ext cx="1141097" cy="1141097"/>
                <a:chOff x="3733576" y="3930057"/>
                <a:chExt cx="1800000" cy="1800000"/>
              </a:xfrm>
            </p:grpSpPr>
            <p:sp>
              <p:nvSpPr>
                <p:cNvPr id="77" name="椭圆 76"/>
                <p:cNvSpPr/>
                <p:nvPr/>
              </p:nvSpPr>
              <p:spPr>
                <a:xfrm>
                  <a:off x="4003576" y="4200057"/>
                  <a:ext cx="1260000" cy="1260000"/>
                </a:xfrm>
                <a:prstGeom prst="ellipse">
                  <a:avLst/>
                </a:prstGeom>
                <a:noFill/>
                <a:ln>
                  <a:gradFill flip="none" rotWithShape="1">
                    <a:gsLst>
                      <a:gs pos="100000">
                        <a:schemeClr val="bg1"/>
                      </a:gs>
                      <a:gs pos="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cs typeface="+mn-ea"/>
                    <a:sym typeface="+mn-lt"/>
                  </a:endParaRPr>
                </a:p>
              </p:txBody>
            </p:sp>
            <p:sp>
              <p:nvSpPr>
                <p:cNvPr id="78" name="任意多边形 77"/>
                <p:cNvSpPr/>
                <p:nvPr/>
              </p:nvSpPr>
              <p:spPr>
                <a:xfrm>
                  <a:off x="3733576" y="3930057"/>
                  <a:ext cx="1800000" cy="1800000"/>
                </a:xfrm>
                <a:custGeom>
                  <a:avLst/>
                  <a:gdLst>
                    <a:gd name="connsiteX0" fmla="*/ 900000 w 1800000"/>
                    <a:gd name="connsiteY0" fmla="*/ 0 h 1800000"/>
                    <a:gd name="connsiteX1" fmla="*/ 1800000 w 1800000"/>
                    <a:gd name="connsiteY1" fmla="*/ 900000 h 1800000"/>
                    <a:gd name="connsiteX2" fmla="*/ 900000 w 1800000"/>
                    <a:gd name="connsiteY2" fmla="*/ 1800000 h 1800000"/>
                    <a:gd name="connsiteX3" fmla="*/ 0 w 1800000"/>
                    <a:gd name="connsiteY3" fmla="*/ 900000 h 1800000"/>
                    <a:gd name="connsiteX4" fmla="*/ 900000 w 1800000"/>
                    <a:gd name="connsiteY4" fmla="*/ 0 h 1800000"/>
                    <a:gd name="connsiteX5" fmla="*/ 900000 w 1800000"/>
                    <a:gd name="connsiteY5" fmla="*/ 270000 h 1800000"/>
                    <a:gd name="connsiteX6" fmla="*/ 270000 w 1800000"/>
                    <a:gd name="connsiteY6" fmla="*/ 900000 h 1800000"/>
                    <a:gd name="connsiteX7" fmla="*/ 900000 w 1800000"/>
                    <a:gd name="connsiteY7" fmla="*/ 1530000 h 1800000"/>
                    <a:gd name="connsiteX8" fmla="*/ 1530000 w 1800000"/>
                    <a:gd name="connsiteY8" fmla="*/ 900000 h 1800000"/>
                    <a:gd name="connsiteX9" fmla="*/ 900000 w 1800000"/>
                    <a:gd name="connsiteY9" fmla="*/ 270000 h 18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000" h="1800000">
                      <a:moveTo>
                        <a:pt x="900000" y="0"/>
                      </a:moveTo>
                      <a:cubicBezTo>
                        <a:pt x="1397056" y="0"/>
                        <a:pt x="1800000" y="402944"/>
                        <a:pt x="1800000" y="900000"/>
                      </a:cubicBezTo>
                      <a:cubicBezTo>
                        <a:pt x="1800000" y="1397056"/>
                        <a:pt x="1397056" y="1800000"/>
                        <a:pt x="900000" y="1800000"/>
                      </a:cubicBezTo>
                      <a:cubicBezTo>
                        <a:pt x="402944" y="1800000"/>
                        <a:pt x="0" y="1397056"/>
                        <a:pt x="0" y="900000"/>
                      </a:cubicBezTo>
                      <a:cubicBezTo>
                        <a:pt x="0" y="402944"/>
                        <a:pt x="402944" y="0"/>
                        <a:pt x="900000" y="0"/>
                      </a:cubicBezTo>
                      <a:close/>
                      <a:moveTo>
                        <a:pt x="900000" y="270000"/>
                      </a:moveTo>
                      <a:cubicBezTo>
                        <a:pt x="552061" y="270000"/>
                        <a:pt x="270000" y="552061"/>
                        <a:pt x="270000" y="900000"/>
                      </a:cubicBezTo>
                      <a:cubicBezTo>
                        <a:pt x="270000" y="1247939"/>
                        <a:pt x="552061" y="1530000"/>
                        <a:pt x="900000" y="1530000"/>
                      </a:cubicBezTo>
                      <a:cubicBezTo>
                        <a:pt x="1247939" y="1530000"/>
                        <a:pt x="1530000" y="1247939"/>
                        <a:pt x="1530000" y="900000"/>
                      </a:cubicBezTo>
                      <a:cubicBezTo>
                        <a:pt x="1530000" y="552061"/>
                        <a:pt x="1247939" y="270000"/>
                        <a:pt x="900000" y="270000"/>
                      </a:cubicBezTo>
                      <a:close/>
                    </a:path>
                  </a:pathLst>
                </a:custGeom>
                <a:gradFill>
                  <a:gsLst>
                    <a:gs pos="0">
                      <a:srgbClr val="F0F0F0"/>
                    </a:gs>
                    <a:gs pos="100000">
                      <a:srgbClr val="DBDBDB"/>
                    </a:gs>
                  </a:gsLst>
                  <a:lin ang="2700000" scaled="1"/>
                </a:gradFill>
                <a:ln>
                  <a:no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cs typeface="+mn-ea"/>
                    <a:sym typeface="+mn-lt"/>
                  </a:endParaRPr>
                </a:p>
              </p:txBody>
            </p:sp>
            <p:sp>
              <p:nvSpPr>
                <p:cNvPr id="79" name="椭圆 78"/>
                <p:cNvSpPr/>
                <p:nvPr/>
              </p:nvSpPr>
              <p:spPr>
                <a:xfrm>
                  <a:off x="3733576" y="3930057"/>
                  <a:ext cx="1800000" cy="1800000"/>
                </a:xfrm>
                <a:prstGeom prst="ellipse">
                  <a:avLst/>
                </a:prstGeom>
                <a:noFill/>
                <a:ln>
                  <a:gradFill flip="none" rotWithShape="1">
                    <a:gsLst>
                      <a:gs pos="0">
                        <a:schemeClr val="bg1"/>
                      </a:gs>
                      <a:gs pos="10000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cs typeface="+mn-ea"/>
                    <a:sym typeface="+mn-lt"/>
                  </a:endParaRPr>
                </a:p>
              </p:txBody>
            </p:sp>
          </p:grpSp>
        </p:grpSp>
        <p:sp>
          <p:nvSpPr>
            <p:cNvPr id="87059" name="文本框 84"/>
            <p:cNvSpPr txBox="1">
              <a:spLocks noChangeArrowheads="1"/>
            </p:cNvSpPr>
            <p:nvPr/>
          </p:nvSpPr>
          <p:spPr bwMode="auto">
            <a:xfrm>
              <a:off x="965856" y="4113014"/>
              <a:ext cx="2647272" cy="304127"/>
            </a:xfrm>
            <a:prstGeom prst="rect">
              <a:avLst/>
            </a:prstGeom>
            <a:noFill/>
            <a:ln>
              <a:noFill/>
            </a:ln>
          </p:spPr>
          <p:txBody>
            <a:bodyPr wrap="none" lIns="72585" tIns="36293" rIns="72585" bIns="36293">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fontAlgn="auto">
                <a:spcBef>
                  <a:spcPts val="0"/>
                </a:spcBef>
                <a:spcAft>
                  <a:spcPts val="0"/>
                </a:spcAft>
                <a:defRPr/>
              </a:pPr>
              <a:r>
                <a:rPr lang="zh-CN" altLang="en-US" sz="1400" dirty="0">
                  <a:solidFill>
                    <a:schemeClr val="bg1"/>
                  </a:solidFill>
                  <a:latin typeface="+mn-lt"/>
                  <a:ea typeface="+mn-ea"/>
                  <a:cs typeface="+mn-ea"/>
                  <a:sym typeface="+mn-lt"/>
                </a:rPr>
                <a:t>点击这里更改文字内以上文字</a:t>
              </a:r>
              <a:endParaRPr lang="en-US" altLang="zh-CN" sz="1400" dirty="0">
                <a:solidFill>
                  <a:schemeClr val="bg1"/>
                </a:solidFill>
                <a:latin typeface="+mn-lt"/>
                <a:ea typeface="+mn-ea"/>
                <a:cs typeface="+mn-ea"/>
                <a:sym typeface="+mn-lt"/>
              </a:endParaRPr>
            </a:p>
          </p:txBody>
        </p:sp>
        <p:sp>
          <p:nvSpPr>
            <p:cNvPr id="95" name="Freeform 61"/>
            <p:cNvSpPr/>
            <p:nvPr/>
          </p:nvSpPr>
          <p:spPr bwMode="auto">
            <a:xfrm>
              <a:off x="3933089" y="4073733"/>
              <a:ext cx="514312" cy="468605"/>
            </a:xfrm>
            <a:custGeom>
              <a:avLst/>
              <a:gdLst>
                <a:gd name="T0" fmla="*/ 140 w 310"/>
                <a:gd name="T1" fmla="*/ 286 h 286"/>
                <a:gd name="T2" fmla="*/ 0 w 310"/>
                <a:gd name="T3" fmla="*/ 172 h 286"/>
                <a:gd name="T4" fmla="*/ 2 w 310"/>
                <a:gd name="T5" fmla="*/ 12 h 286"/>
                <a:gd name="T6" fmla="*/ 57 w 310"/>
                <a:gd name="T7" fmla="*/ 7 h 286"/>
                <a:gd name="T8" fmla="*/ 88 w 310"/>
                <a:gd name="T9" fmla="*/ 41 h 286"/>
                <a:gd name="T10" fmla="*/ 97 w 310"/>
                <a:gd name="T11" fmla="*/ 7 h 286"/>
                <a:gd name="T12" fmla="*/ 135 w 310"/>
                <a:gd name="T13" fmla="*/ 0 h 286"/>
                <a:gd name="T14" fmla="*/ 310 w 310"/>
                <a:gd name="T15" fmla="*/ 150 h 286"/>
                <a:gd name="T16" fmla="*/ 140 w 310"/>
                <a:gd name="T17" fmla="*/ 28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6">
                  <a:moveTo>
                    <a:pt x="140" y="286"/>
                  </a:moveTo>
                  <a:lnTo>
                    <a:pt x="0" y="172"/>
                  </a:lnTo>
                  <a:lnTo>
                    <a:pt x="2" y="12"/>
                  </a:lnTo>
                  <a:lnTo>
                    <a:pt x="57" y="7"/>
                  </a:lnTo>
                  <a:lnTo>
                    <a:pt x="88" y="41"/>
                  </a:lnTo>
                  <a:lnTo>
                    <a:pt x="97" y="7"/>
                  </a:lnTo>
                  <a:lnTo>
                    <a:pt x="135" y="0"/>
                  </a:lnTo>
                  <a:lnTo>
                    <a:pt x="310" y="150"/>
                  </a:lnTo>
                  <a:lnTo>
                    <a:pt x="140" y="286"/>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lIns="72585" tIns="36293" rIns="72585" bIns="36293"/>
            <a:lstStyle/>
            <a:p>
              <a:pPr fontAlgn="auto">
                <a:spcBef>
                  <a:spcPts val="0"/>
                </a:spcBef>
                <a:spcAft>
                  <a:spcPts val="0"/>
                </a:spcAft>
                <a:defRPr/>
              </a:pPr>
              <a:endParaRPr lang="zh-CN" altLang="en-US">
                <a:latin typeface="+mn-lt"/>
                <a:ea typeface="+mn-ea"/>
                <a:cs typeface="+mn-ea"/>
                <a:sym typeface="+mn-lt"/>
              </a:endParaRPr>
            </a:p>
          </p:txBody>
        </p:sp>
        <p:sp>
          <p:nvSpPr>
            <p:cNvPr id="87069" name="Freeform 62"/>
            <p:cNvSpPr>
              <a:spLocks noEditPoints="1"/>
            </p:cNvSpPr>
            <p:nvPr/>
          </p:nvSpPr>
          <p:spPr bwMode="auto">
            <a:xfrm>
              <a:off x="3912792" y="4066758"/>
              <a:ext cx="122789" cy="300038"/>
            </a:xfrm>
            <a:custGeom>
              <a:avLst/>
              <a:gdLst>
                <a:gd name="T0" fmla="*/ 84432 w 31"/>
                <a:gd name="T1" fmla="*/ 0 h 77"/>
                <a:gd name="T2" fmla="*/ 144032 w 31"/>
                <a:gd name="T3" fmla="*/ 24724 h 77"/>
                <a:gd name="T4" fmla="*/ 153965 w 31"/>
                <a:gd name="T5" fmla="*/ 89007 h 77"/>
                <a:gd name="T6" fmla="*/ 153965 w 31"/>
                <a:gd name="T7" fmla="*/ 306580 h 77"/>
                <a:gd name="T8" fmla="*/ 134099 w 31"/>
                <a:gd name="T9" fmla="*/ 360973 h 77"/>
                <a:gd name="T10" fmla="*/ 79466 w 31"/>
                <a:gd name="T11" fmla="*/ 380752 h 77"/>
                <a:gd name="T12" fmla="*/ 14900 w 31"/>
                <a:gd name="T13" fmla="*/ 356028 h 77"/>
                <a:gd name="T14" fmla="*/ 0 w 31"/>
                <a:gd name="T15" fmla="*/ 276911 h 77"/>
                <a:gd name="T16" fmla="*/ 0 w 31"/>
                <a:gd name="T17" fmla="*/ 103841 h 77"/>
                <a:gd name="T18" fmla="*/ 14900 w 31"/>
                <a:gd name="T19" fmla="*/ 24724 h 77"/>
                <a:gd name="T20" fmla="*/ 84432 w 31"/>
                <a:gd name="T21" fmla="*/ 0 h 77"/>
                <a:gd name="T22" fmla="*/ 79466 w 31"/>
                <a:gd name="T23" fmla="*/ 346138 h 77"/>
                <a:gd name="T24" fmla="*/ 114232 w 31"/>
                <a:gd name="T25" fmla="*/ 291745 h 77"/>
                <a:gd name="T26" fmla="*/ 114232 w 31"/>
                <a:gd name="T27" fmla="*/ 84062 h 77"/>
                <a:gd name="T28" fmla="*/ 79466 w 31"/>
                <a:gd name="T29" fmla="*/ 34614 h 77"/>
                <a:gd name="T30" fmla="*/ 44700 w 31"/>
                <a:gd name="T31" fmla="*/ 84062 h 77"/>
                <a:gd name="T32" fmla="*/ 44700 w 31"/>
                <a:gd name="T33" fmla="*/ 98897 h 77"/>
                <a:gd name="T34" fmla="*/ 44700 w 31"/>
                <a:gd name="T35" fmla="*/ 113731 h 77"/>
                <a:gd name="T36" fmla="*/ 44700 w 31"/>
                <a:gd name="T37" fmla="*/ 173069 h 77"/>
                <a:gd name="T38" fmla="*/ 44700 w 31"/>
                <a:gd name="T39" fmla="*/ 237352 h 77"/>
                <a:gd name="T40" fmla="*/ 44700 w 31"/>
                <a:gd name="T41" fmla="*/ 291745 h 77"/>
                <a:gd name="T42" fmla="*/ 79466 w 31"/>
                <a:gd name="T43" fmla="*/ 346138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9" y="5"/>
                  </a:cubicBezTo>
                  <a:cubicBezTo>
                    <a:pt x="30" y="8"/>
                    <a:pt x="31" y="12"/>
                    <a:pt x="31" y="18"/>
                  </a:cubicBezTo>
                  <a:cubicBezTo>
                    <a:pt x="31" y="62"/>
                    <a:pt x="31" y="62"/>
                    <a:pt x="31" y="62"/>
                  </a:cubicBezTo>
                  <a:cubicBezTo>
                    <a:pt x="31" y="67"/>
                    <a:pt x="30" y="71"/>
                    <a:pt x="27" y="73"/>
                  </a:cubicBezTo>
                  <a:cubicBezTo>
                    <a:pt x="25" y="76"/>
                    <a:pt x="21" y="77"/>
                    <a:pt x="16" y="77"/>
                  </a:cubicBezTo>
                  <a:cubicBezTo>
                    <a:pt x="10" y="77"/>
                    <a:pt x="5" y="75"/>
                    <a:pt x="3" y="72"/>
                  </a:cubicBezTo>
                  <a:cubicBezTo>
                    <a:pt x="1" y="69"/>
                    <a:pt x="0" y="64"/>
                    <a:pt x="0" y="56"/>
                  </a:cubicBezTo>
                  <a:cubicBezTo>
                    <a:pt x="0" y="21"/>
                    <a:pt x="0" y="21"/>
                    <a:pt x="0" y="21"/>
                  </a:cubicBezTo>
                  <a:cubicBezTo>
                    <a:pt x="0" y="14"/>
                    <a:pt x="1" y="8"/>
                    <a:pt x="3" y="5"/>
                  </a:cubicBezTo>
                  <a:cubicBezTo>
                    <a:pt x="5" y="2"/>
                    <a:pt x="10" y="0"/>
                    <a:pt x="17" y="0"/>
                  </a:cubicBezTo>
                  <a:close/>
                  <a:moveTo>
                    <a:pt x="16" y="70"/>
                  </a:moveTo>
                  <a:cubicBezTo>
                    <a:pt x="20" y="70"/>
                    <a:pt x="23" y="66"/>
                    <a:pt x="23" y="59"/>
                  </a:cubicBezTo>
                  <a:cubicBezTo>
                    <a:pt x="23" y="17"/>
                    <a:pt x="23" y="17"/>
                    <a:pt x="23" y="17"/>
                  </a:cubicBezTo>
                  <a:cubicBezTo>
                    <a:pt x="23" y="10"/>
                    <a:pt x="20" y="7"/>
                    <a:pt x="16" y="7"/>
                  </a:cubicBezTo>
                  <a:cubicBezTo>
                    <a:pt x="12"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2" y="70"/>
                    <a:pt x="16" y="70"/>
                  </a:cubicBezTo>
                  <a:close/>
                </a:path>
              </a:pathLst>
            </a:custGeom>
            <a:solidFill>
              <a:srgbClr val="FFFFFF"/>
            </a:solidFill>
            <a:ln>
              <a:noFill/>
            </a:ln>
          </p:spPr>
          <p:txBody>
            <a:bodyPr lIns="72585" tIns="36293" rIns="72585" bIns="36293"/>
            <a:lstStyle/>
            <a:p>
              <a:endParaRPr lang="zh-CN" altLang="en-US">
                <a:latin typeface="+mn-lt"/>
                <a:ea typeface="+mn-ea"/>
                <a:cs typeface="+mn-ea"/>
                <a:sym typeface="+mn-lt"/>
              </a:endParaRPr>
            </a:p>
          </p:txBody>
        </p:sp>
        <p:sp>
          <p:nvSpPr>
            <p:cNvPr id="87070" name="Freeform 63"/>
            <p:cNvSpPr/>
            <p:nvPr/>
          </p:nvSpPr>
          <p:spPr bwMode="auto">
            <a:xfrm>
              <a:off x="4059633" y="4066758"/>
              <a:ext cx="117725" cy="300038"/>
            </a:xfrm>
            <a:custGeom>
              <a:avLst/>
              <a:gdLst>
                <a:gd name="T0" fmla="*/ 44317 w 30"/>
                <a:gd name="T1" fmla="*/ 267021 h 77"/>
                <a:gd name="T2" fmla="*/ 44317 w 30"/>
                <a:gd name="T3" fmla="*/ 306580 h 77"/>
                <a:gd name="T4" fmla="*/ 49241 w 30"/>
                <a:gd name="T5" fmla="*/ 336249 h 77"/>
                <a:gd name="T6" fmla="*/ 78786 w 30"/>
                <a:gd name="T7" fmla="*/ 346138 h 77"/>
                <a:gd name="T8" fmla="*/ 103407 w 30"/>
                <a:gd name="T9" fmla="*/ 321414 h 77"/>
                <a:gd name="T10" fmla="*/ 103407 w 30"/>
                <a:gd name="T11" fmla="*/ 286800 h 77"/>
                <a:gd name="T12" fmla="*/ 103407 w 30"/>
                <a:gd name="T13" fmla="*/ 257131 h 77"/>
                <a:gd name="T14" fmla="*/ 98483 w 30"/>
                <a:gd name="T15" fmla="*/ 212628 h 77"/>
                <a:gd name="T16" fmla="*/ 59090 w 30"/>
                <a:gd name="T17" fmla="*/ 192848 h 77"/>
                <a:gd name="T18" fmla="*/ 49241 w 30"/>
                <a:gd name="T19" fmla="*/ 192848 h 77"/>
                <a:gd name="T20" fmla="*/ 34469 w 30"/>
                <a:gd name="T21" fmla="*/ 197793 h 77"/>
                <a:gd name="T22" fmla="*/ 34469 w 30"/>
                <a:gd name="T23" fmla="*/ 153290 h 77"/>
                <a:gd name="T24" fmla="*/ 44317 w 30"/>
                <a:gd name="T25" fmla="*/ 153290 h 77"/>
                <a:gd name="T26" fmla="*/ 93559 w 30"/>
                <a:gd name="T27" fmla="*/ 108786 h 77"/>
                <a:gd name="T28" fmla="*/ 93559 w 30"/>
                <a:gd name="T29" fmla="*/ 69228 h 77"/>
                <a:gd name="T30" fmla="*/ 68938 w 30"/>
                <a:gd name="T31" fmla="*/ 34614 h 77"/>
                <a:gd name="T32" fmla="*/ 44317 w 30"/>
                <a:gd name="T33" fmla="*/ 74172 h 77"/>
                <a:gd name="T34" fmla="*/ 44317 w 30"/>
                <a:gd name="T35" fmla="*/ 84062 h 77"/>
                <a:gd name="T36" fmla="*/ 44317 w 30"/>
                <a:gd name="T37" fmla="*/ 93952 h 77"/>
                <a:gd name="T38" fmla="*/ 0 w 30"/>
                <a:gd name="T39" fmla="*/ 93952 h 77"/>
                <a:gd name="T40" fmla="*/ 0 w 30"/>
                <a:gd name="T41" fmla="*/ 59338 h 77"/>
                <a:gd name="T42" fmla="*/ 73862 w 30"/>
                <a:gd name="T43" fmla="*/ 0 h 77"/>
                <a:gd name="T44" fmla="*/ 142800 w 30"/>
                <a:gd name="T45" fmla="*/ 64283 h 77"/>
                <a:gd name="T46" fmla="*/ 142800 w 30"/>
                <a:gd name="T47" fmla="*/ 84062 h 77"/>
                <a:gd name="T48" fmla="*/ 142800 w 30"/>
                <a:gd name="T49" fmla="*/ 98897 h 77"/>
                <a:gd name="T50" fmla="*/ 108331 w 30"/>
                <a:gd name="T51" fmla="*/ 168124 h 77"/>
                <a:gd name="T52" fmla="*/ 137876 w 30"/>
                <a:gd name="T53" fmla="*/ 192848 h 77"/>
                <a:gd name="T54" fmla="*/ 147724 w 30"/>
                <a:gd name="T55" fmla="*/ 237352 h 77"/>
                <a:gd name="T56" fmla="*/ 147724 w 30"/>
                <a:gd name="T57" fmla="*/ 316469 h 77"/>
                <a:gd name="T58" fmla="*/ 68938 w 30"/>
                <a:gd name="T59" fmla="*/ 380752 h 77"/>
                <a:gd name="T60" fmla="*/ 0 w 30"/>
                <a:gd name="T61" fmla="*/ 316469 h 77"/>
                <a:gd name="T62" fmla="*/ 0 w 30"/>
                <a:gd name="T63" fmla="*/ 267021 h 77"/>
                <a:gd name="T64" fmla="*/ 44317 w 30"/>
                <a:gd name="T65" fmla="*/ 267021 h 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0" h="77">
                  <a:moveTo>
                    <a:pt x="9" y="54"/>
                  </a:moveTo>
                  <a:cubicBezTo>
                    <a:pt x="9" y="62"/>
                    <a:pt x="9" y="62"/>
                    <a:pt x="9" y="62"/>
                  </a:cubicBezTo>
                  <a:cubicBezTo>
                    <a:pt x="9" y="65"/>
                    <a:pt x="9" y="67"/>
                    <a:pt x="10" y="68"/>
                  </a:cubicBezTo>
                  <a:cubicBezTo>
                    <a:pt x="11" y="69"/>
                    <a:pt x="13" y="70"/>
                    <a:pt x="16" y="70"/>
                  </a:cubicBezTo>
                  <a:cubicBezTo>
                    <a:pt x="18" y="70"/>
                    <a:pt x="20" y="68"/>
                    <a:pt x="21" y="65"/>
                  </a:cubicBezTo>
                  <a:cubicBezTo>
                    <a:pt x="21" y="64"/>
                    <a:pt x="21" y="62"/>
                    <a:pt x="21" y="58"/>
                  </a:cubicBezTo>
                  <a:cubicBezTo>
                    <a:pt x="21" y="52"/>
                    <a:pt x="21" y="52"/>
                    <a:pt x="21" y="52"/>
                  </a:cubicBezTo>
                  <a:cubicBezTo>
                    <a:pt x="21" y="48"/>
                    <a:pt x="21" y="45"/>
                    <a:pt x="20" y="43"/>
                  </a:cubicBezTo>
                  <a:cubicBezTo>
                    <a:pt x="18" y="41"/>
                    <a:pt x="16" y="39"/>
                    <a:pt x="12" y="39"/>
                  </a:cubicBezTo>
                  <a:cubicBezTo>
                    <a:pt x="11" y="39"/>
                    <a:pt x="11" y="39"/>
                    <a:pt x="10" y="39"/>
                  </a:cubicBezTo>
                  <a:cubicBezTo>
                    <a:pt x="9" y="39"/>
                    <a:pt x="8" y="40"/>
                    <a:pt x="7" y="40"/>
                  </a:cubicBezTo>
                  <a:cubicBezTo>
                    <a:pt x="7" y="31"/>
                    <a:pt x="7" y="31"/>
                    <a:pt x="7" y="31"/>
                  </a:cubicBezTo>
                  <a:cubicBezTo>
                    <a:pt x="9" y="31"/>
                    <a:pt x="9" y="31"/>
                    <a:pt x="9" y="31"/>
                  </a:cubicBezTo>
                  <a:cubicBezTo>
                    <a:pt x="16" y="31"/>
                    <a:pt x="19" y="28"/>
                    <a:pt x="19" y="22"/>
                  </a:cubicBezTo>
                  <a:cubicBezTo>
                    <a:pt x="19" y="14"/>
                    <a:pt x="19" y="14"/>
                    <a:pt x="19" y="14"/>
                  </a:cubicBezTo>
                  <a:cubicBezTo>
                    <a:pt x="19" y="9"/>
                    <a:pt x="18" y="7"/>
                    <a:pt x="14" y="7"/>
                  </a:cubicBezTo>
                  <a:cubicBezTo>
                    <a:pt x="11" y="7"/>
                    <a:pt x="9" y="10"/>
                    <a:pt x="9" y="15"/>
                  </a:cubicBezTo>
                  <a:cubicBezTo>
                    <a:pt x="9" y="17"/>
                    <a:pt x="9" y="17"/>
                    <a:pt x="9" y="17"/>
                  </a:cubicBezTo>
                  <a:cubicBezTo>
                    <a:pt x="9" y="19"/>
                    <a:pt x="9" y="19"/>
                    <a:pt x="9" y="19"/>
                  </a:cubicBezTo>
                  <a:cubicBezTo>
                    <a:pt x="0" y="19"/>
                    <a:pt x="0" y="19"/>
                    <a:pt x="0" y="19"/>
                  </a:cubicBezTo>
                  <a:cubicBezTo>
                    <a:pt x="0" y="12"/>
                    <a:pt x="0" y="12"/>
                    <a:pt x="0" y="12"/>
                  </a:cubicBezTo>
                  <a:cubicBezTo>
                    <a:pt x="0" y="4"/>
                    <a:pt x="5" y="0"/>
                    <a:pt x="15" y="0"/>
                  </a:cubicBezTo>
                  <a:cubicBezTo>
                    <a:pt x="24" y="0"/>
                    <a:pt x="29" y="4"/>
                    <a:pt x="29" y="13"/>
                  </a:cubicBezTo>
                  <a:cubicBezTo>
                    <a:pt x="29" y="17"/>
                    <a:pt x="29" y="17"/>
                    <a:pt x="29" y="17"/>
                  </a:cubicBezTo>
                  <a:cubicBezTo>
                    <a:pt x="29" y="20"/>
                    <a:pt x="29" y="20"/>
                    <a:pt x="29" y="20"/>
                  </a:cubicBezTo>
                  <a:cubicBezTo>
                    <a:pt x="29" y="27"/>
                    <a:pt x="26" y="31"/>
                    <a:pt x="22" y="34"/>
                  </a:cubicBezTo>
                  <a:cubicBezTo>
                    <a:pt x="25" y="35"/>
                    <a:pt x="27" y="36"/>
                    <a:pt x="28" y="39"/>
                  </a:cubicBezTo>
                  <a:cubicBezTo>
                    <a:pt x="29" y="41"/>
                    <a:pt x="30" y="44"/>
                    <a:pt x="30" y="48"/>
                  </a:cubicBezTo>
                  <a:cubicBezTo>
                    <a:pt x="30" y="64"/>
                    <a:pt x="30" y="64"/>
                    <a:pt x="30" y="64"/>
                  </a:cubicBezTo>
                  <a:cubicBezTo>
                    <a:pt x="30" y="73"/>
                    <a:pt x="25" y="77"/>
                    <a:pt x="14" y="77"/>
                  </a:cubicBezTo>
                  <a:cubicBezTo>
                    <a:pt x="5" y="77"/>
                    <a:pt x="0" y="73"/>
                    <a:pt x="0" y="64"/>
                  </a:cubicBezTo>
                  <a:cubicBezTo>
                    <a:pt x="0" y="54"/>
                    <a:pt x="0" y="54"/>
                    <a:pt x="0" y="54"/>
                  </a:cubicBezTo>
                  <a:lnTo>
                    <a:pt x="9" y="54"/>
                  </a:lnTo>
                  <a:close/>
                </a:path>
              </a:pathLst>
            </a:custGeom>
            <a:solidFill>
              <a:srgbClr val="FFFFFF"/>
            </a:solidFill>
            <a:ln>
              <a:noFill/>
            </a:ln>
          </p:spPr>
          <p:txBody>
            <a:bodyPr lIns="72585" tIns="36293" rIns="72585" bIns="36293"/>
            <a:lstStyle/>
            <a:p>
              <a:endParaRPr lang="zh-CN" altLang="en-US">
                <a:latin typeface="+mn-lt"/>
                <a:ea typeface="+mn-ea"/>
                <a:cs typeface="+mn-ea"/>
                <a:sym typeface="+mn-lt"/>
              </a:endParaRPr>
            </a:p>
          </p:txBody>
        </p:sp>
      </p:grpSp>
      <p:grpSp>
        <p:nvGrpSpPr>
          <p:cNvPr id="4" name="组合 3"/>
          <p:cNvGrpSpPr/>
          <p:nvPr/>
        </p:nvGrpSpPr>
        <p:grpSpPr>
          <a:xfrm>
            <a:off x="4818461" y="1733551"/>
            <a:ext cx="3661171" cy="856060"/>
            <a:chOff x="5122960" y="1820228"/>
            <a:chExt cx="3892537" cy="898863"/>
          </a:xfrm>
        </p:grpSpPr>
        <p:grpSp>
          <p:nvGrpSpPr>
            <p:cNvPr id="87042" name="组合 2"/>
            <p:cNvGrpSpPr/>
            <p:nvPr/>
          </p:nvGrpSpPr>
          <p:grpSpPr bwMode="auto">
            <a:xfrm>
              <a:off x="5217899" y="1898988"/>
              <a:ext cx="3797598" cy="741342"/>
              <a:chOff x="3791744" y="5346476"/>
              <a:chExt cx="5832648" cy="1152128"/>
            </a:xfrm>
          </p:grpSpPr>
          <p:sp>
            <p:nvSpPr>
              <p:cNvPr id="10" name="圆角矩形 9"/>
              <p:cNvSpPr/>
              <p:nvPr/>
            </p:nvSpPr>
            <p:spPr>
              <a:xfrm>
                <a:off x="4007768" y="5518711"/>
                <a:ext cx="5400600" cy="807659"/>
              </a:xfrm>
              <a:prstGeom prst="roundRect">
                <a:avLst>
                  <a:gd name="adj" fmla="val 50000"/>
                </a:avLst>
              </a:prstGeom>
              <a:solidFill>
                <a:srgbClr val="00B0F0"/>
              </a:solidFill>
              <a:ln>
                <a:gradFill flip="none" rotWithShape="1">
                  <a:gsLst>
                    <a:gs pos="100000">
                      <a:schemeClr val="bg1"/>
                    </a:gs>
                    <a:gs pos="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cs typeface="+mn-ea"/>
                  <a:sym typeface="+mn-lt"/>
                </a:endParaRPr>
              </a:p>
            </p:txBody>
          </p:sp>
          <p:sp>
            <p:nvSpPr>
              <p:cNvPr id="11" name="任意多边形 10"/>
              <p:cNvSpPr/>
              <p:nvPr/>
            </p:nvSpPr>
            <p:spPr>
              <a:xfrm>
                <a:off x="3791744" y="5346476"/>
                <a:ext cx="5832648" cy="1152128"/>
              </a:xfrm>
              <a:custGeom>
                <a:avLst/>
                <a:gdLst>
                  <a:gd name="connsiteX0" fmla="*/ 619854 w 5832648"/>
                  <a:gd name="connsiteY0" fmla="*/ 172234 h 1152128"/>
                  <a:gd name="connsiteX1" fmla="*/ 247759 w 5832648"/>
                  <a:gd name="connsiteY1" fmla="*/ 418875 h 1152128"/>
                  <a:gd name="connsiteX2" fmla="*/ 216024 w 5832648"/>
                  <a:gd name="connsiteY2" fmla="*/ 576064 h 1152128"/>
                  <a:gd name="connsiteX3" fmla="*/ 216024 w 5832648"/>
                  <a:gd name="connsiteY3" fmla="*/ 576063 h 1152128"/>
                  <a:gd name="connsiteX4" fmla="*/ 216024 w 5832648"/>
                  <a:gd name="connsiteY4" fmla="*/ 576064 h 1152128"/>
                  <a:gd name="connsiteX5" fmla="*/ 216024 w 5832648"/>
                  <a:gd name="connsiteY5" fmla="*/ 576064 h 1152128"/>
                  <a:gd name="connsiteX6" fmla="*/ 247759 w 5832648"/>
                  <a:gd name="connsiteY6" fmla="*/ 733252 h 1152128"/>
                  <a:gd name="connsiteX7" fmla="*/ 619854 w 5832648"/>
                  <a:gd name="connsiteY7" fmla="*/ 979893 h 1152128"/>
                  <a:gd name="connsiteX8" fmla="*/ 5212794 w 5832648"/>
                  <a:gd name="connsiteY8" fmla="*/ 979894 h 1152128"/>
                  <a:gd name="connsiteX9" fmla="*/ 5616624 w 5832648"/>
                  <a:gd name="connsiteY9" fmla="*/ 576064 h 1152128"/>
                  <a:gd name="connsiteX10" fmla="*/ 5616625 w 5832648"/>
                  <a:gd name="connsiteY10" fmla="*/ 576064 h 1152128"/>
                  <a:gd name="connsiteX11" fmla="*/ 5212795 w 5832648"/>
                  <a:gd name="connsiteY11" fmla="*/ 172234 h 1152128"/>
                  <a:gd name="connsiteX12" fmla="*/ 576064 w 5832648"/>
                  <a:gd name="connsiteY12" fmla="*/ 0 h 1152128"/>
                  <a:gd name="connsiteX13" fmla="*/ 5256584 w 5832648"/>
                  <a:gd name="connsiteY13" fmla="*/ 0 h 1152128"/>
                  <a:gd name="connsiteX14" fmla="*/ 5832648 w 5832648"/>
                  <a:gd name="connsiteY14" fmla="*/ 576064 h 1152128"/>
                  <a:gd name="connsiteX15" fmla="*/ 5256584 w 5832648"/>
                  <a:gd name="connsiteY15" fmla="*/ 1152128 h 1152128"/>
                  <a:gd name="connsiteX16" fmla="*/ 576064 w 5832648"/>
                  <a:gd name="connsiteY16" fmla="*/ 1152128 h 1152128"/>
                  <a:gd name="connsiteX17" fmla="*/ 0 w 5832648"/>
                  <a:gd name="connsiteY17" fmla="*/ 576064 h 1152128"/>
                  <a:gd name="connsiteX18" fmla="*/ 576064 w 5832648"/>
                  <a:gd name="connsiteY18" fmla="*/ 0 h 1152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832648" h="1152128">
                    <a:moveTo>
                      <a:pt x="619854" y="172234"/>
                    </a:moveTo>
                    <a:cubicBezTo>
                      <a:pt x="452583" y="172234"/>
                      <a:pt x="309064" y="273935"/>
                      <a:pt x="247759" y="418875"/>
                    </a:cubicBezTo>
                    <a:lnTo>
                      <a:pt x="216024" y="576064"/>
                    </a:lnTo>
                    <a:lnTo>
                      <a:pt x="216024" y="576063"/>
                    </a:lnTo>
                    <a:lnTo>
                      <a:pt x="216024" y="576064"/>
                    </a:lnTo>
                    <a:lnTo>
                      <a:pt x="216024" y="576064"/>
                    </a:lnTo>
                    <a:lnTo>
                      <a:pt x="247759" y="733252"/>
                    </a:lnTo>
                    <a:cubicBezTo>
                      <a:pt x="309064" y="878193"/>
                      <a:pt x="452583" y="979893"/>
                      <a:pt x="619854" y="979893"/>
                    </a:cubicBezTo>
                    <a:lnTo>
                      <a:pt x="5212794" y="979894"/>
                    </a:lnTo>
                    <a:cubicBezTo>
                      <a:pt x="5435823" y="979894"/>
                      <a:pt x="5616624" y="799093"/>
                      <a:pt x="5616624" y="576064"/>
                    </a:cubicBezTo>
                    <a:lnTo>
                      <a:pt x="5616625" y="576064"/>
                    </a:lnTo>
                    <a:cubicBezTo>
                      <a:pt x="5616625" y="353035"/>
                      <a:pt x="5435824" y="172234"/>
                      <a:pt x="5212795" y="172234"/>
                    </a:cubicBezTo>
                    <a:close/>
                    <a:moveTo>
                      <a:pt x="576064" y="0"/>
                    </a:moveTo>
                    <a:lnTo>
                      <a:pt x="5256584" y="0"/>
                    </a:lnTo>
                    <a:cubicBezTo>
                      <a:pt x="5574735" y="0"/>
                      <a:pt x="5832648" y="257913"/>
                      <a:pt x="5832648" y="576064"/>
                    </a:cubicBezTo>
                    <a:cubicBezTo>
                      <a:pt x="5832648" y="894215"/>
                      <a:pt x="5574735" y="1152128"/>
                      <a:pt x="5256584" y="1152128"/>
                    </a:cubicBezTo>
                    <a:lnTo>
                      <a:pt x="576064" y="1152128"/>
                    </a:lnTo>
                    <a:cubicBezTo>
                      <a:pt x="257913" y="1152128"/>
                      <a:pt x="0" y="894215"/>
                      <a:pt x="0" y="576064"/>
                    </a:cubicBezTo>
                    <a:cubicBezTo>
                      <a:pt x="0" y="257913"/>
                      <a:pt x="257913" y="0"/>
                      <a:pt x="576064" y="0"/>
                    </a:cubicBezTo>
                    <a:close/>
                  </a:path>
                </a:pathLst>
              </a:custGeom>
              <a:solidFill>
                <a:srgbClr val="F3F3F3"/>
              </a:solidFill>
              <a:ln>
                <a:no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cs typeface="+mn-ea"/>
                  <a:sym typeface="+mn-lt"/>
                </a:endParaRPr>
              </a:p>
            </p:txBody>
          </p:sp>
          <p:sp>
            <p:nvSpPr>
              <p:cNvPr id="12" name="圆角矩形 11"/>
              <p:cNvSpPr/>
              <p:nvPr/>
            </p:nvSpPr>
            <p:spPr>
              <a:xfrm>
                <a:off x="3791744" y="5346476"/>
                <a:ext cx="5832648" cy="1152128"/>
              </a:xfrm>
              <a:prstGeom prst="roundRect">
                <a:avLst>
                  <a:gd name="adj" fmla="val 50000"/>
                </a:avLst>
              </a:prstGeom>
              <a:noFill/>
              <a:ln>
                <a:gradFill flip="none" rotWithShape="1">
                  <a:gsLst>
                    <a:gs pos="0">
                      <a:schemeClr val="bg1"/>
                    </a:gs>
                    <a:gs pos="10000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cs typeface="+mn-ea"/>
                  <a:sym typeface="+mn-lt"/>
                </a:endParaRPr>
              </a:p>
            </p:txBody>
          </p:sp>
        </p:grpSp>
        <p:grpSp>
          <p:nvGrpSpPr>
            <p:cNvPr id="87043" name="组合 3"/>
            <p:cNvGrpSpPr/>
            <p:nvPr/>
          </p:nvGrpSpPr>
          <p:grpSpPr bwMode="auto">
            <a:xfrm>
              <a:off x="5122960" y="1820228"/>
              <a:ext cx="910157" cy="898863"/>
              <a:chOff x="6124811" y="347435"/>
              <a:chExt cx="1141097" cy="1141097"/>
            </a:xfrm>
          </p:grpSpPr>
          <p:sp>
            <p:nvSpPr>
              <p:cNvPr id="5" name="椭圆 4"/>
              <p:cNvSpPr/>
              <p:nvPr/>
            </p:nvSpPr>
            <p:spPr>
              <a:xfrm>
                <a:off x="6234318" y="456943"/>
                <a:ext cx="922083" cy="922082"/>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cs typeface="+mn-ea"/>
                  <a:sym typeface="+mn-lt"/>
                </a:endParaRPr>
              </a:p>
            </p:txBody>
          </p:sp>
          <p:grpSp>
            <p:nvGrpSpPr>
              <p:cNvPr id="87176" name="组合 5"/>
              <p:cNvGrpSpPr/>
              <p:nvPr/>
            </p:nvGrpSpPr>
            <p:grpSpPr bwMode="auto">
              <a:xfrm>
                <a:off x="6124811" y="347435"/>
                <a:ext cx="1141097" cy="1141097"/>
                <a:chOff x="3733576" y="3930057"/>
                <a:chExt cx="1800000" cy="1800000"/>
              </a:xfrm>
            </p:grpSpPr>
            <p:sp>
              <p:nvSpPr>
                <p:cNvPr id="7" name="椭圆 6"/>
                <p:cNvSpPr/>
                <p:nvPr/>
              </p:nvSpPr>
              <p:spPr>
                <a:xfrm>
                  <a:off x="4003576" y="4200057"/>
                  <a:ext cx="1260000" cy="1260000"/>
                </a:xfrm>
                <a:prstGeom prst="ellipse">
                  <a:avLst/>
                </a:prstGeom>
                <a:noFill/>
                <a:ln>
                  <a:gradFill flip="none" rotWithShape="1">
                    <a:gsLst>
                      <a:gs pos="100000">
                        <a:schemeClr val="bg1"/>
                      </a:gs>
                      <a:gs pos="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cs typeface="+mn-ea"/>
                    <a:sym typeface="+mn-lt"/>
                  </a:endParaRPr>
                </a:p>
              </p:txBody>
            </p:sp>
            <p:sp>
              <p:nvSpPr>
                <p:cNvPr id="8" name="任意多边形 7"/>
                <p:cNvSpPr/>
                <p:nvPr/>
              </p:nvSpPr>
              <p:spPr>
                <a:xfrm>
                  <a:off x="3733576" y="3930057"/>
                  <a:ext cx="1800000" cy="1800000"/>
                </a:xfrm>
                <a:custGeom>
                  <a:avLst/>
                  <a:gdLst>
                    <a:gd name="connsiteX0" fmla="*/ 900000 w 1800000"/>
                    <a:gd name="connsiteY0" fmla="*/ 0 h 1800000"/>
                    <a:gd name="connsiteX1" fmla="*/ 1800000 w 1800000"/>
                    <a:gd name="connsiteY1" fmla="*/ 900000 h 1800000"/>
                    <a:gd name="connsiteX2" fmla="*/ 900000 w 1800000"/>
                    <a:gd name="connsiteY2" fmla="*/ 1800000 h 1800000"/>
                    <a:gd name="connsiteX3" fmla="*/ 0 w 1800000"/>
                    <a:gd name="connsiteY3" fmla="*/ 900000 h 1800000"/>
                    <a:gd name="connsiteX4" fmla="*/ 900000 w 1800000"/>
                    <a:gd name="connsiteY4" fmla="*/ 0 h 1800000"/>
                    <a:gd name="connsiteX5" fmla="*/ 900000 w 1800000"/>
                    <a:gd name="connsiteY5" fmla="*/ 270000 h 1800000"/>
                    <a:gd name="connsiteX6" fmla="*/ 270000 w 1800000"/>
                    <a:gd name="connsiteY6" fmla="*/ 900000 h 1800000"/>
                    <a:gd name="connsiteX7" fmla="*/ 900000 w 1800000"/>
                    <a:gd name="connsiteY7" fmla="*/ 1530000 h 1800000"/>
                    <a:gd name="connsiteX8" fmla="*/ 1530000 w 1800000"/>
                    <a:gd name="connsiteY8" fmla="*/ 900000 h 1800000"/>
                    <a:gd name="connsiteX9" fmla="*/ 900000 w 1800000"/>
                    <a:gd name="connsiteY9" fmla="*/ 270000 h 18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000" h="1800000">
                      <a:moveTo>
                        <a:pt x="900000" y="0"/>
                      </a:moveTo>
                      <a:cubicBezTo>
                        <a:pt x="1397056" y="0"/>
                        <a:pt x="1800000" y="402944"/>
                        <a:pt x="1800000" y="900000"/>
                      </a:cubicBezTo>
                      <a:cubicBezTo>
                        <a:pt x="1800000" y="1397056"/>
                        <a:pt x="1397056" y="1800000"/>
                        <a:pt x="900000" y="1800000"/>
                      </a:cubicBezTo>
                      <a:cubicBezTo>
                        <a:pt x="402944" y="1800000"/>
                        <a:pt x="0" y="1397056"/>
                        <a:pt x="0" y="900000"/>
                      </a:cubicBezTo>
                      <a:cubicBezTo>
                        <a:pt x="0" y="402944"/>
                        <a:pt x="402944" y="0"/>
                        <a:pt x="900000" y="0"/>
                      </a:cubicBezTo>
                      <a:close/>
                      <a:moveTo>
                        <a:pt x="900000" y="270000"/>
                      </a:moveTo>
                      <a:cubicBezTo>
                        <a:pt x="552061" y="270000"/>
                        <a:pt x="270000" y="552061"/>
                        <a:pt x="270000" y="900000"/>
                      </a:cubicBezTo>
                      <a:cubicBezTo>
                        <a:pt x="270000" y="1247939"/>
                        <a:pt x="552061" y="1530000"/>
                        <a:pt x="900000" y="1530000"/>
                      </a:cubicBezTo>
                      <a:cubicBezTo>
                        <a:pt x="1247939" y="1530000"/>
                        <a:pt x="1530000" y="1247939"/>
                        <a:pt x="1530000" y="900000"/>
                      </a:cubicBezTo>
                      <a:cubicBezTo>
                        <a:pt x="1530000" y="552061"/>
                        <a:pt x="1247939" y="270000"/>
                        <a:pt x="900000" y="270000"/>
                      </a:cubicBezTo>
                      <a:close/>
                    </a:path>
                  </a:pathLst>
                </a:custGeom>
                <a:gradFill>
                  <a:gsLst>
                    <a:gs pos="0">
                      <a:srgbClr val="F0F0F0"/>
                    </a:gs>
                    <a:gs pos="100000">
                      <a:srgbClr val="DBDBDB"/>
                    </a:gs>
                  </a:gsLst>
                  <a:lin ang="2700000" scaled="1"/>
                </a:gradFill>
                <a:ln>
                  <a:no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cs typeface="+mn-ea"/>
                    <a:sym typeface="+mn-lt"/>
                  </a:endParaRPr>
                </a:p>
              </p:txBody>
            </p:sp>
            <p:sp>
              <p:nvSpPr>
                <p:cNvPr id="9" name="椭圆 8"/>
                <p:cNvSpPr/>
                <p:nvPr/>
              </p:nvSpPr>
              <p:spPr>
                <a:xfrm>
                  <a:off x="3733576" y="3930057"/>
                  <a:ext cx="1800000" cy="1800000"/>
                </a:xfrm>
                <a:prstGeom prst="ellipse">
                  <a:avLst/>
                </a:prstGeom>
                <a:noFill/>
                <a:ln>
                  <a:gradFill flip="none" rotWithShape="1">
                    <a:gsLst>
                      <a:gs pos="0">
                        <a:schemeClr val="bg1"/>
                      </a:gs>
                      <a:gs pos="10000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cs typeface="+mn-ea"/>
                    <a:sym typeface="+mn-lt"/>
                  </a:endParaRPr>
                </a:p>
              </p:txBody>
            </p:sp>
          </p:grpSp>
        </p:grpSp>
        <p:sp>
          <p:nvSpPr>
            <p:cNvPr id="87048" name="文本框 34"/>
            <p:cNvSpPr txBox="1">
              <a:spLocks noChangeArrowheads="1"/>
            </p:cNvSpPr>
            <p:nvPr/>
          </p:nvSpPr>
          <p:spPr bwMode="auto">
            <a:xfrm>
              <a:off x="6174894" y="2111514"/>
              <a:ext cx="2647272" cy="304127"/>
            </a:xfrm>
            <a:prstGeom prst="rect">
              <a:avLst/>
            </a:prstGeom>
            <a:noFill/>
            <a:ln>
              <a:noFill/>
            </a:ln>
          </p:spPr>
          <p:txBody>
            <a:bodyPr wrap="none" lIns="72585" tIns="36293" rIns="72585" bIns="36293">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fontAlgn="auto">
                <a:spcBef>
                  <a:spcPts val="0"/>
                </a:spcBef>
                <a:spcAft>
                  <a:spcPts val="0"/>
                </a:spcAft>
                <a:defRPr/>
              </a:pPr>
              <a:r>
                <a:rPr lang="zh-CN" altLang="en-US" sz="1400" dirty="0">
                  <a:solidFill>
                    <a:schemeClr val="bg1"/>
                  </a:solidFill>
                  <a:latin typeface="+mn-lt"/>
                  <a:ea typeface="+mn-ea"/>
                  <a:cs typeface="+mn-ea"/>
                  <a:sym typeface="+mn-lt"/>
                </a:rPr>
                <a:t>点击这里更改文字内以上文字</a:t>
              </a:r>
              <a:endParaRPr lang="en-US" altLang="zh-CN" sz="1400" dirty="0">
                <a:solidFill>
                  <a:schemeClr val="bg1"/>
                </a:solidFill>
                <a:latin typeface="+mn-lt"/>
                <a:ea typeface="+mn-ea"/>
                <a:cs typeface="+mn-ea"/>
                <a:sym typeface="+mn-lt"/>
              </a:endParaRPr>
            </a:p>
          </p:txBody>
        </p:sp>
        <p:grpSp>
          <p:nvGrpSpPr>
            <p:cNvPr id="87071" name="组合 97"/>
            <p:cNvGrpSpPr>
              <a:grpSpLocks noChangeAspect="1"/>
            </p:cNvGrpSpPr>
            <p:nvPr/>
          </p:nvGrpSpPr>
          <p:grpSpPr bwMode="auto">
            <a:xfrm>
              <a:off x="5447021" y="2112764"/>
              <a:ext cx="521537" cy="460058"/>
              <a:chOff x="688976" y="7240588"/>
              <a:chExt cx="519113" cy="461963"/>
            </a:xfrm>
          </p:grpSpPr>
          <p:sp>
            <p:nvSpPr>
              <p:cNvPr id="99" name="Freeform 64"/>
              <p:cNvSpPr/>
              <p:nvPr/>
            </p:nvSpPr>
            <p:spPr bwMode="auto">
              <a:xfrm>
                <a:off x="708026" y="7245351"/>
                <a:ext cx="500063" cy="457200"/>
              </a:xfrm>
              <a:custGeom>
                <a:avLst/>
                <a:gdLst>
                  <a:gd name="T0" fmla="*/ 140 w 315"/>
                  <a:gd name="T1" fmla="*/ 288 h 288"/>
                  <a:gd name="T2" fmla="*/ 0 w 315"/>
                  <a:gd name="T3" fmla="*/ 176 h 288"/>
                  <a:gd name="T4" fmla="*/ 2 w 315"/>
                  <a:gd name="T5" fmla="*/ 14 h 288"/>
                  <a:gd name="T6" fmla="*/ 57 w 315"/>
                  <a:gd name="T7" fmla="*/ 9 h 288"/>
                  <a:gd name="T8" fmla="*/ 97 w 315"/>
                  <a:gd name="T9" fmla="*/ 57 h 288"/>
                  <a:gd name="T10" fmla="*/ 113 w 315"/>
                  <a:gd name="T11" fmla="*/ 9 h 288"/>
                  <a:gd name="T12" fmla="*/ 140 w 315"/>
                  <a:gd name="T13" fmla="*/ 0 h 288"/>
                  <a:gd name="T14" fmla="*/ 315 w 315"/>
                  <a:gd name="T15" fmla="*/ 150 h 288"/>
                  <a:gd name="T16" fmla="*/ 140 w 315"/>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88">
                    <a:moveTo>
                      <a:pt x="140" y="288"/>
                    </a:moveTo>
                    <a:lnTo>
                      <a:pt x="0" y="176"/>
                    </a:lnTo>
                    <a:lnTo>
                      <a:pt x="2" y="14"/>
                    </a:lnTo>
                    <a:lnTo>
                      <a:pt x="57" y="9"/>
                    </a:lnTo>
                    <a:lnTo>
                      <a:pt x="97" y="57"/>
                    </a:lnTo>
                    <a:lnTo>
                      <a:pt x="113" y="9"/>
                    </a:lnTo>
                    <a:lnTo>
                      <a:pt x="140" y="0"/>
                    </a:lnTo>
                    <a:lnTo>
                      <a:pt x="315" y="150"/>
                    </a:lnTo>
                    <a:lnTo>
                      <a:pt x="140"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87088" name="Freeform 65"/>
              <p:cNvSpPr>
                <a:spLocks noEditPoints="1"/>
              </p:cNvSpPr>
              <p:nvPr/>
            </p:nvSpPr>
            <p:spPr bwMode="auto">
              <a:xfrm>
                <a:off x="688976" y="7240588"/>
                <a:ext cx="115888" cy="295275"/>
              </a:xfrm>
              <a:custGeom>
                <a:avLst/>
                <a:gdLst>
                  <a:gd name="T0" fmla="*/ 63551 w 31"/>
                  <a:gd name="T1" fmla="*/ 0 h 78"/>
                  <a:gd name="T2" fmla="*/ 108411 w 31"/>
                  <a:gd name="T3" fmla="*/ 18928 h 78"/>
                  <a:gd name="T4" fmla="*/ 115888 w 31"/>
                  <a:gd name="T5" fmla="*/ 68140 h 78"/>
                  <a:gd name="T6" fmla="*/ 115888 w 31"/>
                  <a:gd name="T7" fmla="*/ 238491 h 78"/>
                  <a:gd name="T8" fmla="*/ 100935 w 31"/>
                  <a:gd name="T9" fmla="*/ 280133 h 78"/>
                  <a:gd name="T10" fmla="*/ 59813 w 31"/>
                  <a:gd name="T11" fmla="*/ 295275 h 78"/>
                  <a:gd name="T12" fmla="*/ 11215 w 31"/>
                  <a:gd name="T13" fmla="*/ 272562 h 78"/>
                  <a:gd name="T14" fmla="*/ 0 w 31"/>
                  <a:gd name="T15" fmla="*/ 215778 h 78"/>
                  <a:gd name="T16" fmla="*/ 0 w 31"/>
                  <a:gd name="T17" fmla="*/ 79497 h 78"/>
                  <a:gd name="T18" fmla="*/ 11215 w 31"/>
                  <a:gd name="T19" fmla="*/ 22713 h 78"/>
                  <a:gd name="T20" fmla="*/ 63551 w 31"/>
                  <a:gd name="T21" fmla="*/ 0 h 78"/>
                  <a:gd name="T22" fmla="*/ 59813 w 31"/>
                  <a:gd name="T23" fmla="*/ 264990 h 78"/>
                  <a:gd name="T24" fmla="*/ 85981 w 31"/>
                  <a:gd name="T25" fmla="*/ 227135 h 78"/>
                  <a:gd name="T26" fmla="*/ 85981 w 31"/>
                  <a:gd name="T27" fmla="*/ 64355 h 78"/>
                  <a:gd name="T28" fmla="*/ 59813 w 31"/>
                  <a:gd name="T29" fmla="*/ 26499 h 78"/>
                  <a:gd name="T30" fmla="*/ 33645 w 31"/>
                  <a:gd name="T31" fmla="*/ 64355 h 78"/>
                  <a:gd name="T32" fmla="*/ 33645 w 31"/>
                  <a:gd name="T33" fmla="*/ 75712 h 78"/>
                  <a:gd name="T34" fmla="*/ 33645 w 31"/>
                  <a:gd name="T35" fmla="*/ 87068 h 78"/>
                  <a:gd name="T36" fmla="*/ 33645 w 31"/>
                  <a:gd name="T37" fmla="*/ 136281 h 78"/>
                  <a:gd name="T38" fmla="*/ 33645 w 31"/>
                  <a:gd name="T39" fmla="*/ 181708 h 78"/>
                  <a:gd name="T40" fmla="*/ 33645 w 31"/>
                  <a:gd name="T41" fmla="*/ 223349 h 78"/>
                  <a:gd name="T42" fmla="*/ 59813 w 31"/>
                  <a:gd name="T43" fmla="*/ 264990 h 7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8">
                    <a:moveTo>
                      <a:pt x="17" y="0"/>
                    </a:moveTo>
                    <a:cubicBezTo>
                      <a:pt x="22" y="0"/>
                      <a:pt x="26" y="2"/>
                      <a:pt x="29" y="5"/>
                    </a:cubicBezTo>
                    <a:cubicBezTo>
                      <a:pt x="31" y="8"/>
                      <a:pt x="31" y="12"/>
                      <a:pt x="31" y="18"/>
                    </a:cubicBezTo>
                    <a:cubicBezTo>
                      <a:pt x="31" y="63"/>
                      <a:pt x="31" y="63"/>
                      <a:pt x="31" y="63"/>
                    </a:cubicBezTo>
                    <a:cubicBezTo>
                      <a:pt x="31" y="67"/>
                      <a:pt x="30" y="71"/>
                      <a:pt x="27" y="74"/>
                    </a:cubicBezTo>
                    <a:cubicBezTo>
                      <a:pt x="25" y="76"/>
                      <a:pt x="21" y="78"/>
                      <a:pt x="16" y="78"/>
                    </a:cubicBezTo>
                    <a:cubicBezTo>
                      <a:pt x="10" y="78"/>
                      <a:pt x="5" y="76"/>
                      <a:pt x="3" y="72"/>
                    </a:cubicBezTo>
                    <a:cubicBezTo>
                      <a:pt x="1" y="69"/>
                      <a:pt x="0" y="64"/>
                      <a:pt x="0" y="57"/>
                    </a:cubicBezTo>
                    <a:cubicBezTo>
                      <a:pt x="0" y="21"/>
                      <a:pt x="0" y="21"/>
                      <a:pt x="0" y="21"/>
                    </a:cubicBezTo>
                    <a:cubicBezTo>
                      <a:pt x="0" y="14"/>
                      <a:pt x="1" y="9"/>
                      <a:pt x="3" y="6"/>
                    </a:cubicBezTo>
                    <a:cubicBezTo>
                      <a:pt x="5" y="2"/>
                      <a:pt x="10" y="0"/>
                      <a:pt x="17" y="0"/>
                    </a:cubicBezTo>
                    <a:close/>
                    <a:moveTo>
                      <a:pt x="16" y="70"/>
                    </a:moveTo>
                    <a:cubicBezTo>
                      <a:pt x="20" y="70"/>
                      <a:pt x="23" y="67"/>
                      <a:pt x="23" y="60"/>
                    </a:cubicBezTo>
                    <a:cubicBezTo>
                      <a:pt x="23" y="17"/>
                      <a:pt x="23" y="17"/>
                      <a:pt x="23" y="17"/>
                    </a:cubicBezTo>
                    <a:cubicBezTo>
                      <a:pt x="23" y="11"/>
                      <a:pt x="20" y="7"/>
                      <a:pt x="16" y="7"/>
                    </a:cubicBezTo>
                    <a:cubicBezTo>
                      <a:pt x="12" y="7"/>
                      <a:pt x="9" y="11"/>
                      <a:pt x="9" y="17"/>
                    </a:cubicBezTo>
                    <a:cubicBezTo>
                      <a:pt x="9" y="20"/>
                      <a:pt x="9" y="20"/>
                      <a:pt x="9" y="20"/>
                    </a:cubicBezTo>
                    <a:cubicBezTo>
                      <a:pt x="9" y="23"/>
                      <a:pt x="9" y="23"/>
                      <a:pt x="9" y="23"/>
                    </a:cubicBezTo>
                    <a:cubicBezTo>
                      <a:pt x="9" y="36"/>
                      <a:pt x="9" y="36"/>
                      <a:pt x="9" y="36"/>
                    </a:cubicBezTo>
                    <a:cubicBezTo>
                      <a:pt x="9" y="48"/>
                      <a:pt x="9" y="48"/>
                      <a:pt x="9" y="48"/>
                    </a:cubicBezTo>
                    <a:cubicBezTo>
                      <a:pt x="9" y="59"/>
                      <a:pt x="9" y="59"/>
                      <a:pt x="9" y="59"/>
                    </a:cubicBezTo>
                    <a:cubicBezTo>
                      <a:pt x="9" y="67"/>
                      <a:pt x="12" y="70"/>
                      <a:pt x="16" y="70"/>
                    </a:cubicBezTo>
                    <a:close/>
                  </a:path>
                </a:pathLst>
              </a:custGeom>
              <a:solidFill>
                <a:srgbClr val="FFFFFF"/>
              </a:solidFill>
              <a:ln>
                <a:noFill/>
              </a:ln>
            </p:spPr>
            <p:txBody>
              <a:bodyPr/>
              <a:lstStyle/>
              <a:p>
                <a:endParaRPr lang="zh-CN" altLang="en-US">
                  <a:latin typeface="+mn-lt"/>
                  <a:ea typeface="+mn-ea"/>
                  <a:cs typeface="+mn-ea"/>
                  <a:sym typeface="+mn-lt"/>
                </a:endParaRPr>
              </a:p>
            </p:txBody>
          </p:sp>
          <p:sp>
            <p:nvSpPr>
              <p:cNvPr id="87089" name="Freeform 66"/>
              <p:cNvSpPr>
                <a:spLocks noEditPoints="1"/>
              </p:cNvSpPr>
              <p:nvPr/>
            </p:nvSpPr>
            <p:spPr bwMode="auto">
              <a:xfrm>
                <a:off x="817563" y="7245351"/>
                <a:ext cx="134938" cy="287338"/>
              </a:xfrm>
              <a:custGeom>
                <a:avLst/>
                <a:gdLst>
                  <a:gd name="T0" fmla="*/ 63721 w 36"/>
                  <a:gd name="T1" fmla="*/ 0 h 76"/>
                  <a:gd name="T2" fmla="*/ 112448 w 36"/>
                  <a:gd name="T3" fmla="*/ 0 h 76"/>
                  <a:gd name="T4" fmla="*/ 112448 w 36"/>
                  <a:gd name="T5" fmla="*/ 192819 h 76"/>
                  <a:gd name="T6" fmla="*/ 134938 w 36"/>
                  <a:gd name="T7" fmla="*/ 192819 h 76"/>
                  <a:gd name="T8" fmla="*/ 134938 w 36"/>
                  <a:gd name="T9" fmla="*/ 219284 h 76"/>
                  <a:gd name="T10" fmla="*/ 112448 w 36"/>
                  <a:gd name="T11" fmla="*/ 219284 h 76"/>
                  <a:gd name="T12" fmla="*/ 112448 w 36"/>
                  <a:gd name="T13" fmla="*/ 287338 h 76"/>
                  <a:gd name="T14" fmla="*/ 78714 w 36"/>
                  <a:gd name="T15" fmla="*/ 287338 h 76"/>
                  <a:gd name="T16" fmla="*/ 78714 w 36"/>
                  <a:gd name="T17" fmla="*/ 219284 h 76"/>
                  <a:gd name="T18" fmla="*/ 0 w 36"/>
                  <a:gd name="T19" fmla="*/ 219284 h 76"/>
                  <a:gd name="T20" fmla="*/ 0 w 36"/>
                  <a:gd name="T21" fmla="*/ 192819 h 76"/>
                  <a:gd name="T22" fmla="*/ 63721 w 36"/>
                  <a:gd name="T23" fmla="*/ 0 h 76"/>
                  <a:gd name="T24" fmla="*/ 78714 w 36"/>
                  <a:gd name="T25" fmla="*/ 192819 h 76"/>
                  <a:gd name="T26" fmla="*/ 78714 w 36"/>
                  <a:gd name="T27" fmla="*/ 41588 h 76"/>
                  <a:gd name="T28" fmla="*/ 56224 w 36"/>
                  <a:gd name="T29" fmla="*/ 117204 h 76"/>
                  <a:gd name="T30" fmla="*/ 33735 w 36"/>
                  <a:gd name="T31" fmla="*/ 192819 h 76"/>
                  <a:gd name="T32" fmla="*/ 78714 w 36"/>
                  <a:gd name="T33" fmla="*/ 192819 h 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 h="76">
                    <a:moveTo>
                      <a:pt x="17" y="0"/>
                    </a:moveTo>
                    <a:cubicBezTo>
                      <a:pt x="30" y="0"/>
                      <a:pt x="30" y="0"/>
                      <a:pt x="30" y="0"/>
                    </a:cubicBezTo>
                    <a:cubicBezTo>
                      <a:pt x="30" y="51"/>
                      <a:pt x="30" y="51"/>
                      <a:pt x="30" y="51"/>
                    </a:cubicBezTo>
                    <a:cubicBezTo>
                      <a:pt x="36" y="51"/>
                      <a:pt x="36" y="51"/>
                      <a:pt x="36" y="51"/>
                    </a:cubicBezTo>
                    <a:cubicBezTo>
                      <a:pt x="36" y="58"/>
                      <a:pt x="36" y="58"/>
                      <a:pt x="36" y="58"/>
                    </a:cubicBezTo>
                    <a:cubicBezTo>
                      <a:pt x="30" y="58"/>
                      <a:pt x="30" y="58"/>
                      <a:pt x="30" y="58"/>
                    </a:cubicBezTo>
                    <a:cubicBezTo>
                      <a:pt x="30" y="76"/>
                      <a:pt x="30" y="76"/>
                      <a:pt x="30" y="76"/>
                    </a:cubicBezTo>
                    <a:cubicBezTo>
                      <a:pt x="21" y="76"/>
                      <a:pt x="21" y="76"/>
                      <a:pt x="21" y="76"/>
                    </a:cubicBezTo>
                    <a:cubicBezTo>
                      <a:pt x="21" y="58"/>
                      <a:pt x="21" y="58"/>
                      <a:pt x="21" y="58"/>
                    </a:cubicBezTo>
                    <a:cubicBezTo>
                      <a:pt x="0" y="58"/>
                      <a:pt x="0" y="58"/>
                      <a:pt x="0" y="58"/>
                    </a:cubicBezTo>
                    <a:cubicBezTo>
                      <a:pt x="0" y="51"/>
                      <a:pt x="0" y="51"/>
                      <a:pt x="0" y="51"/>
                    </a:cubicBezTo>
                    <a:lnTo>
                      <a:pt x="17" y="0"/>
                    </a:lnTo>
                    <a:close/>
                    <a:moveTo>
                      <a:pt x="21" y="51"/>
                    </a:moveTo>
                    <a:cubicBezTo>
                      <a:pt x="21" y="11"/>
                      <a:pt x="21" y="11"/>
                      <a:pt x="21" y="11"/>
                    </a:cubicBezTo>
                    <a:cubicBezTo>
                      <a:pt x="20" y="15"/>
                      <a:pt x="17" y="22"/>
                      <a:pt x="15" y="31"/>
                    </a:cubicBezTo>
                    <a:cubicBezTo>
                      <a:pt x="12" y="40"/>
                      <a:pt x="10" y="47"/>
                      <a:pt x="9" y="51"/>
                    </a:cubicBezTo>
                    <a:lnTo>
                      <a:pt x="21" y="51"/>
                    </a:lnTo>
                    <a:close/>
                  </a:path>
                </a:pathLst>
              </a:custGeom>
              <a:solidFill>
                <a:srgbClr val="FFFFFF"/>
              </a:solidFill>
              <a:ln>
                <a:noFill/>
              </a:ln>
            </p:spPr>
            <p:txBody>
              <a:bodyPr/>
              <a:lstStyle/>
              <a:p>
                <a:endParaRPr lang="zh-CN" altLang="en-US">
                  <a:latin typeface="+mn-lt"/>
                  <a:ea typeface="+mn-ea"/>
                  <a:cs typeface="+mn-ea"/>
                  <a:sym typeface="+mn-lt"/>
                </a:endParaRPr>
              </a:p>
            </p:txBody>
          </p:sp>
        </p:grpSp>
      </p:grpSp>
      <p:grpSp>
        <p:nvGrpSpPr>
          <p:cNvPr id="13" name="组合 12"/>
          <p:cNvGrpSpPr/>
          <p:nvPr/>
        </p:nvGrpSpPr>
        <p:grpSpPr>
          <a:xfrm>
            <a:off x="4818461" y="2664620"/>
            <a:ext cx="3661171" cy="856060"/>
            <a:chOff x="5122960" y="2797850"/>
            <a:chExt cx="3892537" cy="898863"/>
          </a:xfrm>
        </p:grpSpPr>
        <p:grpSp>
          <p:nvGrpSpPr>
            <p:cNvPr id="87044" name="组合 13"/>
            <p:cNvGrpSpPr/>
            <p:nvPr/>
          </p:nvGrpSpPr>
          <p:grpSpPr bwMode="auto">
            <a:xfrm>
              <a:off x="5217899" y="2876610"/>
              <a:ext cx="3797598" cy="741342"/>
              <a:chOff x="3791744" y="5346476"/>
              <a:chExt cx="5832648" cy="1152128"/>
            </a:xfrm>
          </p:grpSpPr>
          <p:sp>
            <p:nvSpPr>
              <p:cNvPr id="21" name="圆角矩形 20"/>
              <p:cNvSpPr/>
              <p:nvPr/>
            </p:nvSpPr>
            <p:spPr>
              <a:xfrm>
                <a:off x="4007768" y="5518711"/>
                <a:ext cx="5400600" cy="807659"/>
              </a:xfrm>
              <a:prstGeom prst="roundRect">
                <a:avLst>
                  <a:gd name="adj" fmla="val 50000"/>
                </a:avLst>
              </a:prstGeom>
              <a:solidFill>
                <a:srgbClr val="0070C0"/>
              </a:solidFill>
              <a:ln>
                <a:gradFill flip="none" rotWithShape="1">
                  <a:gsLst>
                    <a:gs pos="100000">
                      <a:schemeClr val="bg1"/>
                    </a:gs>
                    <a:gs pos="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cs typeface="+mn-ea"/>
                  <a:sym typeface="+mn-lt"/>
                </a:endParaRPr>
              </a:p>
            </p:txBody>
          </p:sp>
          <p:sp>
            <p:nvSpPr>
              <p:cNvPr id="22" name="任意多边形 21"/>
              <p:cNvSpPr/>
              <p:nvPr/>
            </p:nvSpPr>
            <p:spPr>
              <a:xfrm>
                <a:off x="3791744" y="5346476"/>
                <a:ext cx="5832648" cy="1152128"/>
              </a:xfrm>
              <a:custGeom>
                <a:avLst/>
                <a:gdLst>
                  <a:gd name="connsiteX0" fmla="*/ 619854 w 5832648"/>
                  <a:gd name="connsiteY0" fmla="*/ 172234 h 1152128"/>
                  <a:gd name="connsiteX1" fmla="*/ 247759 w 5832648"/>
                  <a:gd name="connsiteY1" fmla="*/ 418875 h 1152128"/>
                  <a:gd name="connsiteX2" fmla="*/ 216024 w 5832648"/>
                  <a:gd name="connsiteY2" fmla="*/ 576064 h 1152128"/>
                  <a:gd name="connsiteX3" fmla="*/ 216024 w 5832648"/>
                  <a:gd name="connsiteY3" fmla="*/ 576063 h 1152128"/>
                  <a:gd name="connsiteX4" fmla="*/ 216024 w 5832648"/>
                  <a:gd name="connsiteY4" fmla="*/ 576064 h 1152128"/>
                  <a:gd name="connsiteX5" fmla="*/ 216024 w 5832648"/>
                  <a:gd name="connsiteY5" fmla="*/ 576064 h 1152128"/>
                  <a:gd name="connsiteX6" fmla="*/ 247759 w 5832648"/>
                  <a:gd name="connsiteY6" fmla="*/ 733252 h 1152128"/>
                  <a:gd name="connsiteX7" fmla="*/ 619854 w 5832648"/>
                  <a:gd name="connsiteY7" fmla="*/ 979893 h 1152128"/>
                  <a:gd name="connsiteX8" fmla="*/ 5212794 w 5832648"/>
                  <a:gd name="connsiteY8" fmla="*/ 979894 h 1152128"/>
                  <a:gd name="connsiteX9" fmla="*/ 5616624 w 5832648"/>
                  <a:gd name="connsiteY9" fmla="*/ 576064 h 1152128"/>
                  <a:gd name="connsiteX10" fmla="*/ 5616625 w 5832648"/>
                  <a:gd name="connsiteY10" fmla="*/ 576064 h 1152128"/>
                  <a:gd name="connsiteX11" fmla="*/ 5212795 w 5832648"/>
                  <a:gd name="connsiteY11" fmla="*/ 172234 h 1152128"/>
                  <a:gd name="connsiteX12" fmla="*/ 576064 w 5832648"/>
                  <a:gd name="connsiteY12" fmla="*/ 0 h 1152128"/>
                  <a:gd name="connsiteX13" fmla="*/ 5256584 w 5832648"/>
                  <a:gd name="connsiteY13" fmla="*/ 0 h 1152128"/>
                  <a:gd name="connsiteX14" fmla="*/ 5832648 w 5832648"/>
                  <a:gd name="connsiteY14" fmla="*/ 576064 h 1152128"/>
                  <a:gd name="connsiteX15" fmla="*/ 5256584 w 5832648"/>
                  <a:gd name="connsiteY15" fmla="*/ 1152128 h 1152128"/>
                  <a:gd name="connsiteX16" fmla="*/ 576064 w 5832648"/>
                  <a:gd name="connsiteY16" fmla="*/ 1152128 h 1152128"/>
                  <a:gd name="connsiteX17" fmla="*/ 0 w 5832648"/>
                  <a:gd name="connsiteY17" fmla="*/ 576064 h 1152128"/>
                  <a:gd name="connsiteX18" fmla="*/ 576064 w 5832648"/>
                  <a:gd name="connsiteY18" fmla="*/ 0 h 1152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832648" h="1152128">
                    <a:moveTo>
                      <a:pt x="619854" y="172234"/>
                    </a:moveTo>
                    <a:cubicBezTo>
                      <a:pt x="452583" y="172234"/>
                      <a:pt x="309064" y="273935"/>
                      <a:pt x="247759" y="418875"/>
                    </a:cubicBezTo>
                    <a:lnTo>
                      <a:pt x="216024" y="576064"/>
                    </a:lnTo>
                    <a:lnTo>
                      <a:pt x="216024" y="576063"/>
                    </a:lnTo>
                    <a:lnTo>
                      <a:pt x="216024" y="576064"/>
                    </a:lnTo>
                    <a:lnTo>
                      <a:pt x="216024" y="576064"/>
                    </a:lnTo>
                    <a:lnTo>
                      <a:pt x="247759" y="733252"/>
                    </a:lnTo>
                    <a:cubicBezTo>
                      <a:pt x="309064" y="878193"/>
                      <a:pt x="452583" y="979893"/>
                      <a:pt x="619854" y="979893"/>
                    </a:cubicBezTo>
                    <a:lnTo>
                      <a:pt x="5212794" y="979894"/>
                    </a:lnTo>
                    <a:cubicBezTo>
                      <a:pt x="5435823" y="979894"/>
                      <a:pt x="5616624" y="799093"/>
                      <a:pt x="5616624" y="576064"/>
                    </a:cubicBezTo>
                    <a:lnTo>
                      <a:pt x="5616625" y="576064"/>
                    </a:lnTo>
                    <a:cubicBezTo>
                      <a:pt x="5616625" y="353035"/>
                      <a:pt x="5435824" y="172234"/>
                      <a:pt x="5212795" y="172234"/>
                    </a:cubicBezTo>
                    <a:close/>
                    <a:moveTo>
                      <a:pt x="576064" y="0"/>
                    </a:moveTo>
                    <a:lnTo>
                      <a:pt x="5256584" y="0"/>
                    </a:lnTo>
                    <a:cubicBezTo>
                      <a:pt x="5574735" y="0"/>
                      <a:pt x="5832648" y="257913"/>
                      <a:pt x="5832648" y="576064"/>
                    </a:cubicBezTo>
                    <a:cubicBezTo>
                      <a:pt x="5832648" y="894215"/>
                      <a:pt x="5574735" y="1152128"/>
                      <a:pt x="5256584" y="1152128"/>
                    </a:cubicBezTo>
                    <a:lnTo>
                      <a:pt x="576064" y="1152128"/>
                    </a:lnTo>
                    <a:cubicBezTo>
                      <a:pt x="257913" y="1152128"/>
                      <a:pt x="0" y="894215"/>
                      <a:pt x="0" y="576064"/>
                    </a:cubicBezTo>
                    <a:cubicBezTo>
                      <a:pt x="0" y="257913"/>
                      <a:pt x="257913" y="0"/>
                      <a:pt x="576064" y="0"/>
                    </a:cubicBezTo>
                    <a:close/>
                  </a:path>
                </a:pathLst>
              </a:custGeom>
              <a:solidFill>
                <a:srgbClr val="F3F3F3"/>
              </a:solidFill>
              <a:ln>
                <a:no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cs typeface="+mn-ea"/>
                  <a:sym typeface="+mn-lt"/>
                </a:endParaRPr>
              </a:p>
            </p:txBody>
          </p:sp>
          <p:sp>
            <p:nvSpPr>
              <p:cNvPr id="23" name="圆角矩形 22"/>
              <p:cNvSpPr/>
              <p:nvPr/>
            </p:nvSpPr>
            <p:spPr>
              <a:xfrm>
                <a:off x="3791744" y="5346476"/>
                <a:ext cx="5832648" cy="1152128"/>
              </a:xfrm>
              <a:prstGeom prst="roundRect">
                <a:avLst>
                  <a:gd name="adj" fmla="val 50000"/>
                </a:avLst>
              </a:prstGeom>
              <a:noFill/>
              <a:ln>
                <a:gradFill flip="none" rotWithShape="1">
                  <a:gsLst>
                    <a:gs pos="0">
                      <a:schemeClr val="bg1"/>
                    </a:gs>
                    <a:gs pos="10000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cs typeface="+mn-ea"/>
                  <a:sym typeface="+mn-lt"/>
                </a:endParaRPr>
              </a:p>
            </p:txBody>
          </p:sp>
        </p:grpSp>
        <p:grpSp>
          <p:nvGrpSpPr>
            <p:cNvPr id="87045" name="组合 14"/>
            <p:cNvGrpSpPr/>
            <p:nvPr/>
          </p:nvGrpSpPr>
          <p:grpSpPr bwMode="auto">
            <a:xfrm>
              <a:off x="5122960" y="2797850"/>
              <a:ext cx="910157" cy="898863"/>
              <a:chOff x="6124811" y="347435"/>
              <a:chExt cx="1141097" cy="1141097"/>
            </a:xfrm>
          </p:grpSpPr>
          <p:sp>
            <p:nvSpPr>
              <p:cNvPr id="16" name="椭圆 15"/>
              <p:cNvSpPr/>
              <p:nvPr/>
            </p:nvSpPr>
            <p:spPr>
              <a:xfrm>
                <a:off x="6234318" y="456943"/>
                <a:ext cx="922083" cy="922082"/>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cs typeface="+mn-ea"/>
                  <a:sym typeface="+mn-lt"/>
                </a:endParaRPr>
              </a:p>
            </p:txBody>
          </p:sp>
          <p:grpSp>
            <p:nvGrpSpPr>
              <p:cNvPr id="87160" name="组合 16"/>
              <p:cNvGrpSpPr/>
              <p:nvPr/>
            </p:nvGrpSpPr>
            <p:grpSpPr bwMode="auto">
              <a:xfrm>
                <a:off x="6124811" y="347435"/>
                <a:ext cx="1141097" cy="1141097"/>
                <a:chOff x="3733576" y="3930057"/>
                <a:chExt cx="1800000" cy="1800000"/>
              </a:xfrm>
            </p:grpSpPr>
            <p:sp>
              <p:nvSpPr>
                <p:cNvPr id="18" name="椭圆 17"/>
                <p:cNvSpPr/>
                <p:nvPr/>
              </p:nvSpPr>
              <p:spPr>
                <a:xfrm>
                  <a:off x="4003576" y="4200057"/>
                  <a:ext cx="1260000" cy="1260000"/>
                </a:xfrm>
                <a:prstGeom prst="ellipse">
                  <a:avLst/>
                </a:prstGeom>
                <a:noFill/>
                <a:ln>
                  <a:gradFill flip="none" rotWithShape="1">
                    <a:gsLst>
                      <a:gs pos="100000">
                        <a:schemeClr val="bg1"/>
                      </a:gs>
                      <a:gs pos="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cs typeface="+mn-ea"/>
                    <a:sym typeface="+mn-lt"/>
                  </a:endParaRPr>
                </a:p>
              </p:txBody>
            </p:sp>
            <p:sp>
              <p:nvSpPr>
                <p:cNvPr id="19" name="任意多边形 18"/>
                <p:cNvSpPr/>
                <p:nvPr/>
              </p:nvSpPr>
              <p:spPr>
                <a:xfrm>
                  <a:off x="3733576" y="3930057"/>
                  <a:ext cx="1800000" cy="1800000"/>
                </a:xfrm>
                <a:custGeom>
                  <a:avLst/>
                  <a:gdLst>
                    <a:gd name="connsiteX0" fmla="*/ 900000 w 1800000"/>
                    <a:gd name="connsiteY0" fmla="*/ 0 h 1800000"/>
                    <a:gd name="connsiteX1" fmla="*/ 1800000 w 1800000"/>
                    <a:gd name="connsiteY1" fmla="*/ 900000 h 1800000"/>
                    <a:gd name="connsiteX2" fmla="*/ 900000 w 1800000"/>
                    <a:gd name="connsiteY2" fmla="*/ 1800000 h 1800000"/>
                    <a:gd name="connsiteX3" fmla="*/ 0 w 1800000"/>
                    <a:gd name="connsiteY3" fmla="*/ 900000 h 1800000"/>
                    <a:gd name="connsiteX4" fmla="*/ 900000 w 1800000"/>
                    <a:gd name="connsiteY4" fmla="*/ 0 h 1800000"/>
                    <a:gd name="connsiteX5" fmla="*/ 900000 w 1800000"/>
                    <a:gd name="connsiteY5" fmla="*/ 270000 h 1800000"/>
                    <a:gd name="connsiteX6" fmla="*/ 270000 w 1800000"/>
                    <a:gd name="connsiteY6" fmla="*/ 900000 h 1800000"/>
                    <a:gd name="connsiteX7" fmla="*/ 900000 w 1800000"/>
                    <a:gd name="connsiteY7" fmla="*/ 1530000 h 1800000"/>
                    <a:gd name="connsiteX8" fmla="*/ 1530000 w 1800000"/>
                    <a:gd name="connsiteY8" fmla="*/ 900000 h 1800000"/>
                    <a:gd name="connsiteX9" fmla="*/ 900000 w 1800000"/>
                    <a:gd name="connsiteY9" fmla="*/ 270000 h 18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000" h="1800000">
                      <a:moveTo>
                        <a:pt x="900000" y="0"/>
                      </a:moveTo>
                      <a:cubicBezTo>
                        <a:pt x="1397056" y="0"/>
                        <a:pt x="1800000" y="402944"/>
                        <a:pt x="1800000" y="900000"/>
                      </a:cubicBezTo>
                      <a:cubicBezTo>
                        <a:pt x="1800000" y="1397056"/>
                        <a:pt x="1397056" y="1800000"/>
                        <a:pt x="900000" y="1800000"/>
                      </a:cubicBezTo>
                      <a:cubicBezTo>
                        <a:pt x="402944" y="1800000"/>
                        <a:pt x="0" y="1397056"/>
                        <a:pt x="0" y="900000"/>
                      </a:cubicBezTo>
                      <a:cubicBezTo>
                        <a:pt x="0" y="402944"/>
                        <a:pt x="402944" y="0"/>
                        <a:pt x="900000" y="0"/>
                      </a:cubicBezTo>
                      <a:close/>
                      <a:moveTo>
                        <a:pt x="900000" y="270000"/>
                      </a:moveTo>
                      <a:cubicBezTo>
                        <a:pt x="552061" y="270000"/>
                        <a:pt x="270000" y="552061"/>
                        <a:pt x="270000" y="900000"/>
                      </a:cubicBezTo>
                      <a:cubicBezTo>
                        <a:pt x="270000" y="1247939"/>
                        <a:pt x="552061" y="1530000"/>
                        <a:pt x="900000" y="1530000"/>
                      </a:cubicBezTo>
                      <a:cubicBezTo>
                        <a:pt x="1247939" y="1530000"/>
                        <a:pt x="1530000" y="1247939"/>
                        <a:pt x="1530000" y="900000"/>
                      </a:cubicBezTo>
                      <a:cubicBezTo>
                        <a:pt x="1530000" y="552061"/>
                        <a:pt x="1247939" y="270000"/>
                        <a:pt x="900000" y="270000"/>
                      </a:cubicBezTo>
                      <a:close/>
                    </a:path>
                  </a:pathLst>
                </a:custGeom>
                <a:gradFill>
                  <a:gsLst>
                    <a:gs pos="0">
                      <a:srgbClr val="F0F0F0"/>
                    </a:gs>
                    <a:gs pos="100000">
                      <a:srgbClr val="DBDBDB"/>
                    </a:gs>
                  </a:gsLst>
                  <a:lin ang="2700000" scaled="1"/>
                </a:gradFill>
                <a:ln>
                  <a:no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cs typeface="+mn-ea"/>
                    <a:sym typeface="+mn-lt"/>
                  </a:endParaRPr>
                </a:p>
              </p:txBody>
            </p:sp>
            <p:sp>
              <p:nvSpPr>
                <p:cNvPr id="20" name="椭圆 19"/>
                <p:cNvSpPr/>
                <p:nvPr/>
              </p:nvSpPr>
              <p:spPr>
                <a:xfrm>
                  <a:off x="3733576" y="3930057"/>
                  <a:ext cx="1800000" cy="1800000"/>
                </a:xfrm>
                <a:prstGeom prst="ellipse">
                  <a:avLst/>
                </a:prstGeom>
                <a:noFill/>
                <a:ln>
                  <a:gradFill flip="none" rotWithShape="1">
                    <a:gsLst>
                      <a:gs pos="0">
                        <a:schemeClr val="bg1"/>
                      </a:gs>
                      <a:gs pos="10000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cs typeface="+mn-ea"/>
                    <a:sym typeface="+mn-lt"/>
                  </a:endParaRPr>
                </a:p>
              </p:txBody>
            </p:sp>
          </p:grpSp>
        </p:grpSp>
        <p:sp>
          <p:nvSpPr>
            <p:cNvPr id="87049" name="文本框 35"/>
            <p:cNvSpPr txBox="1">
              <a:spLocks noChangeArrowheads="1"/>
            </p:cNvSpPr>
            <p:nvPr/>
          </p:nvSpPr>
          <p:spPr bwMode="auto">
            <a:xfrm>
              <a:off x="6174894" y="3112889"/>
              <a:ext cx="2647272" cy="304127"/>
            </a:xfrm>
            <a:prstGeom prst="rect">
              <a:avLst/>
            </a:prstGeom>
            <a:noFill/>
            <a:ln>
              <a:noFill/>
            </a:ln>
          </p:spPr>
          <p:txBody>
            <a:bodyPr wrap="none" lIns="72585" tIns="36293" rIns="72585" bIns="36293">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fontAlgn="auto">
                <a:spcBef>
                  <a:spcPts val="0"/>
                </a:spcBef>
                <a:spcAft>
                  <a:spcPts val="0"/>
                </a:spcAft>
                <a:defRPr/>
              </a:pPr>
              <a:r>
                <a:rPr lang="zh-CN" altLang="en-US" sz="1400" dirty="0">
                  <a:solidFill>
                    <a:schemeClr val="bg1"/>
                  </a:solidFill>
                  <a:latin typeface="+mn-lt"/>
                  <a:ea typeface="+mn-ea"/>
                  <a:cs typeface="+mn-ea"/>
                  <a:sym typeface="+mn-lt"/>
                </a:rPr>
                <a:t>点击这里更改文字内以上文字</a:t>
              </a:r>
              <a:endParaRPr lang="en-US" altLang="zh-CN" sz="1400" dirty="0">
                <a:solidFill>
                  <a:schemeClr val="bg1"/>
                </a:solidFill>
                <a:latin typeface="+mn-lt"/>
                <a:ea typeface="+mn-ea"/>
                <a:cs typeface="+mn-ea"/>
                <a:sym typeface="+mn-lt"/>
              </a:endParaRPr>
            </a:p>
          </p:txBody>
        </p:sp>
        <p:grpSp>
          <p:nvGrpSpPr>
            <p:cNvPr id="87072" name="组合 101"/>
            <p:cNvGrpSpPr>
              <a:grpSpLocks noChangeAspect="1"/>
            </p:cNvGrpSpPr>
            <p:nvPr/>
          </p:nvGrpSpPr>
          <p:grpSpPr bwMode="auto">
            <a:xfrm>
              <a:off x="5431831" y="3112889"/>
              <a:ext cx="521537" cy="455057"/>
              <a:chOff x="3390900" y="228600"/>
              <a:chExt cx="771525" cy="681038"/>
            </a:xfrm>
          </p:grpSpPr>
          <p:sp>
            <p:nvSpPr>
              <p:cNvPr id="103" name="Freeform 14"/>
              <p:cNvSpPr/>
              <p:nvPr/>
            </p:nvSpPr>
            <p:spPr bwMode="auto">
              <a:xfrm>
                <a:off x="3421063" y="236538"/>
                <a:ext cx="741362" cy="673100"/>
              </a:xfrm>
              <a:custGeom>
                <a:avLst/>
                <a:gdLst>
                  <a:gd name="T0" fmla="*/ 204 w 467"/>
                  <a:gd name="T1" fmla="*/ 424 h 424"/>
                  <a:gd name="T2" fmla="*/ 0 w 467"/>
                  <a:gd name="T3" fmla="*/ 256 h 424"/>
                  <a:gd name="T4" fmla="*/ 3 w 467"/>
                  <a:gd name="T5" fmla="*/ 19 h 424"/>
                  <a:gd name="T6" fmla="*/ 83 w 467"/>
                  <a:gd name="T7" fmla="*/ 12 h 424"/>
                  <a:gd name="T8" fmla="*/ 123 w 467"/>
                  <a:gd name="T9" fmla="*/ 50 h 424"/>
                  <a:gd name="T10" fmla="*/ 142 w 467"/>
                  <a:gd name="T11" fmla="*/ 10 h 424"/>
                  <a:gd name="T12" fmla="*/ 214 w 467"/>
                  <a:gd name="T13" fmla="*/ 0 h 424"/>
                  <a:gd name="T14" fmla="*/ 467 w 467"/>
                  <a:gd name="T15" fmla="*/ 218 h 424"/>
                  <a:gd name="T16" fmla="*/ 204 w 467"/>
                  <a:gd name="T17" fmla="*/ 424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7" h="424">
                    <a:moveTo>
                      <a:pt x="204" y="424"/>
                    </a:moveTo>
                    <a:lnTo>
                      <a:pt x="0" y="256"/>
                    </a:lnTo>
                    <a:lnTo>
                      <a:pt x="3" y="19"/>
                    </a:lnTo>
                    <a:lnTo>
                      <a:pt x="83" y="12"/>
                    </a:lnTo>
                    <a:lnTo>
                      <a:pt x="123" y="50"/>
                    </a:lnTo>
                    <a:lnTo>
                      <a:pt x="142" y="10"/>
                    </a:lnTo>
                    <a:lnTo>
                      <a:pt x="214" y="0"/>
                    </a:lnTo>
                    <a:lnTo>
                      <a:pt x="467" y="218"/>
                    </a:lnTo>
                    <a:lnTo>
                      <a:pt x="204" y="424"/>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87083" name="Freeform 15"/>
              <p:cNvSpPr>
                <a:spLocks noEditPoints="1"/>
              </p:cNvSpPr>
              <p:nvPr/>
            </p:nvSpPr>
            <p:spPr bwMode="auto">
              <a:xfrm>
                <a:off x="3390900" y="228600"/>
                <a:ext cx="177800" cy="436563"/>
              </a:xfrm>
              <a:custGeom>
                <a:avLst/>
                <a:gdLst>
                  <a:gd name="T0" fmla="*/ 94574 w 47"/>
                  <a:gd name="T1" fmla="*/ 0 h 116"/>
                  <a:gd name="T2" fmla="*/ 162668 w 47"/>
                  <a:gd name="T3" fmla="*/ 30108 h 116"/>
                  <a:gd name="T4" fmla="*/ 177800 w 47"/>
                  <a:gd name="T5" fmla="*/ 101614 h 116"/>
                  <a:gd name="T6" fmla="*/ 177800 w 47"/>
                  <a:gd name="T7" fmla="*/ 353767 h 116"/>
                  <a:gd name="T8" fmla="*/ 155102 w 47"/>
                  <a:gd name="T9" fmla="*/ 413982 h 116"/>
                  <a:gd name="T10" fmla="*/ 90791 w 47"/>
                  <a:gd name="T11" fmla="*/ 436563 h 116"/>
                  <a:gd name="T12" fmla="*/ 15132 w 47"/>
                  <a:gd name="T13" fmla="*/ 402692 h 116"/>
                  <a:gd name="T14" fmla="*/ 0 w 47"/>
                  <a:gd name="T15" fmla="*/ 319895 h 116"/>
                  <a:gd name="T16" fmla="*/ 0 w 47"/>
                  <a:gd name="T17" fmla="*/ 120431 h 116"/>
                  <a:gd name="T18" fmla="*/ 15132 w 47"/>
                  <a:gd name="T19" fmla="*/ 30108 h 116"/>
                  <a:gd name="T20" fmla="*/ 94574 w 47"/>
                  <a:gd name="T21" fmla="*/ 0 h 116"/>
                  <a:gd name="T22" fmla="*/ 90791 w 47"/>
                  <a:gd name="T23" fmla="*/ 395165 h 116"/>
                  <a:gd name="T24" fmla="*/ 128621 w 47"/>
                  <a:gd name="T25" fmla="*/ 334949 h 116"/>
                  <a:gd name="T26" fmla="*/ 128621 w 47"/>
                  <a:gd name="T27" fmla="*/ 94087 h 116"/>
                  <a:gd name="T28" fmla="*/ 90791 w 47"/>
                  <a:gd name="T29" fmla="*/ 41398 h 116"/>
                  <a:gd name="T30" fmla="*/ 52962 w 47"/>
                  <a:gd name="T31" fmla="*/ 97850 h 116"/>
                  <a:gd name="T32" fmla="*/ 52962 w 47"/>
                  <a:gd name="T33" fmla="*/ 112904 h 116"/>
                  <a:gd name="T34" fmla="*/ 52962 w 47"/>
                  <a:gd name="T35" fmla="*/ 131722 h 116"/>
                  <a:gd name="T36" fmla="*/ 52962 w 47"/>
                  <a:gd name="T37" fmla="*/ 199464 h 116"/>
                  <a:gd name="T38" fmla="*/ 52962 w 47"/>
                  <a:gd name="T39" fmla="*/ 270970 h 116"/>
                  <a:gd name="T40" fmla="*/ 52962 w 47"/>
                  <a:gd name="T41" fmla="*/ 334949 h 116"/>
                  <a:gd name="T42" fmla="*/ 90791 w 47"/>
                  <a:gd name="T43" fmla="*/ 395165 h 11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 h="116">
                    <a:moveTo>
                      <a:pt x="25" y="0"/>
                    </a:moveTo>
                    <a:cubicBezTo>
                      <a:pt x="33" y="0"/>
                      <a:pt x="39" y="2"/>
                      <a:pt x="43" y="8"/>
                    </a:cubicBezTo>
                    <a:cubicBezTo>
                      <a:pt x="45" y="12"/>
                      <a:pt x="47" y="18"/>
                      <a:pt x="47" y="27"/>
                    </a:cubicBezTo>
                    <a:cubicBezTo>
                      <a:pt x="47" y="94"/>
                      <a:pt x="47" y="94"/>
                      <a:pt x="47" y="94"/>
                    </a:cubicBezTo>
                    <a:cubicBezTo>
                      <a:pt x="47" y="101"/>
                      <a:pt x="45" y="106"/>
                      <a:pt x="41" y="110"/>
                    </a:cubicBezTo>
                    <a:cubicBezTo>
                      <a:pt x="37" y="114"/>
                      <a:pt x="31" y="116"/>
                      <a:pt x="24" y="116"/>
                    </a:cubicBezTo>
                    <a:cubicBezTo>
                      <a:pt x="14" y="116"/>
                      <a:pt x="7" y="113"/>
                      <a:pt x="4" y="107"/>
                    </a:cubicBezTo>
                    <a:cubicBezTo>
                      <a:pt x="1" y="103"/>
                      <a:pt x="0" y="96"/>
                      <a:pt x="0" y="85"/>
                    </a:cubicBezTo>
                    <a:cubicBezTo>
                      <a:pt x="0" y="32"/>
                      <a:pt x="0" y="32"/>
                      <a:pt x="0" y="32"/>
                    </a:cubicBezTo>
                    <a:cubicBezTo>
                      <a:pt x="0" y="20"/>
                      <a:pt x="1" y="13"/>
                      <a:pt x="4" y="8"/>
                    </a:cubicBezTo>
                    <a:cubicBezTo>
                      <a:pt x="8" y="3"/>
                      <a:pt x="15" y="0"/>
                      <a:pt x="25" y="0"/>
                    </a:cubicBezTo>
                    <a:close/>
                    <a:moveTo>
                      <a:pt x="24" y="105"/>
                    </a:moveTo>
                    <a:cubicBezTo>
                      <a:pt x="30" y="105"/>
                      <a:pt x="34" y="100"/>
                      <a:pt x="34" y="89"/>
                    </a:cubicBezTo>
                    <a:cubicBezTo>
                      <a:pt x="34" y="25"/>
                      <a:pt x="34" y="25"/>
                      <a:pt x="34" y="25"/>
                    </a:cubicBezTo>
                    <a:cubicBezTo>
                      <a:pt x="34" y="16"/>
                      <a:pt x="30" y="11"/>
                      <a:pt x="24" y="11"/>
                    </a:cubicBezTo>
                    <a:cubicBezTo>
                      <a:pt x="17" y="11"/>
                      <a:pt x="14" y="16"/>
                      <a:pt x="14" y="26"/>
                    </a:cubicBezTo>
                    <a:cubicBezTo>
                      <a:pt x="14" y="30"/>
                      <a:pt x="14" y="30"/>
                      <a:pt x="14" y="30"/>
                    </a:cubicBezTo>
                    <a:cubicBezTo>
                      <a:pt x="14" y="35"/>
                      <a:pt x="14" y="35"/>
                      <a:pt x="14" y="35"/>
                    </a:cubicBezTo>
                    <a:cubicBezTo>
                      <a:pt x="14" y="53"/>
                      <a:pt x="14" y="53"/>
                      <a:pt x="14" y="53"/>
                    </a:cubicBezTo>
                    <a:cubicBezTo>
                      <a:pt x="14" y="72"/>
                      <a:pt x="14" y="72"/>
                      <a:pt x="14" y="72"/>
                    </a:cubicBezTo>
                    <a:cubicBezTo>
                      <a:pt x="14" y="89"/>
                      <a:pt x="14" y="89"/>
                      <a:pt x="14" y="89"/>
                    </a:cubicBezTo>
                    <a:cubicBezTo>
                      <a:pt x="14" y="99"/>
                      <a:pt x="17" y="105"/>
                      <a:pt x="24" y="105"/>
                    </a:cubicBezTo>
                    <a:close/>
                  </a:path>
                </a:pathLst>
              </a:custGeom>
              <a:solidFill>
                <a:srgbClr val="FFFFFF"/>
              </a:solidFill>
              <a:ln>
                <a:noFill/>
              </a:ln>
            </p:spPr>
            <p:txBody>
              <a:bodyPr/>
              <a:lstStyle/>
              <a:p>
                <a:endParaRPr lang="zh-CN" altLang="en-US">
                  <a:latin typeface="+mn-lt"/>
                  <a:ea typeface="+mn-ea"/>
                  <a:cs typeface="+mn-ea"/>
                  <a:sym typeface="+mn-lt"/>
                </a:endParaRPr>
              </a:p>
            </p:txBody>
          </p:sp>
          <p:sp>
            <p:nvSpPr>
              <p:cNvPr id="87084" name="Freeform 16"/>
              <p:cNvSpPr/>
              <p:nvPr/>
            </p:nvSpPr>
            <p:spPr bwMode="auto">
              <a:xfrm>
                <a:off x="3605213" y="236538"/>
                <a:ext cx="166687" cy="428625"/>
              </a:xfrm>
              <a:custGeom>
                <a:avLst/>
                <a:gdLst>
                  <a:gd name="T0" fmla="*/ 49248 w 44"/>
                  <a:gd name="T1" fmla="*/ 293270 h 114"/>
                  <a:gd name="T2" fmla="*/ 49248 w 44"/>
                  <a:gd name="T3" fmla="*/ 345908 h 114"/>
                  <a:gd name="T4" fmla="*/ 79555 w 44"/>
                  <a:gd name="T5" fmla="*/ 387266 h 114"/>
                  <a:gd name="T6" fmla="*/ 109862 w 44"/>
                  <a:gd name="T7" fmla="*/ 372227 h 114"/>
                  <a:gd name="T8" fmla="*/ 113650 w 44"/>
                  <a:gd name="T9" fmla="*/ 334628 h 114"/>
                  <a:gd name="T10" fmla="*/ 113650 w 44"/>
                  <a:gd name="T11" fmla="*/ 203033 h 114"/>
                  <a:gd name="T12" fmla="*/ 79555 w 44"/>
                  <a:gd name="T13" fmla="*/ 165434 h 114"/>
                  <a:gd name="T14" fmla="*/ 49248 w 44"/>
                  <a:gd name="T15" fmla="*/ 180474 h 114"/>
                  <a:gd name="T16" fmla="*/ 45460 w 44"/>
                  <a:gd name="T17" fmla="*/ 214313 h 114"/>
                  <a:gd name="T18" fmla="*/ 0 w 44"/>
                  <a:gd name="T19" fmla="*/ 214313 h 114"/>
                  <a:gd name="T20" fmla="*/ 0 w 44"/>
                  <a:gd name="T21" fmla="*/ 203033 h 114"/>
                  <a:gd name="T22" fmla="*/ 0 w 44"/>
                  <a:gd name="T23" fmla="*/ 146635 h 114"/>
                  <a:gd name="T24" fmla="*/ 0 w 44"/>
                  <a:gd name="T25" fmla="*/ 90237 h 114"/>
                  <a:gd name="T26" fmla="*/ 3788 w 44"/>
                  <a:gd name="T27" fmla="*/ 0 h 114"/>
                  <a:gd name="T28" fmla="*/ 155322 w 44"/>
                  <a:gd name="T29" fmla="*/ 0 h 114"/>
                  <a:gd name="T30" fmla="*/ 155322 w 44"/>
                  <a:gd name="T31" fmla="*/ 48878 h 114"/>
                  <a:gd name="T32" fmla="*/ 49248 w 44"/>
                  <a:gd name="T33" fmla="*/ 48878 h 114"/>
                  <a:gd name="T34" fmla="*/ 49248 w 44"/>
                  <a:gd name="T35" fmla="*/ 139115 h 114"/>
                  <a:gd name="T36" fmla="*/ 98497 w 44"/>
                  <a:gd name="T37" fmla="*/ 120316 h 114"/>
                  <a:gd name="T38" fmla="*/ 155322 w 44"/>
                  <a:gd name="T39" fmla="*/ 142875 h 114"/>
                  <a:gd name="T40" fmla="*/ 166687 w 44"/>
                  <a:gd name="T41" fmla="*/ 203033 h 114"/>
                  <a:gd name="T42" fmla="*/ 166687 w 44"/>
                  <a:gd name="T43" fmla="*/ 353428 h 114"/>
                  <a:gd name="T44" fmla="*/ 83344 w 44"/>
                  <a:gd name="T45" fmla="*/ 428625 h 114"/>
                  <a:gd name="T46" fmla="*/ 18942 w 44"/>
                  <a:gd name="T47" fmla="*/ 409826 h 114"/>
                  <a:gd name="T48" fmla="*/ 0 w 44"/>
                  <a:gd name="T49" fmla="*/ 342148 h 114"/>
                  <a:gd name="T50" fmla="*/ 0 w 44"/>
                  <a:gd name="T51" fmla="*/ 293270 h 114"/>
                  <a:gd name="T52" fmla="*/ 49248 w 44"/>
                  <a:gd name="T53" fmla="*/ 293270 h 11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4" h="114">
                    <a:moveTo>
                      <a:pt x="13" y="78"/>
                    </a:moveTo>
                    <a:cubicBezTo>
                      <a:pt x="13" y="92"/>
                      <a:pt x="13" y="92"/>
                      <a:pt x="13" y="92"/>
                    </a:cubicBezTo>
                    <a:cubicBezTo>
                      <a:pt x="13" y="99"/>
                      <a:pt x="16" y="103"/>
                      <a:pt x="21" y="103"/>
                    </a:cubicBezTo>
                    <a:cubicBezTo>
                      <a:pt x="25" y="103"/>
                      <a:pt x="28" y="102"/>
                      <a:pt x="29" y="99"/>
                    </a:cubicBezTo>
                    <a:cubicBezTo>
                      <a:pt x="30" y="97"/>
                      <a:pt x="30" y="94"/>
                      <a:pt x="30" y="89"/>
                    </a:cubicBezTo>
                    <a:cubicBezTo>
                      <a:pt x="30" y="54"/>
                      <a:pt x="30" y="54"/>
                      <a:pt x="30" y="54"/>
                    </a:cubicBezTo>
                    <a:cubicBezTo>
                      <a:pt x="30" y="48"/>
                      <a:pt x="27" y="44"/>
                      <a:pt x="21" y="44"/>
                    </a:cubicBezTo>
                    <a:cubicBezTo>
                      <a:pt x="17" y="44"/>
                      <a:pt x="15" y="46"/>
                      <a:pt x="13" y="48"/>
                    </a:cubicBezTo>
                    <a:cubicBezTo>
                      <a:pt x="12" y="50"/>
                      <a:pt x="12" y="53"/>
                      <a:pt x="12" y="57"/>
                    </a:cubicBezTo>
                    <a:cubicBezTo>
                      <a:pt x="0" y="57"/>
                      <a:pt x="0" y="57"/>
                      <a:pt x="0" y="57"/>
                    </a:cubicBezTo>
                    <a:cubicBezTo>
                      <a:pt x="0" y="54"/>
                      <a:pt x="0" y="54"/>
                      <a:pt x="0" y="54"/>
                    </a:cubicBezTo>
                    <a:cubicBezTo>
                      <a:pt x="0" y="39"/>
                      <a:pt x="0" y="39"/>
                      <a:pt x="0" y="39"/>
                    </a:cubicBezTo>
                    <a:cubicBezTo>
                      <a:pt x="0" y="24"/>
                      <a:pt x="0" y="24"/>
                      <a:pt x="0" y="24"/>
                    </a:cubicBezTo>
                    <a:cubicBezTo>
                      <a:pt x="0" y="13"/>
                      <a:pt x="0" y="5"/>
                      <a:pt x="1" y="0"/>
                    </a:cubicBezTo>
                    <a:cubicBezTo>
                      <a:pt x="41" y="0"/>
                      <a:pt x="41" y="0"/>
                      <a:pt x="41" y="0"/>
                    </a:cubicBezTo>
                    <a:cubicBezTo>
                      <a:pt x="41" y="13"/>
                      <a:pt x="41" y="13"/>
                      <a:pt x="41" y="13"/>
                    </a:cubicBezTo>
                    <a:cubicBezTo>
                      <a:pt x="13" y="13"/>
                      <a:pt x="13" y="13"/>
                      <a:pt x="13" y="13"/>
                    </a:cubicBezTo>
                    <a:cubicBezTo>
                      <a:pt x="13" y="37"/>
                      <a:pt x="13" y="37"/>
                      <a:pt x="13" y="37"/>
                    </a:cubicBezTo>
                    <a:cubicBezTo>
                      <a:pt x="17" y="34"/>
                      <a:pt x="22" y="32"/>
                      <a:pt x="26" y="32"/>
                    </a:cubicBezTo>
                    <a:cubicBezTo>
                      <a:pt x="33" y="32"/>
                      <a:pt x="38" y="34"/>
                      <a:pt x="41" y="38"/>
                    </a:cubicBezTo>
                    <a:cubicBezTo>
                      <a:pt x="43" y="42"/>
                      <a:pt x="44" y="47"/>
                      <a:pt x="44" y="54"/>
                    </a:cubicBezTo>
                    <a:cubicBezTo>
                      <a:pt x="44" y="94"/>
                      <a:pt x="44" y="94"/>
                      <a:pt x="44" y="94"/>
                    </a:cubicBezTo>
                    <a:cubicBezTo>
                      <a:pt x="44" y="108"/>
                      <a:pt x="37" y="114"/>
                      <a:pt x="22" y="114"/>
                    </a:cubicBezTo>
                    <a:cubicBezTo>
                      <a:pt x="14" y="114"/>
                      <a:pt x="8" y="113"/>
                      <a:pt x="5" y="109"/>
                    </a:cubicBezTo>
                    <a:cubicBezTo>
                      <a:pt x="1" y="105"/>
                      <a:pt x="0" y="99"/>
                      <a:pt x="0" y="91"/>
                    </a:cubicBezTo>
                    <a:cubicBezTo>
                      <a:pt x="0" y="78"/>
                      <a:pt x="0" y="78"/>
                      <a:pt x="0" y="78"/>
                    </a:cubicBezTo>
                    <a:lnTo>
                      <a:pt x="13" y="78"/>
                    </a:lnTo>
                    <a:close/>
                  </a:path>
                </a:pathLst>
              </a:custGeom>
              <a:solidFill>
                <a:srgbClr val="FFFFFF"/>
              </a:solidFill>
              <a:ln>
                <a:noFill/>
              </a:ln>
            </p:spPr>
            <p:txBody>
              <a:bodyPr/>
              <a:lstStyle/>
              <a:p>
                <a:endParaRPr lang="zh-CN" altLang="en-US">
                  <a:latin typeface="+mn-lt"/>
                  <a:ea typeface="+mn-ea"/>
                  <a:cs typeface="+mn-ea"/>
                  <a:sym typeface="+mn-lt"/>
                </a:endParaRPr>
              </a:p>
            </p:txBody>
          </p:sp>
        </p:grpSp>
      </p:grpSp>
      <p:grpSp>
        <p:nvGrpSpPr>
          <p:cNvPr id="15" name="组合 14"/>
          <p:cNvGrpSpPr/>
          <p:nvPr/>
        </p:nvGrpSpPr>
        <p:grpSpPr>
          <a:xfrm>
            <a:off x="4818461" y="3595688"/>
            <a:ext cx="3661171" cy="856060"/>
            <a:chOff x="5122960" y="3775472"/>
            <a:chExt cx="3892537" cy="898863"/>
          </a:xfrm>
        </p:grpSpPr>
        <p:grpSp>
          <p:nvGrpSpPr>
            <p:cNvPr id="87046" name="组合 24"/>
            <p:cNvGrpSpPr/>
            <p:nvPr/>
          </p:nvGrpSpPr>
          <p:grpSpPr bwMode="auto">
            <a:xfrm>
              <a:off x="5217899" y="3854232"/>
              <a:ext cx="3797598" cy="740093"/>
              <a:chOff x="3791744" y="5346476"/>
              <a:chExt cx="5832648" cy="1152128"/>
            </a:xfrm>
          </p:grpSpPr>
          <p:sp>
            <p:nvSpPr>
              <p:cNvPr id="32" name="圆角矩形 31"/>
              <p:cNvSpPr/>
              <p:nvPr/>
            </p:nvSpPr>
            <p:spPr>
              <a:xfrm>
                <a:off x="4007768" y="5518711"/>
                <a:ext cx="5400600" cy="807659"/>
              </a:xfrm>
              <a:prstGeom prst="roundRect">
                <a:avLst>
                  <a:gd name="adj" fmla="val 50000"/>
                </a:avLst>
              </a:prstGeom>
              <a:solidFill>
                <a:srgbClr val="00B0F0"/>
              </a:solidFill>
              <a:ln>
                <a:gradFill flip="none" rotWithShape="1">
                  <a:gsLst>
                    <a:gs pos="100000">
                      <a:schemeClr val="bg1"/>
                    </a:gs>
                    <a:gs pos="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cs typeface="+mn-ea"/>
                  <a:sym typeface="+mn-lt"/>
                </a:endParaRPr>
              </a:p>
            </p:txBody>
          </p:sp>
          <p:sp>
            <p:nvSpPr>
              <p:cNvPr id="33" name="任意多边形 32"/>
              <p:cNvSpPr/>
              <p:nvPr/>
            </p:nvSpPr>
            <p:spPr>
              <a:xfrm>
                <a:off x="3791744" y="5346476"/>
                <a:ext cx="5832648" cy="1152128"/>
              </a:xfrm>
              <a:custGeom>
                <a:avLst/>
                <a:gdLst>
                  <a:gd name="connsiteX0" fmla="*/ 619854 w 5832648"/>
                  <a:gd name="connsiteY0" fmla="*/ 172234 h 1152128"/>
                  <a:gd name="connsiteX1" fmla="*/ 247759 w 5832648"/>
                  <a:gd name="connsiteY1" fmla="*/ 418875 h 1152128"/>
                  <a:gd name="connsiteX2" fmla="*/ 216024 w 5832648"/>
                  <a:gd name="connsiteY2" fmla="*/ 576064 h 1152128"/>
                  <a:gd name="connsiteX3" fmla="*/ 216024 w 5832648"/>
                  <a:gd name="connsiteY3" fmla="*/ 576063 h 1152128"/>
                  <a:gd name="connsiteX4" fmla="*/ 216024 w 5832648"/>
                  <a:gd name="connsiteY4" fmla="*/ 576064 h 1152128"/>
                  <a:gd name="connsiteX5" fmla="*/ 216024 w 5832648"/>
                  <a:gd name="connsiteY5" fmla="*/ 576064 h 1152128"/>
                  <a:gd name="connsiteX6" fmla="*/ 247759 w 5832648"/>
                  <a:gd name="connsiteY6" fmla="*/ 733252 h 1152128"/>
                  <a:gd name="connsiteX7" fmla="*/ 619854 w 5832648"/>
                  <a:gd name="connsiteY7" fmla="*/ 979893 h 1152128"/>
                  <a:gd name="connsiteX8" fmla="*/ 5212794 w 5832648"/>
                  <a:gd name="connsiteY8" fmla="*/ 979894 h 1152128"/>
                  <a:gd name="connsiteX9" fmla="*/ 5616624 w 5832648"/>
                  <a:gd name="connsiteY9" fmla="*/ 576064 h 1152128"/>
                  <a:gd name="connsiteX10" fmla="*/ 5616625 w 5832648"/>
                  <a:gd name="connsiteY10" fmla="*/ 576064 h 1152128"/>
                  <a:gd name="connsiteX11" fmla="*/ 5212795 w 5832648"/>
                  <a:gd name="connsiteY11" fmla="*/ 172234 h 1152128"/>
                  <a:gd name="connsiteX12" fmla="*/ 576064 w 5832648"/>
                  <a:gd name="connsiteY12" fmla="*/ 0 h 1152128"/>
                  <a:gd name="connsiteX13" fmla="*/ 5256584 w 5832648"/>
                  <a:gd name="connsiteY13" fmla="*/ 0 h 1152128"/>
                  <a:gd name="connsiteX14" fmla="*/ 5832648 w 5832648"/>
                  <a:gd name="connsiteY14" fmla="*/ 576064 h 1152128"/>
                  <a:gd name="connsiteX15" fmla="*/ 5256584 w 5832648"/>
                  <a:gd name="connsiteY15" fmla="*/ 1152128 h 1152128"/>
                  <a:gd name="connsiteX16" fmla="*/ 576064 w 5832648"/>
                  <a:gd name="connsiteY16" fmla="*/ 1152128 h 1152128"/>
                  <a:gd name="connsiteX17" fmla="*/ 0 w 5832648"/>
                  <a:gd name="connsiteY17" fmla="*/ 576064 h 1152128"/>
                  <a:gd name="connsiteX18" fmla="*/ 576064 w 5832648"/>
                  <a:gd name="connsiteY18" fmla="*/ 0 h 1152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832648" h="1152128">
                    <a:moveTo>
                      <a:pt x="619854" y="172234"/>
                    </a:moveTo>
                    <a:cubicBezTo>
                      <a:pt x="452583" y="172234"/>
                      <a:pt x="309064" y="273935"/>
                      <a:pt x="247759" y="418875"/>
                    </a:cubicBezTo>
                    <a:lnTo>
                      <a:pt x="216024" y="576064"/>
                    </a:lnTo>
                    <a:lnTo>
                      <a:pt x="216024" y="576063"/>
                    </a:lnTo>
                    <a:lnTo>
                      <a:pt x="216024" y="576064"/>
                    </a:lnTo>
                    <a:lnTo>
                      <a:pt x="216024" y="576064"/>
                    </a:lnTo>
                    <a:lnTo>
                      <a:pt x="247759" y="733252"/>
                    </a:lnTo>
                    <a:cubicBezTo>
                      <a:pt x="309064" y="878193"/>
                      <a:pt x="452583" y="979893"/>
                      <a:pt x="619854" y="979893"/>
                    </a:cubicBezTo>
                    <a:lnTo>
                      <a:pt x="5212794" y="979894"/>
                    </a:lnTo>
                    <a:cubicBezTo>
                      <a:pt x="5435823" y="979894"/>
                      <a:pt x="5616624" y="799093"/>
                      <a:pt x="5616624" y="576064"/>
                    </a:cubicBezTo>
                    <a:lnTo>
                      <a:pt x="5616625" y="576064"/>
                    </a:lnTo>
                    <a:cubicBezTo>
                      <a:pt x="5616625" y="353035"/>
                      <a:pt x="5435824" y="172234"/>
                      <a:pt x="5212795" y="172234"/>
                    </a:cubicBezTo>
                    <a:close/>
                    <a:moveTo>
                      <a:pt x="576064" y="0"/>
                    </a:moveTo>
                    <a:lnTo>
                      <a:pt x="5256584" y="0"/>
                    </a:lnTo>
                    <a:cubicBezTo>
                      <a:pt x="5574735" y="0"/>
                      <a:pt x="5832648" y="257913"/>
                      <a:pt x="5832648" y="576064"/>
                    </a:cubicBezTo>
                    <a:cubicBezTo>
                      <a:pt x="5832648" y="894215"/>
                      <a:pt x="5574735" y="1152128"/>
                      <a:pt x="5256584" y="1152128"/>
                    </a:cubicBezTo>
                    <a:lnTo>
                      <a:pt x="576064" y="1152128"/>
                    </a:lnTo>
                    <a:cubicBezTo>
                      <a:pt x="257913" y="1152128"/>
                      <a:pt x="0" y="894215"/>
                      <a:pt x="0" y="576064"/>
                    </a:cubicBezTo>
                    <a:cubicBezTo>
                      <a:pt x="0" y="257913"/>
                      <a:pt x="257913" y="0"/>
                      <a:pt x="576064" y="0"/>
                    </a:cubicBezTo>
                    <a:close/>
                  </a:path>
                </a:pathLst>
              </a:custGeom>
              <a:solidFill>
                <a:srgbClr val="F3F3F3"/>
              </a:solidFill>
              <a:ln>
                <a:no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cs typeface="+mn-ea"/>
                  <a:sym typeface="+mn-lt"/>
                </a:endParaRPr>
              </a:p>
            </p:txBody>
          </p:sp>
          <p:sp>
            <p:nvSpPr>
              <p:cNvPr id="34" name="圆角矩形 33"/>
              <p:cNvSpPr/>
              <p:nvPr/>
            </p:nvSpPr>
            <p:spPr>
              <a:xfrm>
                <a:off x="3791744" y="5346476"/>
                <a:ext cx="5832648" cy="1152128"/>
              </a:xfrm>
              <a:prstGeom prst="roundRect">
                <a:avLst>
                  <a:gd name="adj" fmla="val 50000"/>
                </a:avLst>
              </a:prstGeom>
              <a:noFill/>
              <a:ln>
                <a:gradFill flip="none" rotWithShape="1">
                  <a:gsLst>
                    <a:gs pos="0">
                      <a:schemeClr val="bg1"/>
                    </a:gs>
                    <a:gs pos="10000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cs typeface="+mn-ea"/>
                  <a:sym typeface="+mn-lt"/>
                </a:endParaRPr>
              </a:p>
            </p:txBody>
          </p:sp>
        </p:grpSp>
        <p:grpSp>
          <p:nvGrpSpPr>
            <p:cNvPr id="87047" name="组合 25"/>
            <p:cNvGrpSpPr/>
            <p:nvPr/>
          </p:nvGrpSpPr>
          <p:grpSpPr bwMode="auto">
            <a:xfrm>
              <a:off x="5122960" y="3775472"/>
              <a:ext cx="910157" cy="898863"/>
              <a:chOff x="6124811" y="347435"/>
              <a:chExt cx="1141097" cy="1141097"/>
            </a:xfrm>
          </p:grpSpPr>
          <p:sp>
            <p:nvSpPr>
              <p:cNvPr id="27" name="椭圆 26"/>
              <p:cNvSpPr/>
              <p:nvPr/>
            </p:nvSpPr>
            <p:spPr>
              <a:xfrm>
                <a:off x="6234318" y="456943"/>
                <a:ext cx="922083" cy="922082"/>
              </a:xfrm>
              <a:prstGeom prst="ellipse">
                <a:avLst/>
              </a:prstGeom>
              <a:solidFill>
                <a:schemeClr val="accent2"/>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cs typeface="+mn-ea"/>
                  <a:sym typeface="+mn-lt"/>
                </a:endParaRPr>
              </a:p>
            </p:txBody>
          </p:sp>
          <p:grpSp>
            <p:nvGrpSpPr>
              <p:cNvPr id="87144" name="组合 27"/>
              <p:cNvGrpSpPr/>
              <p:nvPr/>
            </p:nvGrpSpPr>
            <p:grpSpPr bwMode="auto">
              <a:xfrm>
                <a:off x="6124811" y="347435"/>
                <a:ext cx="1141097" cy="1141097"/>
                <a:chOff x="3733576" y="3930057"/>
                <a:chExt cx="1800000" cy="1800000"/>
              </a:xfrm>
            </p:grpSpPr>
            <p:sp>
              <p:nvSpPr>
                <p:cNvPr id="29" name="椭圆 28"/>
                <p:cNvSpPr/>
                <p:nvPr/>
              </p:nvSpPr>
              <p:spPr>
                <a:xfrm>
                  <a:off x="4003576" y="4200057"/>
                  <a:ext cx="1260000" cy="1260000"/>
                </a:xfrm>
                <a:prstGeom prst="ellipse">
                  <a:avLst/>
                </a:prstGeom>
                <a:solidFill>
                  <a:srgbClr val="00B0F0"/>
                </a:solidFill>
                <a:ln>
                  <a:gradFill flip="none" rotWithShape="1">
                    <a:gsLst>
                      <a:gs pos="100000">
                        <a:schemeClr val="bg1"/>
                      </a:gs>
                      <a:gs pos="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cs typeface="+mn-ea"/>
                    <a:sym typeface="+mn-lt"/>
                  </a:endParaRPr>
                </a:p>
              </p:txBody>
            </p:sp>
            <p:sp>
              <p:nvSpPr>
                <p:cNvPr id="30" name="任意多边形 29"/>
                <p:cNvSpPr/>
                <p:nvPr/>
              </p:nvSpPr>
              <p:spPr>
                <a:xfrm>
                  <a:off x="3733576" y="3930057"/>
                  <a:ext cx="1800000" cy="1800000"/>
                </a:xfrm>
                <a:custGeom>
                  <a:avLst/>
                  <a:gdLst>
                    <a:gd name="connsiteX0" fmla="*/ 900000 w 1800000"/>
                    <a:gd name="connsiteY0" fmla="*/ 0 h 1800000"/>
                    <a:gd name="connsiteX1" fmla="*/ 1800000 w 1800000"/>
                    <a:gd name="connsiteY1" fmla="*/ 900000 h 1800000"/>
                    <a:gd name="connsiteX2" fmla="*/ 900000 w 1800000"/>
                    <a:gd name="connsiteY2" fmla="*/ 1800000 h 1800000"/>
                    <a:gd name="connsiteX3" fmla="*/ 0 w 1800000"/>
                    <a:gd name="connsiteY3" fmla="*/ 900000 h 1800000"/>
                    <a:gd name="connsiteX4" fmla="*/ 900000 w 1800000"/>
                    <a:gd name="connsiteY4" fmla="*/ 0 h 1800000"/>
                    <a:gd name="connsiteX5" fmla="*/ 900000 w 1800000"/>
                    <a:gd name="connsiteY5" fmla="*/ 270000 h 1800000"/>
                    <a:gd name="connsiteX6" fmla="*/ 270000 w 1800000"/>
                    <a:gd name="connsiteY6" fmla="*/ 900000 h 1800000"/>
                    <a:gd name="connsiteX7" fmla="*/ 900000 w 1800000"/>
                    <a:gd name="connsiteY7" fmla="*/ 1530000 h 1800000"/>
                    <a:gd name="connsiteX8" fmla="*/ 1530000 w 1800000"/>
                    <a:gd name="connsiteY8" fmla="*/ 900000 h 1800000"/>
                    <a:gd name="connsiteX9" fmla="*/ 900000 w 1800000"/>
                    <a:gd name="connsiteY9" fmla="*/ 270000 h 18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000" h="1800000">
                      <a:moveTo>
                        <a:pt x="900000" y="0"/>
                      </a:moveTo>
                      <a:cubicBezTo>
                        <a:pt x="1397056" y="0"/>
                        <a:pt x="1800000" y="402944"/>
                        <a:pt x="1800000" y="900000"/>
                      </a:cubicBezTo>
                      <a:cubicBezTo>
                        <a:pt x="1800000" y="1397056"/>
                        <a:pt x="1397056" y="1800000"/>
                        <a:pt x="900000" y="1800000"/>
                      </a:cubicBezTo>
                      <a:cubicBezTo>
                        <a:pt x="402944" y="1800000"/>
                        <a:pt x="0" y="1397056"/>
                        <a:pt x="0" y="900000"/>
                      </a:cubicBezTo>
                      <a:cubicBezTo>
                        <a:pt x="0" y="402944"/>
                        <a:pt x="402944" y="0"/>
                        <a:pt x="900000" y="0"/>
                      </a:cubicBezTo>
                      <a:close/>
                      <a:moveTo>
                        <a:pt x="900000" y="270000"/>
                      </a:moveTo>
                      <a:cubicBezTo>
                        <a:pt x="552061" y="270000"/>
                        <a:pt x="270000" y="552061"/>
                        <a:pt x="270000" y="900000"/>
                      </a:cubicBezTo>
                      <a:cubicBezTo>
                        <a:pt x="270000" y="1247939"/>
                        <a:pt x="552061" y="1530000"/>
                        <a:pt x="900000" y="1530000"/>
                      </a:cubicBezTo>
                      <a:cubicBezTo>
                        <a:pt x="1247939" y="1530000"/>
                        <a:pt x="1530000" y="1247939"/>
                        <a:pt x="1530000" y="900000"/>
                      </a:cubicBezTo>
                      <a:cubicBezTo>
                        <a:pt x="1530000" y="552061"/>
                        <a:pt x="1247939" y="270000"/>
                        <a:pt x="900000" y="270000"/>
                      </a:cubicBezTo>
                      <a:close/>
                    </a:path>
                  </a:pathLst>
                </a:custGeom>
                <a:gradFill>
                  <a:gsLst>
                    <a:gs pos="0">
                      <a:srgbClr val="F0F0F0"/>
                    </a:gs>
                    <a:gs pos="100000">
                      <a:srgbClr val="DBDBDB"/>
                    </a:gs>
                  </a:gsLst>
                  <a:lin ang="2700000" scaled="1"/>
                </a:gradFill>
                <a:ln>
                  <a:no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cs typeface="+mn-ea"/>
                    <a:sym typeface="+mn-lt"/>
                  </a:endParaRPr>
                </a:p>
              </p:txBody>
            </p:sp>
            <p:sp>
              <p:nvSpPr>
                <p:cNvPr id="31" name="椭圆 30"/>
                <p:cNvSpPr/>
                <p:nvPr/>
              </p:nvSpPr>
              <p:spPr>
                <a:xfrm>
                  <a:off x="3733576" y="3930057"/>
                  <a:ext cx="1800000" cy="1800000"/>
                </a:xfrm>
                <a:prstGeom prst="ellipse">
                  <a:avLst/>
                </a:prstGeom>
                <a:noFill/>
                <a:ln>
                  <a:gradFill flip="none" rotWithShape="1">
                    <a:gsLst>
                      <a:gs pos="0">
                        <a:schemeClr val="bg1"/>
                      </a:gs>
                      <a:gs pos="10000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cs typeface="+mn-ea"/>
                    <a:sym typeface="+mn-lt"/>
                  </a:endParaRPr>
                </a:p>
              </p:txBody>
            </p:sp>
          </p:grpSp>
        </p:grpSp>
        <p:sp>
          <p:nvSpPr>
            <p:cNvPr id="87050" name="文本框 36"/>
            <p:cNvSpPr txBox="1">
              <a:spLocks noChangeArrowheads="1"/>
            </p:cNvSpPr>
            <p:nvPr/>
          </p:nvSpPr>
          <p:spPr bwMode="auto">
            <a:xfrm>
              <a:off x="6174894" y="4113014"/>
              <a:ext cx="2647272" cy="304127"/>
            </a:xfrm>
            <a:prstGeom prst="rect">
              <a:avLst/>
            </a:prstGeom>
            <a:noFill/>
            <a:ln>
              <a:noFill/>
            </a:ln>
          </p:spPr>
          <p:txBody>
            <a:bodyPr wrap="none" lIns="72585" tIns="36293" rIns="72585" bIns="36293">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fontAlgn="auto">
                <a:spcBef>
                  <a:spcPts val="0"/>
                </a:spcBef>
                <a:spcAft>
                  <a:spcPts val="0"/>
                </a:spcAft>
                <a:defRPr/>
              </a:pPr>
              <a:r>
                <a:rPr lang="zh-CN" altLang="en-US" sz="1400" dirty="0">
                  <a:solidFill>
                    <a:schemeClr val="bg1"/>
                  </a:solidFill>
                  <a:latin typeface="+mn-lt"/>
                  <a:ea typeface="+mn-ea"/>
                  <a:cs typeface="+mn-ea"/>
                  <a:sym typeface="+mn-lt"/>
                </a:rPr>
                <a:t>点击这里更改文字内以上文字</a:t>
              </a:r>
              <a:endParaRPr lang="en-US" altLang="zh-CN" sz="1400" dirty="0">
                <a:solidFill>
                  <a:schemeClr val="bg1"/>
                </a:solidFill>
                <a:latin typeface="+mn-lt"/>
                <a:ea typeface="+mn-ea"/>
                <a:cs typeface="+mn-ea"/>
                <a:sym typeface="+mn-lt"/>
              </a:endParaRPr>
            </a:p>
          </p:txBody>
        </p:sp>
        <p:grpSp>
          <p:nvGrpSpPr>
            <p:cNvPr id="87073" name="组合 105"/>
            <p:cNvGrpSpPr>
              <a:grpSpLocks noChangeAspect="1"/>
            </p:cNvGrpSpPr>
            <p:nvPr/>
          </p:nvGrpSpPr>
          <p:grpSpPr bwMode="auto">
            <a:xfrm>
              <a:off x="5424236" y="4065509"/>
              <a:ext cx="522802" cy="467558"/>
              <a:chOff x="5476875" y="1446213"/>
              <a:chExt cx="755650" cy="684213"/>
            </a:xfrm>
          </p:grpSpPr>
          <p:sp>
            <p:nvSpPr>
              <p:cNvPr id="107" name="Freeform 21"/>
              <p:cNvSpPr/>
              <p:nvPr/>
            </p:nvSpPr>
            <p:spPr bwMode="auto">
              <a:xfrm>
                <a:off x="5507038" y="1462088"/>
                <a:ext cx="725487" cy="668338"/>
              </a:xfrm>
              <a:custGeom>
                <a:avLst/>
                <a:gdLst>
                  <a:gd name="T0" fmla="*/ 204 w 457"/>
                  <a:gd name="T1" fmla="*/ 421 h 421"/>
                  <a:gd name="T2" fmla="*/ 0 w 457"/>
                  <a:gd name="T3" fmla="*/ 253 h 421"/>
                  <a:gd name="T4" fmla="*/ 2 w 457"/>
                  <a:gd name="T5" fmla="*/ 16 h 421"/>
                  <a:gd name="T6" fmla="*/ 80 w 457"/>
                  <a:gd name="T7" fmla="*/ 9 h 421"/>
                  <a:gd name="T8" fmla="*/ 123 w 457"/>
                  <a:gd name="T9" fmla="*/ 47 h 421"/>
                  <a:gd name="T10" fmla="*/ 140 w 457"/>
                  <a:gd name="T11" fmla="*/ 7 h 421"/>
                  <a:gd name="T12" fmla="*/ 204 w 457"/>
                  <a:gd name="T13" fmla="*/ 0 h 421"/>
                  <a:gd name="T14" fmla="*/ 457 w 457"/>
                  <a:gd name="T15" fmla="*/ 218 h 421"/>
                  <a:gd name="T16" fmla="*/ 204 w 457"/>
                  <a:gd name="T17" fmla="*/ 421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7" h="421">
                    <a:moveTo>
                      <a:pt x="204" y="421"/>
                    </a:moveTo>
                    <a:lnTo>
                      <a:pt x="0" y="253"/>
                    </a:lnTo>
                    <a:lnTo>
                      <a:pt x="2" y="16"/>
                    </a:lnTo>
                    <a:lnTo>
                      <a:pt x="80" y="9"/>
                    </a:lnTo>
                    <a:lnTo>
                      <a:pt x="123" y="47"/>
                    </a:lnTo>
                    <a:lnTo>
                      <a:pt x="140" y="7"/>
                    </a:lnTo>
                    <a:lnTo>
                      <a:pt x="204" y="0"/>
                    </a:lnTo>
                    <a:lnTo>
                      <a:pt x="457" y="218"/>
                    </a:lnTo>
                    <a:lnTo>
                      <a:pt x="204" y="421"/>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87078" name="Freeform 22"/>
              <p:cNvSpPr>
                <a:spLocks noEditPoints="1"/>
              </p:cNvSpPr>
              <p:nvPr/>
            </p:nvSpPr>
            <p:spPr bwMode="auto">
              <a:xfrm>
                <a:off x="5476875" y="1446213"/>
                <a:ext cx="176212" cy="439738"/>
              </a:xfrm>
              <a:custGeom>
                <a:avLst/>
                <a:gdLst>
                  <a:gd name="T0" fmla="*/ 93730 w 47"/>
                  <a:gd name="T1" fmla="*/ 0 h 117"/>
                  <a:gd name="T2" fmla="*/ 157466 w 47"/>
                  <a:gd name="T3" fmla="*/ 30068 h 117"/>
                  <a:gd name="T4" fmla="*/ 176212 w 47"/>
                  <a:gd name="T5" fmla="*/ 101478 h 117"/>
                  <a:gd name="T6" fmla="*/ 176212 w 47"/>
                  <a:gd name="T7" fmla="*/ 353294 h 117"/>
                  <a:gd name="T8" fmla="*/ 153717 w 47"/>
                  <a:gd name="T9" fmla="*/ 417187 h 117"/>
                  <a:gd name="T10" fmla="*/ 89981 w 47"/>
                  <a:gd name="T11" fmla="*/ 439738 h 117"/>
                  <a:gd name="T12" fmla="*/ 14997 w 47"/>
                  <a:gd name="T13" fmla="*/ 405912 h 117"/>
                  <a:gd name="T14" fmla="*/ 0 w 47"/>
                  <a:gd name="T15" fmla="*/ 319468 h 117"/>
                  <a:gd name="T16" fmla="*/ 0 w 47"/>
                  <a:gd name="T17" fmla="*/ 120270 h 117"/>
                  <a:gd name="T18" fmla="*/ 14997 w 47"/>
                  <a:gd name="T19" fmla="*/ 33826 h 117"/>
                  <a:gd name="T20" fmla="*/ 93730 w 47"/>
                  <a:gd name="T21" fmla="*/ 0 h 117"/>
                  <a:gd name="T22" fmla="*/ 89981 w 47"/>
                  <a:gd name="T23" fmla="*/ 394637 h 117"/>
                  <a:gd name="T24" fmla="*/ 123723 w 47"/>
                  <a:gd name="T25" fmla="*/ 338260 h 117"/>
                  <a:gd name="T26" fmla="*/ 123723 w 47"/>
                  <a:gd name="T27" fmla="*/ 97720 h 117"/>
                  <a:gd name="T28" fmla="*/ 89981 w 47"/>
                  <a:gd name="T29" fmla="*/ 41343 h 117"/>
                  <a:gd name="T30" fmla="*/ 48739 w 47"/>
                  <a:gd name="T31" fmla="*/ 97720 h 117"/>
                  <a:gd name="T32" fmla="*/ 48739 w 47"/>
                  <a:gd name="T33" fmla="*/ 116512 h 117"/>
                  <a:gd name="T34" fmla="*/ 48739 w 47"/>
                  <a:gd name="T35" fmla="*/ 131546 h 117"/>
                  <a:gd name="T36" fmla="*/ 48739 w 47"/>
                  <a:gd name="T37" fmla="*/ 202956 h 117"/>
                  <a:gd name="T38" fmla="*/ 48739 w 47"/>
                  <a:gd name="T39" fmla="*/ 270608 h 117"/>
                  <a:gd name="T40" fmla="*/ 48739 w 47"/>
                  <a:gd name="T41" fmla="*/ 334502 h 117"/>
                  <a:gd name="T42" fmla="*/ 89981 w 47"/>
                  <a:gd name="T43" fmla="*/ 394637 h 1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 h="117">
                    <a:moveTo>
                      <a:pt x="25" y="0"/>
                    </a:moveTo>
                    <a:cubicBezTo>
                      <a:pt x="33" y="0"/>
                      <a:pt x="39" y="3"/>
                      <a:pt x="42" y="8"/>
                    </a:cubicBezTo>
                    <a:cubicBezTo>
                      <a:pt x="45" y="12"/>
                      <a:pt x="47" y="19"/>
                      <a:pt x="47" y="27"/>
                    </a:cubicBezTo>
                    <a:cubicBezTo>
                      <a:pt x="47" y="94"/>
                      <a:pt x="47" y="94"/>
                      <a:pt x="47" y="94"/>
                    </a:cubicBezTo>
                    <a:cubicBezTo>
                      <a:pt x="47" y="101"/>
                      <a:pt x="45" y="107"/>
                      <a:pt x="41" y="111"/>
                    </a:cubicBezTo>
                    <a:cubicBezTo>
                      <a:pt x="37" y="115"/>
                      <a:pt x="31" y="117"/>
                      <a:pt x="24" y="117"/>
                    </a:cubicBezTo>
                    <a:cubicBezTo>
                      <a:pt x="14" y="117"/>
                      <a:pt x="7" y="114"/>
                      <a:pt x="4" y="108"/>
                    </a:cubicBezTo>
                    <a:cubicBezTo>
                      <a:pt x="1" y="104"/>
                      <a:pt x="0" y="96"/>
                      <a:pt x="0" y="85"/>
                    </a:cubicBezTo>
                    <a:cubicBezTo>
                      <a:pt x="0" y="32"/>
                      <a:pt x="0" y="32"/>
                      <a:pt x="0" y="32"/>
                    </a:cubicBezTo>
                    <a:cubicBezTo>
                      <a:pt x="0" y="21"/>
                      <a:pt x="1" y="13"/>
                      <a:pt x="4" y="9"/>
                    </a:cubicBezTo>
                    <a:cubicBezTo>
                      <a:pt x="8" y="3"/>
                      <a:pt x="15" y="0"/>
                      <a:pt x="25" y="0"/>
                    </a:cubicBezTo>
                    <a:close/>
                    <a:moveTo>
                      <a:pt x="24" y="105"/>
                    </a:moveTo>
                    <a:cubicBezTo>
                      <a:pt x="30" y="105"/>
                      <a:pt x="33" y="100"/>
                      <a:pt x="33" y="90"/>
                    </a:cubicBezTo>
                    <a:cubicBezTo>
                      <a:pt x="33" y="26"/>
                      <a:pt x="33" y="26"/>
                      <a:pt x="33" y="26"/>
                    </a:cubicBezTo>
                    <a:cubicBezTo>
                      <a:pt x="33" y="16"/>
                      <a:pt x="30" y="11"/>
                      <a:pt x="24" y="11"/>
                    </a:cubicBezTo>
                    <a:cubicBezTo>
                      <a:pt x="17" y="11"/>
                      <a:pt x="13" y="16"/>
                      <a:pt x="13" y="26"/>
                    </a:cubicBezTo>
                    <a:cubicBezTo>
                      <a:pt x="13" y="31"/>
                      <a:pt x="13" y="31"/>
                      <a:pt x="13" y="31"/>
                    </a:cubicBezTo>
                    <a:cubicBezTo>
                      <a:pt x="13" y="35"/>
                      <a:pt x="13" y="35"/>
                      <a:pt x="13" y="35"/>
                    </a:cubicBezTo>
                    <a:cubicBezTo>
                      <a:pt x="13" y="54"/>
                      <a:pt x="13" y="54"/>
                      <a:pt x="13" y="54"/>
                    </a:cubicBezTo>
                    <a:cubicBezTo>
                      <a:pt x="13" y="72"/>
                      <a:pt x="13" y="72"/>
                      <a:pt x="13" y="72"/>
                    </a:cubicBezTo>
                    <a:cubicBezTo>
                      <a:pt x="13" y="89"/>
                      <a:pt x="13" y="89"/>
                      <a:pt x="13" y="89"/>
                    </a:cubicBezTo>
                    <a:cubicBezTo>
                      <a:pt x="13" y="100"/>
                      <a:pt x="17" y="105"/>
                      <a:pt x="24" y="105"/>
                    </a:cubicBezTo>
                    <a:close/>
                  </a:path>
                </a:pathLst>
              </a:custGeom>
              <a:solidFill>
                <a:srgbClr val="FFFFFF"/>
              </a:solidFill>
              <a:ln>
                <a:noFill/>
              </a:ln>
            </p:spPr>
            <p:txBody>
              <a:bodyPr/>
              <a:lstStyle/>
              <a:p>
                <a:endParaRPr lang="zh-CN" altLang="en-US">
                  <a:latin typeface="+mn-lt"/>
                  <a:ea typeface="+mn-ea"/>
                  <a:cs typeface="+mn-ea"/>
                  <a:sym typeface="+mn-lt"/>
                </a:endParaRPr>
              </a:p>
            </p:txBody>
          </p:sp>
          <p:sp>
            <p:nvSpPr>
              <p:cNvPr id="87079" name="Freeform 23"/>
              <p:cNvSpPr>
                <a:spLocks noEditPoints="1"/>
              </p:cNvSpPr>
              <p:nvPr/>
            </p:nvSpPr>
            <p:spPr bwMode="auto">
              <a:xfrm>
                <a:off x="5688013" y="1446213"/>
                <a:ext cx="173037" cy="439738"/>
              </a:xfrm>
              <a:custGeom>
                <a:avLst/>
                <a:gdLst>
                  <a:gd name="T0" fmla="*/ 0 w 46"/>
                  <a:gd name="T1" fmla="*/ 71410 h 117"/>
                  <a:gd name="T2" fmla="*/ 26332 w 46"/>
                  <a:gd name="T3" fmla="*/ 18792 h 117"/>
                  <a:gd name="T4" fmla="*/ 86519 w 46"/>
                  <a:gd name="T5" fmla="*/ 0 h 117"/>
                  <a:gd name="T6" fmla="*/ 161752 w 46"/>
                  <a:gd name="T7" fmla="*/ 37584 h 117"/>
                  <a:gd name="T8" fmla="*/ 173037 w 46"/>
                  <a:gd name="T9" fmla="*/ 127787 h 117"/>
                  <a:gd name="T10" fmla="*/ 124135 w 46"/>
                  <a:gd name="T11" fmla="*/ 131546 h 117"/>
                  <a:gd name="T12" fmla="*/ 124135 w 46"/>
                  <a:gd name="T13" fmla="*/ 105236 h 117"/>
                  <a:gd name="T14" fmla="*/ 90280 w 46"/>
                  <a:gd name="T15" fmla="*/ 45101 h 117"/>
                  <a:gd name="T16" fmla="*/ 52663 w 46"/>
                  <a:gd name="T17" fmla="*/ 90203 h 117"/>
                  <a:gd name="T18" fmla="*/ 52663 w 46"/>
                  <a:gd name="T19" fmla="*/ 195439 h 117"/>
                  <a:gd name="T20" fmla="*/ 109089 w 46"/>
                  <a:gd name="T21" fmla="*/ 172888 h 117"/>
                  <a:gd name="T22" fmla="*/ 173037 w 46"/>
                  <a:gd name="T23" fmla="*/ 251816 h 117"/>
                  <a:gd name="T24" fmla="*/ 173037 w 46"/>
                  <a:gd name="T25" fmla="*/ 360811 h 117"/>
                  <a:gd name="T26" fmla="*/ 82757 w 46"/>
                  <a:gd name="T27" fmla="*/ 439738 h 117"/>
                  <a:gd name="T28" fmla="*/ 22570 w 46"/>
                  <a:gd name="T29" fmla="*/ 417187 h 117"/>
                  <a:gd name="T30" fmla="*/ 0 w 46"/>
                  <a:gd name="T31" fmla="*/ 357052 h 117"/>
                  <a:gd name="T32" fmla="*/ 0 w 46"/>
                  <a:gd name="T33" fmla="*/ 71410 h 117"/>
                  <a:gd name="T34" fmla="*/ 52663 w 46"/>
                  <a:gd name="T35" fmla="*/ 364569 h 117"/>
                  <a:gd name="T36" fmla="*/ 63948 w 46"/>
                  <a:gd name="T37" fmla="*/ 387120 h 117"/>
                  <a:gd name="T38" fmla="*/ 90280 w 46"/>
                  <a:gd name="T39" fmla="*/ 394637 h 117"/>
                  <a:gd name="T40" fmla="*/ 120374 w 46"/>
                  <a:gd name="T41" fmla="*/ 375844 h 117"/>
                  <a:gd name="T42" fmla="*/ 124135 w 46"/>
                  <a:gd name="T43" fmla="*/ 334502 h 117"/>
                  <a:gd name="T44" fmla="*/ 124135 w 46"/>
                  <a:gd name="T45" fmla="*/ 304434 h 117"/>
                  <a:gd name="T46" fmla="*/ 124135 w 46"/>
                  <a:gd name="T47" fmla="*/ 289400 h 117"/>
                  <a:gd name="T48" fmla="*/ 124135 w 46"/>
                  <a:gd name="T49" fmla="*/ 274366 h 117"/>
                  <a:gd name="T50" fmla="*/ 94042 w 46"/>
                  <a:gd name="T51" fmla="*/ 217990 h 117"/>
                  <a:gd name="T52" fmla="*/ 86519 w 46"/>
                  <a:gd name="T53" fmla="*/ 217990 h 117"/>
                  <a:gd name="T54" fmla="*/ 52663 w 46"/>
                  <a:gd name="T55" fmla="*/ 263091 h 117"/>
                  <a:gd name="T56" fmla="*/ 52663 w 46"/>
                  <a:gd name="T57" fmla="*/ 364569 h 11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6" h="117">
                    <a:moveTo>
                      <a:pt x="0" y="19"/>
                    </a:moveTo>
                    <a:cubicBezTo>
                      <a:pt x="0" y="13"/>
                      <a:pt x="3" y="9"/>
                      <a:pt x="7" y="5"/>
                    </a:cubicBezTo>
                    <a:cubicBezTo>
                      <a:pt x="12" y="2"/>
                      <a:pt x="17" y="0"/>
                      <a:pt x="23" y="0"/>
                    </a:cubicBezTo>
                    <a:cubicBezTo>
                      <a:pt x="34" y="0"/>
                      <a:pt x="40" y="3"/>
                      <a:pt x="43" y="10"/>
                    </a:cubicBezTo>
                    <a:cubicBezTo>
                      <a:pt x="45" y="14"/>
                      <a:pt x="46" y="22"/>
                      <a:pt x="46" y="34"/>
                    </a:cubicBezTo>
                    <a:cubicBezTo>
                      <a:pt x="33" y="35"/>
                      <a:pt x="33" y="35"/>
                      <a:pt x="33" y="35"/>
                    </a:cubicBezTo>
                    <a:cubicBezTo>
                      <a:pt x="33" y="28"/>
                      <a:pt x="33" y="28"/>
                      <a:pt x="33" y="28"/>
                    </a:cubicBezTo>
                    <a:cubicBezTo>
                      <a:pt x="33" y="17"/>
                      <a:pt x="30" y="12"/>
                      <a:pt x="24" y="12"/>
                    </a:cubicBezTo>
                    <a:cubicBezTo>
                      <a:pt x="17" y="12"/>
                      <a:pt x="14" y="16"/>
                      <a:pt x="14" y="24"/>
                    </a:cubicBezTo>
                    <a:cubicBezTo>
                      <a:pt x="14" y="52"/>
                      <a:pt x="14" y="52"/>
                      <a:pt x="14" y="52"/>
                    </a:cubicBezTo>
                    <a:cubicBezTo>
                      <a:pt x="19" y="48"/>
                      <a:pt x="24" y="46"/>
                      <a:pt x="29" y="46"/>
                    </a:cubicBezTo>
                    <a:cubicBezTo>
                      <a:pt x="40" y="46"/>
                      <a:pt x="46" y="53"/>
                      <a:pt x="46" y="67"/>
                    </a:cubicBezTo>
                    <a:cubicBezTo>
                      <a:pt x="46" y="96"/>
                      <a:pt x="46" y="96"/>
                      <a:pt x="46" y="96"/>
                    </a:cubicBezTo>
                    <a:cubicBezTo>
                      <a:pt x="46" y="110"/>
                      <a:pt x="38" y="117"/>
                      <a:pt x="22" y="117"/>
                    </a:cubicBezTo>
                    <a:cubicBezTo>
                      <a:pt x="16" y="117"/>
                      <a:pt x="10" y="115"/>
                      <a:pt x="6" y="111"/>
                    </a:cubicBezTo>
                    <a:cubicBezTo>
                      <a:pt x="2" y="107"/>
                      <a:pt x="0" y="102"/>
                      <a:pt x="0" y="95"/>
                    </a:cubicBezTo>
                    <a:lnTo>
                      <a:pt x="0" y="19"/>
                    </a:lnTo>
                    <a:close/>
                    <a:moveTo>
                      <a:pt x="14" y="97"/>
                    </a:moveTo>
                    <a:cubicBezTo>
                      <a:pt x="14" y="99"/>
                      <a:pt x="15" y="101"/>
                      <a:pt x="17" y="103"/>
                    </a:cubicBezTo>
                    <a:cubicBezTo>
                      <a:pt x="19" y="105"/>
                      <a:pt x="21" y="105"/>
                      <a:pt x="24" y="105"/>
                    </a:cubicBezTo>
                    <a:cubicBezTo>
                      <a:pt x="28" y="105"/>
                      <a:pt x="31" y="104"/>
                      <a:pt x="32" y="100"/>
                    </a:cubicBezTo>
                    <a:cubicBezTo>
                      <a:pt x="33" y="98"/>
                      <a:pt x="33" y="94"/>
                      <a:pt x="33" y="89"/>
                    </a:cubicBezTo>
                    <a:cubicBezTo>
                      <a:pt x="33" y="81"/>
                      <a:pt x="33" y="81"/>
                      <a:pt x="33" y="81"/>
                    </a:cubicBezTo>
                    <a:cubicBezTo>
                      <a:pt x="33" y="77"/>
                      <a:pt x="33" y="77"/>
                      <a:pt x="33" y="77"/>
                    </a:cubicBezTo>
                    <a:cubicBezTo>
                      <a:pt x="33" y="73"/>
                      <a:pt x="33" y="73"/>
                      <a:pt x="33" y="73"/>
                    </a:cubicBezTo>
                    <a:cubicBezTo>
                      <a:pt x="33" y="63"/>
                      <a:pt x="30" y="58"/>
                      <a:pt x="25" y="58"/>
                    </a:cubicBezTo>
                    <a:cubicBezTo>
                      <a:pt x="23" y="58"/>
                      <a:pt x="23" y="58"/>
                      <a:pt x="23" y="58"/>
                    </a:cubicBezTo>
                    <a:cubicBezTo>
                      <a:pt x="17" y="58"/>
                      <a:pt x="14" y="62"/>
                      <a:pt x="14" y="70"/>
                    </a:cubicBezTo>
                    <a:lnTo>
                      <a:pt x="14" y="97"/>
                    </a:lnTo>
                    <a:close/>
                  </a:path>
                </a:pathLst>
              </a:custGeom>
              <a:solidFill>
                <a:srgbClr val="FFFFFF"/>
              </a:solidFill>
              <a:ln>
                <a:noFill/>
              </a:ln>
            </p:spPr>
            <p:txBody>
              <a:bodyPr/>
              <a:lstStyle/>
              <a:p>
                <a:endParaRPr lang="zh-CN" altLang="en-US">
                  <a:latin typeface="+mn-lt"/>
                  <a:ea typeface="+mn-ea"/>
                  <a:cs typeface="+mn-ea"/>
                  <a:sym typeface="+mn-lt"/>
                </a:endParaRPr>
              </a:p>
            </p:txBody>
          </p:sp>
        </p:grpSp>
      </p:grpSp>
      <p:grpSp>
        <p:nvGrpSpPr>
          <p:cNvPr id="110" name="组合 109"/>
          <p:cNvGrpSpPr/>
          <p:nvPr/>
        </p:nvGrpSpPr>
        <p:grpSpPr>
          <a:xfrm>
            <a:off x="-107260" y="196219"/>
            <a:ext cx="1765509" cy="551353"/>
            <a:chOff x="520640" y="251298"/>
            <a:chExt cx="1766054" cy="551522"/>
          </a:xfrm>
        </p:grpSpPr>
        <p:sp>
          <p:nvSpPr>
            <p:cNvPr id="111" name="矩形 3"/>
            <p:cNvSpPr>
              <a:spLocks noChangeArrowheads="1"/>
            </p:cNvSpPr>
            <p:nvPr/>
          </p:nvSpPr>
          <p:spPr bwMode="auto">
            <a:xfrm>
              <a:off x="872612" y="251298"/>
              <a:ext cx="1062119" cy="346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61" tIns="34281" rIns="68561" bIns="34281">
              <a:spAutoFit/>
            </a:bodyPr>
            <a:lstStyle/>
            <a:p>
              <a:pPr algn="ctr" defTabSz="914400" fontAlgn="auto">
                <a:spcBef>
                  <a:spcPts val="0"/>
                </a:spcBef>
                <a:spcAft>
                  <a:spcPts val="0"/>
                </a:spcAft>
                <a:defRPr/>
              </a:pPr>
              <a:r>
                <a:rPr lang="zh-CN" altLang="en-US" kern="0" dirty="0">
                  <a:solidFill>
                    <a:schemeClr val="tx1">
                      <a:lumMod val="65000"/>
                      <a:lumOff val="35000"/>
                    </a:schemeClr>
                  </a:solidFill>
                  <a:latin typeface="+mn-lt"/>
                  <a:ea typeface="+mn-ea"/>
                  <a:cs typeface="+mn-ea"/>
                  <a:sym typeface="+mn-lt"/>
                </a:rPr>
                <a:t>完成阶段</a:t>
              </a:r>
              <a:endParaRPr lang="zh-CN" altLang="en-US" kern="0" dirty="0">
                <a:solidFill>
                  <a:schemeClr val="tx1">
                    <a:lumMod val="65000"/>
                    <a:lumOff val="35000"/>
                  </a:schemeClr>
                </a:solidFill>
                <a:latin typeface="+mn-lt"/>
                <a:ea typeface="+mn-ea"/>
                <a:cs typeface="+mn-ea"/>
                <a:sym typeface="+mn-lt"/>
              </a:endParaRPr>
            </a:p>
          </p:txBody>
        </p:sp>
        <p:grpSp>
          <p:nvGrpSpPr>
            <p:cNvPr id="112" name="组合 111"/>
            <p:cNvGrpSpPr/>
            <p:nvPr/>
          </p:nvGrpSpPr>
          <p:grpSpPr>
            <a:xfrm>
              <a:off x="520640" y="515443"/>
              <a:ext cx="1766054" cy="287377"/>
              <a:chOff x="562081" y="425886"/>
              <a:chExt cx="1766054" cy="287377"/>
            </a:xfrm>
          </p:grpSpPr>
          <p:sp>
            <p:nvSpPr>
              <p:cNvPr id="113" name="文本框 31"/>
              <p:cNvSpPr>
                <a:spLocks noChangeArrowheads="1"/>
              </p:cNvSpPr>
              <p:nvPr/>
            </p:nvSpPr>
            <p:spPr bwMode="auto">
              <a:xfrm>
                <a:off x="562081" y="425886"/>
                <a:ext cx="1766054" cy="215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68" tIns="45682" rIns="91368" bIns="45682" numCol="1" anchor="t" anchorCtr="0" compatLnSpc="1">
                <a:spAutoFit/>
              </a:bodyPr>
              <a:lstStyle/>
              <a:p>
                <a:pPr algn="ctr" defTabSz="913765" fontAlgn="auto">
                  <a:spcBef>
                    <a:spcPts val="0"/>
                  </a:spcBef>
                  <a:spcAft>
                    <a:spcPts val="0"/>
                  </a:spcAft>
                  <a:defRPr/>
                </a:pPr>
                <a:r>
                  <a:rPr lang="en-US" altLang="zh-CN" sz="800" kern="0" dirty="0">
                    <a:solidFill>
                      <a:srgbClr val="FFFFFF">
                        <a:lumMod val="50000"/>
                      </a:srgbClr>
                    </a:solidFill>
                    <a:latin typeface="+mn-lt"/>
                    <a:ea typeface="+mn-ea"/>
                    <a:cs typeface="+mn-ea"/>
                    <a:sym typeface="+mn-lt"/>
                  </a:rPr>
                  <a:t>Completion stage</a:t>
                </a:r>
                <a:endParaRPr lang="zh-CN" altLang="en-US" sz="800" kern="0" dirty="0">
                  <a:solidFill>
                    <a:srgbClr val="FFFFFF">
                      <a:lumMod val="50000"/>
                    </a:srgbClr>
                  </a:solidFill>
                  <a:latin typeface="+mn-lt"/>
                  <a:ea typeface="+mn-ea"/>
                  <a:cs typeface="+mn-ea"/>
                  <a:sym typeface="+mn-lt"/>
                </a:endParaRPr>
              </a:p>
            </p:txBody>
          </p:sp>
          <p:grpSp>
            <p:nvGrpSpPr>
              <p:cNvPr id="114" name="组合 113"/>
              <p:cNvGrpSpPr/>
              <p:nvPr/>
            </p:nvGrpSpPr>
            <p:grpSpPr>
              <a:xfrm>
                <a:off x="931046" y="667544"/>
                <a:ext cx="1028125" cy="45719"/>
                <a:chOff x="688893" y="2574256"/>
                <a:chExt cx="7739508" cy="81111"/>
              </a:xfrm>
            </p:grpSpPr>
            <p:sp>
              <p:nvSpPr>
                <p:cNvPr id="115" name="Rectangle 4"/>
                <p:cNvSpPr/>
                <p:nvPr/>
              </p:nvSpPr>
              <p:spPr>
                <a:xfrm>
                  <a:off x="688893"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116" name="Rectangle 5"/>
                <p:cNvSpPr/>
                <p:nvPr/>
              </p:nvSpPr>
              <p:spPr>
                <a:xfrm>
                  <a:off x="2239021" y="2574256"/>
                  <a:ext cx="1539000" cy="81111"/>
                </a:xfrm>
                <a:prstGeom prst="rect">
                  <a:avLst/>
                </a:prstGeom>
                <a:solidFill>
                  <a:srgbClr val="00B0F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117" name="Rectangle 6"/>
                <p:cNvSpPr/>
                <p:nvPr/>
              </p:nvSpPr>
              <p:spPr>
                <a:xfrm>
                  <a:off x="3789153"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118" name="Rectangle 7"/>
                <p:cNvSpPr/>
                <p:nvPr/>
              </p:nvSpPr>
              <p:spPr>
                <a:xfrm>
                  <a:off x="5339276" y="2574256"/>
                  <a:ext cx="1539000" cy="81111"/>
                </a:xfrm>
                <a:prstGeom prst="rect">
                  <a:avLst/>
                </a:prstGeom>
                <a:solidFill>
                  <a:srgbClr val="00B0F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119" name="Rectangle 8"/>
                <p:cNvSpPr/>
                <p:nvPr/>
              </p:nvSpPr>
              <p:spPr>
                <a:xfrm>
                  <a:off x="6889401"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grpSp>
        </p:grpSp>
      </p:grpSp>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3" descr="C:\Users\Administrator\Desktop\787637.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884488" y="896144"/>
            <a:ext cx="2907506" cy="4093079"/>
          </a:xfrm>
          <a:prstGeom prst="rect">
            <a:avLst/>
          </a:prstGeom>
          <a:noFill/>
          <a:effectLst>
            <a:outerShdw blurRad="50800" dist="38100" dir="5400000" algn="t" rotWithShape="0">
              <a:prstClr val="black">
                <a:alpha val="40000"/>
              </a:prstClr>
            </a:outerShdw>
          </a:effectLst>
        </p:spPr>
      </p:pic>
      <p:grpSp>
        <p:nvGrpSpPr>
          <p:cNvPr id="30" name="组合 29"/>
          <p:cNvGrpSpPr/>
          <p:nvPr/>
        </p:nvGrpSpPr>
        <p:grpSpPr>
          <a:xfrm>
            <a:off x="3955844" y="4115594"/>
            <a:ext cx="764793" cy="764793"/>
            <a:chOff x="3832873" y="2297208"/>
            <a:chExt cx="1516550" cy="1516550"/>
          </a:xfrm>
        </p:grpSpPr>
        <p:grpSp>
          <p:nvGrpSpPr>
            <p:cNvPr id="31" name="组合 30"/>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33" name="同心圆 3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n-lt"/>
                  <a:ea typeface="+mn-ea"/>
                  <a:cs typeface="+mn-ea"/>
                  <a:sym typeface="+mn-lt"/>
                </a:endParaRPr>
              </a:p>
            </p:txBody>
          </p:sp>
          <p:sp>
            <p:nvSpPr>
              <p:cNvPr id="34" name="椭圆 33"/>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n-lt"/>
                  <a:ea typeface="+mn-ea"/>
                  <a:cs typeface="+mn-ea"/>
                  <a:sym typeface="+mn-lt"/>
                </a:endParaRPr>
              </a:p>
            </p:txBody>
          </p:sp>
        </p:grpSp>
        <p:sp>
          <p:nvSpPr>
            <p:cNvPr id="32" name="椭圆 31"/>
            <p:cNvSpPr/>
            <p:nvPr/>
          </p:nvSpPr>
          <p:spPr>
            <a:xfrm>
              <a:off x="3983164" y="2466913"/>
              <a:ext cx="1185736" cy="1185736"/>
            </a:xfrm>
            <a:prstGeom prst="ellipse">
              <a:avLst/>
            </a:prstGeom>
            <a:solidFill>
              <a:srgbClr val="00B0F0"/>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grpSp>
        <p:nvGrpSpPr>
          <p:cNvPr id="35" name="组合 34"/>
          <p:cNvGrpSpPr/>
          <p:nvPr/>
        </p:nvGrpSpPr>
        <p:grpSpPr>
          <a:xfrm>
            <a:off x="3198401" y="3299758"/>
            <a:ext cx="764793" cy="764793"/>
            <a:chOff x="3832873" y="2297208"/>
            <a:chExt cx="1516550" cy="1516550"/>
          </a:xfrm>
        </p:grpSpPr>
        <p:grpSp>
          <p:nvGrpSpPr>
            <p:cNvPr id="36" name="组合 35"/>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38" name="同心圆 3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n-lt"/>
                  <a:ea typeface="+mn-ea"/>
                  <a:cs typeface="+mn-ea"/>
                  <a:sym typeface="+mn-lt"/>
                </a:endParaRPr>
              </a:p>
            </p:txBody>
          </p:sp>
          <p:sp>
            <p:nvSpPr>
              <p:cNvPr id="39" name="椭圆 38"/>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n-lt"/>
                  <a:ea typeface="+mn-ea"/>
                  <a:cs typeface="+mn-ea"/>
                  <a:sym typeface="+mn-lt"/>
                </a:endParaRPr>
              </a:p>
            </p:txBody>
          </p:sp>
        </p:grpSp>
        <p:sp>
          <p:nvSpPr>
            <p:cNvPr id="37" name="椭圆 36"/>
            <p:cNvSpPr/>
            <p:nvPr/>
          </p:nvSpPr>
          <p:spPr>
            <a:xfrm>
              <a:off x="3983164" y="2466913"/>
              <a:ext cx="1185736" cy="1185736"/>
            </a:xfrm>
            <a:prstGeom prst="ellipse">
              <a:avLst/>
            </a:prstGeom>
            <a:solidFill>
              <a:srgbClr val="0070C0"/>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40" name="组合 39"/>
          <p:cNvGrpSpPr/>
          <p:nvPr/>
        </p:nvGrpSpPr>
        <p:grpSpPr>
          <a:xfrm>
            <a:off x="4725194" y="2801144"/>
            <a:ext cx="764793" cy="764793"/>
            <a:chOff x="3832873" y="2297208"/>
            <a:chExt cx="1516550" cy="1516550"/>
          </a:xfrm>
        </p:grpSpPr>
        <p:grpSp>
          <p:nvGrpSpPr>
            <p:cNvPr id="41" name="组合 40"/>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43" name="同心圆 4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n-lt"/>
                  <a:ea typeface="+mn-ea"/>
                  <a:cs typeface="+mn-ea"/>
                  <a:sym typeface="+mn-lt"/>
                </a:endParaRPr>
              </a:p>
            </p:txBody>
          </p:sp>
          <p:sp>
            <p:nvSpPr>
              <p:cNvPr id="44" name="椭圆 43"/>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n-lt"/>
                  <a:ea typeface="+mn-ea"/>
                  <a:cs typeface="+mn-ea"/>
                  <a:sym typeface="+mn-lt"/>
                </a:endParaRPr>
              </a:p>
            </p:txBody>
          </p:sp>
        </p:grpSp>
        <p:sp>
          <p:nvSpPr>
            <p:cNvPr id="42" name="椭圆 41"/>
            <p:cNvSpPr/>
            <p:nvPr/>
          </p:nvSpPr>
          <p:spPr>
            <a:xfrm>
              <a:off x="3983164" y="2466913"/>
              <a:ext cx="1185736" cy="1185736"/>
            </a:xfrm>
            <a:prstGeom prst="ellipse">
              <a:avLst/>
            </a:prstGeom>
            <a:solidFill>
              <a:srgbClr val="00B0F0"/>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45" name="组合 44"/>
          <p:cNvGrpSpPr/>
          <p:nvPr/>
        </p:nvGrpSpPr>
        <p:grpSpPr>
          <a:xfrm>
            <a:off x="3198401" y="2328208"/>
            <a:ext cx="764793" cy="764793"/>
            <a:chOff x="3832873" y="2297208"/>
            <a:chExt cx="1516550" cy="1516550"/>
          </a:xfrm>
        </p:grpSpPr>
        <p:grpSp>
          <p:nvGrpSpPr>
            <p:cNvPr id="46" name="组合 45"/>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48" name="同心圆 4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n-lt"/>
                  <a:ea typeface="+mn-ea"/>
                  <a:cs typeface="+mn-ea"/>
                  <a:sym typeface="+mn-lt"/>
                </a:endParaRPr>
              </a:p>
            </p:txBody>
          </p:sp>
          <p:sp>
            <p:nvSpPr>
              <p:cNvPr id="49" name="椭圆 48"/>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n-lt"/>
                  <a:ea typeface="+mn-ea"/>
                  <a:cs typeface="+mn-ea"/>
                  <a:sym typeface="+mn-lt"/>
                </a:endParaRPr>
              </a:p>
            </p:txBody>
          </p:sp>
        </p:grpSp>
        <p:sp>
          <p:nvSpPr>
            <p:cNvPr id="47" name="椭圆 46"/>
            <p:cNvSpPr/>
            <p:nvPr/>
          </p:nvSpPr>
          <p:spPr>
            <a:xfrm>
              <a:off x="3983164" y="2466913"/>
              <a:ext cx="1185736" cy="1185736"/>
            </a:xfrm>
            <a:prstGeom prst="ellipse">
              <a:avLst/>
            </a:prstGeom>
            <a:solidFill>
              <a:srgbClr val="0070C0"/>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50" name="组合 49"/>
          <p:cNvGrpSpPr/>
          <p:nvPr/>
        </p:nvGrpSpPr>
        <p:grpSpPr>
          <a:xfrm>
            <a:off x="4725194" y="1818164"/>
            <a:ext cx="764793" cy="764793"/>
            <a:chOff x="3832873" y="2297208"/>
            <a:chExt cx="1516550" cy="1516550"/>
          </a:xfrm>
        </p:grpSpPr>
        <p:grpSp>
          <p:nvGrpSpPr>
            <p:cNvPr id="51" name="组合 50"/>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53" name="同心圆 5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n-lt"/>
                  <a:ea typeface="+mn-ea"/>
                  <a:cs typeface="+mn-ea"/>
                  <a:sym typeface="+mn-lt"/>
                </a:endParaRPr>
              </a:p>
            </p:txBody>
          </p:sp>
          <p:sp>
            <p:nvSpPr>
              <p:cNvPr id="54" name="椭圆 53"/>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n-lt"/>
                  <a:ea typeface="+mn-ea"/>
                  <a:cs typeface="+mn-ea"/>
                  <a:sym typeface="+mn-lt"/>
                </a:endParaRPr>
              </a:p>
            </p:txBody>
          </p:sp>
        </p:grpSp>
        <p:sp>
          <p:nvSpPr>
            <p:cNvPr id="52" name="椭圆 51"/>
            <p:cNvSpPr/>
            <p:nvPr/>
          </p:nvSpPr>
          <p:spPr>
            <a:xfrm>
              <a:off x="3983164" y="2466913"/>
              <a:ext cx="1185736" cy="1185736"/>
            </a:xfrm>
            <a:prstGeom prst="ellipse">
              <a:avLst/>
            </a:prstGeom>
            <a:solidFill>
              <a:srgbClr val="00B0F0"/>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55" name="组合 54"/>
          <p:cNvGrpSpPr/>
          <p:nvPr/>
        </p:nvGrpSpPr>
        <p:grpSpPr>
          <a:xfrm>
            <a:off x="3955844" y="972344"/>
            <a:ext cx="764793" cy="764793"/>
            <a:chOff x="3832873" y="2297208"/>
            <a:chExt cx="1516550" cy="1516550"/>
          </a:xfrm>
        </p:grpSpPr>
        <p:grpSp>
          <p:nvGrpSpPr>
            <p:cNvPr id="56" name="组合 55"/>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58" name="同心圆 5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n-lt"/>
                  <a:ea typeface="+mn-ea"/>
                  <a:cs typeface="+mn-ea"/>
                  <a:sym typeface="+mn-lt"/>
                </a:endParaRPr>
              </a:p>
            </p:txBody>
          </p:sp>
          <p:sp>
            <p:nvSpPr>
              <p:cNvPr id="59" name="椭圆 58"/>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n-lt"/>
                  <a:ea typeface="+mn-ea"/>
                  <a:cs typeface="+mn-ea"/>
                  <a:sym typeface="+mn-lt"/>
                </a:endParaRPr>
              </a:p>
            </p:txBody>
          </p:sp>
        </p:grpSp>
        <p:sp>
          <p:nvSpPr>
            <p:cNvPr id="57" name="椭圆 56"/>
            <p:cNvSpPr/>
            <p:nvPr/>
          </p:nvSpPr>
          <p:spPr>
            <a:xfrm>
              <a:off x="3983164" y="2466913"/>
              <a:ext cx="1185736" cy="1185736"/>
            </a:xfrm>
            <a:prstGeom prst="ellipse">
              <a:avLst/>
            </a:prstGeom>
            <a:solidFill>
              <a:srgbClr val="0070C0"/>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60" name="Group 34"/>
          <p:cNvGrpSpPr/>
          <p:nvPr/>
        </p:nvGrpSpPr>
        <p:grpSpPr>
          <a:xfrm>
            <a:off x="4197100" y="1185095"/>
            <a:ext cx="299494" cy="243706"/>
            <a:chOff x="1550139" y="1314466"/>
            <a:chExt cx="509139" cy="414300"/>
          </a:xfrm>
          <a:solidFill>
            <a:schemeClr val="bg1"/>
          </a:solidFill>
        </p:grpSpPr>
        <p:sp>
          <p:nvSpPr>
            <p:cNvPr id="61" name="Freeform 5"/>
            <p:cNvSpPr>
              <a:spLocks noEditPoints="1"/>
            </p:cNvSpPr>
            <p:nvPr/>
          </p:nvSpPr>
          <p:spPr bwMode="auto">
            <a:xfrm>
              <a:off x="1550139" y="1314466"/>
              <a:ext cx="509139" cy="414300"/>
            </a:xfrm>
            <a:custGeom>
              <a:avLst/>
              <a:gdLst>
                <a:gd name="T0" fmla="*/ 78 w 153"/>
                <a:gd name="T1" fmla="*/ 0 h 125"/>
                <a:gd name="T2" fmla="*/ 0 w 153"/>
                <a:gd name="T3" fmla="*/ 69 h 125"/>
                <a:gd name="T4" fmla="*/ 15 w 153"/>
                <a:gd name="T5" fmla="*/ 69 h 125"/>
                <a:gd name="T6" fmla="*/ 21 w 153"/>
                <a:gd name="T7" fmla="*/ 64 h 125"/>
                <a:gd name="T8" fmla="*/ 21 w 153"/>
                <a:gd name="T9" fmla="*/ 121 h 125"/>
                <a:gd name="T10" fmla="*/ 24 w 153"/>
                <a:gd name="T11" fmla="*/ 125 h 125"/>
                <a:gd name="T12" fmla="*/ 62 w 153"/>
                <a:gd name="T13" fmla="*/ 125 h 125"/>
                <a:gd name="T14" fmla="*/ 63 w 153"/>
                <a:gd name="T15" fmla="*/ 93 h 125"/>
                <a:gd name="T16" fmla="*/ 67 w 153"/>
                <a:gd name="T17" fmla="*/ 88 h 125"/>
                <a:gd name="T18" fmla="*/ 83 w 153"/>
                <a:gd name="T19" fmla="*/ 88 h 125"/>
                <a:gd name="T20" fmla="*/ 89 w 153"/>
                <a:gd name="T21" fmla="*/ 93 h 125"/>
                <a:gd name="T22" fmla="*/ 89 w 153"/>
                <a:gd name="T23" fmla="*/ 125 h 125"/>
                <a:gd name="T24" fmla="*/ 126 w 153"/>
                <a:gd name="T25" fmla="*/ 125 h 125"/>
                <a:gd name="T26" fmla="*/ 130 w 153"/>
                <a:gd name="T27" fmla="*/ 120 h 125"/>
                <a:gd name="T28" fmla="*/ 130 w 153"/>
                <a:gd name="T29" fmla="*/ 63 h 125"/>
                <a:gd name="T30" fmla="*/ 136 w 153"/>
                <a:gd name="T31" fmla="*/ 69 h 125"/>
                <a:gd name="T32" fmla="*/ 153 w 153"/>
                <a:gd name="T33" fmla="*/ 69 h 125"/>
                <a:gd name="T34" fmla="*/ 78 w 153"/>
                <a:gd name="T35" fmla="*/ 0 h 125"/>
                <a:gd name="T36" fmla="*/ 76 w 153"/>
                <a:gd name="T37" fmla="*/ 76 h 125"/>
                <a:gd name="T38" fmla="*/ 60 w 153"/>
                <a:gd name="T39" fmla="*/ 60 h 125"/>
                <a:gd name="T40" fmla="*/ 76 w 153"/>
                <a:gd name="T41" fmla="*/ 43 h 125"/>
                <a:gd name="T42" fmla="*/ 92 w 153"/>
                <a:gd name="T43" fmla="*/ 60 h 125"/>
                <a:gd name="T44" fmla="*/ 76 w 153"/>
                <a:gd name="T45" fmla="*/ 7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5">
                  <a:moveTo>
                    <a:pt x="78" y="0"/>
                  </a:moveTo>
                  <a:cubicBezTo>
                    <a:pt x="0" y="69"/>
                    <a:pt x="0" y="69"/>
                    <a:pt x="0" y="69"/>
                  </a:cubicBezTo>
                  <a:cubicBezTo>
                    <a:pt x="0" y="69"/>
                    <a:pt x="5" y="78"/>
                    <a:pt x="15" y="69"/>
                  </a:cubicBezTo>
                  <a:cubicBezTo>
                    <a:pt x="21" y="64"/>
                    <a:pt x="21" y="64"/>
                    <a:pt x="21" y="64"/>
                  </a:cubicBezTo>
                  <a:cubicBezTo>
                    <a:pt x="21" y="121"/>
                    <a:pt x="21" y="121"/>
                    <a:pt x="21" y="121"/>
                  </a:cubicBezTo>
                  <a:cubicBezTo>
                    <a:pt x="21" y="121"/>
                    <a:pt x="21" y="125"/>
                    <a:pt x="24" y="125"/>
                  </a:cubicBezTo>
                  <a:cubicBezTo>
                    <a:pt x="28" y="125"/>
                    <a:pt x="62" y="125"/>
                    <a:pt x="62" y="125"/>
                  </a:cubicBezTo>
                  <a:cubicBezTo>
                    <a:pt x="63" y="93"/>
                    <a:pt x="63" y="93"/>
                    <a:pt x="63" y="93"/>
                  </a:cubicBezTo>
                  <a:cubicBezTo>
                    <a:pt x="63" y="93"/>
                    <a:pt x="62" y="88"/>
                    <a:pt x="67" y="88"/>
                  </a:cubicBezTo>
                  <a:cubicBezTo>
                    <a:pt x="83" y="88"/>
                    <a:pt x="83" y="88"/>
                    <a:pt x="83" y="88"/>
                  </a:cubicBezTo>
                  <a:cubicBezTo>
                    <a:pt x="89" y="88"/>
                    <a:pt x="89" y="93"/>
                    <a:pt x="89" y="93"/>
                  </a:cubicBezTo>
                  <a:cubicBezTo>
                    <a:pt x="89" y="125"/>
                    <a:pt x="89" y="125"/>
                    <a:pt x="89" y="125"/>
                  </a:cubicBezTo>
                  <a:cubicBezTo>
                    <a:pt x="89" y="125"/>
                    <a:pt x="121" y="125"/>
                    <a:pt x="126" y="125"/>
                  </a:cubicBezTo>
                  <a:cubicBezTo>
                    <a:pt x="131" y="125"/>
                    <a:pt x="130" y="120"/>
                    <a:pt x="130" y="120"/>
                  </a:cubicBezTo>
                  <a:cubicBezTo>
                    <a:pt x="130" y="63"/>
                    <a:pt x="130" y="63"/>
                    <a:pt x="130" y="63"/>
                  </a:cubicBezTo>
                  <a:cubicBezTo>
                    <a:pt x="136" y="69"/>
                    <a:pt x="136" y="69"/>
                    <a:pt x="136" y="69"/>
                  </a:cubicBezTo>
                  <a:cubicBezTo>
                    <a:pt x="148" y="77"/>
                    <a:pt x="153" y="69"/>
                    <a:pt x="153" y="69"/>
                  </a:cubicBezTo>
                  <a:lnTo>
                    <a:pt x="78" y="0"/>
                  </a:lnTo>
                  <a:close/>
                  <a:moveTo>
                    <a:pt x="76" y="76"/>
                  </a:moveTo>
                  <a:cubicBezTo>
                    <a:pt x="67" y="76"/>
                    <a:pt x="60" y="69"/>
                    <a:pt x="60" y="60"/>
                  </a:cubicBezTo>
                  <a:cubicBezTo>
                    <a:pt x="60" y="50"/>
                    <a:pt x="67" y="43"/>
                    <a:pt x="76" y="43"/>
                  </a:cubicBezTo>
                  <a:cubicBezTo>
                    <a:pt x="85" y="43"/>
                    <a:pt x="92" y="50"/>
                    <a:pt x="92" y="60"/>
                  </a:cubicBezTo>
                  <a:cubicBezTo>
                    <a:pt x="92" y="69"/>
                    <a:pt x="85" y="76"/>
                    <a:pt x="76" y="76"/>
                  </a:cubicBezTo>
                  <a:close/>
                </a:path>
              </a:pathLst>
            </a:custGeom>
            <a:grpFill/>
            <a:ln>
              <a:noFill/>
            </a:ln>
          </p:spPr>
          <p:txBody>
            <a:bodyPr vert="horz" wrap="square" lIns="91440" tIns="45720" rIns="91440" bIns="45720" numCol="1" anchor="t" anchorCtr="0" compatLnSpc="1"/>
            <a:lstStyle/>
            <a:p>
              <a:endParaRPr lang="en-US">
                <a:latin typeface="+mn-lt"/>
                <a:ea typeface="+mn-ea"/>
                <a:cs typeface="+mn-ea"/>
                <a:sym typeface="+mn-lt"/>
              </a:endParaRPr>
            </a:p>
          </p:txBody>
        </p:sp>
        <p:sp>
          <p:nvSpPr>
            <p:cNvPr id="62" name="Freeform 6"/>
            <p:cNvSpPr/>
            <p:nvPr/>
          </p:nvSpPr>
          <p:spPr bwMode="auto">
            <a:xfrm>
              <a:off x="1949464" y="1366877"/>
              <a:ext cx="49916" cy="102328"/>
            </a:xfrm>
            <a:custGeom>
              <a:avLst/>
              <a:gdLst>
                <a:gd name="T0" fmla="*/ 20 w 20"/>
                <a:gd name="T1" fmla="*/ 41 h 41"/>
                <a:gd name="T2" fmla="*/ 20 w 20"/>
                <a:gd name="T3" fmla="*/ 0 h 41"/>
                <a:gd name="T4" fmla="*/ 0 w 20"/>
                <a:gd name="T5" fmla="*/ 0 h 41"/>
                <a:gd name="T6" fmla="*/ 0 w 20"/>
                <a:gd name="T7" fmla="*/ 24 h 41"/>
                <a:gd name="T8" fmla="*/ 20 w 20"/>
                <a:gd name="T9" fmla="*/ 41 h 41"/>
              </a:gdLst>
              <a:ahLst/>
              <a:cxnLst>
                <a:cxn ang="0">
                  <a:pos x="T0" y="T1"/>
                </a:cxn>
                <a:cxn ang="0">
                  <a:pos x="T2" y="T3"/>
                </a:cxn>
                <a:cxn ang="0">
                  <a:pos x="T4" y="T5"/>
                </a:cxn>
                <a:cxn ang="0">
                  <a:pos x="T6" y="T7"/>
                </a:cxn>
                <a:cxn ang="0">
                  <a:pos x="T8" y="T9"/>
                </a:cxn>
              </a:cxnLst>
              <a:rect l="0" t="0" r="r" b="b"/>
              <a:pathLst>
                <a:path w="20" h="41">
                  <a:moveTo>
                    <a:pt x="20" y="41"/>
                  </a:moveTo>
                  <a:lnTo>
                    <a:pt x="20" y="0"/>
                  </a:lnTo>
                  <a:lnTo>
                    <a:pt x="0" y="0"/>
                  </a:lnTo>
                  <a:lnTo>
                    <a:pt x="0" y="24"/>
                  </a:lnTo>
                  <a:lnTo>
                    <a:pt x="20" y="41"/>
                  </a:lnTo>
                  <a:close/>
                </a:path>
              </a:pathLst>
            </a:custGeom>
            <a:grpFill/>
            <a:ln>
              <a:noFill/>
            </a:ln>
          </p:spPr>
          <p:txBody>
            <a:bodyPr vert="horz" wrap="square" lIns="91440" tIns="45720" rIns="91440" bIns="45720" numCol="1" anchor="t" anchorCtr="0" compatLnSpc="1"/>
            <a:lstStyle/>
            <a:p>
              <a:endParaRPr lang="en-US">
                <a:latin typeface="+mn-lt"/>
                <a:ea typeface="+mn-ea"/>
                <a:cs typeface="+mn-ea"/>
                <a:sym typeface="+mn-lt"/>
              </a:endParaRPr>
            </a:p>
          </p:txBody>
        </p:sp>
        <p:sp>
          <p:nvSpPr>
            <p:cNvPr id="63" name="Oval 7"/>
            <p:cNvSpPr>
              <a:spLocks noChangeArrowheads="1"/>
            </p:cNvSpPr>
            <p:nvPr/>
          </p:nvSpPr>
          <p:spPr bwMode="auto">
            <a:xfrm>
              <a:off x="1777255" y="1484179"/>
              <a:ext cx="52412" cy="54907"/>
            </a:xfrm>
            <a:prstGeom prst="ellipse">
              <a:avLst/>
            </a:prstGeom>
            <a:grpFill/>
            <a:ln>
              <a:noFill/>
            </a:ln>
          </p:spPr>
          <p:txBody>
            <a:bodyPr vert="horz" wrap="square" lIns="91440" tIns="45720" rIns="91440" bIns="45720" numCol="1" anchor="t" anchorCtr="0" compatLnSpc="1"/>
            <a:lstStyle/>
            <a:p>
              <a:endParaRPr lang="en-US">
                <a:latin typeface="+mn-lt"/>
                <a:ea typeface="+mn-ea"/>
                <a:cs typeface="+mn-ea"/>
                <a:sym typeface="+mn-lt"/>
              </a:endParaRPr>
            </a:p>
          </p:txBody>
        </p:sp>
      </p:grpSp>
      <p:sp>
        <p:nvSpPr>
          <p:cNvPr id="64" name="矩形 3"/>
          <p:cNvSpPr>
            <a:spLocks noChangeArrowheads="1"/>
          </p:cNvSpPr>
          <p:nvPr/>
        </p:nvSpPr>
        <p:spPr bwMode="auto">
          <a:xfrm>
            <a:off x="4864801" y="1205658"/>
            <a:ext cx="715585" cy="300086"/>
          </a:xfrm>
          <a:prstGeom prst="rect">
            <a:avLst/>
          </a:prstGeom>
          <a:noFill/>
          <a:ln>
            <a:noFill/>
          </a:ln>
        </p:spPr>
        <p:txBody>
          <a:bodyPr wrap="none" lIns="68582" tIns="34292" rIns="68582" bIns="34292">
            <a:spAutoFit/>
          </a:bodyPr>
          <a:lstStyle/>
          <a:p>
            <a:r>
              <a:rPr lang="zh-CN" altLang="en-US" sz="1500" dirty="0">
                <a:solidFill>
                  <a:srgbClr val="0070C0"/>
                </a:solidFill>
                <a:latin typeface="+mn-lt"/>
                <a:ea typeface="+mn-ea"/>
                <a:cs typeface="+mn-ea"/>
                <a:sym typeface="+mn-lt"/>
              </a:rPr>
              <a:t>阶段一</a:t>
            </a:r>
            <a:endParaRPr lang="zh-CN" altLang="en-US" sz="1500" dirty="0">
              <a:solidFill>
                <a:srgbClr val="0070C0"/>
              </a:solidFill>
              <a:latin typeface="+mn-lt"/>
              <a:ea typeface="+mn-ea"/>
              <a:cs typeface="+mn-ea"/>
              <a:sym typeface="+mn-lt"/>
            </a:endParaRPr>
          </a:p>
        </p:txBody>
      </p:sp>
      <p:sp>
        <p:nvSpPr>
          <p:cNvPr id="65" name="文本框 13"/>
          <p:cNvSpPr txBox="1"/>
          <p:nvPr/>
        </p:nvSpPr>
        <p:spPr>
          <a:xfrm>
            <a:off x="5715795" y="1057926"/>
            <a:ext cx="2438400" cy="565063"/>
          </a:xfrm>
          <a:prstGeom prst="rect">
            <a:avLst/>
          </a:prstGeom>
          <a:noFill/>
        </p:spPr>
        <p:txBody>
          <a:bodyPr wrap="square" lIns="65824" tIns="32911" rIns="65824" bIns="32911" rtlCol="0">
            <a:spAutoFit/>
          </a:bodyPr>
          <a:lstStyle/>
          <a:p>
            <a:pPr algn="l">
              <a:lnSpc>
                <a:spcPct val="120000"/>
              </a:lnSpc>
              <a:spcBef>
                <a:spcPct val="0"/>
              </a:spcBef>
              <a:buNone/>
            </a:pPr>
            <a:r>
              <a:rPr lang="zh-CN" altLang="en-US" sz="900" b="0" dirty="0">
                <a:solidFill>
                  <a:schemeClr val="tx1">
                    <a:lumMod val="65000"/>
                    <a:lumOff val="35000"/>
                  </a:schemeClr>
                </a:solidFill>
                <a:latin typeface="+mn-lt"/>
                <a:ea typeface="+mn-ea"/>
                <a:cs typeface="+mn-ea"/>
                <a:sym typeface="+mn-lt"/>
              </a:rPr>
              <a:t>在此录入上述图表的综合描述说明，在此录入上述图表的综合描述说明，在此录入上述图表的综合描述说明。</a:t>
            </a:r>
            <a:endParaRPr lang="zh-CN" altLang="en-US" sz="900" b="0" dirty="0">
              <a:solidFill>
                <a:schemeClr val="tx1">
                  <a:lumMod val="65000"/>
                  <a:lumOff val="35000"/>
                </a:schemeClr>
              </a:solidFill>
              <a:latin typeface="+mn-lt"/>
              <a:ea typeface="+mn-ea"/>
              <a:cs typeface="+mn-ea"/>
              <a:sym typeface="+mn-lt"/>
            </a:endParaRPr>
          </a:p>
        </p:txBody>
      </p:sp>
      <p:sp>
        <p:nvSpPr>
          <p:cNvPr id="66" name="矩形 3"/>
          <p:cNvSpPr>
            <a:spLocks noChangeArrowheads="1"/>
          </p:cNvSpPr>
          <p:nvPr/>
        </p:nvSpPr>
        <p:spPr bwMode="auto">
          <a:xfrm>
            <a:off x="5722249" y="1810544"/>
            <a:ext cx="715585" cy="300086"/>
          </a:xfrm>
          <a:prstGeom prst="rect">
            <a:avLst/>
          </a:prstGeom>
          <a:noFill/>
          <a:ln>
            <a:noFill/>
          </a:ln>
        </p:spPr>
        <p:txBody>
          <a:bodyPr wrap="none" lIns="68582" tIns="34292" rIns="68582" bIns="34292">
            <a:spAutoFit/>
          </a:bodyPr>
          <a:lstStyle/>
          <a:p>
            <a:r>
              <a:rPr lang="zh-CN" altLang="en-US" sz="1500" dirty="0">
                <a:solidFill>
                  <a:srgbClr val="00B0F0"/>
                </a:solidFill>
                <a:latin typeface="+mn-lt"/>
                <a:ea typeface="+mn-ea"/>
                <a:cs typeface="+mn-ea"/>
                <a:sym typeface="+mn-lt"/>
              </a:rPr>
              <a:t>阶段二</a:t>
            </a:r>
            <a:endParaRPr lang="zh-CN" altLang="en-US" sz="1500" dirty="0">
              <a:solidFill>
                <a:srgbClr val="00B0F0"/>
              </a:solidFill>
              <a:latin typeface="+mn-lt"/>
              <a:ea typeface="+mn-ea"/>
              <a:cs typeface="+mn-ea"/>
              <a:sym typeface="+mn-lt"/>
            </a:endParaRPr>
          </a:p>
        </p:txBody>
      </p:sp>
      <p:sp>
        <p:nvSpPr>
          <p:cNvPr id="67" name="文本框 13"/>
          <p:cNvSpPr txBox="1"/>
          <p:nvPr/>
        </p:nvSpPr>
        <p:spPr>
          <a:xfrm>
            <a:off x="5715795" y="2115344"/>
            <a:ext cx="2438400" cy="565063"/>
          </a:xfrm>
          <a:prstGeom prst="rect">
            <a:avLst/>
          </a:prstGeom>
          <a:noFill/>
        </p:spPr>
        <p:txBody>
          <a:bodyPr wrap="square" lIns="65824" tIns="32911" rIns="65824" bIns="32911" rtlCol="0">
            <a:spAutoFit/>
          </a:bodyPr>
          <a:lstStyle/>
          <a:p>
            <a:pPr algn="l">
              <a:lnSpc>
                <a:spcPct val="120000"/>
              </a:lnSpc>
              <a:spcBef>
                <a:spcPct val="0"/>
              </a:spcBef>
              <a:buNone/>
            </a:pPr>
            <a:r>
              <a:rPr lang="zh-CN" altLang="en-US" sz="900" b="0" dirty="0">
                <a:solidFill>
                  <a:schemeClr val="tx1">
                    <a:lumMod val="65000"/>
                    <a:lumOff val="35000"/>
                  </a:schemeClr>
                </a:solidFill>
                <a:latin typeface="+mn-lt"/>
                <a:ea typeface="+mn-ea"/>
                <a:cs typeface="+mn-ea"/>
                <a:sym typeface="+mn-lt"/>
              </a:rPr>
              <a:t>在此录入上述图表的综合描述说明，在此录入上述图表的综合描述说明，在此录入上述图表的综合描述说明。</a:t>
            </a:r>
            <a:endParaRPr lang="zh-CN" altLang="en-US" sz="900" b="0" dirty="0">
              <a:solidFill>
                <a:schemeClr val="tx1">
                  <a:lumMod val="65000"/>
                  <a:lumOff val="35000"/>
                </a:schemeClr>
              </a:solidFill>
              <a:latin typeface="+mn-lt"/>
              <a:ea typeface="+mn-ea"/>
              <a:cs typeface="+mn-ea"/>
              <a:sym typeface="+mn-lt"/>
            </a:endParaRPr>
          </a:p>
        </p:txBody>
      </p:sp>
      <p:sp>
        <p:nvSpPr>
          <p:cNvPr id="68" name="Freeform 20"/>
          <p:cNvSpPr>
            <a:spLocks noEditPoints="1"/>
          </p:cNvSpPr>
          <p:nvPr/>
        </p:nvSpPr>
        <p:spPr bwMode="auto">
          <a:xfrm>
            <a:off x="4950770" y="2090159"/>
            <a:ext cx="298394" cy="202770"/>
          </a:xfrm>
          <a:custGeom>
            <a:avLst/>
            <a:gdLst>
              <a:gd name="T0" fmla="*/ 135 w 157"/>
              <a:gd name="T1" fmla="*/ 46 h 107"/>
              <a:gd name="T2" fmla="*/ 136 w 157"/>
              <a:gd name="T3" fmla="*/ 37 h 107"/>
              <a:gd name="T4" fmla="*/ 99 w 157"/>
              <a:gd name="T5" fmla="*/ 0 h 107"/>
              <a:gd name="T6" fmla="*/ 73 w 157"/>
              <a:gd name="T7" fmla="*/ 18 h 107"/>
              <a:gd name="T8" fmla="*/ 45 w 157"/>
              <a:gd name="T9" fmla="*/ 8 h 107"/>
              <a:gd name="T10" fmla="*/ 19 w 157"/>
              <a:gd name="T11" fmla="*/ 40 h 107"/>
              <a:gd name="T12" fmla="*/ 20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6 h 107"/>
              <a:gd name="T24" fmla="*/ 120 w 157"/>
              <a:gd name="T25" fmla="*/ 100 h 107"/>
              <a:gd name="T26" fmla="*/ 79 w 157"/>
              <a:gd name="T27" fmla="*/ 100 h 107"/>
              <a:gd name="T28" fmla="*/ 103 w 157"/>
              <a:gd name="T29" fmla="*/ 75 h 107"/>
              <a:gd name="T30" fmla="*/ 102 w 157"/>
              <a:gd name="T31" fmla="*/ 72 h 107"/>
              <a:gd name="T32" fmla="*/ 92 w 157"/>
              <a:gd name="T33" fmla="*/ 72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0 w 157"/>
              <a:gd name="T51" fmla="*/ 76 h 107"/>
              <a:gd name="T52" fmla="*/ 75 w 157"/>
              <a:gd name="T53" fmla="*/ 100 h 107"/>
              <a:gd name="T54" fmla="*/ 38 w 157"/>
              <a:gd name="T55" fmla="*/ 100 h 107"/>
              <a:gd name="T56" fmla="*/ 11 w 157"/>
              <a:gd name="T57" fmla="*/ 74 h 107"/>
              <a:gd name="T58" fmla="*/ 29 w 157"/>
              <a:gd name="T59" fmla="*/ 50 h 107"/>
              <a:gd name="T60" fmla="*/ 28 w 157"/>
              <a:gd name="T61" fmla="*/ 44 h 107"/>
              <a:gd name="T62" fmla="*/ 50 w 157"/>
              <a:gd name="T63" fmla="*/ 17 h 107"/>
              <a:gd name="T64" fmla="*/ 74 w 157"/>
              <a:gd name="T65" fmla="*/ 29 h 107"/>
              <a:gd name="T66" fmla="*/ 97 w 157"/>
              <a:gd name="T67" fmla="*/ 11 h 107"/>
              <a:gd name="T68" fmla="*/ 128 w 157"/>
              <a:gd name="T69" fmla="*/ 42 h 107"/>
              <a:gd name="T70" fmla="*/ 127 w 157"/>
              <a:gd name="T71" fmla="*/ 50 h 107"/>
              <a:gd name="T72" fmla="*/ 147 w 157"/>
              <a:gd name="T73" fmla="*/ 74 h 107"/>
              <a:gd name="T74" fmla="*/ 120 w 157"/>
              <a:gd name="T75" fmla="*/ 10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6"/>
                </a:moveTo>
                <a:cubicBezTo>
                  <a:pt x="136" y="43"/>
                  <a:pt x="136" y="40"/>
                  <a:pt x="136" y="37"/>
                </a:cubicBezTo>
                <a:cubicBezTo>
                  <a:pt x="136" y="17"/>
                  <a:pt x="120" y="0"/>
                  <a:pt x="99" y="0"/>
                </a:cubicBezTo>
                <a:cubicBezTo>
                  <a:pt x="76" y="0"/>
                  <a:pt x="73" y="18"/>
                  <a:pt x="73" y="18"/>
                </a:cubicBezTo>
                <a:cubicBezTo>
                  <a:pt x="73" y="18"/>
                  <a:pt x="63" y="6"/>
                  <a:pt x="45" y="8"/>
                </a:cubicBezTo>
                <a:cubicBezTo>
                  <a:pt x="30" y="11"/>
                  <a:pt x="19" y="25"/>
                  <a:pt x="19" y="40"/>
                </a:cubicBezTo>
                <a:cubicBezTo>
                  <a:pt x="19" y="42"/>
                  <a:pt x="20" y="45"/>
                  <a:pt x="20"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0"/>
                  <a:pt x="135" y="46"/>
                </a:cubicBezTo>
                <a:close/>
                <a:moveTo>
                  <a:pt x="120" y="100"/>
                </a:moveTo>
                <a:cubicBezTo>
                  <a:pt x="79" y="100"/>
                  <a:pt x="79" y="100"/>
                  <a:pt x="79" y="100"/>
                </a:cubicBezTo>
                <a:cubicBezTo>
                  <a:pt x="82" y="97"/>
                  <a:pt x="103" y="75"/>
                  <a:pt x="103" y="75"/>
                </a:cubicBezTo>
                <a:cubicBezTo>
                  <a:pt x="103" y="75"/>
                  <a:pt x="106" y="72"/>
                  <a:pt x="102" y="72"/>
                </a:cubicBezTo>
                <a:cubicBezTo>
                  <a:pt x="98" y="72"/>
                  <a:pt x="92" y="72"/>
                  <a:pt x="92" y="72"/>
                </a:cubicBezTo>
                <a:cubicBezTo>
                  <a:pt x="92" y="72"/>
                  <a:pt x="92" y="71"/>
                  <a:pt x="92" y="68"/>
                </a:cubicBezTo>
                <a:cubicBezTo>
                  <a:pt x="92" y="60"/>
                  <a:pt x="92" y="43"/>
                  <a:pt x="92" y="37"/>
                </a:cubicBezTo>
                <a:cubicBezTo>
                  <a:pt x="92" y="37"/>
                  <a:pt x="92" y="36"/>
                  <a:pt x="90" y="36"/>
                </a:cubicBezTo>
                <a:cubicBezTo>
                  <a:pt x="88" y="36"/>
                  <a:pt x="67" y="36"/>
                  <a:pt x="64" y="36"/>
                </a:cubicBezTo>
                <a:cubicBezTo>
                  <a:pt x="61" y="36"/>
                  <a:pt x="62" y="38"/>
                  <a:pt x="62" y="38"/>
                </a:cubicBezTo>
                <a:cubicBezTo>
                  <a:pt x="62" y="44"/>
                  <a:pt x="62" y="60"/>
                  <a:pt x="62" y="68"/>
                </a:cubicBezTo>
                <a:cubicBezTo>
                  <a:pt x="62" y="71"/>
                  <a:pt x="62" y="73"/>
                  <a:pt x="62" y="73"/>
                </a:cubicBezTo>
                <a:cubicBezTo>
                  <a:pt x="62" y="73"/>
                  <a:pt x="54" y="73"/>
                  <a:pt x="51" y="73"/>
                </a:cubicBezTo>
                <a:cubicBezTo>
                  <a:pt x="47" y="73"/>
                  <a:pt x="50" y="76"/>
                  <a:pt x="50" y="76"/>
                </a:cubicBezTo>
                <a:cubicBezTo>
                  <a:pt x="75" y="100"/>
                  <a:pt x="75" y="100"/>
                  <a:pt x="75" y="100"/>
                </a:cubicBezTo>
                <a:cubicBezTo>
                  <a:pt x="38" y="100"/>
                  <a:pt x="38" y="100"/>
                  <a:pt x="38" y="100"/>
                </a:cubicBezTo>
                <a:cubicBezTo>
                  <a:pt x="23" y="100"/>
                  <a:pt x="11" y="89"/>
                  <a:pt x="11" y="74"/>
                </a:cubicBezTo>
                <a:cubicBezTo>
                  <a:pt x="11" y="63"/>
                  <a:pt x="18" y="54"/>
                  <a:pt x="29" y="50"/>
                </a:cubicBezTo>
                <a:cubicBezTo>
                  <a:pt x="28" y="48"/>
                  <a:pt x="28" y="46"/>
                  <a:pt x="28" y="44"/>
                </a:cubicBezTo>
                <a:cubicBezTo>
                  <a:pt x="28" y="32"/>
                  <a:pt x="37" y="20"/>
                  <a:pt x="50" y="17"/>
                </a:cubicBezTo>
                <a:cubicBezTo>
                  <a:pt x="65" y="15"/>
                  <a:pt x="74" y="29"/>
                  <a:pt x="74" y="29"/>
                </a:cubicBezTo>
                <a:cubicBezTo>
                  <a:pt x="74" y="29"/>
                  <a:pt x="77" y="11"/>
                  <a:pt x="97" y="11"/>
                </a:cubicBezTo>
                <a:cubicBezTo>
                  <a:pt x="115" y="11"/>
                  <a:pt x="128" y="25"/>
                  <a:pt x="128" y="42"/>
                </a:cubicBezTo>
                <a:cubicBezTo>
                  <a:pt x="128" y="45"/>
                  <a:pt x="127" y="47"/>
                  <a:pt x="127" y="50"/>
                </a:cubicBezTo>
                <a:cubicBezTo>
                  <a:pt x="138" y="53"/>
                  <a:pt x="147" y="63"/>
                  <a:pt x="147" y="74"/>
                </a:cubicBezTo>
                <a:cubicBezTo>
                  <a:pt x="147" y="89"/>
                  <a:pt x="135" y="100"/>
                  <a:pt x="120" y="100"/>
                </a:cubicBezTo>
                <a:close/>
              </a:path>
            </a:pathLst>
          </a:custGeom>
          <a:solidFill>
            <a:schemeClr val="bg1"/>
          </a:solidFill>
          <a:ln>
            <a:noFill/>
          </a:ln>
        </p:spPr>
        <p:txBody>
          <a:bodyPr vert="horz" wrap="square" lIns="91440" tIns="45720" rIns="91440" bIns="45720" numCol="1" anchor="t" anchorCtr="0" compatLnSpc="1"/>
          <a:lstStyle/>
          <a:p>
            <a:endParaRPr lang="en-US">
              <a:latin typeface="+mn-lt"/>
              <a:ea typeface="+mn-ea"/>
              <a:cs typeface="+mn-ea"/>
              <a:sym typeface="+mn-lt"/>
            </a:endParaRPr>
          </a:p>
        </p:txBody>
      </p:sp>
      <p:sp>
        <p:nvSpPr>
          <p:cNvPr id="69" name="矩形 3"/>
          <p:cNvSpPr>
            <a:spLocks noChangeArrowheads="1"/>
          </p:cNvSpPr>
          <p:nvPr/>
        </p:nvSpPr>
        <p:spPr bwMode="auto">
          <a:xfrm>
            <a:off x="2200231" y="2191544"/>
            <a:ext cx="715585" cy="300086"/>
          </a:xfrm>
          <a:prstGeom prst="rect">
            <a:avLst/>
          </a:prstGeom>
          <a:noFill/>
          <a:ln>
            <a:noFill/>
          </a:ln>
        </p:spPr>
        <p:txBody>
          <a:bodyPr wrap="none" lIns="68582" tIns="34292" rIns="68582" bIns="34292">
            <a:spAutoFit/>
          </a:bodyPr>
          <a:lstStyle/>
          <a:p>
            <a:r>
              <a:rPr lang="zh-CN" altLang="en-US" sz="1500" dirty="0">
                <a:solidFill>
                  <a:srgbClr val="0070C0"/>
                </a:solidFill>
                <a:latin typeface="+mn-lt"/>
                <a:ea typeface="+mn-ea"/>
                <a:cs typeface="+mn-ea"/>
                <a:sym typeface="+mn-lt"/>
              </a:rPr>
              <a:t>阶段三</a:t>
            </a:r>
            <a:endParaRPr lang="zh-CN" altLang="en-US" sz="1500" dirty="0">
              <a:solidFill>
                <a:srgbClr val="0070C0"/>
              </a:solidFill>
              <a:latin typeface="+mn-lt"/>
              <a:ea typeface="+mn-ea"/>
              <a:cs typeface="+mn-ea"/>
              <a:sym typeface="+mn-lt"/>
            </a:endParaRPr>
          </a:p>
        </p:txBody>
      </p:sp>
      <p:sp>
        <p:nvSpPr>
          <p:cNvPr id="70" name="文本框 13"/>
          <p:cNvSpPr txBox="1"/>
          <p:nvPr/>
        </p:nvSpPr>
        <p:spPr>
          <a:xfrm>
            <a:off x="686593" y="2485481"/>
            <a:ext cx="2333658" cy="565063"/>
          </a:xfrm>
          <a:prstGeom prst="rect">
            <a:avLst/>
          </a:prstGeom>
          <a:noFill/>
        </p:spPr>
        <p:txBody>
          <a:bodyPr wrap="square" lIns="65824" tIns="32911" rIns="65824" bIns="32911" rtlCol="0">
            <a:spAutoFit/>
          </a:bodyPr>
          <a:lstStyle/>
          <a:p>
            <a:pPr algn="r">
              <a:lnSpc>
                <a:spcPct val="120000"/>
              </a:lnSpc>
              <a:spcBef>
                <a:spcPct val="0"/>
              </a:spcBef>
              <a:buNone/>
            </a:pPr>
            <a:r>
              <a:rPr lang="zh-CN" altLang="en-US" sz="900" b="0" dirty="0">
                <a:solidFill>
                  <a:schemeClr val="tx1">
                    <a:lumMod val="65000"/>
                    <a:lumOff val="35000"/>
                  </a:schemeClr>
                </a:solidFill>
                <a:latin typeface="+mn-lt"/>
                <a:ea typeface="+mn-ea"/>
                <a:cs typeface="+mn-ea"/>
                <a:sym typeface="+mn-lt"/>
              </a:rPr>
              <a:t>在此录入上述图表的综合描述说明，在此录入上述图表的综合描述说明，在此录入上述图表的综合描述说明。</a:t>
            </a:r>
            <a:endParaRPr lang="zh-CN" altLang="en-US" sz="900" b="0" dirty="0">
              <a:solidFill>
                <a:schemeClr val="tx1">
                  <a:lumMod val="65000"/>
                  <a:lumOff val="35000"/>
                </a:schemeClr>
              </a:solidFill>
              <a:latin typeface="+mn-lt"/>
              <a:ea typeface="+mn-ea"/>
              <a:cs typeface="+mn-ea"/>
              <a:sym typeface="+mn-lt"/>
            </a:endParaRPr>
          </a:p>
        </p:txBody>
      </p:sp>
      <p:grpSp>
        <p:nvGrpSpPr>
          <p:cNvPr id="71" name="Group 20"/>
          <p:cNvGrpSpPr/>
          <p:nvPr/>
        </p:nvGrpSpPr>
        <p:grpSpPr>
          <a:xfrm>
            <a:off x="3418467" y="2587291"/>
            <a:ext cx="309413" cy="214312"/>
            <a:chOff x="7416800" y="1122363"/>
            <a:chExt cx="366713" cy="254000"/>
          </a:xfrm>
          <a:solidFill>
            <a:schemeClr val="bg1"/>
          </a:solidFill>
        </p:grpSpPr>
        <p:sp>
          <p:nvSpPr>
            <p:cNvPr id="72" name="Freeform 48"/>
            <p:cNvSpPr>
              <a:spLocks noEditPoints="1"/>
            </p:cNvSpPr>
            <p:nvPr/>
          </p:nvSpPr>
          <p:spPr bwMode="auto">
            <a:xfrm>
              <a:off x="7416800" y="1122363"/>
              <a:ext cx="260350" cy="254000"/>
            </a:xfrm>
            <a:custGeom>
              <a:avLst/>
              <a:gdLst>
                <a:gd name="T0" fmla="*/ 86 w 99"/>
                <a:gd name="T1" fmla="*/ 59 h 97"/>
                <a:gd name="T2" fmla="*/ 99 w 99"/>
                <a:gd name="T3" fmla="*/ 53 h 97"/>
                <a:gd name="T4" fmla="*/ 99 w 99"/>
                <a:gd name="T5" fmla="*/ 42 h 97"/>
                <a:gd name="T6" fmla="*/ 86 w 99"/>
                <a:gd name="T7" fmla="*/ 37 h 97"/>
                <a:gd name="T8" fmla="*/ 83 w 99"/>
                <a:gd name="T9" fmla="*/ 31 h 97"/>
                <a:gd name="T10" fmla="*/ 89 w 99"/>
                <a:gd name="T11" fmla="*/ 17 h 97"/>
                <a:gd name="T12" fmla="*/ 81 w 99"/>
                <a:gd name="T13" fmla="*/ 10 h 97"/>
                <a:gd name="T14" fmla="*/ 67 w 99"/>
                <a:gd name="T15" fmla="*/ 15 h 97"/>
                <a:gd name="T16" fmla="*/ 61 w 99"/>
                <a:gd name="T17" fmla="*/ 13 h 97"/>
                <a:gd name="T18" fmla="*/ 55 w 99"/>
                <a:gd name="T19" fmla="*/ 0 h 97"/>
                <a:gd name="T20" fmla="*/ 44 w 99"/>
                <a:gd name="T21" fmla="*/ 0 h 97"/>
                <a:gd name="T22" fmla="*/ 39 w 99"/>
                <a:gd name="T23" fmla="*/ 13 h 97"/>
                <a:gd name="T24" fmla="*/ 32 w 99"/>
                <a:gd name="T25" fmla="*/ 15 h 97"/>
                <a:gd name="T26" fmla="*/ 19 w 99"/>
                <a:gd name="T27" fmla="*/ 10 h 97"/>
                <a:gd name="T28" fmla="*/ 11 w 99"/>
                <a:gd name="T29" fmla="*/ 18 h 97"/>
                <a:gd name="T30" fmla="*/ 16 w 99"/>
                <a:gd name="T31" fmla="*/ 31 h 97"/>
                <a:gd name="T32" fmla="*/ 14 w 99"/>
                <a:gd name="T33" fmla="*/ 37 h 97"/>
                <a:gd name="T34" fmla="*/ 0 w 99"/>
                <a:gd name="T35" fmla="*/ 43 h 97"/>
                <a:gd name="T36" fmla="*/ 0 w 99"/>
                <a:gd name="T37" fmla="*/ 54 h 97"/>
                <a:gd name="T38" fmla="*/ 14 w 99"/>
                <a:gd name="T39" fmla="*/ 59 h 97"/>
                <a:gd name="T40" fmla="*/ 16 w 99"/>
                <a:gd name="T41" fmla="*/ 65 h 97"/>
                <a:gd name="T42" fmla="*/ 11 w 99"/>
                <a:gd name="T43" fmla="*/ 79 h 97"/>
                <a:gd name="T44" fmla="*/ 19 w 99"/>
                <a:gd name="T45" fmla="*/ 86 h 97"/>
                <a:gd name="T46" fmla="*/ 33 w 99"/>
                <a:gd name="T47" fmla="*/ 81 h 97"/>
                <a:gd name="T48" fmla="*/ 39 w 99"/>
                <a:gd name="T49" fmla="*/ 83 h 97"/>
                <a:gd name="T50" fmla="*/ 45 w 99"/>
                <a:gd name="T51" fmla="*/ 97 h 97"/>
                <a:gd name="T52" fmla="*/ 56 w 99"/>
                <a:gd name="T53" fmla="*/ 97 h 97"/>
                <a:gd name="T54" fmla="*/ 61 w 99"/>
                <a:gd name="T55" fmla="*/ 83 h 97"/>
                <a:gd name="T56" fmla="*/ 67 w 99"/>
                <a:gd name="T57" fmla="*/ 81 h 97"/>
                <a:gd name="T58" fmla="*/ 81 w 99"/>
                <a:gd name="T59" fmla="*/ 86 h 97"/>
                <a:gd name="T60" fmla="*/ 89 w 99"/>
                <a:gd name="T61" fmla="*/ 78 h 97"/>
                <a:gd name="T62" fmla="*/ 83 w 99"/>
                <a:gd name="T63" fmla="*/ 65 h 97"/>
                <a:gd name="T64" fmla="*/ 86 w 99"/>
                <a:gd name="T65" fmla="*/ 59 h 97"/>
                <a:gd name="T66" fmla="*/ 50 w 99"/>
                <a:gd name="T67" fmla="*/ 64 h 97"/>
                <a:gd name="T68" fmla="*/ 34 w 99"/>
                <a:gd name="T69" fmla="*/ 48 h 97"/>
                <a:gd name="T70" fmla="*/ 50 w 99"/>
                <a:gd name="T71" fmla="*/ 33 h 97"/>
                <a:gd name="T72" fmla="*/ 66 w 99"/>
                <a:gd name="T73" fmla="*/ 48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59"/>
                  </a:moveTo>
                  <a:cubicBezTo>
                    <a:pt x="86" y="59"/>
                    <a:pt x="99" y="54"/>
                    <a:pt x="99" y="53"/>
                  </a:cubicBezTo>
                  <a:cubicBezTo>
                    <a:pt x="99" y="42"/>
                    <a:pt x="99" y="42"/>
                    <a:pt x="99" y="42"/>
                  </a:cubicBezTo>
                  <a:cubicBezTo>
                    <a:pt x="99" y="42"/>
                    <a:pt x="86" y="37"/>
                    <a:pt x="86" y="37"/>
                  </a:cubicBezTo>
                  <a:cubicBezTo>
                    <a:pt x="83" y="31"/>
                    <a:pt x="83" y="31"/>
                    <a:pt x="83" y="31"/>
                  </a:cubicBezTo>
                  <a:cubicBezTo>
                    <a:pt x="83" y="31"/>
                    <a:pt x="89" y="18"/>
                    <a:pt x="89" y="17"/>
                  </a:cubicBezTo>
                  <a:cubicBezTo>
                    <a:pt x="81" y="10"/>
                    <a:pt x="81" y="10"/>
                    <a:pt x="81" y="10"/>
                  </a:cubicBezTo>
                  <a:cubicBezTo>
                    <a:pt x="80" y="9"/>
                    <a:pt x="67" y="15"/>
                    <a:pt x="67" y="15"/>
                  </a:cubicBezTo>
                  <a:cubicBezTo>
                    <a:pt x="61" y="13"/>
                    <a:pt x="61" y="13"/>
                    <a:pt x="61" y="13"/>
                  </a:cubicBezTo>
                  <a:cubicBezTo>
                    <a:pt x="61" y="13"/>
                    <a:pt x="56" y="0"/>
                    <a:pt x="55" y="0"/>
                  </a:cubicBezTo>
                  <a:cubicBezTo>
                    <a:pt x="44" y="0"/>
                    <a:pt x="44" y="0"/>
                    <a:pt x="44" y="0"/>
                  </a:cubicBezTo>
                  <a:cubicBezTo>
                    <a:pt x="43" y="0"/>
                    <a:pt x="39" y="13"/>
                    <a:pt x="39" y="13"/>
                  </a:cubicBezTo>
                  <a:cubicBezTo>
                    <a:pt x="32" y="15"/>
                    <a:pt x="32" y="15"/>
                    <a:pt x="32" y="15"/>
                  </a:cubicBezTo>
                  <a:cubicBezTo>
                    <a:pt x="32" y="15"/>
                    <a:pt x="19" y="10"/>
                    <a:pt x="19" y="10"/>
                  </a:cubicBezTo>
                  <a:cubicBezTo>
                    <a:pt x="11" y="18"/>
                    <a:pt x="11" y="18"/>
                    <a:pt x="11" y="18"/>
                  </a:cubicBezTo>
                  <a:cubicBezTo>
                    <a:pt x="10" y="18"/>
                    <a:pt x="16" y="31"/>
                    <a:pt x="16" y="31"/>
                  </a:cubicBezTo>
                  <a:cubicBezTo>
                    <a:pt x="14" y="37"/>
                    <a:pt x="14" y="37"/>
                    <a:pt x="14" y="37"/>
                  </a:cubicBezTo>
                  <a:cubicBezTo>
                    <a:pt x="14" y="37"/>
                    <a:pt x="0" y="42"/>
                    <a:pt x="0" y="43"/>
                  </a:cubicBezTo>
                  <a:cubicBezTo>
                    <a:pt x="0" y="54"/>
                    <a:pt x="0" y="54"/>
                    <a:pt x="0" y="54"/>
                  </a:cubicBezTo>
                  <a:cubicBezTo>
                    <a:pt x="0" y="54"/>
                    <a:pt x="14" y="59"/>
                    <a:pt x="14" y="59"/>
                  </a:cubicBezTo>
                  <a:cubicBezTo>
                    <a:pt x="16" y="65"/>
                    <a:pt x="16" y="65"/>
                    <a:pt x="16" y="65"/>
                  </a:cubicBezTo>
                  <a:cubicBezTo>
                    <a:pt x="16" y="65"/>
                    <a:pt x="11" y="78"/>
                    <a:pt x="11" y="79"/>
                  </a:cubicBezTo>
                  <a:cubicBezTo>
                    <a:pt x="19" y="86"/>
                    <a:pt x="19" y="86"/>
                    <a:pt x="19" y="86"/>
                  </a:cubicBezTo>
                  <a:cubicBezTo>
                    <a:pt x="19" y="87"/>
                    <a:pt x="33" y="81"/>
                    <a:pt x="33" y="81"/>
                  </a:cubicBezTo>
                  <a:cubicBezTo>
                    <a:pt x="39" y="83"/>
                    <a:pt x="39" y="83"/>
                    <a:pt x="39" y="83"/>
                  </a:cubicBezTo>
                  <a:cubicBezTo>
                    <a:pt x="39" y="83"/>
                    <a:pt x="44" y="97"/>
                    <a:pt x="45" y="97"/>
                  </a:cubicBezTo>
                  <a:cubicBezTo>
                    <a:pt x="56" y="97"/>
                    <a:pt x="56" y="97"/>
                    <a:pt x="56" y="97"/>
                  </a:cubicBezTo>
                  <a:cubicBezTo>
                    <a:pt x="56" y="97"/>
                    <a:pt x="61" y="83"/>
                    <a:pt x="61" y="83"/>
                  </a:cubicBezTo>
                  <a:cubicBezTo>
                    <a:pt x="67" y="81"/>
                    <a:pt x="67" y="81"/>
                    <a:pt x="67" y="81"/>
                  </a:cubicBezTo>
                  <a:cubicBezTo>
                    <a:pt x="67" y="81"/>
                    <a:pt x="81" y="86"/>
                    <a:pt x="81" y="86"/>
                  </a:cubicBezTo>
                  <a:cubicBezTo>
                    <a:pt x="89" y="78"/>
                    <a:pt x="89" y="78"/>
                    <a:pt x="89" y="78"/>
                  </a:cubicBezTo>
                  <a:cubicBezTo>
                    <a:pt x="89" y="78"/>
                    <a:pt x="83" y="65"/>
                    <a:pt x="83" y="65"/>
                  </a:cubicBezTo>
                  <a:lnTo>
                    <a:pt x="86" y="59"/>
                  </a:lnTo>
                  <a:close/>
                  <a:moveTo>
                    <a:pt x="50" y="64"/>
                  </a:moveTo>
                  <a:cubicBezTo>
                    <a:pt x="41" y="64"/>
                    <a:pt x="34" y="57"/>
                    <a:pt x="34" y="48"/>
                  </a:cubicBezTo>
                  <a:cubicBezTo>
                    <a:pt x="34" y="39"/>
                    <a:pt x="41" y="33"/>
                    <a:pt x="50" y="33"/>
                  </a:cubicBezTo>
                  <a:cubicBezTo>
                    <a:pt x="59" y="33"/>
                    <a:pt x="66" y="39"/>
                    <a:pt x="66" y="48"/>
                  </a:cubicBezTo>
                  <a:cubicBezTo>
                    <a:pt x="66" y="57"/>
                    <a:pt x="59" y="64"/>
                    <a:pt x="50" y="64"/>
                  </a:cubicBezTo>
                  <a:close/>
                </a:path>
              </a:pathLst>
            </a:custGeom>
            <a:grpFill/>
            <a:ln>
              <a:noFill/>
            </a:ln>
          </p:spPr>
          <p:txBody>
            <a:bodyPr vert="horz" wrap="square" lIns="91440" tIns="45720" rIns="91440" bIns="45720" numCol="1" anchor="t" anchorCtr="0" compatLnSpc="1"/>
            <a:lstStyle/>
            <a:p>
              <a:endParaRPr lang="en-US">
                <a:latin typeface="+mn-lt"/>
                <a:ea typeface="+mn-ea"/>
                <a:cs typeface="+mn-ea"/>
                <a:sym typeface="+mn-lt"/>
              </a:endParaRPr>
            </a:p>
          </p:txBody>
        </p:sp>
        <p:sp>
          <p:nvSpPr>
            <p:cNvPr id="73" name="Freeform 49"/>
            <p:cNvSpPr>
              <a:spLocks noEditPoints="1"/>
            </p:cNvSpPr>
            <p:nvPr/>
          </p:nvSpPr>
          <p:spPr bwMode="auto">
            <a:xfrm>
              <a:off x="7661275" y="1247775"/>
              <a:ext cx="122238" cy="123825"/>
            </a:xfrm>
            <a:custGeom>
              <a:avLst/>
              <a:gdLst>
                <a:gd name="T0" fmla="*/ 41 w 47"/>
                <a:gd name="T1" fmla="*/ 22 h 47"/>
                <a:gd name="T2" fmla="*/ 41 w 47"/>
                <a:gd name="T3" fmla="*/ 19 h 47"/>
                <a:gd name="T4" fmla="*/ 45 w 47"/>
                <a:gd name="T5" fmla="*/ 13 h 47"/>
                <a:gd name="T6" fmla="*/ 42 w 47"/>
                <a:gd name="T7" fmla="*/ 9 h 47"/>
                <a:gd name="T8" fmla="*/ 35 w 47"/>
                <a:gd name="T9" fmla="*/ 10 h 47"/>
                <a:gd name="T10" fmla="*/ 33 w 47"/>
                <a:gd name="T11" fmla="*/ 8 h 47"/>
                <a:gd name="T12" fmla="*/ 32 w 47"/>
                <a:gd name="T13" fmla="*/ 1 h 47"/>
                <a:gd name="T14" fmla="*/ 27 w 47"/>
                <a:gd name="T15" fmla="*/ 0 h 47"/>
                <a:gd name="T16" fmla="*/ 22 w 47"/>
                <a:gd name="T17" fmla="*/ 6 h 47"/>
                <a:gd name="T18" fmla="*/ 19 w 47"/>
                <a:gd name="T19" fmla="*/ 6 h 47"/>
                <a:gd name="T20" fmla="*/ 14 w 47"/>
                <a:gd name="T21" fmla="*/ 2 h 47"/>
                <a:gd name="T22" fmla="*/ 9 w 47"/>
                <a:gd name="T23" fmla="*/ 5 h 47"/>
                <a:gd name="T24" fmla="*/ 10 w 47"/>
                <a:gd name="T25" fmla="*/ 12 h 47"/>
                <a:gd name="T26" fmla="*/ 9 w 47"/>
                <a:gd name="T27" fmla="*/ 14 h 47"/>
                <a:gd name="T28" fmla="*/ 2 w 47"/>
                <a:gd name="T29" fmla="*/ 16 h 47"/>
                <a:gd name="T30" fmla="*/ 0 w 47"/>
                <a:gd name="T31" fmla="*/ 21 h 47"/>
                <a:gd name="T32" fmla="*/ 6 w 47"/>
                <a:gd name="T33" fmla="*/ 25 h 47"/>
                <a:gd name="T34" fmla="*/ 6 w 47"/>
                <a:gd name="T35" fmla="*/ 28 h 47"/>
                <a:gd name="T36" fmla="*/ 2 w 47"/>
                <a:gd name="T37" fmla="*/ 34 h 47"/>
                <a:gd name="T38" fmla="*/ 5 w 47"/>
                <a:gd name="T39" fmla="*/ 38 h 47"/>
                <a:gd name="T40" fmla="*/ 12 w 47"/>
                <a:gd name="T41" fmla="*/ 37 h 47"/>
                <a:gd name="T42" fmla="*/ 14 w 47"/>
                <a:gd name="T43" fmla="*/ 39 h 47"/>
                <a:gd name="T44" fmla="*/ 16 w 47"/>
                <a:gd name="T45" fmla="*/ 46 h 47"/>
                <a:gd name="T46" fmla="*/ 20 w 47"/>
                <a:gd name="T47" fmla="*/ 47 h 47"/>
                <a:gd name="T48" fmla="*/ 25 w 47"/>
                <a:gd name="T49" fmla="*/ 42 h 47"/>
                <a:gd name="T50" fmla="*/ 28 w 47"/>
                <a:gd name="T51" fmla="*/ 41 h 47"/>
                <a:gd name="T52" fmla="*/ 33 w 47"/>
                <a:gd name="T53" fmla="*/ 45 h 47"/>
                <a:gd name="T54" fmla="*/ 38 w 47"/>
                <a:gd name="T55" fmla="*/ 42 h 47"/>
                <a:gd name="T56" fmla="*/ 37 w 47"/>
                <a:gd name="T57" fmla="*/ 35 h 47"/>
                <a:gd name="T58" fmla="*/ 39 w 47"/>
                <a:gd name="T59" fmla="*/ 33 h 47"/>
                <a:gd name="T60" fmla="*/ 45 w 47"/>
                <a:gd name="T61" fmla="*/ 32 h 47"/>
                <a:gd name="T62" fmla="*/ 47 w 47"/>
                <a:gd name="T63" fmla="*/ 27 h 47"/>
                <a:gd name="T64" fmla="*/ 41 w 47"/>
                <a:gd name="T65" fmla="*/ 22 h 47"/>
                <a:gd name="T66" fmla="*/ 31 w 47"/>
                <a:gd name="T67" fmla="*/ 25 h 47"/>
                <a:gd name="T68" fmla="*/ 22 w 47"/>
                <a:gd name="T69" fmla="*/ 31 h 47"/>
                <a:gd name="T70" fmla="*/ 16 w 47"/>
                <a:gd name="T71" fmla="*/ 22 h 47"/>
                <a:gd name="T72" fmla="*/ 25 w 47"/>
                <a:gd name="T73" fmla="*/ 16 h 47"/>
                <a:gd name="T74" fmla="*/ 31 w 47"/>
                <a:gd name="T75" fmla="*/ 2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7">
                  <a:moveTo>
                    <a:pt x="41" y="22"/>
                  </a:moveTo>
                  <a:cubicBezTo>
                    <a:pt x="41" y="19"/>
                    <a:pt x="41" y="19"/>
                    <a:pt x="41" y="19"/>
                  </a:cubicBezTo>
                  <a:cubicBezTo>
                    <a:pt x="41" y="19"/>
                    <a:pt x="45" y="14"/>
                    <a:pt x="45" y="13"/>
                  </a:cubicBezTo>
                  <a:cubicBezTo>
                    <a:pt x="42" y="9"/>
                    <a:pt x="42" y="9"/>
                    <a:pt x="42" y="9"/>
                  </a:cubicBezTo>
                  <a:cubicBezTo>
                    <a:pt x="42" y="9"/>
                    <a:pt x="35" y="10"/>
                    <a:pt x="35" y="10"/>
                  </a:cubicBezTo>
                  <a:cubicBezTo>
                    <a:pt x="33" y="8"/>
                    <a:pt x="33" y="8"/>
                    <a:pt x="33" y="8"/>
                  </a:cubicBezTo>
                  <a:cubicBezTo>
                    <a:pt x="33" y="8"/>
                    <a:pt x="32" y="1"/>
                    <a:pt x="32" y="1"/>
                  </a:cubicBezTo>
                  <a:cubicBezTo>
                    <a:pt x="27" y="0"/>
                    <a:pt x="27" y="0"/>
                    <a:pt x="27" y="0"/>
                  </a:cubicBezTo>
                  <a:cubicBezTo>
                    <a:pt x="26" y="0"/>
                    <a:pt x="22" y="6"/>
                    <a:pt x="22" y="6"/>
                  </a:cubicBezTo>
                  <a:cubicBezTo>
                    <a:pt x="19" y="6"/>
                    <a:pt x="19" y="6"/>
                    <a:pt x="19" y="6"/>
                  </a:cubicBezTo>
                  <a:cubicBezTo>
                    <a:pt x="19" y="6"/>
                    <a:pt x="14" y="2"/>
                    <a:pt x="14" y="2"/>
                  </a:cubicBezTo>
                  <a:cubicBezTo>
                    <a:pt x="9" y="5"/>
                    <a:pt x="9" y="5"/>
                    <a:pt x="9" y="5"/>
                  </a:cubicBezTo>
                  <a:cubicBezTo>
                    <a:pt x="9" y="5"/>
                    <a:pt x="10" y="12"/>
                    <a:pt x="10" y="12"/>
                  </a:cubicBezTo>
                  <a:cubicBezTo>
                    <a:pt x="9" y="14"/>
                    <a:pt x="9" y="14"/>
                    <a:pt x="9" y="14"/>
                  </a:cubicBezTo>
                  <a:cubicBezTo>
                    <a:pt x="9" y="14"/>
                    <a:pt x="2" y="15"/>
                    <a:pt x="2" y="16"/>
                  </a:cubicBezTo>
                  <a:cubicBezTo>
                    <a:pt x="0" y="21"/>
                    <a:pt x="0" y="21"/>
                    <a:pt x="0" y="21"/>
                  </a:cubicBezTo>
                  <a:cubicBezTo>
                    <a:pt x="0" y="21"/>
                    <a:pt x="6" y="25"/>
                    <a:pt x="6" y="25"/>
                  </a:cubicBezTo>
                  <a:cubicBezTo>
                    <a:pt x="6" y="28"/>
                    <a:pt x="6" y="28"/>
                    <a:pt x="6" y="28"/>
                  </a:cubicBezTo>
                  <a:cubicBezTo>
                    <a:pt x="6" y="28"/>
                    <a:pt x="2" y="34"/>
                    <a:pt x="2" y="34"/>
                  </a:cubicBezTo>
                  <a:cubicBezTo>
                    <a:pt x="5" y="38"/>
                    <a:pt x="5" y="38"/>
                    <a:pt x="5" y="38"/>
                  </a:cubicBezTo>
                  <a:cubicBezTo>
                    <a:pt x="5" y="39"/>
                    <a:pt x="12" y="37"/>
                    <a:pt x="12" y="37"/>
                  </a:cubicBezTo>
                  <a:cubicBezTo>
                    <a:pt x="14" y="39"/>
                    <a:pt x="14" y="39"/>
                    <a:pt x="14" y="39"/>
                  </a:cubicBezTo>
                  <a:cubicBezTo>
                    <a:pt x="14" y="39"/>
                    <a:pt x="15" y="46"/>
                    <a:pt x="16" y="46"/>
                  </a:cubicBezTo>
                  <a:cubicBezTo>
                    <a:pt x="20" y="47"/>
                    <a:pt x="20" y="47"/>
                    <a:pt x="20" y="47"/>
                  </a:cubicBezTo>
                  <a:cubicBezTo>
                    <a:pt x="21" y="47"/>
                    <a:pt x="25" y="42"/>
                    <a:pt x="25" y="42"/>
                  </a:cubicBezTo>
                  <a:cubicBezTo>
                    <a:pt x="28" y="41"/>
                    <a:pt x="28" y="41"/>
                    <a:pt x="28" y="41"/>
                  </a:cubicBezTo>
                  <a:cubicBezTo>
                    <a:pt x="28" y="41"/>
                    <a:pt x="33" y="45"/>
                    <a:pt x="33" y="45"/>
                  </a:cubicBezTo>
                  <a:cubicBezTo>
                    <a:pt x="38" y="42"/>
                    <a:pt x="38" y="42"/>
                    <a:pt x="38" y="42"/>
                  </a:cubicBezTo>
                  <a:cubicBezTo>
                    <a:pt x="38" y="42"/>
                    <a:pt x="37" y="35"/>
                    <a:pt x="37" y="35"/>
                  </a:cubicBezTo>
                  <a:cubicBezTo>
                    <a:pt x="39" y="33"/>
                    <a:pt x="39" y="33"/>
                    <a:pt x="39" y="33"/>
                  </a:cubicBezTo>
                  <a:cubicBezTo>
                    <a:pt x="39" y="33"/>
                    <a:pt x="45" y="32"/>
                    <a:pt x="45" y="32"/>
                  </a:cubicBezTo>
                  <a:cubicBezTo>
                    <a:pt x="47" y="27"/>
                    <a:pt x="47" y="27"/>
                    <a:pt x="47" y="27"/>
                  </a:cubicBezTo>
                  <a:cubicBezTo>
                    <a:pt x="47" y="26"/>
                    <a:pt x="41" y="22"/>
                    <a:pt x="41" y="22"/>
                  </a:cubicBezTo>
                  <a:close/>
                  <a:moveTo>
                    <a:pt x="31" y="25"/>
                  </a:moveTo>
                  <a:cubicBezTo>
                    <a:pt x="30" y="29"/>
                    <a:pt x="26" y="32"/>
                    <a:pt x="22" y="31"/>
                  </a:cubicBezTo>
                  <a:cubicBezTo>
                    <a:pt x="18" y="30"/>
                    <a:pt x="15" y="26"/>
                    <a:pt x="16" y="22"/>
                  </a:cubicBezTo>
                  <a:cubicBezTo>
                    <a:pt x="17" y="18"/>
                    <a:pt x="21" y="15"/>
                    <a:pt x="25" y="16"/>
                  </a:cubicBezTo>
                  <a:cubicBezTo>
                    <a:pt x="29" y="17"/>
                    <a:pt x="32" y="21"/>
                    <a:pt x="31" y="25"/>
                  </a:cubicBezTo>
                  <a:close/>
                </a:path>
              </a:pathLst>
            </a:custGeom>
            <a:grpFill/>
            <a:ln>
              <a:noFill/>
            </a:ln>
          </p:spPr>
          <p:txBody>
            <a:bodyPr vert="horz" wrap="square" lIns="91440" tIns="45720" rIns="91440" bIns="45720" numCol="1" anchor="t" anchorCtr="0" compatLnSpc="1"/>
            <a:lstStyle/>
            <a:p>
              <a:endParaRPr lang="en-US">
                <a:latin typeface="+mn-lt"/>
                <a:ea typeface="+mn-ea"/>
                <a:cs typeface="+mn-ea"/>
                <a:sym typeface="+mn-lt"/>
              </a:endParaRPr>
            </a:p>
          </p:txBody>
        </p:sp>
      </p:grpSp>
      <p:sp>
        <p:nvSpPr>
          <p:cNvPr id="74" name="矩形 3"/>
          <p:cNvSpPr>
            <a:spLocks noChangeArrowheads="1"/>
          </p:cNvSpPr>
          <p:nvPr/>
        </p:nvSpPr>
        <p:spPr bwMode="auto">
          <a:xfrm>
            <a:off x="5715794" y="2801144"/>
            <a:ext cx="715585" cy="300086"/>
          </a:xfrm>
          <a:prstGeom prst="rect">
            <a:avLst/>
          </a:prstGeom>
          <a:noFill/>
          <a:ln>
            <a:noFill/>
          </a:ln>
        </p:spPr>
        <p:txBody>
          <a:bodyPr wrap="none" lIns="68582" tIns="34292" rIns="68582" bIns="34292">
            <a:spAutoFit/>
          </a:bodyPr>
          <a:lstStyle/>
          <a:p>
            <a:r>
              <a:rPr lang="zh-CN" altLang="en-US" sz="1500" dirty="0">
                <a:solidFill>
                  <a:srgbClr val="00B0F0"/>
                </a:solidFill>
                <a:latin typeface="+mn-lt"/>
                <a:ea typeface="+mn-ea"/>
                <a:cs typeface="+mn-ea"/>
                <a:sym typeface="+mn-lt"/>
              </a:rPr>
              <a:t>阶段四</a:t>
            </a:r>
            <a:endParaRPr lang="zh-CN" altLang="en-US" sz="1500" dirty="0">
              <a:solidFill>
                <a:srgbClr val="00B0F0"/>
              </a:solidFill>
              <a:latin typeface="+mn-lt"/>
              <a:ea typeface="+mn-ea"/>
              <a:cs typeface="+mn-ea"/>
              <a:sym typeface="+mn-lt"/>
            </a:endParaRPr>
          </a:p>
        </p:txBody>
      </p:sp>
      <p:sp>
        <p:nvSpPr>
          <p:cNvPr id="75" name="文本框 13"/>
          <p:cNvSpPr txBox="1"/>
          <p:nvPr/>
        </p:nvSpPr>
        <p:spPr>
          <a:xfrm>
            <a:off x="5715795" y="3093244"/>
            <a:ext cx="2438400" cy="565063"/>
          </a:xfrm>
          <a:prstGeom prst="rect">
            <a:avLst/>
          </a:prstGeom>
          <a:noFill/>
        </p:spPr>
        <p:txBody>
          <a:bodyPr wrap="square" lIns="65824" tIns="32911" rIns="65824" bIns="32911" rtlCol="0">
            <a:spAutoFit/>
          </a:bodyPr>
          <a:lstStyle/>
          <a:p>
            <a:pPr algn="l">
              <a:lnSpc>
                <a:spcPct val="120000"/>
              </a:lnSpc>
              <a:spcBef>
                <a:spcPct val="0"/>
              </a:spcBef>
              <a:buNone/>
            </a:pPr>
            <a:r>
              <a:rPr lang="zh-CN" altLang="en-US" sz="900" b="0" dirty="0">
                <a:solidFill>
                  <a:schemeClr val="tx1">
                    <a:lumMod val="65000"/>
                    <a:lumOff val="35000"/>
                  </a:schemeClr>
                </a:solidFill>
                <a:latin typeface="+mn-lt"/>
                <a:ea typeface="+mn-ea"/>
                <a:cs typeface="+mn-ea"/>
                <a:sym typeface="+mn-lt"/>
              </a:rPr>
              <a:t>在此录入上述图表的综合描述说明，在此录入上述图表的综合描述说明，在此录入上述图表的综合描述说明。</a:t>
            </a:r>
            <a:endParaRPr lang="zh-CN" altLang="en-US" sz="900" b="0" dirty="0">
              <a:solidFill>
                <a:schemeClr val="tx1">
                  <a:lumMod val="65000"/>
                  <a:lumOff val="35000"/>
                </a:schemeClr>
              </a:solidFill>
              <a:latin typeface="+mn-lt"/>
              <a:ea typeface="+mn-ea"/>
              <a:cs typeface="+mn-ea"/>
              <a:sym typeface="+mn-lt"/>
            </a:endParaRPr>
          </a:p>
        </p:txBody>
      </p:sp>
      <p:grpSp>
        <p:nvGrpSpPr>
          <p:cNvPr id="76" name="组合 75"/>
          <p:cNvGrpSpPr/>
          <p:nvPr/>
        </p:nvGrpSpPr>
        <p:grpSpPr>
          <a:xfrm>
            <a:off x="4952251" y="2999765"/>
            <a:ext cx="316718" cy="302754"/>
            <a:chOff x="3294063" y="754063"/>
            <a:chExt cx="5600701" cy="5353051"/>
          </a:xfrm>
          <a:solidFill>
            <a:schemeClr val="bg1"/>
          </a:solidFill>
        </p:grpSpPr>
        <p:sp>
          <p:nvSpPr>
            <p:cNvPr id="77" name="Freeform 458"/>
            <p:cNvSpPr/>
            <p:nvPr/>
          </p:nvSpPr>
          <p:spPr bwMode="auto">
            <a:xfrm>
              <a:off x="8235951" y="3122613"/>
              <a:ext cx="658813" cy="307975"/>
            </a:xfrm>
            <a:custGeom>
              <a:avLst/>
              <a:gdLst>
                <a:gd name="T0" fmla="*/ 135 w 175"/>
                <a:gd name="T1" fmla="*/ 0 h 82"/>
                <a:gd name="T2" fmla="*/ 175 w 175"/>
                <a:gd name="T3" fmla="*/ 41 h 82"/>
                <a:gd name="T4" fmla="*/ 135 w 175"/>
                <a:gd name="T5" fmla="*/ 82 h 82"/>
                <a:gd name="T6" fmla="*/ 41 w 175"/>
                <a:gd name="T7" fmla="*/ 82 h 82"/>
                <a:gd name="T8" fmla="*/ 0 w 175"/>
                <a:gd name="T9" fmla="*/ 41 h 82"/>
                <a:gd name="T10" fmla="*/ 12 w 175"/>
                <a:gd name="T11" fmla="*/ 12 h 82"/>
                <a:gd name="T12" fmla="*/ 41 w 175"/>
                <a:gd name="T13" fmla="*/ 0 h 82"/>
                <a:gd name="T14" fmla="*/ 135 w 175"/>
                <a:gd name="T15" fmla="*/ 0 h 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5" h="82">
                  <a:moveTo>
                    <a:pt x="135" y="0"/>
                  </a:moveTo>
                  <a:cubicBezTo>
                    <a:pt x="157" y="0"/>
                    <a:pt x="175" y="19"/>
                    <a:pt x="175" y="41"/>
                  </a:cubicBezTo>
                  <a:cubicBezTo>
                    <a:pt x="175" y="64"/>
                    <a:pt x="157" y="82"/>
                    <a:pt x="135" y="82"/>
                  </a:cubicBezTo>
                  <a:cubicBezTo>
                    <a:pt x="41" y="82"/>
                    <a:pt x="41" y="82"/>
                    <a:pt x="41" y="82"/>
                  </a:cubicBezTo>
                  <a:cubicBezTo>
                    <a:pt x="19" y="82"/>
                    <a:pt x="0" y="64"/>
                    <a:pt x="0" y="41"/>
                  </a:cubicBezTo>
                  <a:cubicBezTo>
                    <a:pt x="0" y="30"/>
                    <a:pt x="5" y="20"/>
                    <a:pt x="12" y="12"/>
                  </a:cubicBezTo>
                  <a:cubicBezTo>
                    <a:pt x="20" y="5"/>
                    <a:pt x="30" y="0"/>
                    <a:pt x="41" y="0"/>
                  </a:cubicBezTo>
                  <a:lnTo>
                    <a:pt x="135" y="0"/>
                  </a:lnTo>
                  <a:close/>
                </a:path>
              </a:pathLst>
            </a:custGeom>
            <a:grpFill/>
            <a:ln>
              <a:noFill/>
            </a:ln>
          </p:spPr>
          <p:txBody>
            <a:bodyPr vert="horz" wrap="square" lIns="91440" tIns="45720" rIns="91440" bIns="45720" numCol="1" anchor="t" anchorCtr="0" compatLnSpc="1"/>
            <a:lstStyle/>
            <a:p>
              <a:pPr defTabSz="685165" eaLnBrk="1" fontAlgn="auto" hangingPunct="1">
                <a:spcBef>
                  <a:spcPts val="0"/>
                </a:spcBef>
                <a:spcAft>
                  <a:spcPts val="0"/>
                </a:spcAft>
              </a:pPr>
              <a:endParaRPr lang="zh-CN" altLang="en-US" sz="1400">
                <a:solidFill>
                  <a:prstClr val="black"/>
                </a:solidFill>
                <a:latin typeface="+mn-lt"/>
                <a:ea typeface="+mn-ea"/>
                <a:cs typeface="+mn-ea"/>
                <a:sym typeface="+mn-lt"/>
              </a:endParaRPr>
            </a:p>
          </p:txBody>
        </p:sp>
        <p:sp>
          <p:nvSpPr>
            <p:cNvPr id="78" name="Freeform 459"/>
            <p:cNvSpPr/>
            <p:nvPr/>
          </p:nvSpPr>
          <p:spPr bwMode="auto">
            <a:xfrm>
              <a:off x="7646988" y="1539876"/>
              <a:ext cx="571500" cy="587375"/>
            </a:xfrm>
            <a:custGeom>
              <a:avLst/>
              <a:gdLst>
                <a:gd name="T0" fmla="*/ 136 w 152"/>
                <a:gd name="T1" fmla="*/ 16 h 156"/>
                <a:gd name="T2" fmla="*/ 136 w 152"/>
                <a:gd name="T3" fmla="*/ 74 h 156"/>
                <a:gd name="T4" fmla="*/ 70 w 152"/>
                <a:gd name="T5" fmla="*/ 140 h 156"/>
                <a:gd name="T6" fmla="*/ 12 w 152"/>
                <a:gd name="T7" fmla="*/ 140 h 156"/>
                <a:gd name="T8" fmla="*/ 0 w 152"/>
                <a:gd name="T9" fmla="*/ 111 h 156"/>
                <a:gd name="T10" fmla="*/ 12 w 152"/>
                <a:gd name="T11" fmla="*/ 82 h 156"/>
                <a:gd name="T12" fmla="*/ 78 w 152"/>
                <a:gd name="T13" fmla="*/ 16 h 156"/>
                <a:gd name="T14" fmla="*/ 136 w 152"/>
                <a:gd name="T15" fmla="*/ 16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2" h="156">
                  <a:moveTo>
                    <a:pt x="136" y="16"/>
                  </a:moveTo>
                  <a:cubicBezTo>
                    <a:pt x="152" y="32"/>
                    <a:pt x="152" y="58"/>
                    <a:pt x="136" y="74"/>
                  </a:cubicBezTo>
                  <a:cubicBezTo>
                    <a:pt x="70" y="140"/>
                    <a:pt x="70" y="140"/>
                    <a:pt x="70" y="140"/>
                  </a:cubicBezTo>
                  <a:cubicBezTo>
                    <a:pt x="54" y="156"/>
                    <a:pt x="28" y="156"/>
                    <a:pt x="12" y="140"/>
                  </a:cubicBezTo>
                  <a:cubicBezTo>
                    <a:pt x="4" y="132"/>
                    <a:pt x="0" y="121"/>
                    <a:pt x="0" y="111"/>
                  </a:cubicBezTo>
                  <a:cubicBezTo>
                    <a:pt x="0" y="100"/>
                    <a:pt x="4" y="90"/>
                    <a:pt x="12" y="82"/>
                  </a:cubicBezTo>
                  <a:cubicBezTo>
                    <a:pt x="78" y="16"/>
                    <a:pt x="78" y="16"/>
                    <a:pt x="78" y="16"/>
                  </a:cubicBezTo>
                  <a:cubicBezTo>
                    <a:pt x="94" y="0"/>
                    <a:pt x="120" y="0"/>
                    <a:pt x="136" y="16"/>
                  </a:cubicBezTo>
                  <a:close/>
                </a:path>
              </a:pathLst>
            </a:custGeom>
            <a:grpFill/>
            <a:ln>
              <a:noFill/>
            </a:ln>
          </p:spPr>
          <p:txBody>
            <a:bodyPr vert="horz" wrap="square" lIns="91440" tIns="45720" rIns="91440" bIns="45720" numCol="1" anchor="t" anchorCtr="0" compatLnSpc="1"/>
            <a:lstStyle/>
            <a:p>
              <a:pPr defTabSz="685165" eaLnBrk="1" fontAlgn="auto" hangingPunct="1">
                <a:spcBef>
                  <a:spcPts val="0"/>
                </a:spcBef>
                <a:spcAft>
                  <a:spcPts val="0"/>
                </a:spcAft>
              </a:pPr>
              <a:endParaRPr lang="zh-CN" altLang="en-US" sz="1400">
                <a:solidFill>
                  <a:prstClr val="black"/>
                </a:solidFill>
                <a:latin typeface="+mn-lt"/>
                <a:ea typeface="+mn-ea"/>
                <a:cs typeface="+mn-ea"/>
                <a:sym typeface="+mn-lt"/>
              </a:endParaRPr>
            </a:p>
          </p:txBody>
        </p:sp>
        <p:sp>
          <p:nvSpPr>
            <p:cNvPr id="79" name="Freeform 460"/>
            <p:cNvSpPr>
              <a:spLocks noEditPoints="1"/>
            </p:cNvSpPr>
            <p:nvPr/>
          </p:nvSpPr>
          <p:spPr bwMode="auto">
            <a:xfrm>
              <a:off x="4170363" y="1525588"/>
              <a:ext cx="3863975" cy="3567113"/>
            </a:xfrm>
            <a:custGeom>
              <a:avLst/>
              <a:gdLst>
                <a:gd name="T0" fmla="*/ 1028 w 1028"/>
                <a:gd name="T1" fmla="*/ 514 h 949"/>
                <a:gd name="T2" fmla="*/ 787 w 1028"/>
                <a:gd name="T3" fmla="*/ 949 h 949"/>
                <a:gd name="T4" fmla="*/ 241 w 1028"/>
                <a:gd name="T5" fmla="*/ 949 h 949"/>
                <a:gd name="T6" fmla="*/ 0 w 1028"/>
                <a:gd name="T7" fmla="*/ 514 h 949"/>
                <a:gd name="T8" fmla="*/ 514 w 1028"/>
                <a:gd name="T9" fmla="*/ 0 h 949"/>
                <a:gd name="T10" fmla="*/ 1028 w 1028"/>
                <a:gd name="T11" fmla="*/ 514 h 949"/>
                <a:gd name="T12" fmla="*/ 714 w 1028"/>
                <a:gd name="T13" fmla="*/ 345 h 949"/>
                <a:gd name="T14" fmla="*/ 714 w 1028"/>
                <a:gd name="T15" fmla="*/ 251 h 949"/>
                <a:gd name="T16" fmla="*/ 632 w 1028"/>
                <a:gd name="T17" fmla="*/ 187 h 949"/>
                <a:gd name="T18" fmla="*/ 563 w 1028"/>
                <a:gd name="T19" fmla="*/ 187 h 949"/>
                <a:gd name="T20" fmla="*/ 563 w 1028"/>
                <a:gd name="T21" fmla="*/ 153 h 949"/>
                <a:gd name="T22" fmla="*/ 466 w 1028"/>
                <a:gd name="T23" fmla="*/ 153 h 949"/>
                <a:gd name="T24" fmla="*/ 466 w 1028"/>
                <a:gd name="T25" fmla="*/ 187 h 949"/>
                <a:gd name="T26" fmla="*/ 397 w 1028"/>
                <a:gd name="T27" fmla="*/ 187 h 949"/>
                <a:gd name="T28" fmla="*/ 316 w 1028"/>
                <a:gd name="T29" fmla="*/ 251 h 949"/>
                <a:gd name="T30" fmla="*/ 316 w 1028"/>
                <a:gd name="T31" fmla="*/ 438 h 949"/>
                <a:gd name="T32" fmla="*/ 397 w 1028"/>
                <a:gd name="T33" fmla="*/ 503 h 949"/>
                <a:gd name="T34" fmla="*/ 466 w 1028"/>
                <a:gd name="T35" fmla="*/ 503 h 949"/>
                <a:gd name="T36" fmla="*/ 466 w 1028"/>
                <a:gd name="T37" fmla="*/ 701 h 949"/>
                <a:gd name="T38" fmla="*/ 440 w 1028"/>
                <a:gd name="T39" fmla="*/ 701 h 949"/>
                <a:gd name="T40" fmla="*/ 389 w 1028"/>
                <a:gd name="T41" fmla="*/ 661 h 949"/>
                <a:gd name="T42" fmla="*/ 389 w 1028"/>
                <a:gd name="T43" fmla="*/ 602 h 949"/>
                <a:gd name="T44" fmla="*/ 315 w 1028"/>
                <a:gd name="T45" fmla="*/ 602 h 949"/>
                <a:gd name="T46" fmla="*/ 315 w 1028"/>
                <a:gd name="T47" fmla="*/ 696 h 949"/>
                <a:gd name="T48" fmla="*/ 396 w 1028"/>
                <a:gd name="T49" fmla="*/ 760 h 949"/>
                <a:gd name="T50" fmla="*/ 466 w 1028"/>
                <a:gd name="T51" fmla="*/ 760 h 949"/>
                <a:gd name="T52" fmla="*/ 466 w 1028"/>
                <a:gd name="T53" fmla="*/ 796 h 949"/>
                <a:gd name="T54" fmla="*/ 563 w 1028"/>
                <a:gd name="T55" fmla="*/ 796 h 949"/>
                <a:gd name="T56" fmla="*/ 563 w 1028"/>
                <a:gd name="T57" fmla="*/ 760 h 949"/>
                <a:gd name="T58" fmla="*/ 632 w 1028"/>
                <a:gd name="T59" fmla="*/ 760 h 949"/>
                <a:gd name="T60" fmla="*/ 713 w 1028"/>
                <a:gd name="T61" fmla="*/ 696 h 949"/>
                <a:gd name="T62" fmla="*/ 713 w 1028"/>
                <a:gd name="T63" fmla="*/ 509 h 949"/>
                <a:gd name="T64" fmla="*/ 632 w 1028"/>
                <a:gd name="T65" fmla="*/ 444 h 949"/>
                <a:gd name="T66" fmla="*/ 563 w 1028"/>
                <a:gd name="T67" fmla="*/ 444 h 949"/>
                <a:gd name="T68" fmla="*/ 563 w 1028"/>
                <a:gd name="T69" fmla="*/ 246 h 949"/>
                <a:gd name="T70" fmla="*/ 588 w 1028"/>
                <a:gd name="T71" fmla="*/ 246 h 949"/>
                <a:gd name="T72" fmla="*/ 639 w 1028"/>
                <a:gd name="T73" fmla="*/ 286 h 949"/>
                <a:gd name="T74" fmla="*/ 639 w 1028"/>
                <a:gd name="T75" fmla="*/ 345 h 949"/>
                <a:gd name="T76" fmla="*/ 714 w 1028"/>
                <a:gd name="T77" fmla="*/ 345 h 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28" h="949">
                  <a:moveTo>
                    <a:pt x="1028" y="514"/>
                  </a:moveTo>
                  <a:cubicBezTo>
                    <a:pt x="1028" y="697"/>
                    <a:pt x="932" y="858"/>
                    <a:pt x="787" y="949"/>
                  </a:cubicBezTo>
                  <a:cubicBezTo>
                    <a:pt x="241" y="949"/>
                    <a:pt x="241" y="949"/>
                    <a:pt x="241" y="949"/>
                  </a:cubicBezTo>
                  <a:cubicBezTo>
                    <a:pt x="97" y="858"/>
                    <a:pt x="0" y="697"/>
                    <a:pt x="0" y="514"/>
                  </a:cubicBezTo>
                  <a:cubicBezTo>
                    <a:pt x="0" y="230"/>
                    <a:pt x="231" y="0"/>
                    <a:pt x="514" y="0"/>
                  </a:cubicBezTo>
                  <a:cubicBezTo>
                    <a:pt x="798" y="0"/>
                    <a:pt x="1028" y="230"/>
                    <a:pt x="1028" y="514"/>
                  </a:cubicBezTo>
                  <a:close/>
                  <a:moveTo>
                    <a:pt x="714" y="345"/>
                  </a:moveTo>
                  <a:cubicBezTo>
                    <a:pt x="714" y="251"/>
                    <a:pt x="714" y="251"/>
                    <a:pt x="714" y="251"/>
                  </a:cubicBezTo>
                  <a:cubicBezTo>
                    <a:pt x="714" y="216"/>
                    <a:pt x="677" y="187"/>
                    <a:pt x="632" y="187"/>
                  </a:cubicBezTo>
                  <a:cubicBezTo>
                    <a:pt x="563" y="187"/>
                    <a:pt x="563" y="187"/>
                    <a:pt x="563" y="187"/>
                  </a:cubicBezTo>
                  <a:cubicBezTo>
                    <a:pt x="563" y="153"/>
                    <a:pt x="563" y="153"/>
                    <a:pt x="563" y="153"/>
                  </a:cubicBezTo>
                  <a:cubicBezTo>
                    <a:pt x="466" y="153"/>
                    <a:pt x="466" y="153"/>
                    <a:pt x="466" y="153"/>
                  </a:cubicBezTo>
                  <a:cubicBezTo>
                    <a:pt x="466" y="187"/>
                    <a:pt x="466" y="187"/>
                    <a:pt x="466" y="187"/>
                  </a:cubicBezTo>
                  <a:cubicBezTo>
                    <a:pt x="397" y="187"/>
                    <a:pt x="397" y="187"/>
                    <a:pt x="397" y="187"/>
                  </a:cubicBezTo>
                  <a:cubicBezTo>
                    <a:pt x="352" y="187"/>
                    <a:pt x="316" y="216"/>
                    <a:pt x="316" y="251"/>
                  </a:cubicBezTo>
                  <a:cubicBezTo>
                    <a:pt x="316" y="438"/>
                    <a:pt x="316" y="438"/>
                    <a:pt x="316" y="438"/>
                  </a:cubicBezTo>
                  <a:cubicBezTo>
                    <a:pt x="316" y="474"/>
                    <a:pt x="352" y="503"/>
                    <a:pt x="397" y="503"/>
                  </a:cubicBezTo>
                  <a:cubicBezTo>
                    <a:pt x="466" y="503"/>
                    <a:pt x="466" y="503"/>
                    <a:pt x="466" y="503"/>
                  </a:cubicBezTo>
                  <a:cubicBezTo>
                    <a:pt x="466" y="701"/>
                    <a:pt x="466" y="701"/>
                    <a:pt x="466" y="701"/>
                  </a:cubicBezTo>
                  <a:cubicBezTo>
                    <a:pt x="440" y="701"/>
                    <a:pt x="440" y="701"/>
                    <a:pt x="440" y="701"/>
                  </a:cubicBezTo>
                  <a:cubicBezTo>
                    <a:pt x="412" y="701"/>
                    <a:pt x="389" y="683"/>
                    <a:pt x="389" y="661"/>
                  </a:cubicBezTo>
                  <a:cubicBezTo>
                    <a:pt x="389" y="602"/>
                    <a:pt x="389" y="602"/>
                    <a:pt x="389" y="602"/>
                  </a:cubicBezTo>
                  <a:cubicBezTo>
                    <a:pt x="315" y="602"/>
                    <a:pt x="315" y="602"/>
                    <a:pt x="315" y="602"/>
                  </a:cubicBezTo>
                  <a:cubicBezTo>
                    <a:pt x="315" y="696"/>
                    <a:pt x="315" y="696"/>
                    <a:pt x="315" y="696"/>
                  </a:cubicBezTo>
                  <a:cubicBezTo>
                    <a:pt x="315" y="731"/>
                    <a:pt x="351" y="760"/>
                    <a:pt x="396" y="760"/>
                  </a:cubicBezTo>
                  <a:cubicBezTo>
                    <a:pt x="466" y="760"/>
                    <a:pt x="466" y="760"/>
                    <a:pt x="466" y="760"/>
                  </a:cubicBezTo>
                  <a:cubicBezTo>
                    <a:pt x="466" y="796"/>
                    <a:pt x="466" y="796"/>
                    <a:pt x="466" y="796"/>
                  </a:cubicBezTo>
                  <a:cubicBezTo>
                    <a:pt x="563" y="796"/>
                    <a:pt x="563" y="796"/>
                    <a:pt x="563" y="796"/>
                  </a:cubicBezTo>
                  <a:cubicBezTo>
                    <a:pt x="563" y="760"/>
                    <a:pt x="563" y="760"/>
                    <a:pt x="563" y="760"/>
                  </a:cubicBezTo>
                  <a:cubicBezTo>
                    <a:pt x="632" y="760"/>
                    <a:pt x="632" y="760"/>
                    <a:pt x="632" y="760"/>
                  </a:cubicBezTo>
                  <a:cubicBezTo>
                    <a:pt x="677" y="760"/>
                    <a:pt x="713" y="731"/>
                    <a:pt x="713" y="696"/>
                  </a:cubicBezTo>
                  <a:cubicBezTo>
                    <a:pt x="713" y="509"/>
                    <a:pt x="713" y="509"/>
                    <a:pt x="713" y="509"/>
                  </a:cubicBezTo>
                  <a:cubicBezTo>
                    <a:pt x="713" y="473"/>
                    <a:pt x="677" y="444"/>
                    <a:pt x="632" y="444"/>
                  </a:cubicBezTo>
                  <a:cubicBezTo>
                    <a:pt x="563" y="444"/>
                    <a:pt x="563" y="444"/>
                    <a:pt x="563" y="444"/>
                  </a:cubicBezTo>
                  <a:cubicBezTo>
                    <a:pt x="563" y="246"/>
                    <a:pt x="563" y="246"/>
                    <a:pt x="563" y="246"/>
                  </a:cubicBezTo>
                  <a:cubicBezTo>
                    <a:pt x="588" y="246"/>
                    <a:pt x="588" y="246"/>
                    <a:pt x="588" y="246"/>
                  </a:cubicBezTo>
                  <a:cubicBezTo>
                    <a:pt x="617" y="246"/>
                    <a:pt x="639" y="264"/>
                    <a:pt x="639" y="286"/>
                  </a:cubicBezTo>
                  <a:cubicBezTo>
                    <a:pt x="639" y="345"/>
                    <a:pt x="639" y="345"/>
                    <a:pt x="639" y="345"/>
                  </a:cubicBezTo>
                  <a:lnTo>
                    <a:pt x="714" y="345"/>
                  </a:lnTo>
                  <a:close/>
                </a:path>
              </a:pathLst>
            </a:custGeom>
            <a:grpFill/>
            <a:ln>
              <a:noFill/>
            </a:ln>
          </p:spPr>
          <p:txBody>
            <a:bodyPr vert="horz" wrap="square" lIns="91440" tIns="45720" rIns="91440" bIns="45720" numCol="1" anchor="t" anchorCtr="0" compatLnSpc="1"/>
            <a:lstStyle/>
            <a:p>
              <a:pPr defTabSz="685165" eaLnBrk="1" fontAlgn="auto" hangingPunct="1">
                <a:spcBef>
                  <a:spcPts val="0"/>
                </a:spcBef>
                <a:spcAft>
                  <a:spcPts val="0"/>
                </a:spcAft>
              </a:pPr>
              <a:endParaRPr lang="zh-CN" altLang="en-US" sz="1400">
                <a:solidFill>
                  <a:prstClr val="black"/>
                </a:solidFill>
                <a:latin typeface="+mn-lt"/>
                <a:ea typeface="+mn-ea"/>
                <a:cs typeface="+mn-ea"/>
                <a:sym typeface="+mn-lt"/>
              </a:endParaRPr>
            </a:p>
          </p:txBody>
        </p:sp>
        <p:sp>
          <p:nvSpPr>
            <p:cNvPr id="80" name="Freeform 461"/>
            <p:cNvSpPr/>
            <p:nvPr/>
          </p:nvSpPr>
          <p:spPr bwMode="auto">
            <a:xfrm>
              <a:off x="5187951" y="5254626"/>
              <a:ext cx="1827213" cy="209550"/>
            </a:xfrm>
            <a:custGeom>
              <a:avLst/>
              <a:gdLst>
                <a:gd name="T0" fmla="*/ 436 w 486"/>
                <a:gd name="T1" fmla="*/ 0 h 56"/>
                <a:gd name="T2" fmla="*/ 486 w 486"/>
                <a:gd name="T3" fmla="*/ 28 h 56"/>
                <a:gd name="T4" fmla="*/ 436 w 486"/>
                <a:gd name="T5" fmla="*/ 56 h 56"/>
                <a:gd name="T6" fmla="*/ 51 w 486"/>
                <a:gd name="T7" fmla="*/ 56 h 56"/>
                <a:gd name="T8" fmla="*/ 0 w 486"/>
                <a:gd name="T9" fmla="*/ 28 h 56"/>
                <a:gd name="T10" fmla="*/ 15 w 486"/>
                <a:gd name="T11" fmla="*/ 8 h 56"/>
                <a:gd name="T12" fmla="*/ 51 w 486"/>
                <a:gd name="T13" fmla="*/ 0 h 56"/>
                <a:gd name="T14" fmla="*/ 436 w 486"/>
                <a:gd name="T15" fmla="*/ 0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6" h="56">
                  <a:moveTo>
                    <a:pt x="436" y="0"/>
                  </a:moveTo>
                  <a:cubicBezTo>
                    <a:pt x="464" y="0"/>
                    <a:pt x="486" y="13"/>
                    <a:pt x="486" y="28"/>
                  </a:cubicBezTo>
                  <a:cubicBezTo>
                    <a:pt x="486" y="44"/>
                    <a:pt x="464" y="56"/>
                    <a:pt x="436" y="56"/>
                  </a:cubicBezTo>
                  <a:cubicBezTo>
                    <a:pt x="51" y="56"/>
                    <a:pt x="51" y="56"/>
                    <a:pt x="51" y="56"/>
                  </a:cubicBezTo>
                  <a:cubicBezTo>
                    <a:pt x="23" y="56"/>
                    <a:pt x="0" y="44"/>
                    <a:pt x="0" y="28"/>
                  </a:cubicBezTo>
                  <a:cubicBezTo>
                    <a:pt x="0" y="20"/>
                    <a:pt x="6" y="13"/>
                    <a:pt x="15" y="8"/>
                  </a:cubicBezTo>
                  <a:cubicBezTo>
                    <a:pt x="24" y="3"/>
                    <a:pt x="37" y="0"/>
                    <a:pt x="51" y="0"/>
                  </a:cubicBezTo>
                  <a:lnTo>
                    <a:pt x="436" y="0"/>
                  </a:lnTo>
                  <a:close/>
                </a:path>
              </a:pathLst>
            </a:custGeom>
            <a:grpFill/>
            <a:ln>
              <a:noFill/>
            </a:ln>
          </p:spPr>
          <p:txBody>
            <a:bodyPr vert="horz" wrap="square" lIns="91440" tIns="45720" rIns="91440" bIns="45720" numCol="1" anchor="t" anchorCtr="0" compatLnSpc="1"/>
            <a:lstStyle/>
            <a:p>
              <a:pPr defTabSz="685165" eaLnBrk="1" fontAlgn="auto" hangingPunct="1">
                <a:spcBef>
                  <a:spcPts val="0"/>
                </a:spcBef>
                <a:spcAft>
                  <a:spcPts val="0"/>
                </a:spcAft>
              </a:pPr>
              <a:endParaRPr lang="zh-CN" altLang="en-US" sz="1400">
                <a:solidFill>
                  <a:prstClr val="black"/>
                </a:solidFill>
                <a:latin typeface="+mn-lt"/>
                <a:ea typeface="+mn-ea"/>
                <a:cs typeface="+mn-ea"/>
                <a:sym typeface="+mn-lt"/>
              </a:endParaRPr>
            </a:p>
          </p:txBody>
        </p:sp>
        <p:sp>
          <p:nvSpPr>
            <p:cNvPr id="81" name="Freeform 462"/>
            <p:cNvSpPr/>
            <p:nvPr/>
          </p:nvSpPr>
          <p:spPr bwMode="auto">
            <a:xfrm>
              <a:off x="5368926" y="5576888"/>
              <a:ext cx="1470025" cy="211138"/>
            </a:xfrm>
            <a:custGeom>
              <a:avLst/>
              <a:gdLst>
                <a:gd name="T0" fmla="*/ 341 w 391"/>
                <a:gd name="T1" fmla="*/ 0 h 56"/>
                <a:gd name="T2" fmla="*/ 391 w 391"/>
                <a:gd name="T3" fmla="*/ 28 h 56"/>
                <a:gd name="T4" fmla="*/ 341 w 391"/>
                <a:gd name="T5" fmla="*/ 56 h 56"/>
                <a:gd name="T6" fmla="*/ 50 w 391"/>
                <a:gd name="T7" fmla="*/ 56 h 56"/>
                <a:gd name="T8" fmla="*/ 0 w 391"/>
                <a:gd name="T9" fmla="*/ 28 h 56"/>
                <a:gd name="T10" fmla="*/ 14 w 391"/>
                <a:gd name="T11" fmla="*/ 8 h 56"/>
                <a:gd name="T12" fmla="*/ 50 w 391"/>
                <a:gd name="T13" fmla="*/ 0 h 56"/>
                <a:gd name="T14" fmla="*/ 341 w 391"/>
                <a:gd name="T15" fmla="*/ 0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1" h="56">
                  <a:moveTo>
                    <a:pt x="341" y="0"/>
                  </a:moveTo>
                  <a:cubicBezTo>
                    <a:pt x="369" y="0"/>
                    <a:pt x="391" y="12"/>
                    <a:pt x="391" y="28"/>
                  </a:cubicBezTo>
                  <a:cubicBezTo>
                    <a:pt x="391" y="43"/>
                    <a:pt x="369" y="56"/>
                    <a:pt x="341" y="56"/>
                  </a:cubicBezTo>
                  <a:cubicBezTo>
                    <a:pt x="50" y="56"/>
                    <a:pt x="50" y="56"/>
                    <a:pt x="50" y="56"/>
                  </a:cubicBezTo>
                  <a:cubicBezTo>
                    <a:pt x="22" y="56"/>
                    <a:pt x="0" y="43"/>
                    <a:pt x="0" y="28"/>
                  </a:cubicBezTo>
                  <a:cubicBezTo>
                    <a:pt x="0" y="20"/>
                    <a:pt x="5" y="13"/>
                    <a:pt x="14" y="8"/>
                  </a:cubicBezTo>
                  <a:cubicBezTo>
                    <a:pt x="24" y="3"/>
                    <a:pt x="36" y="0"/>
                    <a:pt x="50" y="0"/>
                  </a:cubicBezTo>
                  <a:lnTo>
                    <a:pt x="341" y="0"/>
                  </a:lnTo>
                  <a:close/>
                </a:path>
              </a:pathLst>
            </a:custGeom>
            <a:grpFill/>
            <a:ln>
              <a:noFill/>
            </a:ln>
          </p:spPr>
          <p:txBody>
            <a:bodyPr vert="horz" wrap="square" lIns="91440" tIns="45720" rIns="91440" bIns="45720" numCol="1" anchor="t" anchorCtr="0" compatLnSpc="1"/>
            <a:lstStyle/>
            <a:p>
              <a:pPr defTabSz="685165" eaLnBrk="1" fontAlgn="auto" hangingPunct="1">
                <a:spcBef>
                  <a:spcPts val="0"/>
                </a:spcBef>
                <a:spcAft>
                  <a:spcPts val="0"/>
                </a:spcAft>
              </a:pPr>
              <a:endParaRPr lang="zh-CN" altLang="en-US" sz="1400">
                <a:solidFill>
                  <a:prstClr val="black"/>
                </a:solidFill>
                <a:latin typeface="+mn-lt"/>
                <a:ea typeface="+mn-ea"/>
                <a:cs typeface="+mn-ea"/>
                <a:sym typeface="+mn-lt"/>
              </a:endParaRPr>
            </a:p>
          </p:txBody>
        </p:sp>
        <p:sp>
          <p:nvSpPr>
            <p:cNvPr id="82" name="Freeform 463"/>
            <p:cNvSpPr/>
            <p:nvPr/>
          </p:nvSpPr>
          <p:spPr bwMode="auto">
            <a:xfrm>
              <a:off x="5556251" y="5895976"/>
              <a:ext cx="1090613" cy="211138"/>
            </a:xfrm>
            <a:custGeom>
              <a:avLst/>
              <a:gdLst>
                <a:gd name="T0" fmla="*/ 240 w 290"/>
                <a:gd name="T1" fmla="*/ 0 h 56"/>
                <a:gd name="T2" fmla="*/ 290 w 290"/>
                <a:gd name="T3" fmla="*/ 28 h 56"/>
                <a:gd name="T4" fmla="*/ 240 w 290"/>
                <a:gd name="T5" fmla="*/ 56 h 56"/>
                <a:gd name="T6" fmla="*/ 50 w 290"/>
                <a:gd name="T7" fmla="*/ 56 h 56"/>
                <a:gd name="T8" fmla="*/ 0 w 290"/>
                <a:gd name="T9" fmla="*/ 28 h 56"/>
                <a:gd name="T10" fmla="*/ 15 w 290"/>
                <a:gd name="T11" fmla="*/ 8 h 56"/>
                <a:gd name="T12" fmla="*/ 50 w 290"/>
                <a:gd name="T13" fmla="*/ 0 h 56"/>
                <a:gd name="T14" fmla="*/ 240 w 290"/>
                <a:gd name="T15" fmla="*/ 0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0" h="56">
                  <a:moveTo>
                    <a:pt x="240" y="0"/>
                  </a:moveTo>
                  <a:cubicBezTo>
                    <a:pt x="268" y="0"/>
                    <a:pt x="290" y="12"/>
                    <a:pt x="290" y="28"/>
                  </a:cubicBezTo>
                  <a:cubicBezTo>
                    <a:pt x="290" y="43"/>
                    <a:pt x="268" y="56"/>
                    <a:pt x="240" y="56"/>
                  </a:cubicBezTo>
                  <a:cubicBezTo>
                    <a:pt x="50" y="56"/>
                    <a:pt x="50" y="56"/>
                    <a:pt x="50" y="56"/>
                  </a:cubicBezTo>
                  <a:cubicBezTo>
                    <a:pt x="23" y="56"/>
                    <a:pt x="0" y="43"/>
                    <a:pt x="0" y="28"/>
                  </a:cubicBezTo>
                  <a:cubicBezTo>
                    <a:pt x="0" y="20"/>
                    <a:pt x="6" y="13"/>
                    <a:pt x="15" y="8"/>
                  </a:cubicBezTo>
                  <a:cubicBezTo>
                    <a:pt x="24" y="3"/>
                    <a:pt x="37" y="0"/>
                    <a:pt x="50" y="0"/>
                  </a:cubicBezTo>
                  <a:lnTo>
                    <a:pt x="240" y="0"/>
                  </a:lnTo>
                  <a:close/>
                </a:path>
              </a:pathLst>
            </a:custGeom>
            <a:grpFill/>
            <a:ln>
              <a:noFill/>
            </a:ln>
          </p:spPr>
          <p:txBody>
            <a:bodyPr vert="horz" wrap="square" lIns="91440" tIns="45720" rIns="91440" bIns="45720" numCol="1" anchor="t" anchorCtr="0" compatLnSpc="1"/>
            <a:lstStyle/>
            <a:p>
              <a:pPr defTabSz="685165" eaLnBrk="1" fontAlgn="auto" hangingPunct="1">
                <a:spcBef>
                  <a:spcPts val="0"/>
                </a:spcBef>
                <a:spcAft>
                  <a:spcPts val="0"/>
                </a:spcAft>
              </a:pPr>
              <a:endParaRPr lang="zh-CN" altLang="en-US" sz="1400">
                <a:solidFill>
                  <a:prstClr val="black"/>
                </a:solidFill>
                <a:latin typeface="+mn-lt"/>
                <a:ea typeface="+mn-ea"/>
                <a:cs typeface="+mn-ea"/>
                <a:sym typeface="+mn-lt"/>
              </a:endParaRPr>
            </a:p>
          </p:txBody>
        </p:sp>
        <p:sp>
          <p:nvSpPr>
            <p:cNvPr id="83" name="Freeform 464"/>
            <p:cNvSpPr/>
            <p:nvPr/>
          </p:nvSpPr>
          <p:spPr bwMode="auto">
            <a:xfrm>
              <a:off x="6286501" y="3416301"/>
              <a:ext cx="285750" cy="744538"/>
            </a:xfrm>
            <a:custGeom>
              <a:avLst/>
              <a:gdLst>
                <a:gd name="T0" fmla="*/ 76 w 76"/>
                <a:gd name="T1" fmla="*/ 41 h 198"/>
                <a:gd name="T2" fmla="*/ 76 w 76"/>
                <a:gd name="T3" fmla="*/ 158 h 198"/>
                <a:gd name="T4" fmla="*/ 25 w 76"/>
                <a:gd name="T5" fmla="*/ 198 h 198"/>
                <a:gd name="T6" fmla="*/ 0 w 76"/>
                <a:gd name="T7" fmla="*/ 198 h 198"/>
                <a:gd name="T8" fmla="*/ 0 w 76"/>
                <a:gd name="T9" fmla="*/ 0 h 198"/>
                <a:gd name="T10" fmla="*/ 25 w 76"/>
                <a:gd name="T11" fmla="*/ 0 h 198"/>
                <a:gd name="T12" fmla="*/ 76 w 76"/>
                <a:gd name="T13" fmla="*/ 41 h 198"/>
              </a:gdLst>
              <a:ahLst/>
              <a:cxnLst>
                <a:cxn ang="0">
                  <a:pos x="T0" y="T1"/>
                </a:cxn>
                <a:cxn ang="0">
                  <a:pos x="T2" y="T3"/>
                </a:cxn>
                <a:cxn ang="0">
                  <a:pos x="T4" y="T5"/>
                </a:cxn>
                <a:cxn ang="0">
                  <a:pos x="T6" y="T7"/>
                </a:cxn>
                <a:cxn ang="0">
                  <a:pos x="T8" y="T9"/>
                </a:cxn>
                <a:cxn ang="0">
                  <a:pos x="T10" y="T11"/>
                </a:cxn>
                <a:cxn ang="0">
                  <a:pos x="T12" y="T13"/>
                </a:cxn>
              </a:cxnLst>
              <a:rect l="0" t="0" r="r" b="b"/>
              <a:pathLst>
                <a:path w="76" h="198">
                  <a:moveTo>
                    <a:pt x="76" y="41"/>
                  </a:moveTo>
                  <a:cubicBezTo>
                    <a:pt x="76" y="158"/>
                    <a:pt x="76" y="158"/>
                    <a:pt x="76" y="158"/>
                  </a:cubicBezTo>
                  <a:cubicBezTo>
                    <a:pt x="76" y="180"/>
                    <a:pt x="53" y="198"/>
                    <a:pt x="25" y="198"/>
                  </a:cubicBezTo>
                  <a:cubicBezTo>
                    <a:pt x="0" y="198"/>
                    <a:pt x="0" y="198"/>
                    <a:pt x="0" y="198"/>
                  </a:cubicBezTo>
                  <a:cubicBezTo>
                    <a:pt x="0" y="0"/>
                    <a:pt x="0" y="0"/>
                    <a:pt x="0" y="0"/>
                  </a:cubicBezTo>
                  <a:cubicBezTo>
                    <a:pt x="25" y="0"/>
                    <a:pt x="25" y="0"/>
                    <a:pt x="25" y="0"/>
                  </a:cubicBezTo>
                  <a:cubicBezTo>
                    <a:pt x="53" y="0"/>
                    <a:pt x="76" y="18"/>
                    <a:pt x="76" y="41"/>
                  </a:cubicBezTo>
                  <a:close/>
                </a:path>
              </a:pathLst>
            </a:custGeom>
            <a:grpFill/>
            <a:ln>
              <a:noFill/>
            </a:ln>
          </p:spPr>
          <p:txBody>
            <a:bodyPr vert="horz" wrap="square" lIns="91440" tIns="45720" rIns="91440" bIns="45720" numCol="1" anchor="t" anchorCtr="0" compatLnSpc="1"/>
            <a:lstStyle/>
            <a:p>
              <a:pPr defTabSz="685165" eaLnBrk="1" fontAlgn="auto" hangingPunct="1">
                <a:spcBef>
                  <a:spcPts val="0"/>
                </a:spcBef>
                <a:spcAft>
                  <a:spcPts val="0"/>
                </a:spcAft>
              </a:pPr>
              <a:endParaRPr lang="zh-CN" altLang="en-US" sz="1400">
                <a:solidFill>
                  <a:prstClr val="black"/>
                </a:solidFill>
                <a:latin typeface="+mn-lt"/>
                <a:ea typeface="+mn-ea"/>
                <a:cs typeface="+mn-ea"/>
                <a:sym typeface="+mn-lt"/>
              </a:endParaRPr>
            </a:p>
          </p:txBody>
        </p:sp>
        <p:sp>
          <p:nvSpPr>
            <p:cNvPr id="84" name="Freeform 465"/>
            <p:cNvSpPr/>
            <p:nvPr/>
          </p:nvSpPr>
          <p:spPr bwMode="auto">
            <a:xfrm>
              <a:off x="5948363" y="754063"/>
              <a:ext cx="307975" cy="658813"/>
            </a:xfrm>
            <a:custGeom>
              <a:avLst/>
              <a:gdLst>
                <a:gd name="T0" fmla="*/ 82 w 82"/>
                <a:gd name="T1" fmla="*/ 41 h 175"/>
                <a:gd name="T2" fmla="*/ 82 w 82"/>
                <a:gd name="T3" fmla="*/ 134 h 175"/>
                <a:gd name="T4" fmla="*/ 41 w 82"/>
                <a:gd name="T5" fmla="*/ 175 h 175"/>
                <a:gd name="T6" fmla="*/ 12 w 82"/>
                <a:gd name="T7" fmla="*/ 163 h 175"/>
                <a:gd name="T8" fmla="*/ 0 w 82"/>
                <a:gd name="T9" fmla="*/ 134 h 175"/>
                <a:gd name="T10" fmla="*/ 0 w 82"/>
                <a:gd name="T11" fmla="*/ 41 h 175"/>
                <a:gd name="T12" fmla="*/ 41 w 82"/>
                <a:gd name="T13" fmla="*/ 0 h 175"/>
                <a:gd name="T14" fmla="*/ 82 w 82"/>
                <a:gd name="T15" fmla="*/ 41 h 1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 h="175">
                  <a:moveTo>
                    <a:pt x="82" y="41"/>
                  </a:moveTo>
                  <a:cubicBezTo>
                    <a:pt x="82" y="134"/>
                    <a:pt x="82" y="134"/>
                    <a:pt x="82" y="134"/>
                  </a:cubicBezTo>
                  <a:cubicBezTo>
                    <a:pt x="82" y="157"/>
                    <a:pt x="64" y="175"/>
                    <a:pt x="41" y="175"/>
                  </a:cubicBezTo>
                  <a:cubicBezTo>
                    <a:pt x="30" y="175"/>
                    <a:pt x="20" y="171"/>
                    <a:pt x="12" y="163"/>
                  </a:cubicBezTo>
                  <a:cubicBezTo>
                    <a:pt x="5" y="156"/>
                    <a:pt x="0" y="146"/>
                    <a:pt x="0" y="134"/>
                  </a:cubicBezTo>
                  <a:cubicBezTo>
                    <a:pt x="0" y="41"/>
                    <a:pt x="0" y="41"/>
                    <a:pt x="0" y="41"/>
                  </a:cubicBezTo>
                  <a:cubicBezTo>
                    <a:pt x="0" y="19"/>
                    <a:pt x="19" y="0"/>
                    <a:pt x="41" y="0"/>
                  </a:cubicBezTo>
                  <a:cubicBezTo>
                    <a:pt x="64" y="0"/>
                    <a:pt x="82" y="19"/>
                    <a:pt x="82" y="41"/>
                  </a:cubicBezTo>
                  <a:close/>
                </a:path>
              </a:pathLst>
            </a:custGeom>
            <a:grpFill/>
            <a:ln>
              <a:noFill/>
            </a:ln>
          </p:spPr>
          <p:txBody>
            <a:bodyPr vert="horz" wrap="square" lIns="91440" tIns="45720" rIns="91440" bIns="45720" numCol="1" anchor="t" anchorCtr="0" compatLnSpc="1"/>
            <a:lstStyle/>
            <a:p>
              <a:pPr defTabSz="685165" eaLnBrk="1" fontAlgn="auto" hangingPunct="1">
                <a:spcBef>
                  <a:spcPts val="0"/>
                </a:spcBef>
                <a:spcAft>
                  <a:spcPts val="0"/>
                </a:spcAft>
              </a:pPr>
              <a:endParaRPr lang="zh-CN" altLang="en-US" sz="1400">
                <a:solidFill>
                  <a:prstClr val="black"/>
                </a:solidFill>
                <a:latin typeface="+mn-lt"/>
                <a:ea typeface="+mn-ea"/>
                <a:cs typeface="+mn-ea"/>
                <a:sym typeface="+mn-lt"/>
              </a:endParaRPr>
            </a:p>
          </p:txBody>
        </p:sp>
        <p:sp>
          <p:nvSpPr>
            <p:cNvPr id="85" name="Freeform 466"/>
            <p:cNvSpPr/>
            <p:nvPr/>
          </p:nvSpPr>
          <p:spPr bwMode="auto">
            <a:xfrm>
              <a:off x="5635626" y="2449513"/>
              <a:ext cx="285750" cy="744538"/>
            </a:xfrm>
            <a:custGeom>
              <a:avLst/>
              <a:gdLst>
                <a:gd name="T0" fmla="*/ 76 w 76"/>
                <a:gd name="T1" fmla="*/ 0 h 198"/>
                <a:gd name="T2" fmla="*/ 76 w 76"/>
                <a:gd name="T3" fmla="*/ 198 h 198"/>
                <a:gd name="T4" fmla="*/ 51 w 76"/>
                <a:gd name="T5" fmla="*/ 198 h 198"/>
                <a:gd name="T6" fmla="*/ 0 w 76"/>
                <a:gd name="T7" fmla="*/ 157 h 198"/>
                <a:gd name="T8" fmla="*/ 0 w 76"/>
                <a:gd name="T9" fmla="*/ 40 h 198"/>
                <a:gd name="T10" fmla="*/ 51 w 76"/>
                <a:gd name="T11" fmla="*/ 0 h 198"/>
                <a:gd name="T12" fmla="*/ 76 w 76"/>
                <a:gd name="T13" fmla="*/ 0 h 198"/>
              </a:gdLst>
              <a:ahLst/>
              <a:cxnLst>
                <a:cxn ang="0">
                  <a:pos x="T0" y="T1"/>
                </a:cxn>
                <a:cxn ang="0">
                  <a:pos x="T2" y="T3"/>
                </a:cxn>
                <a:cxn ang="0">
                  <a:pos x="T4" y="T5"/>
                </a:cxn>
                <a:cxn ang="0">
                  <a:pos x="T6" y="T7"/>
                </a:cxn>
                <a:cxn ang="0">
                  <a:pos x="T8" y="T9"/>
                </a:cxn>
                <a:cxn ang="0">
                  <a:pos x="T10" y="T11"/>
                </a:cxn>
                <a:cxn ang="0">
                  <a:pos x="T12" y="T13"/>
                </a:cxn>
              </a:cxnLst>
              <a:rect l="0" t="0" r="r" b="b"/>
              <a:pathLst>
                <a:path w="76" h="198">
                  <a:moveTo>
                    <a:pt x="76" y="0"/>
                  </a:moveTo>
                  <a:cubicBezTo>
                    <a:pt x="76" y="198"/>
                    <a:pt x="76" y="198"/>
                    <a:pt x="76" y="198"/>
                  </a:cubicBezTo>
                  <a:cubicBezTo>
                    <a:pt x="51" y="198"/>
                    <a:pt x="51" y="198"/>
                    <a:pt x="51" y="198"/>
                  </a:cubicBezTo>
                  <a:cubicBezTo>
                    <a:pt x="23" y="198"/>
                    <a:pt x="0" y="180"/>
                    <a:pt x="0" y="157"/>
                  </a:cubicBezTo>
                  <a:cubicBezTo>
                    <a:pt x="0" y="40"/>
                    <a:pt x="0" y="40"/>
                    <a:pt x="0" y="40"/>
                  </a:cubicBezTo>
                  <a:cubicBezTo>
                    <a:pt x="0" y="18"/>
                    <a:pt x="23" y="0"/>
                    <a:pt x="51" y="0"/>
                  </a:cubicBezTo>
                  <a:lnTo>
                    <a:pt x="76" y="0"/>
                  </a:lnTo>
                  <a:close/>
                </a:path>
              </a:pathLst>
            </a:custGeom>
            <a:grpFill/>
            <a:ln>
              <a:noFill/>
            </a:ln>
          </p:spPr>
          <p:txBody>
            <a:bodyPr vert="horz" wrap="square" lIns="91440" tIns="45720" rIns="91440" bIns="45720" numCol="1" anchor="t" anchorCtr="0" compatLnSpc="1"/>
            <a:lstStyle/>
            <a:p>
              <a:pPr defTabSz="685165" eaLnBrk="1" fontAlgn="auto" hangingPunct="1">
                <a:spcBef>
                  <a:spcPts val="0"/>
                </a:spcBef>
                <a:spcAft>
                  <a:spcPts val="0"/>
                </a:spcAft>
              </a:pPr>
              <a:endParaRPr lang="zh-CN" altLang="en-US" sz="1400">
                <a:solidFill>
                  <a:prstClr val="black"/>
                </a:solidFill>
                <a:latin typeface="+mn-lt"/>
                <a:ea typeface="+mn-ea"/>
                <a:cs typeface="+mn-ea"/>
                <a:sym typeface="+mn-lt"/>
              </a:endParaRPr>
            </a:p>
          </p:txBody>
        </p:sp>
        <p:sp>
          <p:nvSpPr>
            <p:cNvPr id="86" name="Freeform 467"/>
            <p:cNvSpPr/>
            <p:nvPr/>
          </p:nvSpPr>
          <p:spPr bwMode="auto">
            <a:xfrm>
              <a:off x="3951288" y="1539876"/>
              <a:ext cx="571500" cy="587375"/>
            </a:xfrm>
            <a:custGeom>
              <a:avLst/>
              <a:gdLst>
                <a:gd name="T0" fmla="*/ 140 w 152"/>
                <a:gd name="T1" fmla="*/ 82 h 156"/>
                <a:gd name="T2" fmla="*/ 152 w 152"/>
                <a:gd name="T3" fmla="*/ 111 h 156"/>
                <a:gd name="T4" fmla="*/ 140 w 152"/>
                <a:gd name="T5" fmla="*/ 140 h 156"/>
                <a:gd name="T6" fmla="*/ 82 w 152"/>
                <a:gd name="T7" fmla="*/ 140 h 156"/>
                <a:gd name="T8" fmla="*/ 16 w 152"/>
                <a:gd name="T9" fmla="*/ 74 h 156"/>
                <a:gd name="T10" fmla="*/ 16 w 152"/>
                <a:gd name="T11" fmla="*/ 16 h 156"/>
                <a:gd name="T12" fmla="*/ 74 w 152"/>
                <a:gd name="T13" fmla="*/ 16 h 156"/>
                <a:gd name="T14" fmla="*/ 140 w 152"/>
                <a:gd name="T15" fmla="*/ 82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2" h="156">
                  <a:moveTo>
                    <a:pt x="140" y="82"/>
                  </a:moveTo>
                  <a:cubicBezTo>
                    <a:pt x="148" y="90"/>
                    <a:pt x="152" y="100"/>
                    <a:pt x="152" y="111"/>
                  </a:cubicBezTo>
                  <a:cubicBezTo>
                    <a:pt x="152" y="121"/>
                    <a:pt x="148" y="132"/>
                    <a:pt x="140" y="140"/>
                  </a:cubicBezTo>
                  <a:cubicBezTo>
                    <a:pt x="124" y="156"/>
                    <a:pt x="98" y="156"/>
                    <a:pt x="82" y="140"/>
                  </a:cubicBezTo>
                  <a:cubicBezTo>
                    <a:pt x="16" y="74"/>
                    <a:pt x="16" y="74"/>
                    <a:pt x="16" y="74"/>
                  </a:cubicBezTo>
                  <a:cubicBezTo>
                    <a:pt x="0" y="58"/>
                    <a:pt x="0" y="32"/>
                    <a:pt x="16" y="16"/>
                  </a:cubicBezTo>
                  <a:cubicBezTo>
                    <a:pt x="32" y="0"/>
                    <a:pt x="58" y="0"/>
                    <a:pt x="74" y="16"/>
                  </a:cubicBezTo>
                  <a:lnTo>
                    <a:pt x="140" y="82"/>
                  </a:lnTo>
                  <a:close/>
                </a:path>
              </a:pathLst>
            </a:custGeom>
            <a:grpFill/>
            <a:ln>
              <a:noFill/>
            </a:ln>
          </p:spPr>
          <p:txBody>
            <a:bodyPr vert="horz" wrap="square" lIns="91440" tIns="45720" rIns="91440" bIns="45720" numCol="1" anchor="t" anchorCtr="0" compatLnSpc="1"/>
            <a:lstStyle/>
            <a:p>
              <a:pPr defTabSz="685165" eaLnBrk="1" fontAlgn="auto" hangingPunct="1">
                <a:spcBef>
                  <a:spcPts val="0"/>
                </a:spcBef>
                <a:spcAft>
                  <a:spcPts val="0"/>
                </a:spcAft>
              </a:pPr>
              <a:endParaRPr lang="zh-CN" altLang="en-US" sz="1400">
                <a:solidFill>
                  <a:prstClr val="black"/>
                </a:solidFill>
                <a:latin typeface="+mn-lt"/>
                <a:ea typeface="+mn-ea"/>
                <a:cs typeface="+mn-ea"/>
                <a:sym typeface="+mn-lt"/>
              </a:endParaRPr>
            </a:p>
          </p:txBody>
        </p:sp>
        <p:sp>
          <p:nvSpPr>
            <p:cNvPr id="87" name="Freeform 468"/>
            <p:cNvSpPr/>
            <p:nvPr/>
          </p:nvSpPr>
          <p:spPr bwMode="auto">
            <a:xfrm>
              <a:off x="3294063" y="3122613"/>
              <a:ext cx="657225" cy="307975"/>
            </a:xfrm>
            <a:custGeom>
              <a:avLst/>
              <a:gdLst>
                <a:gd name="T0" fmla="*/ 134 w 175"/>
                <a:gd name="T1" fmla="*/ 0 h 82"/>
                <a:gd name="T2" fmla="*/ 175 w 175"/>
                <a:gd name="T3" fmla="*/ 41 h 82"/>
                <a:gd name="T4" fmla="*/ 134 w 175"/>
                <a:gd name="T5" fmla="*/ 82 h 82"/>
                <a:gd name="T6" fmla="*/ 41 w 175"/>
                <a:gd name="T7" fmla="*/ 82 h 82"/>
                <a:gd name="T8" fmla="*/ 0 w 175"/>
                <a:gd name="T9" fmla="*/ 41 h 82"/>
                <a:gd name="T10" fmla="*/ 12 w 175"/>
                <a:gd name="T11" fmla="*/ 12 h 82"/>
                <a:gd name="T12" fmla="*/ 41 w 175"/>
                <a:gd name="T13" fmla="*/ 0 h 82"/>
                <a:gd name="T14" fmla="*/ 134 w 175"/>
                <a:gd name="T15" fmla="*/ 0 h 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5" h="82">
                  <a:moveTo>
                    <a:pt x="134" y="0"/>
                  </a:moveTo>
                  <a:cubicBezTo>
                    <a:pt x="156" y="0"/>
                    <a:pt x="175" y="19"/>
                    <a:pt x="175" y="41"/>
                  </a:cubicBezTo>
                  <a:cubicBezTo>
                    <a:pt x="175" y="64"/>
                    <a:pt x="156" y="82"/>
                    <a:pt x="134" y="82"/>
                  </a:cubicBezTo>
                  <a:cubicBezTo>
                    <a:pt x="41" y="82"/>
                    <a:pt x="41" y="82"/>
                    <a:pt x="41" y="82"/>
                  </a:cubicBezTo>
                  <a:cubicBezTo>
                    <a:pt x="18" y="82"/>
                    <a:pt x="0" y="64"/>
                    <a:pt x="0" y="41"/>
                  </a:cubicBezTo>
                  <a:cubicBezTo>
                    <a:pt x="0" y="30"/>
                    <a:pt x="4" y="20"/>
                    <a:pt x="12" y="12"/>
                  </a:cubicBezTo>
                  <a:cubicBezTo>
                    <a:pt x="19" y="5"/>
                    <a:pt x="29" y="0"/>
                    <a:pt x="41" y="0"/>
                  </a:cubicBezTo>
                  <a:lnTo>
                    <a:pt x="134" y="0"/>
                  </a:lnTo>
                  <a:close/>
                </a:path>
              </a:pathLst>
            </a:custGeom>
            <a:grpFill/>
            <a:ln>
              <a:noFill/>
            </a:ln>
          </p:spPr>
          <p:txBody>
            <a:bodyPr vert="horz" wrap="square" lIns="91440" tIns="45720" rIns="91440" bIns="45720" numCol="1" anchor="t" anchorCtr="0" compatLnSpc="1"/>
            <a:lstStyle/>
            <a:p>
              <a:pPr defTabSz="685165" eaLnBrk="1" fontAlgn="auto" hangingPunct="1">
                <a:spcBef>
                  <a:spcPts val="0"/>
                </a:spcBef>
                <a:spcAft>
                  <a:spcPts val="0"/>
                </a:spcAft>
              </a:pPr>
              <a:endParaRPr lang="zh-CN" altLang="en-US" sz="1400">
                <a:solidFill>
                  <a:prstClr val="black"/>
                </a:solidFill>
                <a:latin typeface="+mn-lt"/>
                <a:ea typeface="+mn-ea"/>
                <a:cs typeface="+mn-ea"/>
                <a:sym typeface="+mn-lt"/>
              </a:endParaRPr>
            </a:p>
          </p:txBody>
        </p:sp>
      </p:grpSp>
      <p:sp>
        <p:nvSpPr>
          <p:cNvPr id="88" name="矩形 3"/>
          <p:cNvSpPr>
            <a:spLocks noChangeArrowheads="1"/>
          </p:cNvSpPr>
          <p:nvPr/>
        </p:nvSpPr>
        <p:spPr bwMode="auto">
          <a:xfrm>
            <a:off x="2200231" y="3353594"/>
            <a:ext cx="715585" cy="300086"/>
          </a:xfrm>
          <a:prstGeom prst="rect">
            <a:avLst/>
          </a:prstGeom>
          <a:noFill/>
          <a:ln>
            <a:noFill/>
          </a:ln>
        </p:spPr>
        <p:txBody>
          <a:bodyPr wrap="none" lIns="68582" tIns="34292" rIns="68582" bIns="34292">
            <a:spAutoFit/>
          </a:bodyPr>
          <a:lstStyle/>
          <a:p>
            <a:r>
              <a:rPr lang="zh-CN" altLang="en-US" sz="1500" dirty="0">
                <a:solidFill>
                  <a:srgbClr val="0070C0"/>
                </a:solidFill>
                <a:latin typeface="+mn-lt"/>
                <a:ea typeface="+mn-ea"/>
                <a:cs typeface="+mn-ea"/>
                <a:sym typeface="+mn-lt"/>
              </a:rPr>
              <a:t>阶段五</a:t>
            </a:r>
            <a:endParaRPr lang="zh-CN" altLang="en-US" sz="1500" dirty="0">
              <a:solidFill>
                <a:srgbClr val="0070C0"/>
              </a:solidFill>
              <a:latin typeface="+mn-lt"/>
              <a:ea typeface="+mn-ea"/>
              <a:cs typeface="+mn-ea"/>
              <a:sym typeface="+mn-lt"/>
            </a:endParaRPr>
          </a:p>
        </p:txBody>
      </p:sp>
      <p:sp>
        <p:nvSpPr>
          <p:cNvPr id="89" name="文本框 13"/>
          <p:cNvSpPr txBox="1"/>
          <p:nvPr/>
        </p:nvSpPr>
        <p:spPr>
          <a:xfrm>
            <a:off x="686593" y="3618956"/>
            <a:ext cx="2333658" cy="565063"/>
          </a:xfrm>
          <a:prstGeom prst="rect">
            <a:avLst/>
          </a:prstGeom>
          <a:noFill/>
        </p:spPr>
        <p:txBody>
          <a:bodyPr wrap="square" lIns="65824" tIns="32911" rIns="65824" bIns="32911" rtlCol="0">
            <a:spAutoFit/>
          </a:bodyPr>
          <a:lstStyle/>
          <a:p>
            <a:pPr algn="r">
              <a:lnSpc>
                <a:spcPct val="120000"/>
              </a:lnSpc>
              <a:spcBef>
                <a:spcPct val="0"/>
              </a:spcBef>
              <a:buNone/>
            </a:pPr>
            <a:r>
              <a:rPr lang="zh-CN" altLang="en-US" sz="900" b="0" dirty="0">
                <a:solidFill>
                  <a:schemeClr val="tx1">
                    <a:lumMod val="65000"/>
                    <a:lumOff val="35000"/>
                  </a:schemeClr>
                </a:solidFill>
                <a:latin typeface="+mn-lt"/>
                <a:ea typeface="+mn-ea"/>
                <a:cs typeface="+mn-ea"/>
                <a:sym typeface="+mn-lt"/>
              </a:rPr>
              <a:t>在此录入上述图表的综合描述说明，在此录入上述图表的综合描述说明，在此录入上述图表的综合描述说明。</a:t>
            </a:r>
            <a:endParaRPr lang="zh-CN" altLang="en-US" sz="900" b="0" dirty="0">
              <a:solidFill>
                <a:schemeClr val="tx1">
                  <a:lumMod val="65000"/>
                  <a:lumOff val="35000"/>
                </a:schemeClr>
              </a:solidFill>
              <a:latin typeface="+mn-lt"/>
              <a:ea typeface="+mn-ea"/>
              <a:cs typeface="+mn-ea"/>
              <a:sym typeface="+mn-lt"/>
            </a:endParaRPr>
          </a:p>
        </p:txBody>
      </p:sp>
      <p:grpSp>
        <p:nvGrpSpPr>
          <p:cNvPr id="90" name="Group 23"/>
          <p:cNvGrpSpPr/>
          <p:nvPr/>
        </p:nvGrpSpPr>
        <p:grpSpPr>
          <a:xfrm>
            <a:off x="3477649" y="3563144"/>
            <a:ext cx="256945" cy="224003"/>
            <a:chOff x="7540014" y="4306907"/>
            <a:chExt cx="389342" cy="339426"/>
          </a:xfrm>
          <a:solidFill>
            <a:schemeClr val="bg1"/>
          </a:solidFill>
        </p:grpSpPr>
        <p:sp>
          <p:nvSpPr>
            <p:cNvPr id="91" name="Freeform 110"/>
            <p:cNvSpPr/>
            <p:nvPr/>
          </p:nvSpPr>
          <p:spPr bwMode="auto">
            <a:xfrm>
              <a:off x="7799575" y="4409234"/>
              <a:ext cx="102328" cy="102328"/>
            </a:xfrm>
            <a:custGeom>
              <a:avLst/>
              <a:gdLst>
                <a:gd name="T0" fmla="*/ 0 w 41"/>
                <a:gd name="T1" fmla="*/ 39 h 41"/>
                <a:gd name="T2" fmla="*/ 3 w 41"/>
                <a:gd name="T3" fmla="*/ 41 h 41"/>
                <a:gd name="T4" fmla="*/ 41 w 41"/>
                <a:gd name="T5" fmla="*/ 3 h 41"/>
                <a:gd name="T6" fmla="*/ 39 w 41"/>
                <a:gd name="T7" fmla="*/ 0 h 41"/>
                <a:gd name="T8" fmla="*/ 0 w 41"/>
                <a:gd name="T9" fmla="*/ 39 h 41"/>
              </a:gdLst>
              <a:ahLst/>
              <a:cxnLst>
                <a:cxn ang="0">
                  <a:pos x="T0" y="T1"/>
                </a:cxn>
                <a:cxn ang="0">
                  <a:pos x="T2" y="T3"/>
                </a:cxn>
                <a:cxn ang="0">
                  <a:pos x="T4" y="T5"/>
                </a:cxn>
                <a:cxn ang="0">
                  <a:pos x="T6" y="T7"/>
                </a:cxn>
                <a:cxn ang="0">
                  <a:pos x="T8" y="T9"/>
                </a:cxn>
              </a:cxnLst>
              <a:rect l="0" t="0" r="r" b="b"/>
              <a:pathLst>
                <a:path w="41" h="41">
                  <a:moveTo>
                    <a:pt x="0" y="39"/>
                  </a:moveTo>
                  <a:lnTo>
                    <a:pt x="3" y="41"/>
                  </a:lnTo>
                  <a:lnTo>
                    <a:pt x="41" y="3"/>
                  </a:lnTo>
                  <a:lnTo>
                    <a:pt x="39" y="0"/>
                  </a:lnTo>
                  <a:lnTo>
                    <a:pt x="0" y="39"/>
                  </a:lnTo>
                  <a:close/>
                </a:path>
              </a:pathLst>
            </a:custGeom>
            <a:grpFill/>
            <a:ln>
              <a:noFill/>
            </a:ln>
          </p:spPr>
          <p:txBody>
            <a:bodyPr vert="horz" wrap="square" lIns="91440" tIns="45720" rIns="91440" bIns="45720" numCol="1" anchor="t" anchorCtr="0" compatLnSpc="1"/>
            <a:lstStyle/>
            <a:p>
              <a:endParaRPr lang="en-US">
                <a:latin typeface="+mn-lt"/>
                <a:ea typeface="+mn-ea"/>
                <a:cs typeface="+mn-ea"/>
                <a:sym typeface="+mn-lt"/>
              </a:endParaRPr>
            </a:p>
          </p:txBody>
        </p:sp>
        <p:sp>
          <p:nvSpPr>
            <p:cNvPr id="92" name="Freeform 111"/>
            <p:cNvSpPr/>
            <p:nvPr/>
          </p:nvSpPr>
          <p:spPr bwMode="auto">
            <a:xfrm>
              <a:off x="7777112" y="4381780"/>
              <a:ext cx="109814" cy="114806"/>
            </a:xfrm>
            <a:custGeom>
              <a:avLst/>
              <a:gdLst>
                <a:gd name="T0" fmla="*/ 37 w 44"/>
                <a:gd name="T1" fmla="*/ 0 h 46"/>
                <a:gd name="T2" fmla="*/ 0 w 44"/>
                <a:gd name="T3" fmla="*/ 39 h 46"/>
                <a:gd name="T4" fmla="*/ 6 w 44"/>
                <a:gd name="T5" fmla="*/ 46 h 46"/>
                <a:gd name="T6" fmla="*/ 44 w 44"/>
                <a:gd name="T7" fmla="*/ 8 h 46"/>
                <a:gd name="T8" fmla="*/ 37 w 44"/>
                <a:gd name="T9" fmla="*/ 0 h 46"/>
              </a:gdLst>
              <a:ahLst/>
              <a:cxnLst>
                <a:cxn ang="0">
                  <a:pos x="T0" y="T1"/>
                </a:cxn>
                <a:cxn ang="0">
                  <a:pos x="T2" y="T3"/>
                </a:cxn>
                <a:cxn ang="0">
                  <a:pos x="T4" y="T5"/>
                </a:cxn>
                <a:cxn ang="0">
                  <a:pos x="T6" y="T7"/>
                </a:cxn>
                <a:cxn ang="0">
                  <a:pos x="T8" y="T9"/>
                </a:cxn>
              </a:cxnLst>
              <a:rect l="0" t="0" r="r" b="b"/>
              <a:pathLst>
                <a:path w="44" h="46">
                  <a:moveTo>
                    <a:pt x="37" y="0"/>
                  </a:moveTo>
                  <a:lnTo>
                    <a:pt x="0" y="39"/>
                  </a:lnTo>
                  <a:lnTo>
                    <a:pt x="6" y="46"/>
                  </a:lnTo>
                  <a:lnTo>
                    <a:pt x="44" y="8"/>
                  </a:lnTo>
                  <a:lnTo>
                    <a:pt x="37" y="0"/>
                  </a:lnTo>
                  <a:close/>
                </a:path>
              </a:pathLst>
            </a:custGeom>
            <a:grpFill/>
            <a:ln>
              <a:noFill/>
            </a:ln>
          </p:spPr>
          <p:txBody>
            <a:bodyPr vert="horz" wrap="square" lIns="91440" tIns="45720" rIns="91440" bIns="45720" numCol="1" anchor="t" anchorCtr="0" compatLnSpc="1"/>
            <a:lstStyle/>
            <a:p>
              <a:endParaRPr lang="en-US">
                <a:latin typeface="+mn-lt"/>
                <a:ea typeface="+mn-ea"/>
                <a:cs typeface="+mn-ea"/>
                <a:sym typeface="+mn-lt"/>
              </a:endParaRPr>
            </a:p>
          </p:txBody>
        </p:sp>
        <p:sp>
          <p:nvSpPr>
            <p:cNvPr id="93" name="Freeform 112"/>
            <p:cNvSpPr/>
            <p:nvPr/>
          </p:nvSpPr>
          <p:spPr bwMode="auto">
            <a:xfrm>
              <a:off x="7757146" y="4366805"/>
              <a:ext cx="104823" cy="104823"/>
            </a:xfrm>
            <a:custGeom>
              <a:avLst/>
              <a:gdLst>
                <a:gd name="T0" fmla="*/ 0 w 42"/>
                <a:gd name="T1" fmla="*/ 38 h 42"/>
                <a:gd name="T2" fmla="*/ 4 w 42"/>
                <a:gd name="T3" fmla="*/ 42 h 42"/>
                <a:gd name="T4" fmla="*/ 42 w 42"/>
                <a:gd name="T5" fmla="*/ 4 h 42"/>
                <a:gd name="T6" fmla="*/ 38 w 42"/>
                <a:gd name="T7" fmla="*/ 0 h 42"/>
                <a:gd name="T8" fmla="*/ 0 w 42"/>
                <a:gd name="T9" fmla="*/ 38 h 42"/>
              </a:gdLst>
              <a:ahLst/>
              <a:cxnLst>
                <a:cxn ang="0">
                  <a:pos x="T0" y="T1"/>
                </a:cxn>
                <a:cxn ang="0">
                  <a:pos x="T2" y="T3"/>
                </a:cxn>
                <a:cxn ang="0">
                  <a:pos x="T4" y="T5"/>
                </a:cxn>
                <a:cxn ang="0">
                  <a:pos x="T6" y="T7"/>
                </a:cxn>
                <a:cxn ang="0">
                  <a:pos x="T8" y="T9"/>
                </a:cxn>
              </a:cxnLst>
              <a:rect l="0" t="0" r="r" b="b"/>
              <a:pathLst>
                <a:path w="42" h="42">
                  <a:moveTo>
                    <a:pt x="0" y="38"/>
                  </a:moveTo>
                  <a:lnTo>
                    <a:pt x="4" y="42"/>
                  </a:lnTo>
                  <a:lnTo>
                    <a:pt x="42" y="4"/>
                  </a:lnTo>
                  <a:lnTo>
                    <a:pt x="38" y="0"/>
                  </a:lnTo>
                  <a:lnTo>
                    <a:pt x="0" y="38"/>
                  </a:lnTo>
                  <a:close/>
                </a:path>
              </a:pathLst>
            </a:custGeom>
            <a:grpFill/>
            <a:ln>
              <a:noFill/>
            </a:ln>
          </p:spPr>
          <p:txBody>
            <a:bodyPr vert="horz" wrap="square" lIns="91440" tIns="45720" rIns="91440" bIns="45720" numCol="1" anchor="t" anchorCtr="0" compatLnSpc="1"/>
            <a:lstStyle/>
            <a:p>
              <a:endParaRPr lang="en-US">
                <a:latin typeface="+mn-lt"/>
                <a:ea typeface="+mn-ea"/>
                <a:cs typeface="+mn-ea"/>
                <a:sym typeface="+mn-lt"/>
              </a:endParaRPr>
            </a:p>
          </p:txBody>
        </p:sp>
        <p:sp>
          <p:nvSpPr>
            <p:cNvPr id="94" name="Freeform 113"/>
            <p:cNvSpPr/>
            <p:nvPr/>
          </p:nvSpPr>
          <p:spPr bwMode="auto">
            <a:xfrm>
              <a:off x="7729693" y="4469133"/>
              <a:ext cx="69882" cy="69882"/>
            </a:xfrm>
            <a:custGeom>
              <a:avLst/>
              <a:gdLst>
                <a:gd name="T0" fmla="*/ 28 w 28"/>
                <a:gd name="T1" fmla="*/ 20 h 28"/>
                <a:gd name="T2" fmla="*/ 8 w 28"/>
                <a:gd name="T3" fmla="*/ 0 h 28"/>
                <a:gd name="T4" fmla="*/ 0 w 28"/>
                <a:gd name="T5" fmla="*/ 20 h 28"/>
                <a:gd name="T6" fmla="*/ 9 w 28"/>
                <a:gd name="T7" fmla="*/ 28 h 28"/>
                <a:gd name="T8" fmla="*/ 28 w 28"/>
                <a:gd name="T9" fmla="*/ 20 h 28"/>
              </a:gdLst>
              <a:ahLst/>
              <a:cxnLst>
                <a:cxn ang="0">
                  <a:pos x="T0" y="T1"/>
                </a:cxn>
                <a:cxn ang="0">
                  <a:pos x="T2" y="T3"/>
                </a:cxn>
                <a:cxn ang="0">
                  <a:pos x="T4" y="T5"/>
                </a:cxn>
                <a:cxn ang="0">
                  <a:pos x="T6" y="T7"/>
                </a:cxn>
                <a:cxn ang="0">
                  <a:pos x="T8" y="T9"/>
                </a:cxn>
              </a:cxnLst>
              <a:rect l="0" t="0" r="r" b="b"/>
              <a:pathLst>
                <a:path w="28" h="28">
                  <a:moveTo>
                    <a:pt x="28" y="20"/>
                  </a:moveTo>
                  <a:lnTo>
                    <a:pt x="8" y="0"/>
                  </a:lnTo>
                  <a:lnTo>
                    <a:pt x="0" y="20"/>
                  </a:lnTo>
                  <a:lnTo>
                    <a:pt x="9" y="28"/>
                  </a:lnTo>
                  <a:lnTo>
                    <a:pt x="28" y="20"/>
                  </a:lnTo>
                  <a:close/>
                </a:path>
              </a:pathLst>
            </a:custGeom>
            <a:grpFill/>
            <a:ln>
              <a:noFill/>
            </a:ln>
          </p:spPr>
          <p:txBody>
            <a:bodyPr vert="horz" wrap="square" lIns="91440" tIns="45720" rIns="91440" bIns="45720" numCol="1" anchor="t" anchorCtr="0" compatLnSpc="1"/>
            <a:lstStyle/>
            <a:p>
              <a:endParaRPr lang="en-US">
                <a:latin typeface="+mn-lt"/>
                <a:ea typeface="+mn-ea"/>
                <a:cs typeface="+mn-ea"/>
                <a:sym typeface="+mn-lt"/>
              </a:endParaRPr>
            </a:p>
          </p:txBody>
        </p:sp>
        <p:sp>
          <p:nvSpPr>
            <p:cNvPr id="95" name="Freeform 114"/>
            <p:cNvSpPr/>
            <p:nvPr/>
          </p:nvSpPr>
          <p:spPr bwMode="auto">
            <a:xfrm>
              <a:off x="7712222" y="4526535"/>
              <a:ext cx="34941" cy="32446"/>
            </a:xfrm>
            <a:custGeom>
              <a:avLst/>
              <a:gdLst>
                <a:gd name="T0" fmla="*/ 0 w 14"/>
                <a:gd name="T1" fmla="*/ 13 h 13"/>
                <a:gd name="T2" fmla="*/ 14 w 14"/>
                <a:gd name="T3" fmla="*/ 6 h 13"/>
                <a:gd name="T4" fmla="*/ 6 w 14"/>
                <a:gd name="T5" fmla="*/ 0 h 13"/>
                <a:gd name="T6" fmla="*/ 0 w 14"/>
                <a:gd name="T7" fmla="*/ 13 h 13"/>
              </a:gdLst>
              <a:ahLst/>
              <a:cxnLst>
                <a:cxn ang="0">
                  <a:pos x="T0" y="T1"/>
                </a:cxn>
                <a:cxn ang="0">
                  <a:pos x="T2" y="T3"/>
                </a:cxn>
                <a:cxn ang="0">
                  <a:pos x="T4" y="T5"/>
                </a:cxn>
                <a:cxn ang="0">
                  <a:pos x="T6" y="T7"/>
                </a:cxn>
              </a:cxnLst>
              <a:rect l="0" t="0" r="r" b="b"/>
              <a:pathLst>
                <a:path w="14" h="13">
                  <a:moveTo>
                    <a:pt x="0" y="13"/>
                  </a:moveTo>
                  <a:lnTo>
                    <a:pt x="14" y="6"/>
                  </a:lnTo>
                  <a:lnTo>
                    <a:pt x="6" y="0"/>
                  </a:lnTo>
                  <a:lnTo>
                    <a:pt x="0" y="13"/>
                  </a:lnTo>
                  <a:close/>
                </a:path>
              </a:pathLst>
            </a:custGeom>
            <a:grpFill/>
            <a:ln>
              <a:noFill/>
            </a:ln>
          </p:spPr>
          <p:txBody>
            <a:bodyPr vert="horz" wrap="square" lIns="91440" tIns="45720" rIns="91440" bIns="45720" numCol="1" anchor="t" anchorCtr="0" compatLnSpc="1"/>
            <a:lstStyle/>
            <a:p>
              <a:endParaRPr lang="en-US">
                <a:latin typeface="+mn-lt"/>
                <a:ea typeface="+mn-ea"/>
                <a:cs typeface="+mn-ea"/>
                <a:sym typeface="+mn-lt"/>
              </a:endParaRPr>
            </a:p>
          </p:txBody>
        </p:sp>
        <p:sp>
          <p:nvSpPr>
            <p:cNvPr id="96" name="Freeform 115"/>
            <p:cNvSpPr/>
            <p:nvPr/>
          </p:nvSpPr>
          <p:spPr bwMode="auto">
            <a:xfrm>
              <a:off x="7859474" y="4341848"/>
              <a:ext cx="69882" cy="69882"/>
            </a:xfrm>
            <a:custGeom>
              <a:avLst/>
              <a:gdLst>
                <a:gd name="T0" fmla="*/ 7 w 28"/>
                <a:gd name="T1" fmla="*/ 0 h 28"/>
                <a:gd name="T2" fmla="*/ 0 w 28"/>
                <a:gd name="T3" fmla="*/ 8 h 28"/>
                <a:gd name="T4" fmla="*/ 20 w 28"/>
                <a:gd name="T5" fmla="*/ 28 h 28"/>
                <a:gd name="T6" fmla="*/ 28 w 28"/>
                <a:gd name="T7" fmla="*/ 20 h 28"/>
                <a:gd name="T8" fmla="*/ 7 w 28"/>
                <a:gd name="T9" fmla="*/ 0 h 28"/>
              </a:gdLst>
              <a:ahLst/>
              <a:cxnLst>
                <a:cxn ang="0">
                  <a:pos x="T0" y="T1"/>
                </a:cxn>
                <a:cxn ang="0">
                  <a:pos x="T2" y="T3"/>
                </a:cxn>
                <a:cxn ang="0">
                  <a:pos x="T4" y="T5"/>
                </a:cxn>
                <a:cxn ang="0">
                  <a:pos x="T6" y="T7"/>
                </a:cxn>
                <a:cxn ang="0">
                  <a:pos x="T8" y="T9"/>
                </a:cxn>
              </a:cxnLst>
              <a:rect l="0" t="0" r="r" b="b"/>
              <a:pathLst>
                <a:path w="28" h="28">
                  <a:moveTo>
                    <a:pt x="7" y="0"/>
                  </a:moveTo>
                  <a:lnTo>
                    <a:pt x="0" y="8"/>
                  </a:lnTo>
                  <a:lnTo>
                    <a:pt x="20" y="28"/>
                  </a:lnTo>
                  <a:lnTo>
                    <a:pt x="28" y="20"/>
                  </a:lnTo>
                  <a:lnTo>
                    <a:pt x="7" y="0"/>
                  </a:lnTo>
                  <a:close/>
                </a:path>
              </a:pathLst>
            </a:custGeom>
            <a:grpFill/>
            <a:ln>
              <a:noFill/>
            </a:ln>
          </p:spPr>
          <p:txBody>
            <a:bodyPr vert="horz" wrap="square" lIns="91440" tIns="45720" rIns="91440" bIns="45720" numCol="1" anchor="t" anchorCtr="0" compatLnSpc="1"/>
            <a:lstStyle/>
            <a:p>
              <a:endParaRPr lang="en-US">
                <a:latin typeface="+mn-lt"/>
                <a:ea typeface="+mn-ea"/>
                <a:cs typeface="+mn-ea"/>
                <a:sym typeface="+mn-lt"/>
              </a:endParaRPr>
            </a:p>
          </p:txBody>
        </p:sp>
        <p:sp>
          <p:nvSpPr>
            <p:cNvPr id="97" name="Freeform 116"/>
            <p:cNvSpPr/>
            <p:nvPr/>
          </p:nvSpPr>
          <p:spPr bwMode="auto">
            <a:xfrm>
              <a:off x="7540014" y="4306907"/>
              <a:ext cx="279527" cy="339426"/>
            </a:xfrm>
            <a:custGeom>
              <a:avLst/>
              <a:gdLst>
                <a:gd name="T0" fmla="*/ 104 w 112"/>
                <a:gd name="T1" fmla="*/ 101 h 136"/>
                <a:gd name="T2" fmla="*/ 83 w 112"/>
                <a:gd name="T3" fmla="*/ 101 h 136"/>
                <a:gd name="T4" fmla="*/ 83 w 112"/>
                <a:gd name="T5" fmla="*/ 129 h 136"/>
                <a:gd name="T6" fmla="*/ 7 w 112"/>
                <a:gd name="T7" fmla="*/ 129 h 136"/>
                <a:gd name="T8" fmla="*/ 7 w 112"/>
                <a:gd name="T9" fmla="*/ 32 h 136"/>
                <a:gd name="T10" fmla="*/ 104 w 112"/>
                <a:gd name="T11" fmla="*/ 32 h 136"/>
                <a:gd name="T12" fmla="*/ 104 w 112"/>
                <a:gd name="T13" fmla="*/ 40 h 136"/>
                <a:gd name="T14" fmla="*/ 112 w 112"/>
                <a:gd name="T15" fmla="*/ 32 h 136"/>
                <a:gd name="T16" fmla="*/ 112 w 112"/>
                <a:gd name="T17" fmla="*/ 6 h 136"/>
                <a:gd name="T18" fmla="*/ 97 w 112"/>
                <a:gd name="T19" fmla="*/ 6 h 136"/>
                <a:gd name="T20" fmla="*/ 97 w 112"/>
                <a:gd name="T21" fmla="*/ 20 h 136"/>
                <a:gd name="T22" fmla="*/ 95 w 112"/>
                <a:gd name="T23" fmla="*/ 20 h 136"/>
                <a:gd name="T24" fmla="*/ 95 w 112"/>
                <a:gd name="T25" fmla="*/ 0 h 136"/>
                <a:gd name="T26" fmla="*/ 89 w 112"/>
                <a:gd name="T27" fmla="*/ 0 h 136"/>
                <a:gd name="T28" fmla="*/ 89 w 112"/>
                <a:gd name="T29" fmla="*/ 20 h 136"/>
                <a:gd name="T30" fmla="*/ 87 w 112"/>
                <a:gd name="T31" fmla="*/ 20 h 136"/>
                <a:gd name="T32" fmla="*/ 87 w 112"/>
                <a:gd name="T33" fmla="*/ 6 h 136"/>
                <a:gd name="T34" fmla="*/ 79 w 112"/>
                <a:gd name="T35" fmla="*/ 6 h 136"/>
                <a:gd name="T36" fmla="*/ 79 w 112"/>
                <a:gd name="T37" fmla="*/ 20 h 136"/>
                <a:gd name="T38" fmla="*/ 76 w 112"/>
                <a:gd name="T39" fmla="*/ 20 h 136"/>
                <a:gd name="T40" fmla="*/ 76 w 112"/>
                <a:gd name="T41" fmla="*/ 0 h 136"/>
                <a:gd name="T42" fmla="*/ 72 w 112"/>
                <a:gd name="T43" fmla="*/ 0 h 136"/>
                <a:gd name="T44" fmla="*/ 72 w 112"/>
                <a:gd name="T45" fmla="*/ 20 h 136"/>
                <a:gd name="T46" fmla="*/ 68 w 112"/>
                <a:gd name="T47" fmla="*/ 20 h 136"/>
                <a:gd name="T48" fmla="*/ 68 w 112"/>
                <a:gd name="T49" fmla="*/ 6 h 136"/>
                <a:gd name="T50" fmla="*/ 60 w 112"/>
                <a:gd name="T51" fmla="*/ 6 h 136"/>
                <a:gd name="T52" fmla="*/ 60 w 112"/>
                <a:gd name="T53" fmla="*/ 20 h 136"/>
                <a:gd name="T54" fmla="*/ 57 w 112"/>
                <a:gd name="T55" fmla="*/ 20 h 136"/>
                <a:gd name="T56" fmla="*/ 57 w 112"/>
                <a:gd name="T57" fmla="*/ 0 h 136"/>
                <a:gd name="T58" fmla="*/ 53 w 112"/>
                <a:gd name="T59" fmla="*/ 0 h 136"/>
                <a:gd name="T60" fmla="*/ 53 w 112"/>
                <a:gd name="T61" fmla="*/ 20 h 136"/>
                <a:gd name="T62" fmla="*/ 51 w 112"/>
                <a:gd name="T63" fmla="*/ 20 h 136"/>
                <a:gd name="T64" fmla="*/ 51 w 112"/>
                <a:gd name="T65" fmla="*/ 6 h 136"/>
                <a:gd name="T66" fmla="*/ 43 w 112"/>
                <a:gd name="T67" fmla="*/ 6 h 136"/>
                <a:gd name="T68" fmla="*/ 43 w 112"/>
                <a:gd name="T69" fmla="*/ 20 h 136"/>
                <a:gd name="T70" fmla="*/ 40 w 112"/>
                <a:gd name="T71" fmla="*/ 20 h 136"/>
                <a:gd name="T72" fmla="*/ 40 w 112"/>
                <a:gd name="T73" fmla="*/ 0 h 136"/>
                <a:gd name="T74" fmla="*/ 35 w 112"/>
                <a:gd name="T75" fmla="*/ 0 h 136"/>
                <a:gd name="T76" fmla="*/ 35 w 112"/>
                <a:gd name="T77" fmla="*/ 20 h 136"/>
                <a:gd name="T78" fmla="*/ 32 w 112"/>
                <a:gd name="T79" fmla="*/ 20 h 136"/>
                <a:gd name="T80" fmla="*/ 32 w 112"/>
                <a:gd name="T81" fmla="*/ 6 h 136"/>
                <a:gd name="T82" fmla="*/ 25 w 112"/>
                <a:gd name="T83" fmla="*/ 6 h 136"/>
                <a:gd name="T84" fmla="*/ 25 w 112"/>
                <a:gd name="T85" fmla="*/ 20 h 136"/>
                <a:gd name="T86" fmla="*/ 23 w 112"/>
                <a:gd name="T87" fmla="*/ 20 h 136"/>
                <a:gd name="T88" fmla="*/ 23 w 112"/>
                <a:gd name="T89" fmla="*/ 0 h 136"/>
                <a:gd name="T90" fmla="*/ 17 w 112"/>
                <a:gd name="T91" fmla="*/ 0 h 136"/>
                <a:gd name="T92" fmla="*/ 17 w 112"/>
                <a:gd name="T93" fmla="*/ 20 h 136"/>
                <a:gd name="T94" fmla="*/ 15 w 112"/>
                <a:gd name="T95" fmla="*/ 20 h 136"/>
                <a:gd name="T96" fmla="*/ 15 w 112"/>
                <a:gd name="T97" fmla="*/ 6 h 136"/>
                <a:gd name="T98" fmla="*/ 0 w 112"/>
                <a:gd name="T99" fmla="*/ 6 h 136"/>
                <a:gd name="T100" fmla="*/ 0 w 112"/>
                <a:gd name="T101" fmla="*/ 24 h 136"/>
                <a:gd name="T102" fmla="*/ 0 w 112"/>
                <a:gd name="T103" fmla="*/ 28 h 136"/>
                <a:gd name="T104" fmla="*/ 0 w 112"/>
                <a:gd name="T105" fmla="*/ 136 h 136"/>
                <a:gd name="T106" fmla="*/ 89 w 112"/>
                <a:gd name="T107" fmla="*/ 136 h 136"/>
                <a:gd name="T108" fmla="*/ 112 w 112"/>
                <a:gd name="T109" fmla="*/ 110 h 136"/>
                <a:gd name="T110" fmla="*/ 112 w 112"/>
                <a:gd name="T111" fmla="*/ 84 h 136"/>
                <a:gd name="T112" fmla="*/ 104 w 112"/>
                <a:gd name="T113" fmla="*/ 92 h 136"/>
                <a:gd name="T114" fmla="*/ 104 w 112"/>
                <a:gd name="T115" fmla="*/ 10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2" h="136">
                  <a:moveTo>
                    <a:pt x="104" y="101"/>
                  </a:moveTo>
                  <a:lnTo>
                    <a:pt x="83" y="101"/>
                  </a:lnTo>
                  <a:lnTo>
                    <a:pt x="83" y="129"/>
                  </a:lnTo>
                  <a:lnTo>
                    <a:pt x="7" y="129"/>
                  </a:lnTo>
                  <a:lnTo>
                    <a:pt x="7" y="32"/>
                  </a:lnTo>
                  <a:lnTo>
                    <a:pt x="104" y="32"/>
                  </a:lnTo>
                  <a:lnTo>
                    <a:pt x="104" y="40"/>
                  </a:lnTo>
                  <a:lnTo>
                    <a:pt x="112" y="32"/>
                  </a:lnTo>
                  <a:lnTo>
                    <a:pt x="112" y="6"/>
                  </a:lnTo>
                  <a:lnTo>
                    <a:pt x="97" y="6"/>
                  </a:lnTo>
                  <a:lnTo>
                    <a:pt x="97" y="20"/>
                  </a:lnTo>
                  <a:lnTo>
                    <a:pt x="95" y="20"/>
                  </a:lnTo>
                  <a:lnTo>
                    <a:pt x="95" y="0"/>
                  </a:lnTo>
                  <a:lnTo>
                    <a:pt x="89" y="0"/>
                  </a:lnTo>
                  <a:lnTo>
                    <a:pt x="89" y="20"/>
                  </a:lnTo>
                  <a:lnTo>
                    <a:pt x="87" y="20"/>
                  </a:lnTo>
                  <a:lnTo>
                    <a:pt x="87" y="6"/>
                  </a:lnTo>
                  <a:lnTo>
                    <a:pt x="79" y="6"/>
                  </a:lnTo>
                  <a:lnTo>
                    <a:pt x="79" y="20"/>
                  </a:lnTo>
                  <a:lnTo>
                    <a:pt x="76" y="20"/>
                  </a:lnTo>
                  <a:lnTo>
                    <a:pt x="76" y="0"/>
                  </a:lnTo>
                  <a:lnTo>
                    <a:pt x="72" y="0"/>
                  </a:lnTo>
                  <a:lnTo>
                    <a:pt x="72" y="20"/>
                  </a:lnTo>
                  <a:lnTo>
                    <a:pt x="68" y="20"/>
                  </a:lnTo>
                  <a:lnTo>
                    <a:pt x="68" y="6"/>
                  </a:lnTo>
                  <a:lnTo>
                    <a:pt x="60" y="6"/>
                  </a:lnTo>
                  <a:lnTo>
                    <a:pt x="60" y="20"/>
                  </a:lnTo>
                  <a:lnTo>
                    <a:pt x="57" y="20"/>
                  </a:lnTo>
                  <a:lnTo>
                    <a:pt x="57" y="0"/>
                  </a:lnTo>
                  <a:lnTo>
                    <a:pt x="53" y="0"/>
                  </a:lnTo>
                  <a:lnTo>
                    <a:pt x="53" y="20"/>
                  </a:lnTo>
                  <a:lnTo>
                    <a:pt x="51" y="20"/>
                  </a:lnTo>
                  <a:lnTo>
                    <a:pt x="51" y="6"/>
                  </a:lnTo>
                  <a:lnTo>
                    <a:pt x="43" y="6"/>
                  </a:lnTo>
                  <a:lnTo>
                    <a:pt x="43" y="20"/>
                  </a:lnTo>
                  <a:lnTo>
                    <a:pt x="40" y="20"/>
                  </a:lnTo>
                  <a:lnTo>
                    <a:pt x="40" y="0"/>
                  </a:lnTo>
                  <a:lnTo>
                    <a:pt x="35" y="0"/>
                  </a:lnTo>
                  <a:lnTo>
                    <a:pt x="35" y="20"/>
                  </a:lnTo>
                  <a:lnTo>
                    <a:pt x="32" y="20"/>
                  </a:lnTo>
                  <a:lnTo>
                    <a:pt x="32" y="6"/>
                  </a:lnTo>
                  <a:lnTo>
                    <a:pt x="25" y="6"/>
                  </a:lnTo>
                  <a:lnTo>
                    <a:pt x="25" y="20"/>
                  </a:lnTo>
                  <a:lnTo>
                    <a:pt x="23" y="20"/>
                  </a:lnTo>
                  <a:lnTo>
                    <a:pt x="23" y="0"/>
                  </a:lnTo>
                  <a:lnTo>
                    <a:pt x="17" y="0"/>
                  </a:lnTo>
                  <a:lnTo>
                    <a:pt x="17" y="20"/>
                  </a:lnTo>
                  <a:lnTo>
                    <a:pt x="15" y="20"/>
                  </a:lnTo>
                  <a:lnTo>
                    <a:pt x="15" y="6"/>
                  </a:lnTo>
                  <a:lnTo>
                    <a:pt x="0" y="6"/>
                  </a:lnTo>
                  <a:lnTo>
                    <a:pt x="0" y="24"/>
                  </a:lnTo>
                  <a:lnTo>
                    <a:pt x="0" y="28"/>
                  </a:lnTo>
                  <a:lnTo>
                    <a:pt x="0" y="136"/>
                  </a:lnTo>
                  <a:lnTo>
                    <a:pt x="89" y="136"/>
                  </a:lnTo>
                  <a:lnTo>
                    <a:pt x="112" y="110"/>
                  </a:lnTo>
                  <a:lnTo>
                    <a:pt x="112" y="84"/>
                  </a:lnTo>
                  <a:lnTo>
                    <a:pt x="104" y="92"/>
                  </a:lnTo>
                  <a:lnTo>
                    <a:pt x="104" y="101"/>
                  </a:lnTo>
                  <a:close/>
                </a:path>
              </a:pathLst>
            </a:custGeom>
            <a:grpFill/>
            <a:ln>
              <a:noFill/>
            </a:ln>
          </p:spPr>
          <p:txBody>
            <a:bodyPr vert="horz" wrap="square" lIns="91440" tIns="45720" rIns="91440" bIns="45720" numCol="1" anchor="t" anchorCtr="0" compatLnSpc="1"/>
            <a:lstStyle/>
            <a:p>
              <a:endParaRPr lang="en-US">
                <a:latin typeface="+mn-lt"/>
                <a:ea typeface="+mn-ea"/>
                <a:cs typeface="+mn-ea"/>
                <a:sym typeface="+mn-lt"/>
              </a:endParaRPr>
            </a:p>
          </p:txBody>
        </p:sp>
        <p:sp>
          <p:nvSpPr>
            <p:cNvPr id="98" name="Rectangle 117"/>
            <p:cNvSpPr>
              <a:spLocks noChangeArrowheads="1"/>
            </p:cNvSpPr>
            <p:nvPr/>
          </p:nvSpPr>
          <p:spPr bwMode="auto">
            <a:xfrm>
              <a:off x="7589930" y="4421713"/>
              <a:ext cx="109814" cy="17471"/>
            </a:xfrm>
            <a:prstGeom prst="rect">
              <a:avLst/>
            </a:prstGeom>
            <a:grpFill/>
            <a:ln>
              <a:noFill/>
            </a:ln>
          </p:spPr>
          <p:txBody>
            <a:bodyPr vert="horz" wrap="square" lIns="91440" tIns="45720" rIns="91440" bIns="45720" numCol="1" anchor="t" anchorCtr="0" compatLnSpc="1"/>
            <a:lstStyle/>
            <a:p>
              <a:endParaRPr lang="en-US">
                <a:latin typeface="+mn-lt"/>
                <a:ea typeface="+mn-ea"/>
                <a:cs typeface="+mn-ea"/>
                <a:sym typeface="+mn-lt"/>
              </a:endParaRPr>
            </a:p>
          </p:txBody>
        </p:sp>
        <p:sp>
          <p:nvSpPr>
            <p:cNvPr id="99" name="Rectangle 118"/>
            <p:cNvSpPr>
              <a:spLocks noChangeArrowheads="1"/>
            </p:cNvSpPr>
            <p:nvPr/>
          </p:nvSpPr>
          <p:spPr bwMode="auto">
            <a:xfrm>
              <a:off x="7589930" y="4461645"/>
              <a:ext cx="109814" cy="17471"/>
            </a:xfrm>
            <a:prstGeom prst="rect">
              <a:avLst/>
            </a:prstGeom>
            <a:grpFill/>
            <a:ln>
              <a:noFill/>
            </a:ln>
          </p:spPr>
          <p:txBody>
            <a:bodyPr vert="horz" wrap="square" lIns="91440" tIns="45720" rIns="91440" bIns="45720" numCol="1" anchor="t" anchorCtr="0" compatLnSpc="1"/>
            <a:lstStyle/>
            <a:p>
              <a:endParaRPr lang="en-US">
                <a:latin typeface="+mn-lt"/>
                <a:ea typeface="+mn-ea"/>
                <a:cs typeface="+mn-ea"/>
                <a:sym typeface="+mn-lt"/>
              </a:endParaRPr>
            </a:p>
          </p:txBody>
        </p:sp>
        <p:sp>
          <p:nvSpPr>
            <p:cNvPr id="100" name="Rectangle 119"/>
            <p:cNvSpPr>
              <a:spLocks noChangeArrowheads="1"/>
            </p:cNvSpPr>
            <p:nvPr/>
          </p:nvSpPr>
          <p:spPr bwMode="auto">
            <a:xfrm>
              <a:off x="7589930" y="4506569"/>
              <a:ext cx="109814" cy="14975"/>
            </a:xfrm>
            <a:prstGeom prst="rect">
              <a:avLst/>
            </a:prstGeom>
            <a:grpFill/>
            <a:ln>
              <a:noFill/>
            </a:ln>
          </p:spPr>
          <p:txBody>
            <a:bodyPr vert="horz" wrap="square" lIns="91440" tIns="45720" rIns="91440" bIns="45720" numCol="1" anchor="t" anchorCtr="0" compatLnSpc="1"/>
            <a:lstStyle/>
            <a:p>
              <a:endParaRPr lang="en-US">
                <a:latin typeface="+mn-lt"/>
                <a:ea typeface="+mn-ea"/>
                <a:cs typeface="+mn-ea"/>
                <a:sym typeface="+mn-lt"/>
              </a:endParaRPr>
            </a:p>
          </p:txBody>
        </p:sp>
        <p:sp>
          <p:nvSpPr>
            <p:cNvPr id="101" name="Rectangle 120"/>
            <p:cNvSpPr>
              <a:spLocks noChangeArrowheads="1"/>
            </p:cNvSpPr>
            <p:nvPr/>
          </p:nvSpPr>
          <p:spPr bwMode="auto">
            <a:xfrm>
              <a:off x="7589930" y="4548998"/>
              <a:ext cx="109814" cy="17471"/>
            </a:xfrm>
            <a:prstGeom prst="rect">
              <a:avLst/>
            </a:prstGeom>
            <a:grpFill/>
            <a:ln>
              <a:noFill/>
            </a:ln>
          </p:spPr>
          <p:txBody>
            <a:bodyPr vert="horz" wrap="square" lIns="91440" tIns="45720" rIns="91440" bIns="45720" numCol="1" anchor="t" anchorCtr="0" compatLnSpc="1"/>
            <a:lstStyle/>
            <a:p>
              <a:endParaRPr lang="en-US">
                <a:latin typeface="+mn-lt"/>
                <a:ea typeface="+mn-ea"/>
                <a:cs typeface="+mn-ea"/>
                <a:sym typeface="+mn-lt"/>
              </a:endParaRPr>
            </a:p>
          </p:txBody>
        </p:sp>
      </p:grpSp>
      <p:sp>
        <p:nvSpPr>
          <p:cNvPr id="102" name="矩形 3"/>
          <p:cNvSpPr>
            <a:spLocks noChangeArrowheads="1"/>
          </p:cNvSpPr>
          <p:nvPr/>
        </p:nvSpPr>
        <p:spPr bwMode="auto">
          <a:xfrm>
            <a:off x="4864801" y="4322345"/>
            <a:ext cx="715585" cy="300086"/>
          </a:xfrm>
          <a:prstGeom prst="rect">
            <a:avLst/>
          </a:prstGeom>
          <a:noFill/>
          <a:ln>
            <a:noFill/>
          </a:ln>
        </p:spPr>
        <p:txBody>
          <a:bodyPr wrap="none" lIns="68582" tIns="34292" rIns="68582" bIns="34292">
            <a:spAutoFit/>
          </a:bodyPr>
          <a:lstStyle/>
          <a:p>
            <a:r>
              <a:rPr lang="zh-CN" altLang="en-US" sz="1500" dirty="0">
                <a:solidFill>
                  <a:srgbClr val="00B0F0"/>
                </a:solidFill>
                <a:latin typeface="+mn-lt"/>
                <a:ea typeface="+mn-ea"/>
                <a:cs typeface="+mn-ea"/>
                <a:sym typeface="+mn-lt"/>
              </a:rPr>
              <a:t>阶段六</a:t>
            </a:r>
            <a:endParaRPr lang="zh-CN" altLang="en-US" sz="1500" dirty="0">
              <a:solidFill>
                <a:srgbClr val="00B0F0"/>
              </a:solidFill>
              <a:latin typeface="+mn-lt"/>
              <a:ea typeface="+mn-ea"/>
              <a:cs typeface="+mn-ea"/>
              <a:sym typeface="+mn-lt"/>
            </a:endParaRPr>
          </a:p>
        </p:txBody>
      </p:sp>
      <p:sp>
        <p:nvSpPr>
          <p:cNvPr id="103" name="文本框 13"/>
          <p:cNvSpPr txBox="1"/>
          <p:nvPr/>
        </p:nvSpPr>
        <p:spPr>
          <a:xfrm>
            <a:off x="5715795" y="4174613"/>
            <a:ext cx="2438400" cy="565063"/>
          </a:xfrm>
          <a:prstGeom prst="rect">
            <a:avLst/>
          </a:prstGeom>
          <a:noFill/>
        </p:spPr>
        <p:txBody>
          <a:bodyPr wrap="square" lIns="65824" tIns="32911" rIns="65824" bIns="32911" rtlCol="0">
            <a:spAutoFit/>
          </a:bodyPr>
          <a:lstStyle/>
          <a:p>
            <a:pPr algn="l">
              <a:lnSpc>
                <a:spcPct val="120000"/>
              </a:lnSpc>
              <a:spcBef>
                <a:spcPct val="0"/>
              </a:spcBef>
              <a:buNone/>
            </a:pPr>
            <a:r>
              <a:rPr lang="zh-CN" altLang="en-US" sz="900" b="0" dirty="0">
                <a:solidFill>
                  <a:schemeClr val="tx1">
                    <a:lumMod val="65000"/>
                    <a:lumOff val="35000"/>
                  </a:schemeClr>
                </a:solidFill>
                <a:latin typeface="+mn-lt"/>
                <a:ea typeface="+mn-ea"/>
                <a:cs typeface="+mn-ea"/>
                <a:sym typeface="+mn-lt"/>
              </a:rPr>
              <a:t>在此录入上述图表的综合描述说明，在此录入上述图表的综合描述说明，在此录入上述图表的综合描述说明。</a:t>
            </a:r>
            <a:endParaRPr lang="zh-CN" altLang="en-US" sz="900" b="0" dirty="0">
              <a:solidFill>
                <a:schemeClr val="tx1">
                  <a:lumMod val="65000"/>
                  <a:lumOff val="35000"/>
                </a:schemeClr>
              </a:solidFill>
              <a:latin typeface="+mn-lt"/>
              <a:ea typeface="+mn-ea"/>
              <a:cs typeface="+mn-ea"/>
              <a:sym typeface="+mn-lt"/>
            </a:endParaRPr>
          </a:p>
        </p:txBody>
      </p:sp>
      <p:grpSp>
        <p:nvGrpSpPr>
          <p:cNvPr id="104" name="Group 9"/>
          <p:cNvGrpSpPr/>
          <p:nvPr/>
        </p:nvGrpSpPr>
        <p:grpSpPr>
          <a:xfrm>
            <a:off x="4193937" y="4408421"/>
            <a:ext cx="288608" cy="214010"/>
            <a:chOff x="4572000" y="3414713"/>
            <a:chExt cx="374651" cy="277813"/>
          </a:xfrm>
          <a:solidFill>
            <a:schemeClr val="bg1"/>
          </a:solidFill>
        </p:grpSpPr>
        <p:sp>
          <p:nvSpPr>
            <p:cNvPr id="105" name="Freeform 17"/>
            <p:cNvSpPr/>
            <p:nvPr/>
          </p:nvSpPr>
          <p:spPr bwMode="auto">
            <a:xfrm>
              <a:off x="4713288" y="3481388"/>
              <a:ext cx="233363" cy="211138"/>
            </a:xfrm>
            <a:custGeom>
              <a:avLst/>
              <a:gdLst>
                <a:gd name="T0" fmla="*/ 89 w 89"/>
                <a:gd name="T1" fmla="*/ 33 h 81"/>
                <a:gd name="T2" fmla="*/ 43 w 89"/>
                <a:gd name="T3" fmla="*/ 0 h 81"/>
                <a:gd name="T4" fmla="*/ 40 w 89"/>
                <a:gd name="T5" fmla="*/ 1 h 81"/>
                <a:gd name="T6" fmla="*/ 43 w 89"/>
                <a:gd name="T7" fmla="*/ 11 h 81"/>
                <a:gd name="T8" fmla="*/ 0 w 89"/>
                <a:gd name="T9" fmla="*/ 44 h 81"/>
                <a:gd name="T10" fmla="*/ 0 w 89"/>
                <a:gd name="T11" fmla="*/ 44 h 81"/>
                <a:gd name="T12" fmla="*/ 40 w 89"/>
                <a:gd name="T13" fmla="*/ 65 h 81"/>
                <a:gd name="T14" fmla="*/ 74 w 89"/>
                <a:gd name="T15" fmla="*/ 81 h 81"/>
                <a:gd name="T16" fmla="*/ 64 w 89"/>
                <a:gd name="T17" fmla="*/ 62 h 81"/>
                <a:gd name="T18" fmla="*/ 89 w 89"/>
                <a:gd name="T19" fmla="*/ 3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81">
                  <a:moveTo>
                    <a:pt x="89" y="33"/>
                  </a:moveTo>
                  <a:cubicBezTo>
                    <a:pt x="89" y="15"/>
                    <a:pt x="68" y="0"/>
                    <a:pt x="43" y="0"/>
                  </a:cubicBezTo>
                  <a:cubicBezTo>
                    <a:pt x="42" y="0"/>
                    <a:pt x="41" y="1"/>
                    <a:pt x="40" y="1"/>
                  </a:cubicBezTo>
                  <a:cubicBezTo>
                    <a:pt x="42" y="4"/>
                    <a:pt x="43" y="8"/>
                    <a:pt x="43" y="11"/>
                  </a:cubicBezTo>
                  <a:cubicBezTo>
                    <a:pt x="43" y="29"/>
                    <a:pt x="24" y="43"/>
                    <a:pt x="0" y="44"/>
                  </a:cubicBezTo>
                  <a:cubicBezTo>
                    <a:pt x="0" y="44"/>
                    <a:pt x="0" y="44"/>
                    <a:pt x="0" y="44"/>
                  </a:cubicBezTo>
                  <a:cubicBezTo>
                    <a:pt x="6" y="56"/>
                    <a:pt x="21" y="64"/>
                    <a:pt x="40" y="65"/>
                  </a:cubicBezTo>
                  <a:cubicBezTo>
                    <a:pt x="53" y="75"/>
                    <a:pt x="74" y="81"/>
                    <a:pt x="74" y="81"/>
                  </a:cubicBezTo>
                  <a:cubicBezTo>
                    <a:pt x="64" y="72"/>
                    <a:pt x="63" y="65"/>
                    <a:pt x="64" y="62"/>
                  </a:cubicBezTo>
                  <a:cubicBezTo>
                    <a:pt x="79" y="56"/>
                    <a:pt x="89" y="46"/>
                    <a:pt x="89" y="33"/>
                  </a:cubicBezTo>
                  <a:close/>
                </a:path>
              </a:pathLst>
            </a:custGeom>
            <a:grpFill/>
            <a:ln>
              <a:noFill/>
            </a:ln>
          </p:spPr>
          <p:txBody>
            <a:bodyPr vert="horz" wrap="square" lIns="91440" tIns="45720" rIns="91440" bIns="45720" numCol="1" anchor="t" anchorCtr="0" compatLnSpc="1"/>
            <a:lstStyle/>
            <a:p>
              <a:endParaRPr lang="en-US">
                <a:latin typeface="+mn-lt"/>
                <a:ea typeface="+mn-ea"/>
                <a:cs typeface="+mn-ea"/>
                <a:sym typeface="+mn-lt"/>
              </a:endParaRPr>
            </a:p>
          </p:txBody>
        </p:sp>
        <p:sp>
          <p:nvSpPr>
            <p:cNvPr id="106" name="Freeform 18"/>
            <p:cNvSpPr/>
            <p:nvPr/>
          </p:nvSpPr>
          <p:spPr bwMode="auto">
            <a:xfrm>
              <a:off x="4572000" y="3414713"/>
              <a:ext cx="241300" cy="209550"/>
            </a:xfrm>
            <a:custGeom>
              <a:avLst/>
              <a:gdLst>
                <a:gd name="T0" fmla="*/ 89 w 92"/>
                <a:gd name="T1" fmla="*/ 21 h 80"/>
                <a:gd name="T2" fmla="*/ 46 w 92"/>
                <a:gd name="T3" fmla="*/ 0 h 80"/>
                <a:gd name="T4" fmla="*/ 0 w 92"/>
                <a:gd name="T5" fmla="*/ 32 h 80"/>
                <a:gd name="T6" fmla="*/ 25 w 92"/>
                <a:gd name="T7" fmla="*/ 61 h 80"/>
                <a:gd name="T8" fmla="*/ 14 w 92"/>
                <a:gd name="T9" fmla="*/ 80 h 80"/>
                <a:gd name="T10" fmla="*/ 48 w 92"/>
                <a:gd name="T11" fmla="*/ 65 h 80"/>
                <a:gd name="T12" fmla="*/ 49 w 92"/>
                <a:gd name="T13" fmla="*/ 64 h 80"/>
                <a:gd name="T14" fmla="*/ 92 w 92"/>
                <a:gd name="T15" fmla="*/ 32 h 80"/>
                <a:gd name="T16" fmla="*/ 89 w 92"/>
                <a:gd name="T17" fmla="*/ 2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80">
                  <a:moveTo>
                    <a:pt x="89" y="21"/>
                  </a:moveTo>
                  <a:cubicBezTo>
                    <a:pt x="83" y="9"/>
                    <a:pt x="66" y="0"/>
                    <a:pt x="46" y="0"/>
                  </a:cubicBezTo>
                  <a:cubicBezTo>
                    <a:pt x="20" y="0"/>
                    <a:pt x="0" y="14"/>
                    <a:pt x="0" y="32"/>
                  </a:cubicBezTo>
                  <a:cubicBezTo>
                    <a:pt x="0" y="45"/>
                    <a:pt x="10" y="56"/>
                    <a:pt x="25" y="61"/>
                  </a:cubicBezTo>
                  <a:cubicBezTo>
                    <a:pt x="26" y="65"/>
                    <a:pt x="25" y="71"/>
                    <a:pt x="14" y="80"/>
                  </a:cubicBezTo>
                  <a:cubicBezTo>
                    <a:pt x="14" y="80"/>
                    <a:pt x="36" y="75"/>
                    <a:pt x="48" y="65"/>
                  </a:cubicBezTo>
                  <a:cubicBezTo>
                    <a:pt x="49" y="64"/>
                    <a:pt x="49" y="64"/>
                    <a:pt x="49" y="64"/>
                  </a:cubicBezTo>
                  <a:cubicBezTo>
                    <a:pt x="73" y="63"/>
                    <a:pt x="92" y="49"/>
                    <a:pt x="92" y="32"/>
                  </a:cubicBezTo>
                  <a:cubicBezTo>
                    <a:pt x="92" y="28"/>
                    <a:pt x="91" y="25"/>
                    <a:pt x="89" y="21"/>
                  </a:cubicBezTo>
                  <a:close/>
                </a:path>
              </a:pathLst>
            </a:custGeom>
            <a:grpFill/>
            <a:ln>
              <a:noFill/>
            </a:ln>
          </p:spPr>
          <p:txBody>
            <a:bodyPr vert="horz" wrap="square" lIns="91440" tIns="45720" rIns="91440" bIns="45720" numCol="1" anchor="t" anchorCtr="0" compatLnSpc="1"/>
            <a:lstStyle/>
            <a:p>
              <a:endParaRPr lang="en-US">
                <a:latin typeface="+mn-lt"/>
                <a:ea typeface="+mn-ea"/>
                <a:cs typeface="+mn-ea"/>
                <a:sym typeface="+mn-lt"/>
              </a:endParaRPr>
            </a:p>
          </p:txBody>
        </p:sp>
      </p:grpSp>
      <p:grpSp>
        <p:nvGrpSpPr>
          <p:cNvPr id="111" name="组合 110"/>
          <p:cNvGrpSpPr/>
          <p:nvPr/>
        </p:nvGrpSpPr>
        <p:grpSpPr>
          <a:xfrm>
            <a:off x="-107260" y="196219"/>
            <a:ext cx="1765509" cy="551353"/>
            <a:chOff x="520640" y="251298"/>
            <a:chExt cx="1766054" cy="551522"/>
          </a:xfrm>
        </p:grpSpPr>
        <p:sp>
          <p:nvSpPr>
            <p:cNvPr id="112" name="矩形 3"/>
            <p:cNvSpPr>
              <a:spLocks noChangeArrowheads="1"/>
            </p:cNvSpPr>
            <p:nvPr/>
          </p:nvSpPr>
          <p:spPr bwMode="auto">
            <a:xfrm>
              <a:off x="872612" y="251298"/>
              <a:ext cx="1062119" cy="346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61" tIns="34281" rIns="68561" bIns="34281">
              <a:spAutoFit/>
            </a:bodyPr>
            <a:lstStyle/>
            <a:p>
              <a:pPr algn="ctr" defTabSz="914400" fontAlgn="auto">
                <a:spcBef>
                  <a:spcPts val="0"/>
                </a:spcBef>
                <a:spcAft>
                  <a:spcPts val="0"/>
                </a:spcAft>
                <a:defRPr/>
              </a:pPr>
              <a:r>
                <a:rPr lang="zh-CN" altLang="en-US" kern="0" dirty="0">
                  <a:solidFill>
                    <a:schemeClr val="tx1">
                      <a:lumMod val="65000"/>
                      <a:lumOff val="35000"/>
                    </a:schemeClr>
                  </a:solidFill>
                  <a:latin typeface="+mn-lt"/>
                  <a:ea typeface="+mn-ea"/>
                  <a:cs typeface="+mn-ea"/>
                  <a:sym typeface="+mn-lt"/>
                </a:rPr>
                <a:t>完成阶段</a:t>
              </a:r>
              <a:endParaRPr lang="zh-CN" altLang="en-US" kern="0" dirty="0">
                <a:solidFill>
                  <a:schemeClr val="tx1">
                    <a:lumMod val="65000"/>
                    <a:lumOff val="35000"/>
                  </a:schemeClr>
                </a:solidFill>
                <a:latin typeface="+mn-lt"/>
                <a:ea typeface="+mn-ea"/>
                <a:cs typeface="+mn-ea"/>
                <a:sym typeface="+mn-lt"/>
              </a:endParaRPr>
            </a:p>
          </p:txBody>
        </p:sp>
        <p:grpSp>
          <p:nvGrpSpPr>
            <p:cNvPr id="113" name="组合 112"/>
            <p:cNvGrpSpPr/>
            <p:nvPr/>
          </p:nvGrpSpPr>
          <p:grpSpPr>
            <a:xfrm>
              <a:off x="520640" y="515443"/>
              <a:ext cx="1766054" cy="287377"/>
              <a:chOff x="562081" y="425886"/>
              <a:chExt cx="1766054" cy="287377"/>
            </a:xfrm>
          </p:grpSpPr>
          <p:sp>
            <p:nvSpPr>
              <p:cNvPr id="114" name="文本框 31"/>
              <p:cNvSpPr>
                <a:spLocks noChangeArrowheads="1"/>
              </p:cNvSpPr>
              <p:nvPr/>
            </p:nvSpPr>
            <p:spPr bwMode="auto">
              <a:xfrm>
                <a:off x="562081" y="425886"/>
                <a:ext cx="1766054" cy="215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68" tIns="45682" rIns="91368" bIns="45682" numCol="1" anchor="t" anchorCtr="0" compatLnSpc="1">
                <a:spAutoFit/>
              </a:bodyPr>
              <a:lstStyle/>
              <a:p>
                <a:pPr algn="ctr" defTabSz="913765" fontAlgn="auto">
                  <a:spcBef>
                    <a:spcPts val="0"/>
                  </a:spcBef>
                  <a:spcAft>
                    <a:spcPts val="0"/>
                  </a:spcAft>
                  <a:defRPr/>
                </a:pPr>
                <a:r>
                  <a:rPr lang="en-US" altLang="zh-CN" sz="800" kern="0" dirty="0">
                    <a:solidFill>
                      <a:srgbClr val="FFFFFF">
                        <a:lumMod val="50000"/>
                      </a:srgbClr>
                    </a:solidFill>
                    <a:latin typeface="+mn-lt"/>
                    <a:ea typeface="+mn-ea"/>
                    <a:cs typeface="+mn-ea"/>
                    <a:sym typeface="+mn-lt"/>
                  </a:rPr>
                  <a:t>Completion stage</a:t>
                </a:r>
                <a:endParaRPr lang="zh-CN" altLang="en-US" sz="800" kern="0" dirty="0">
                  <a:solidFill>
                    <a:srgbClr val="FFFFFF">
                      <a:lumMod val="50000"/>
                    </a:srgbClr>
                  </a:solidFill>
                  <a:latin typeface="+mn-lt"/>
                  <a:ea typeface="+mn-ea"/>
                  <a:cs typeface="+mn-ea"/>
                  <a:sym typeface="+mn-lt"/>
                </a:endParaRPr>
              </a:p>
            </p:txBody>
          </p:sp>
          <p:grpSp>
            <p:nvGrpSpPr>
              <p:cNvPr id="115" name="组合 114"/>
              <p:cNvGrpSpPr/>
              <p:nvPr/>
            </p:nvGrpSpPr>
            <p:grpSpPr>
              <a:xfrm>
                <a:off x="931046" y="667544"/>
                <a:ext cx="1028125" cy="45719"/>
                <a:chOff x="688893" y="2574256"/>
                <a:chExt cx="7739508" cy="81111"/>
              </a:xfrm>
            </p:grpSpPr>
            <p:sp>
              <p:nvSpPr>
                <p:cNvPr id="116" name="Rectangle 4"/>
                <p:cNvSpPr/>
                <p:nvPr/>
              </p:nvSpPr>
              <p:spPr>
                <a:xfrm>
                  <a:off x="688893"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117" name="Rectangle 5"/>
                <p:cNvSpPr/>
                <p:nvPr/>
              </p:nvSpPr>
              <p:spPr>
                <a:xfrm>
                  <a:off x="2239021" y="2574256"/>
                  <a:ext cx="1539000" cy="81111"/>
                </a:xfrm>
                <a:prstGeom prst="rect">
                  <a:avLst/>
                </a:prstGeom>
                <a:solidFill>
                  <a:srgbClr val="00B0F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118" name="Rectangle 6"/>
                <p:cNvSpPr/>
                <p:nvPr/>
              </p:nvSpPr>
              <p:spPr>
                <a:xfrm>
                  <a:off x="3789153"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119" name="Rectangle 7"/>
                <p:cNvSpPr/>
                <p:nvPr/>
              </p:nvSpPr>
              <p:spPr>
                <a:xfrm>
                  <a:off x="5339276" y="2574256"/>
                  <a:ext cx="1539000" cy="81111"/>
                </a:xfrm>
                <a:prstGeom prst="rect">
                  <a:avLst/>
                </a:prstGeom>
                <a:solidFill>
                  <a:srgbClr val="00B0F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120" name="Rectangle 8"/>
                <p:cNvSpPr/>
                <p:nvPr/>
              </p:nvSpPr>
              <p:spPr>
                <a:xfrm>
                  <a:off x="6889401"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grpSp>
        </p:grpSp>
      </p:grpSp>
    </p:spTree>
  </p:cSld>
  <p:clrMapOvr>
    <a:masterClrMapping/>
  </p:clrMapOvr>
  <mc:AlternateContent xmlns:mc="http://schemas.openxmlformats.org/markup-compatibility/2006">
    <mc:Choice xmlns:p14="http://schemas.microsoft.com/office/powerpoint/2010/main" Requires="p14">
      <p:transition spd="slow" p14:dur="1600" advClick="0" advTm="0">
        <p14:gallery dir="l"/>
      </p:transition>
    </mc:Choice>
    <mc:Fallback>
      <p:transition spd="slow" advClick="0" advTm="0">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Box 39"/>
          <p:cNvSpPr txBox="1"/>
          <p:nvPr/>
        </p:nvSpPr>
        <p:spPr>
          <a:xfrm>
            <a:off x="7565126" y="2225119"/>
            <a:ext cx="667072" cy="346957"/>
          </a:xfrm>
          <a:prstGeom prst="rect">
            <a:avLst/>
          </a:prstGeom>
          <a:noFill/>
        </p:spPr>
        <p:txBody>
          <a:bodyPr wrap="square" lIns="69284" tIns="34641" rIns="69284" bIns="34641" rtlCol="0">
            <a:spAutoFit/>
          </a:bodyPr>
          <a:lstStyle/>
          <a:p>
            <a:r>
              <a:rPr lang="en-US" altLang="zh-CN" spc="-114" dirty="0">
                <a:solidFill>
                  <a:schemeClr val="bg1">
                    <a:lumMod val="50000"/>
                  </a:schemeClr>
                </a:solidFill>
                <a:latin typeface="+mn-lt"/>
                <a:ea typeface="+mn-ea"/>
                <a:cs typeface="+mn-ea"/>
                <a:sym typeface="+mn-lt"/>
              </a:rPr>
              <a:t>82%</a:t>
            </a:r>
            <a:endParaRPr lang="zh-CN" altLang="en-US" spc="-114" dirty="0">
              <a:solidFill>
                <a:schemeClr val="bg1">
                  <a:lumMod val="50000"/>
                </a:schemeClr>
              </a:solidFill>
              <a:latin typeface="+mn-lt"/>
              <a:ea typeface="+mn-ea"/>
              <a:cs typeface="+mn-ea"/>
              <a:sym typeface="+mn-lt"/>
            </a:endParaRPr>
          </a:p>
        </p:txBody>
      </p:sp>
      <p:sp>
        <p:nvSpPr>
          <p:cNvPr id="41" name="TextBox 40"/>
          <p:cNvSpPr txBox="1"/>
          <p:nvPr/>
        </p:nvSpPr>
        <p:spPr>
          <a:xfrm>
            <a:off x="6874407" y="2340605"/>
            <a:ext cx="667072" cy="346957"/>
          </a:xfrm>
          <a:prstGeom prst="rect">
            <a:avLst/>
          </a:prstGeom>
          <a:noFill/>
        </p:spPr>
        <p:txBody>
          <a:bodyPr wrap="square" lIns="69284" tIns="34641" rIns="69284" bIns="34641" rtlCol="0">
            <a:spAutoFit/>
          </a:bodyPr>
          <a:lstStyle/>
          <a:p>
            <a:r>
              <a:rPr lang="en-US" altLang="zh-CN" spc="-114" dirty="0">
                <a:solidFill>
                  <a:schemeClr val="bg1">
                    <a:lumMod val="50000"/>
                  </a:schemeClr>
                </a:solidFill>
                <a:latin typeface="+mn-lt"/>
                <a:ea typeface="+mn-ea"/>
                <a:cs typeface="+mn-ea"/>
                <a:sym typeface="+mn-lt"/>
              </a:rPr>
              <a:t>73%</a:t>
            </a:r>
            <a:endParaRPr lang="zh-CN" altLang="en-US" spc="-114" dirty="0">
              <a:solidFill>
                <a:schemeClr val="bg1">
                  <a:lumMod val="50000"/>
                </a:schemeClr>
              </a:solidFill>
              <a:latin typeface="+mn-lt"/>
              <a:ea typeface="+mn-ea"/>
              <a:cs typeface="+mn-ea"/>
              <a:sym typeface="+mn-lt"/>
            </a:endParaRPr>
          </a:p>
        </p:txBody>
      </p:sp>
      <p:sp>
        <p:nvSpPr>
          <p:cNvPr id="42" name="TextBox 41"/>
          <p:cNvSpPr txBox="1"/>
          <p:nvPr/>
        </p:nvSpPr>
        <p:spPr>
          <a:xfrm>
            <a:off x="6247054" y="2657319"/>
            <a:ext cx="667072" cy="346957"/>
          </a:xfrm>
          <a:prstGeom prst="rect">
            <a:avLst/>
          </a:prstGeom>
          <a:noFill/>
        </p:spPr>
        <p:txBody>
          <a:bodyPr wrap="square" lIns="69284" tIns="34641" rIns="69284" bIns="34641" rtlCol="0">
            <a:spAutoFit/>
          </a:bodyPr>
          <a:lstStyle/>
          <a:p>
            <a:r>
              <a:rPr lang="en-US" altLang="zh-CN" spc="-114" dirty="0">
                <a:solidFill>
                  <a:schemeClr val="bg1">
                    <a:lumMod val="50000"/>
                  </a:schemeClr>
                </a:solidFill>
                <a:latin typeface="+mn-lt"/>
                <a:ea typeface="+mn-ea"/>
                <a:cs typeface="+mn-ea"/>
                <a:sym typeface="+mn-lt"/>
              </a:rPr>
              <a:t>56%</a:t>
            </a:r>
            <a:endParaRPr lang="zh-CN" altLang="en-US" spc="-114" dirty="0">
              <a:solidFill>
                <a:schemeClr val="bg1">
                  <a:lumMod val="50000"/>
                </a:schemeClr>
              </a:solidFill>
              <a:latin typeface="+mn-lt"/>
              <a:ea typeface="+mn-ea"/>
              <a:cs typeface="+mn-ea"/>
              <a:sym typeface="+mn-lt"/>
            </a:endParaRPr>
          </a:p>
        </p:txBody>
      </p:sp>
      <p:sp>
        <p:nvSpPr>
          <p:cNvPr id="43" name="TextBox 42"/>
          <p:cNvSpPr txBox="1"/>
          <p:nvPr/>
        </p:nvSpPr>
        <p:spPr>
          <a:xfrm>
            <a:off x="5689759" y="3023012"/>
            <a:ext cx="667072" cy="346957"/>
          </a:xfrm>
          <a:prstGeom prst="rect">
            <a:avLst/>
          </a:prstGeom>
          <a:noFill/>
        </p:spPr>
        <p:txBody>
          <a:bodyPr wrap="square" lIns="69284" tIns="34641" rIns="69284" bIns="34641" rtlCol="0">
            <a:spAutoFit/>
          </a:bodyPr>
          <a:lstStyle/>
          <a:p>
            <a:r>
              <a:rPr lang="en-US" altLang="zh-CN" spc="-114" dirty="0">
                <a:solidFill>
                  <a:schemeClr val="bg1">
                    <a:lumMod val="50000"/>
                  </a:schemeClr>
                </a:solidFill>
                <a:latin typeface="+mn-lt"/>
                <a:ea typeface="+mn-ea"/>
                <a:cs typeface="+mn-ea"/>
                <a:sym typeface="+mn-lt"/>
              </a:rPr>
              <a:t>32%</a:t>
            </a:r>
            <a:endParaRPr lang="zh-CN" altLang="en-US" spc="-114" dirty="0">
              <a:solidFill>
                <a:schemeClr val="bg1">
                  <a:lumMod val="50000"/>
                </a:schemeClr>
              </a:solidFill>
              <a:latin typeface="+mn-lt"/>
              <a:ea typeface="+mn-ea"/>
              <a:cs typeface="+mn-ea"/>
              <a:sym typeface="+mn-lt"/>
            </a:endParaRPr>
          </a:p>
        </p:txBody>
      </p:sp>
      <p:grpSp>
        <p:nvGrpSpPr>
          <p:cNvPr id="44" name="组合 43"/>
          <p:cNvGrpSpPr/>
          <p:nvPr/>
        </p:nvGrpSpPr>
        <p:grpSpPr>
          <a:xfrm rot="5400000" flipH="1">
            <a:off x="6047631" y="2356681"/>
            <a:ext cx="1674944" cy="2159770"/>
            <a:chOff x="8155995" y="3063800"/>
            <a:chExt cx="4110065" cy="2647126"/>
          </a:xfrm>
          <a:effectLst>
            <a:outerShdw blurRad="114300" dist="88900" algn="l" rotWithShape="0">
              <a:prstClr val="black">
                <a:alpha val="22000"/>
              </a:prstClr>
            </a:outerShdw>
          </a:effectLst>
        </p:grpSpPr>
        <p:sp>
          <p:nvSpPr>
            <p:cNvPr id="45" name="矩形 44"/>
            <p:cNvSpPr/>
            <p:nvPr/>
          </p:nvSpPr>
          <p:spPr>
            <a:xfrm>
              <a:off x="8156003" y="3063800"/>
              <a:ext cx="1680799" cy="33266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03683" tIns="51841" rIns="103683" bIns="51841" spcCol="0" rtlCol="0" anchor="ctr"/>
            <a:lstStyle/>
            <a:p>
              <a:pPr algn="ctr"/>
              <a:endParaRPr lang="zh-CN" altLang="en-US">
                <a:cs typeface="+mn-ea"/>
                <a:sym typeface="+mn-lt"/>
              </a:endParaRPr>
            </a:p>
          </p:txBody>
        </p:sp>
        <p:sp>
          <p:nvSpPr>
            <p:cNvPr id="46" name="矩形 45"/>
            <p:cNvSpPr/>
            <p:nvPr/>
          </p:nvSpPr>
          <p:spPr>
            <a:xfrm>
              <a:off x="9889504" y="3063800"/>
              <a:ext cx="2376556" cy="33266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03683" tIns="51841" rIns="103683" bIns="51841" spcCol="0" rtlCol="0" anchor="ctr"/>
            <a:lstStyle/>
            <a:p>
              <a:pPr algn="ctr"/>
              <a:endParaRPr lang="zh-CN" altLang="en-US">
                <a:cs typeface="+mn-ea"/>
                <a:sym typeface="+mn-lt"/>
              </a:endParaRPr>
            </a:p>
          </p:txBody>
        </p:sp>
        <p:sp>
          <p:nvSpPr>
            <p:cNvPr id="47" name="矩形 46"/>
            <p:cNvSpPr/>
            <p:nvPr/>
          </p:nvSpPr>
          <p:spPr>
            <a:xfrm>
              <a:off x="8156001" y="3899089"/>
              <a:ext cx="1555419" cy="33266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03683" tIns="51841" rIns="103683" bIns="51841" spcCol="0" rtlCol="0" anchor="ctr"/>
            <a:lstStyle/>
            <a:p>
              <a:pPr algn="ctr"/>
              <a:endParaRPr lang="zh-CN" altLang="en-US">
                <a:cs typeface="+mn-ea"/>
                <a:sym typeface="+mn-lt"/>
              </a:endParaRPr>
            </a:p>
          </p:txBody>
        </p:sp>
        <p:sp>
          <p:nvSpPr>
            <p:cNvPr id="48" name="矩形 47"/>
            <p:cNvSpPr/>
            <p:nvPr/>
          </p:nvSpPr>
          <p:spPr>
            <a:xfrm>
              <a:off x="9763824" y="3899089"/>
              <a:ext cx="2199274" cy="33266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03683" tIns="51841" rIns="103683" bIns="51841" spcCol="0" rtlCol="0" anchor="ctr"/>
            <a:lstStyle/>
            <a:p>
              <a:pPr algn="ctr"/>
              <a:endParaRPr lang="zh-CN" altLang="en-US">
                <a:cs typeface="+mn-ea"/>
                <a:sym typeface="+mn-lt"/>
              </a:endParaRPr>
            </a:p>
          </p:txBody>
        </p:sp>
        <p:sp>
          <p:nvSpPr>
            <p:cNvPr id="49" name="矩形 48"/>
            <p:cNvSpPr/>
            <p:nvPr/>
          </p:nvSpPr>
          <p:spPr>
            <a:xfrm>
              <a:off x="8155998" y="4671503"/>
              <a:ext cx="1174131" cy="33266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03683" tIns="51841" rIns="103683" bIns="51841" spcCol="0" rtlCol="0" anchor="ctr"/>
            <a:lstStyle/>
            <a:p>
              <a:pPr algn="ctr"/>
              <a:endParaRPr lang="zh-CN" altLang="en-US">
                <a:cs typeface="+mn-ea"/>
                <a:sym typeface="+mn-lt"/>
              </a:endParaRPr>
            </a:p>
          </p:txBody>
        </p:sp>
        <p:sp>
          <p:nvSpPr>
            <p:cNvPr id="50" name="矩形 49"/>
            <p:cNvSpPr/>
            <p:nvPr/>
          </p:nvSpPr>
          <p:spPr>
            <a:xfrm>
              <a:off x="9381625" y="4671501"/>
              <a:ext cx="1660158" cy="33266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03683" tIns="51841" rIns="103683" bIns="51841" spcCol="0" rtlCol="0" anchor="ctr"/>
            <a:lstStyle/>
            <a:p>
              <a:pPr algn="ctr"/>
              <a:endParaRPr lang="zh-CN" altLang="en-US">
                <a:cs typeface="+mn-ea"/>
                <a:sym typeface="+mn-lt"/>
              </a:endParaRPr>
            </a:p>
          </p:txBody>
        </p:sp>
        <p:sp>
          <p:nvSpPr>
            <p:cNvPr id="51" name="矩形 50"/>
            <p:cNvSpPr/>
            <p:nvPr/>
          </p:nvSpPr>
          <p:spPr>
            <a:xfrm>
              <a:off x="8155995" y="5378253"/>
              <a:ext cx="810249" cy="33266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03683" tIns="51841" rIns="103683" bIns="51841" spcCol="0" rtlCol="0" anchor="ctr"/>
            <a:lstStyle/>
            <a:p>
              <a:pPr algn="ctr"/>
              <a:endParaRPr lang="zh-CN" altLang="en-US">
                <a:cs typeface="+mn-ea"/>
                <a:sym typeface="+mn-lt"/>
              </a:endParaRPr>
            </a:p>
          </p:txBody>
        </p:sp>
        <p:sp>
          <p:nvSpPr>
            <p:cNvPr id="52" name="矩形 51"/>
            <p:cNvSpPr/>
            <p:nvPr/>
          </p:nvSpPr>
          <p:spPr>
            <a:xfrm>
              <a:off x="9018774" y="5378259"/>
              <a:ext cx="1145643" cy="33266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03683" tIns="51841" rIns="103683" bIns="51841" spcCol="0" rtlCol="0" anchor="ctr"/>
            <a:lstStyle/>
            <a:p>
              <a:pPr algn="ctr"/>
              <a:endParaRPr lang="zh-CN" altLang="en-US">
                <a:cs typeface="+mn-ea"/>
                <a:sym typeface="+mn-lt"/>
              </a:endParaRPr>
            </a:p>
          </p:txBody>
        </p:sp>
      </p:grpSp>
      <p:grpSp>
        <p:nvGrpSpPr>
          <p:cNvPr id="53" name="组合 52"/>
          <p:cNvGrpSpPr/>
          <p:nvPr/>
        </p:nvGrpSpPr>
        <p:grpSpPr>
          <a:xfrm>
            <a:off x="934069" y="2158383"/>
            <a:ext cx="1302758" cy="1137185"/>
            <a:chOff x="1397291" y="3132277"/>
            <a:chExt cx="1948823" cy="1702026"/>
          </a:xfrm>
        </p:grpSpPr>
        <p:grpSp>
          <p:nvGrpSpPr>
            <p:cNvPr id="54" name="组合 53"/>
            <p:cNvGrpSpPr/>
            <p:nvPr/>
          </p:nvGrpSpPr>
          <p:grpSpPr>
            <a:xfrm>
              <a:off x="1397291" y="3132277"/>
              <a:ext cx="1948823" cy="1702026"/>
              <a:chOff x="1511944" y="2420246"/>
              <a:chExt cx="2627152" cy="2294453"/>
            </a:xfrm>
            <a:effectLst>
              <a:outerShdw blurRad="203200" dist="38100" dir="3780000" sx="103000" sy="103000" algn="t" rotWithShape="0">
                <a:prstClr val="black">
                  <a:alpha val="25000"/>
                </a:prstClr>
              </a:outerShdw>
            </a:effectLst>
          </p:grpSpPr>
          <p:sp>
            <p:nvSpPr>
              <p:cNvPr id="57"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ln>
              <a:effec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58"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p:spPr>
            <p:txBody>
              <a:bodyPr vert="horz" wrap="square" lIns="91440" tIns="45720" rIns="91440" bIns="45720" numCol="1" anchor="t" anchorCtr="0" compatLnSpc="1"/>
              <a:lstStyle/>
              <a:p>
                <a:endParaRPr lang="zh-CN" altLang="en-US">
                  <a:latin typeface="+mn-lt"/>
                  <a:ea typeface="+mn-ea"/>
                  <a:cs typeface="+mn-ea"/>
                  <a:sym typeface="+mn-lt"/>
                </a:endParaRPr>
              </a:p>
            </p:txBody>
          </p:sp>
        </p:grpSp>
        <p:sp>
          <p:nvSpPr>
            <p:cNvPr id="55" name="Freeform 7"/>
            <p:cNvSpPr/>
            <p:nvPr/>
          </p:nvSpPr>
          <p:spPr bwMode="auto">
            <a:xfrm>
              <a:off x="1650672" y="3357062"/>
              <a:ext cx="1442061" cy="1252455"/>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rgbClr val="0070C0"/>
            </a:solidFill>
            <a:ln w="7938" cap="flat">
              <a:noFill/>
              <a:prstDash val="solid"/>
              <a:miter lim="800000"/>
            </a:ln>
            <a:effec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56" name="TextBox 55"/>
            <p:cNvSpPr txBox="1"/>
            <p:nvPr/>
          </p:nvSpPr>
          <p:spPr>
            <a:xfrm>
              <a:off x="1907194" y="3791887"/>
              <a:ext cx="1185538" cy="437617"/>
            </a:xfrm>
            <a:prstGeom prst="rect">
              <a:avLst/>
            </a:prstGeom>
            <a:noFill/>
          </p:spPr>
          <p:txBody>
            <a:bodyPr wrap="square" rtlCol="0">
              <a:spAutoFit/>
            </a:bodyPr>
            <a:lstStyle/>
            <a:p>
              <a:r>
                <a:rPr lang="zh-CN" altLang="en-US" sz="1300" dirty="0">
                  <a:solidFill>
                    <a:schemeClr val="bg1"/>
                  </a:solidFill>
                  <a:latin typeface="+mn-lt"/>
                  <a:ea typeface="+mn-ea"/>
                  <a:cs typeface="+mn-ea"/>
                  <a:sym typeface="+mn-lt"/>
                </a:rPr>
                <a:t>第一月</a:t>
              </a:r>
              <a:endParaRPr lang="zh-CN" altLang="en-US" sz="1300" dirty="0">
                <a:solidFill>
                  <a:schemeClr val="bg1"/>
                </a:solidFill>
                <a:latin typeface="+mn-lt"/>
                <a:ea typeface="+mn-ea"/>
                <a:cs typeface="+mn-ea"/>
                <a:sym typeface="+mn-lt"/>
              </a:endParaRPr>
            </a:p>
          </p:txBody>
        </p:sp>
      </p:grpSp>
      <p:grpSp>
        <p:nvGrpSpPr>
          <p:cNvPr id="59" name="组合 58"/>
          <p:cNvGrpSpPr/>
          <p:nvPr/>
        </p:nvGrpSpPr>
        <p:grpSpPr>
          <a:xfrm>
            <a:off x="1934062" y="2726975"/>
            <a:ext cx="1302758" cy="1137185"/>
            <a:chOff x="2893203" y="3983290"/>
            <a:chExt cx="1948823" cy="1702026"/>
          </a:xfrm>
        </p:grpSpPr>
        <p:grpSp>
          <p:nvGrpSpPr>
            <p:cNvPr id="60" name="组合 59"/>
            <p:cNvGrpSpPr/>
            <p:nvPr/>
          </p:nvGrpSpPr>
          <p:grpSpPr>
            <a:xfrm>
              <a:off x="2893203" y="3983290"/>
              <a:ext cx="1948823" cy="1702026"/>
              <a:chOff x="1511944" y="2420246"/>
              <a:chExt cx="2627152" cy="2294453"/>
            </a:xfrm>
            <a:effectLst>
              <a:outerShdw blurRad="203200" dist="38100" dir="3780000" sx="103000" sy="103000" algn="t" rotWithShape="0">
                <a:prstClr val="black">
                  <a:alpha val="25000"/>
                </a:prstClr>
              </a:outerShdw>
            </a:effectLst>
          </p:grpSpPr>
          <p:sp>
            <p:nvSpPr>
              <p:cNvPr id="63"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ln>
              <a:effec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64"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p:spPr>
            <p:txBody>
              <a:bodyPr vert="horz" wrap="square" lIns="91440" tIns="45720" rIns="91440" bIns="45720" numCol="1" anchor="t" anchorCtr="0" compatLnSpc="1"/>
              <a:lstStyle/>
              <a:p>
                <a:endParaRPr lang="zh-CN" altLang="en-US">
                  <a:latin typeface="+mn-lt"/>
                  <a:ea typeface="+mn-ea"/>
                  <a:cs typeface="+mn-ea"/>
                  <a:sym typeface="+mn-lt"/>
                </a:endParaRPr>
              </a:p>
            </p:txBody>
          </p:sp>
        </p:grpSp>
        <p:sp>
          <p:nvSpPr>
            <p:cNvPr id="61" name="Freeform 7"/>
            <p:cNvSpPr/>
            <p:nvPr/>
          </p:nvSpPr>
          <p:spPr bwMode="auto">
            <a:xfrm>
              <a:off x="3146586" y="4181609"/>
              <a:ext cx="1442061" cy="1252455"/>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rgbClr val="00B0F0"/>
            </a:solidFill>
            <a:ln w="7938" cap="flat">
              <a:noFill/>
              <a:prstDash val="solid"/>
              <a:miter lim="800000"/>
            </a:ln>
            <a:effec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62" name="TextBox 61"/>
            <p:cNvSpPr txBox="1"/>
            <p:nvPr/>
          </p:nvSpPr>
          <p:spPr>
            <a:xfrm>
              <a:off x="3317006" y="4568805"/>
              <a:ext cx="1185538" cy="437617"/>
            </a:xfrm>
            <a:prstGeom prst="rect">
              <a:avLst/>
            </a:prstGeom>
            <a:noFill/>
          </p:spPr>
          <p:txBody>
            <a:bodyPr wrap="square" rtlCol="0">
              <a:spAutoFit/>
            </a:bodyPr>
            <a:lstStyle/>
            <a:p>
              <a:r>
                <a:rPr lang="zh-CN" altLang="en-US" sz="1300" dirty="0">
                  <a:solidFill>
                    <a:schemeClr val="bg1"/>
                  </a:solidFill>
                  <a:latin typeface="+mn-lt"/>
                  <a:ea typeface="+mn-ea"/>
                  <a:cs typeface="+mn-ea"/>
                  <a:sym typeface="+mn-lt"/>
                </a:rPr>
                <a:t>第二月</a:t>
              </a:r>
              <a:endParaRPr lang="zh-CN" altLang="en-US" sz="1300" dirty="0">
                <a:solidFill>
                  <a:schemeClr val="bg1"/>
                </a:solidFill>
                <a:latin typeface="+mn-lt"/>
                <a:ea typeface="+mn-ea"/>
                <a:cs typeface="+mn-ea"/>
                <a:sym typeface="+mn-lt"/>
              </a:endParaRPr>
            </a:p>
          </p:txBody>
        </p:sp>
      </p:grpSp>
      <p:grpSp>
        <p:nvGrpSpPr>
          <p:cNvPr id="65" name="组合 64"/>
          <p:cNvGrpSpPr/>
          <p:nvPr/>
        </p:nvGrpSpPr>
        <p:grpSpPr>
          <a:xfrm>
            <a:off x="2929283" y="2148977"/>
            <a:ext cx="1302758" cy="1137185"/>
            <a:chOff x="4381974" y="3118200"/>
            <a:chExt cx="1948823" cy="1702026"/>
          </a:xfrm>
        </p:grpSpPr>
        <p:grpSp>
          <p:nvGrpSpPr>
            <p:cNvPr id="66" name="组合 65"/>
            <p:cNvGrpSpPr/>
            <p:nvPr/>
          </p:nvGrpSpPr>
          <p:grpSpPr>
            <a:xfrm>
              <a:off x="4381974" y="3118200"/>
              <a:ext cx="1948823" cy="1702026"/>
              <a:chOff x="1511944" y="2420246"/>
              <a:chExt cx="2627152" cy="2294453"/>
            </a:xfrm>
            <a:effectLst>
              <a:outerShdw blurRad="203200" dist="38100" dir="3780000" sx="103000" sy="103000" algn="t" rotWithShape="0">
                <a:prstClr val="black">
                  <a:alpha val="25000"/>
                </a:prstClr>
              </a:outerShdw>
            </a:effectLst>
          </p:grpSpPr>
          <p:sp>
            <p:nvSpPr>
              <p:cNvPr id="69"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ln>
              <a:effec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70"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p:spPr>
            <p:txBody>
              <a:bodyPr vert="horz" wrap="square" lIns="91440" tIns="45720" rIns="91440" bIns="45720" numCol="1" anchor="t" anchorCtr="0" compatLnSpc="1"/>
              <a:lstStyle/>
              <a:p>
                <a:endParaRPr lang="zh-CN" altLang="en-US">
                  <a:latin typeface="+mn-lt"/>
                  <a:ea typeface="+mn-ea"/>
                  <a:cs typeface="+mn-ea"/>
                  <a:sym typeface="+mn-lt"/>
                </a:endParaRPr>
              </a:p>
            </p:txBody>
          </p:sp>
        </p:grpSp>
        <p:sp>
          <p:nvSpPr>
            <p:cNvPr id="67" name="Freeform 7"/>
            <p:cNvSpPr/>
            <p:nvPr/>
          </p:nvSpPr>
          <p:spPr bwMode="auto">
            <a:xfrm>
              <a:off x="4635357" y="3316519"/>
              <a:ext cx="1442061" cy="1252455"/>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rgbClr val="0070C0"/>
            </a:solidFill>
            <a:ln w="7938" cap="flat">
              <a:noFill/>
              <a:prstDash val="solid"/>
              <a:miter lim="800000"/>
            </a:ln>
            <a:effec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68" name="TextBox 67"/>
            <p:cNvSpPr txBox="1"/>
            <p:nvPr/>
          </p:nvSpPr>
          <p:spPr>
            <a:xfrm>
              <a:off x="4891878" y="3730069"/>
              <a:ext cx="1185538" cy="437617"/>
            </a:xfrm>
            <a:prstGeom prst="rect">
              <a:avLst/>
            </a:prstGeom>
            <a:noFill/>
          </p:spPr>
          <p:txBody>
            <a:bodyPr wrap="square" rtlCol="0">
              <a:spAutoFit/>
            </a:bodyPr>
            <a:lstStyle/>
            <a:p>
              <a:r>
                <a:rPr lang="zh-CN" altLang="en-US" sz="1300" dirty="0">
                  <a:solidFill>
                    <a:schemeClr val="bg1"/>
                  </a:solidFill>
                  <a:latin typeface="+mn-lt"/>
                  <a:ea typeface="+mn-ea"/>
                  <a:cs typeface="+mn-ea"/>
                  <a:sym typeface="+mn-lt"/>
                </a:rPr>
                <a:t>第三月</a:t>
              </a:r>
              <a:endParaRPr lang="zh-CN" altLang="en-US" sz="1300" dirty="0">
                <a:solidFill>
                  <a:schemeClr val="bg1"/>
                </a:solidFill>
                <a:latin typeface="+mn-lt"/>
                <a:ea typeface="+mn-ea"/>
                <a:cs typeface="+mn-ea"/>
                <a:sym typeface="+mn-lt"/>
              </a:endParaRPr>
            </a:p>
          </p:txBody>
        </p:sp>
      </p:grpSp>
      <p:grpSp>
        <p:nvGrpSpPr>
          <p:cNvPr id="71" name="组合 70"/>
          <p:cNvGrpSpPr/>
          <p:nvPr/>
        </p:nvGrpSpPr>
        <p:grpSpPr>
          <a:xfrm>
            <a:off x="2925619" y="3306773"/>
            <a:ext cx="1302758" cy="1137185"/>
            <a:chOff x="4376494" y="4851074"/>
            <a:chExt cx="1948823" cy="1702026"/>
          </a:xfrm>
        </p:grpSpPr>
        <p:grpSp>
          <p:nvGrpSpPr>
            <p:cNvPr id="72" name="组合 71"/>
            <p:cNvGrpSpPr/>
            <p:nvPr/>
          </p:nvGrpSpPr>
          <p:grpSpPr>
            <a:xfrm>
              <a:off x="4376494" y="4851074"/>
              <a:ext cx="1948823" cy="1702026"/>
              <a:chOff x="1511944" y="2420246"/>
              <a:chExt cx="2627152" cy="2294453"/>
            </a:xfrm>
            <a:effectLst>
              <a:outerShdw blurRad="203200" dist="38100" dir="3780000" sx="103000" sy="103000" algn="t" rotWithShape="0">
                <a:prstClr val="black">
                  <a:alpha val="25000"/>
                </a:prstClr>
              </a:outerShdw>
            </a:effectLst>
          </p:grpSpPr>
          <p:sp>
            <p:nvSpPr>
              <p:cNvPr id="75"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ln>
              <a:effec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76"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p:spPr>
            <p:txBody>
              <a:bodyPr vert="horz" wrap="square" lIns="91440" tIns="45720" rIns="91440" bIns="45720" numCol="1" anchor="t" anchorCtr="0" compatLnSpc="1"/>
              <a:lstStyle/>
              <a:p>
                <a:endParaRPr lang="zh-CN" altLang="en-US">
                  <a:latin typeface="+mn-lt"/>
                  <a:ea typeface="+mn-ea"/>
                  <a:cs typeface="+mn-ea"/>
                  <a:sym typeface="+mn-lt"/>
                </a:endParaRPr>
              </a:p>
            </p:txBody>
          </p:sp>
        </p:grpSp>
        <p:sp>
          <p:nvSpPr>
            <p:cNvPr id="73" name="Freeform 7"/>
            <p:cNvSpPr/>
            <p:nvPr/>
          </p:nvSpPr>
          <p:spPr bwMode="auto">
            <a:xfrm>
              <a:off x="4629876" y="5049394"/>
              <a:ext cx="1442061" cy="1252455"/>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rgbClr val="00B0F0"/>
            </a:solidFill>
            <a:ln w="7938" cap="flat">
              <a:noFill/>
              <a:prstDash val="solid"/>
              <a:miter lim="800000"/>
            </a:ln>
            <a:effec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74" name="TextBox 73"/>
            <p:cNvSpPr txBox="1"/>
            <p:nvPr/>
          </p:nvSpPr>
          <p:spPr>
            <a:xfrm>
              <a:off x="4886398" y="5462945"/>
              <a:ext cx="1185538" cy="437617"/>
            </a:xfrm>
            <a:prstGeom prst="rect">
              <a:avLst/>
            </a:prstGeom>
            <a:noFill/>
          </p:spPr>
          <p:txBody>
            <a:bodyPr wrap="square" rtlCol="0">
              <a:spAutoFit/>
            </a:bodyPr>
            <a:lstStyle/>
            <a:p>
              <a:r>
                <a:rPr lang="zh-CN" altLang="en-US" sz="1300" dirty="0">
                  <a:solidFill>
                    <a:schemeClr val="bg1"/>
                  </a:solidFill>
                  <a:latin typeface="+mn-lt"/>
                  <a:ea typeface="+mn-ea"/>
                  <a:cs typeface="+mn-ea"/>
                  <a:sym typeface="+mn-lt"/>
                </a:rPr>
                <a:t>第四月</a:t>
              </a:r>
              <a:endParaRPr lang="zh-CN" altLang="en-US" sz="1300" dirty="0">
                <a:solidFill>
                  <a:schemeClr val="bg1"/>
                </a:solidFill>
                <a:latin typeface="+mn-lt"/>
                <a:ea typeface="+mn-ea"/>
                <a:cs typeface="+mn-ea"/>
                <a:sym typeface="+mn-lt"/>
              </a:endParaRPr>
            </a:p>
          </p:txBody>
        </p:sp>
      </p:grpSp>
      <p:grpSp>
        <p:nvGrpSpPr>
          <p:cNvPr id="77" name="组合 76"/>
          <p:cNvGrpSpPr/>
          <p:nvPr/>
        </p:nvGrpSpPr>
        <p:grpSpPr>
          <a:xfrm>
            <a:off x="4706903" y="2164078"/>
            <a:ext cx="3656760" cy="2105541"/>
            <a:chOff x="7041153" y="3140803"/>
            <a:chExt cx="5470223" cy="3151364"/>
          </a:xfrm>
        </p:grpSpPr>
        <p:cxnSp>
          <p:nvCxnSpPr>
            <p:cNvPr id="78" name="直接箭头连接符 77"/>
            <p:cNvCxnSpPr/>
            <p:nvPr/>
          </p:nvCxnSpPr>
          <p:spPr>
            <a:xfrm>
              <a:off x="8039682" y="6292167"/>
              <a:ext cx="4471694" cy="0"/>
            </a:xfrm>
            <a:prstGeom prst="straightConnector1">
              <a:avLst/>
            </a:prstGeom>
            <a:ln>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9" name="直接箭头连接符 78"/>
            <p:cNvCxnSpPr/>
            <p:nvPr/>
          </p:nvCxnSpPr>
          <p:spPr>
            <a:xfrm flipV="1">
              <a:off x="8039039" y="3140803"/>
              <a:ext cx="0" cy="3130693"/>
            </a:xfrm>
            <a:prstGeom prst="straightConnector1">
              <a:avLst/>
            </a:prstGeom>
            <a:ln>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7041153" y="3398595"/>
              <a:ext cx="997887" cy="414570"/>
            </a:xfrm>
            <a:prstGeom prst="rect">
              <a:avLst/>
            </a:prstGeom>
            <a:noFill/>
          </p:spPr>
          <p:txBody>
            <a:bodyPr wrap="square" lIns="91431" tIns="45715" rIns="91431" bIns="45715" rtlCol="0">
              <a:spAutoFit/>
            </a:bodyPr>
            <a:lstStyle/>
            <a:p>
              <a:r>
                <a:rPr lang="zh-CN" altLang="en-US" sz="1200" dirty="0">
                  <a:solidFill>
                    <a:schemeClr val="bg1">
                      <a:lumMod val="50000"/>
                    </a:schemeClr>
                  </a:solidFill>
                  <a:latin typeface="+mn-lt"/>
                  <a:ea typeface="+mn-ea"/>
                  <a:cs typeface="+mn-ea"/>
                  <a:sym typeface="+mn-lt"/>
                </a:rPr>
                <a:t>第四月</a:t>
              </a:r>
              <a:endParaRPr lang="zh-CN" altLang="en-US" sz="1200" dirty="0">
                <a:solidFill>
                  <a:schemeClr val="bg1">
                    <a:lumMod val="50000"/>
                  </a:schemeClr>
                </a:solidFill>
                <a:latin typeface="+mn-lt"/>
                <a:ea typeface="+mn-ea"/>
                <a:cs typeface="+mn-ea"/>
                <a:sym typeface="+mn-lt"/>
              </a:endParaRPr>
            </a:p>
          </p:txBody>
        </p:sp>
        <p:sp>
          <p:nvSpPr>
            <p:cNvPr id="81" name="TextBox 80"/>
            <p:cNvSpPr txBox="1"/>
            <p:nvPr/>
          </p:nvSpPr>
          <p:spPr>
            <a:xfrm>
              <a:off x="7041153" y="4232255"/>
              <a:ext cx="997887" cy="414570"/>
            </a:xfrm>
            <a:prstGeom prst="rect">
              <a:avLst/>
            </a:prstGeom>
            <a:noFill/>
          </p:spPr>
          <p:txBody>
            <a:bodyPr wrap="square" lIns="91431" tIns="45715" rIns="91431" bIns="45715" rtlCol="0">
              <a:spAutoFit/>
            </a:bodyPr>
            <a:lstStyle/>
            <a:p>
              <a:r>
                <a:rPr lang="zh-CN" altLang="en-US" sz="1200" dirty="0">
                  <a:solidFill>
                    <a:schemeClr val="bg1">
                      <a:lumMod val="50000"/>
                    </a:schemeClr>
                  </a:solidFill>
                  <a:latin typeface="+mn-lt"/>
                  <a:ea typeface="+mn-ea"/>
                  <a:cs typeface="+mn-ea"/>
                  <a:sym typeface="+mn-lt"/>
                </a:rPr>
                <a:t>第三月</a:t>
              </a:r>
              <a:endParaRPr lang="zh-CN" altLang="en-US" sz="1200" dirty="0">
                <a:solidFill>
                  <a:schemeClr val="bg1">
                    <a:lumMod val="50000"/>
                  </a:schemeClr>
                </a:solidFill>
                <a:latin typeface="+mn-lt"/>
                <a:ea typeface="+mn-ea"/>
                <a:cs typeface="+mn-ea"/>
                <a:sym typeface="+mn-lt"/>
              </a:endParaRPr>
            </a:p>
          </p:txBody>
        </p:sp>
        <p:sp>
          <p:nvSpPr>
            <p:cNvPr id="82" name="TextBox 81"/>
            <p:cNvSpPr txBox="1"/>
            <p:nvPr/>
          </p:nvSpPr>
          <p:spPr>
            <a:xfrm>
              <a:off x="7041153" y="5004668"/>
              <a:ext cx="997887" cy="414570"/>
            </a:xfrm>
            <a:prstGeom prst="rect">
              <a:avLst/>
            </a:prstGeom>
            <a:noFill/>
          </p:spPr>
          <p:txBody>
            <a:bodyPr wrap="square" lIns="91431" tIns="45715" rIns="91431" bIns="45715" rtlCol="0">
              <a:spAutoFit/>
            </a:bodyPr>
            <a:lstStyle/>
            <a:p>
              <a:r>
                <a:rPr lang="zh-CN" altLang="en-US" sz="1200" dirty="0">
                  <a:solidFill>
                    <a:schemeClr val="bg1">
                      <a:lumMod val="50000"/>
                    </a:schemeClr>
                  </a:solidFill>
                  <a:latin typeface="+mn-lt"/>
                  <a:ea typeface="+mn-ea"/>
                  <a:cs typeface="+mn-ea"/>
                  <a:sym typeface="+mn-lt"/>
                </a:rPr>
                <a:t>第二月</a:t>
              </a:r>
              <a:endParaRPr lang="zh-CN" altLang="en-US" sz="1200" dirty="0">
                <a:solidFill>
                  <a:schemeClr val="bg1">
                    <a:lumMod val="50000"/>
                  </a:schemeClr>
                </a:solidFill>
                <a:latin typeface="+mn-lt"/>
                <a:ea typeface="+mn-ea"/>
                <a:cs typeface="+mn-ea"/>
                <a:sym typeface="+mn-lt"/>
              </a:endParaRPr>
            </a:p>
          </p:txBody>
        </p:sp>
        <p:sp>
          <p:nvSpPr>
            <p:cNvPr id="83" name="TextBox 82"/>
            <p:cNvSpPr txBox="1"/>
            <p:nvPr/>
          </p:nvSpPr>
          <p:spPr>
            <a:xfrm>
              <a:off x="7041153" y="5677402"/>
              <a:ext cx="997887" cy="414570"/>
            </a:xfrm>
            <a:prstGeom prst="rect">
              <a:avLst/>
            </a:prstGeom>
            <a:noFill/>
          </p:spPr>
          <p:txBody>
            <a:bodyPr wrap="square" lIns="91431" tIns="45715" rIns="91431" bIns="45715" rtlCol="0">
              <a:spAutoFit/>
            </a:bodyPr>
            <a:lstStyle/>
            <a:p>
              <a:r>
                <a:rPr lang="zh-CN" altLang="en-US" sz="1200" dirty="0">
                  <a:solidFill>
                    <a:schemeClr val="bg1">
                      <a:lumMod val="50000"/>
                    </a:schemeClr>
                  </a:solidFill>
                  <a:latin typeface="+mn-lt"/>
                  <a:ea typeface="+mn-ea"/>
                  <a:cs typeface="+mn-ea"/>
                  <a:sym typeface="+mn-lt"/>
                </a:rPr>
                <a:t>第一月</a:t>
              </a:r>
              <a:endParaRPr lang="zh-CN" altLang="en-US" sz="1200" dirty="0">
                <a:solidFill>
                  <a:schemeClr val="bg1">
                    <a:lumMod val="50000"/>
                  </a:schemeClr>
                </a:solidFill>
                <a:latin typeface="+mn-lt"/>
                <a:ea typeface="+mn-ea"/>
                <a:cs typeface="+mn-ea"/>
                <a:sym typeface="+mn-lt"/>
              </a:endParaRPr>
            </a:p>
          </p:txBody>
        </p:sp>
      </p:grpSp>
      <p:grpSp>
        <p:nvGrpSpPr>
          <p:cNvPr id="84" name="组合 83"/>
          <p:cNvGrpSpPr/>
          <p:nvPr/>
        </p:nvGrpSpPr>
        <p:grpSpPr>
          <a:xfrm>
            <a:off x="1357015" y="1277991"/>
            <a:ext cx="2184598" cy="805283"/>
            <a:chOff x="6084168" y="1274556"/>
            <a:chExt cx="2317853" cy="830459"/>
          </a:xfrm>
        </p:grpSpPr>
        <p:sp>
          <p:nvSpPr>
            <p:cNvPr id="85" name="TextBox 84"/>
            <p:cNvSpPr txBox="1"/>
            <p:nvPr/>
          </p:nvSpPr>
          <p:spPr>
            <a:xfrm>
              <a:off x="6084168" y="1514664"/>
              <a:ext cx="2317853" cy="590351"/>
            </a:xfrm>
            <a:prstGeom prst="rect">
              <a:avLst/>
            </a:prstGeom>
            <a:noFill/>
          </p:spPr>
          <p:txBody>
            <a:bodyPr wrap="square" lIns="91431" tIns="45715" rIns="91431" bIns="45715" rtlCol="0">
              <a:spAutoFit/>
            </a:bodyPr>
            <a:lstStyle/>
            <a:p>
              <a:pPr>
                <a:lnSpc>
                  <a:spcPct val="130000"/>
                </a:lnSpc>
              </a:pPr>
              <a:r>
                <a:rPr lang="zh-CN" altLang="en-US" sz="800" dirty="0">
                  <a:solidFill>
                    <a:schemeClr val="tx1">
                      <a:lumMod val="75000"/>
                      <a:lumOff val="25000"/>
                    </a:schemeClr>
                  </a:solidFill>
                  <a:latin typeface="+mn-lt"/>
                  <a:ea typeface="+mn-ea"/>
                  <a:cs typeface="+mn-ea"/>
                  <a:sym typeface="+mn-lt"/>
                </a:rPr>
                <a:t>您的内容打在这里，或者通过您的内容打在这里，或者您的内容打在这里，或者您的内容打在这里，</a:t>
              </a:r>
              <a:endParaRPr lang="zh-CN" altLang="en-US" sz="800" dirty="0">
                <a:solidFill>
                  <a:schemeClr val="tx1">
                    <a:lumMod val="75000"/>
                    <a:lumOff val="25000"/>
                  </a:schemeClr>
                </a:solidFill>
                <a:latin typeface="+mn-lt"/>
                <a:ea typeface="+mn-ea"/>
                <a:cs typeface="+mn-ea"/>
                <a:sym typeface="+mn-lt"/>
              </a:endParaRPr>
            </a:p>
          </p:txBody>
        </p:sp>
        <p:sp>
          <p:nvSpPr>
            <p:cNvPr id="86" name="TextBox 85"/>
            <p:cNvSpPr txBox="1"/>
            <p:nvPr/>
          </p:nvSpPr>
          <p:spPr>
            <a:xfrm>
              <a:off x="6109640" y="1274556"/>
              <a:ext cx="1008112" cy="293594"/>
            </a:xfrm>
            <a:prstGeom prst="rect">
              <a:avLst/>
            </a:prstGeom>
            <a:noFill/>
          </p:spPr>
          <p:txBody>
            <a:bodyPr wrap="square" lIns="91431" tIns="0" rIns="91431" bIns="0" rtlCol="0" anchor="t">
              <a:spAutoFit/>
            </a:bodyPr>
            <a:lstStyle/>
            <a:p>
              <a:pPr>
                <a:lnSpc>
                  <a:spcPct val="150000"/>
                </a:lnSpc>
              </a:pPr>
              <a:r>
                <a:rPr lang="zh-CN" altLang="en-US" sz="1400" dirty="0">
                  <a:solidFill>
                    <a:schemeClr val="tx1">
                      <a:lumMod val="75000"/>
                      <a:lumOff val="25000"/>
                    </a:schemeClr>
                  </a:solidFill>
                  <a:latin typeface="+mn-lt"/>
                  <a:ea typeface="+mn-ea"/>
                  <a:cs typeface="+mn-ea"/>
                  <a:sym typeface="+mn-lt"/>
                </a:rPr>
                <a:t>添加标题</a:t>
              </a:r>
              <a:endParaRPr lang="zh-CN" altLang="en-US" sz="1400" dirty="0">
                <a:solidFill>
                  <a:schemeClr val="tx1">
                    <a:lumMod val="75000"/>
                    <a:lumOff val="25000"/>
                  </a:schemeClr>
                </a:solidFill>
                <a:latin typeface="+mn-lt"/>
                <a:ea typeface="+mn-ea"/>
                <a:cs typeface="+mn-ea"/>
                <a:sym typeface="+mn-lt"/>
              </a:endParaRPr>
            </a:p>
          </p:txBody>
        </p:sp>
      </p:grpSp>
      <p:grpSp>
        <p:nvGrpSpPr>
          <p:cNvPr id="91" name="组合 90"/>
          <p:cNvGrpSpPr/>
          <p:nvPr/>
        </p:nvGrpSpPr>
        <p:grpSpPr>
          <a:xfrm>
            <a:off x="-107260" y="196219"/>
            <a:ext cx="1765509" cy="551353"/>
            <a:chOff x="520640" y="251298"/>
            <a:chExt cx="1766054" cy="551522"/>
          </a:xfrm>
        </p:grpSpPr>
        <p:sp>
          <p:nvSpPr>
            <p:cNvPr id="92" name="矩形 3"/>
            <p:cNvSpPr>
              <a:spLocks noChangeArrowheads="1"/>
            </p:cNvSpPr>
            <p:nvPr/>
          </p:nvSpPr>
          <p:spPr bwMode="auto">
            <a:xfrm>
              <a:off x="872612" y="251298"/>
              <a:ext cx="1062119" cy="346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61" tIns="34281" rIns="68561" bIns="34281">
              <a:spAutoFit/>
            </a:bodyPr>
            <a:lstStyle/>
            <a:p>
              <a:pPr algn="ctr" defTabSz="914400" fontAlgn="auto">
                <a:spcBef>
                  <a:spcPts val="0"/>
                </a:spcBef>
                <a:spcAft>
                  <a:spcPts val="0"/>
                </a:spcAft>
                <a:defRPr/>
              </a:pPr>
              <a:r>
                <a:rPr lang="zh-CN" altLang="en-US" kern="0" dirty="0">
                  <a:solidFill>
                    <a:schemeClr val="tx1">
                      <a:lumMod val="65000"/>
                      <a:lumOff val="35000"/>
                    </a:schemeClr>
                  </a:solidFill>
                  <a:latin typeface="+mn-lt"/>
                  <a:ea typeface="+mn-ea"/>
                  <a:cs typeface="+mn-ea"/>
                  <a:sym typeface="+mn-lt"/>
                </a:rPr>
                <a:t>季度完成</a:t>
              </a:r>
              <a:endParaRPr lang="zh-CN" altLang="en-US" kern="0" dirty="0">
                <a:solidFill>
                  <a:schemeClr val="tx1">
                    <a:lumMod val="65000"/>
                    <a:lumOff val="35000"/>
                  </a:schemeClr>
                </a:solidFill>
                <a:latin typeface="+mn-lt"/>
                <a:ea typeface="+mn-ea"/>
                <a:cs typeface="+mn-ea"/>
                <a:sym typeface="+mn-lt"/>
              </a:endParaRPr>
            </a:p>
          </p:txBody>
        </p:sp>
        <p:grpSp>
          <p:nvGrpSpPr>
            <p:cNvPr id="93" name="组合 92"/>
            <p:cNvGrpSpPr/>
            <p:nvPr/>
          </p:nvGrpSpPr>
          <p:grpSpPr>
            <a:xfrm>
              <a:off x="520640" y="515443"/>
              <a:ext cx="1766054" cy="287377"/>
              <a:chOff x="562081" y="425886"/>
              <a:chExt cx="1766054" cy="287377"/>
            </a:xfrm>
          </p:grpSpPr>
          <p:sp>
            <p:nvSpPr>
              <p:cNvPr id="94" name="文本框 31"/>
              <p:cNvSpPr>
                <a:spLocks noChangeArrowheads="1"/>
              </p:cNvSpPr>
              <p:nvPr/>
            </p:nvSpPr>
            <p:spPr bwMode="auto">
              <a:xfrm>
                <a:off x="562081" y="425886"/>
                <a:ext cx="1766054" cy="215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68" tIns="45682" rIns="91368" bIns="45682" numCol="1" anchor="t" anchorCtr="0" compatLnSpc="1">
                <a:spAutoFit/>
              </a:bodyPr>
              <a:lstStyle/>
              <a:p>
                <a:pPr algn="ctr" defTabSz="913765" fontAlgn="auto">
                  <a:spcBef>
                    <a:spcPts val="0"/>
                  </a:spcBef>
                  <a:spcAft>
                    <a:spcPts val="0"/>
                  </a:spcAft>
                  <a:defRPr/>
                </a:pPr>
                <a:r>
                  <a:rPr lang="en-US" altLang="zh-CN" sz="800" kern="0" dirty="0">
                    <a:solidFill>
                      <a:srgbClr val="FFFFFF">
                        <a:lumMod val="50000"/>
                      </a:srgbClr>
                    </a:solidFill>
                    <a:latin typeface="+mn-lt"/>
                    <a:ea typeface="+mn-ea"/>
                    <a:cs typeface="+mn-ea"/>
                    <a:sym typeface="+mn-lt"/>
                  </a:rPr>
                  <a:t>Quarter completed</a:t>
                </a:r>
                <a:endParaRPr lang="zh-CN" altLang="en-US" sz="800" kern="0" dirty="0">
                  <a:solidFill>
                    <a:srgbClr val="FFFFFF">
                      <a:lumMod val="50000"/>
                    </a:srgbClr>
                  </a:solidFill>
                  <a:latin typeface="+mn-lt"/>
                  <a:ea typeface="+mn-ea"/>
                  <a:cs typeface="+mn-ea"/>
                  <a:sym typeface="+mn-lt"/>
                </a:endParaRPr>
              </a:p>
            </p:txBody>
          </p:sp>
          <p:grpSp>
            <p:nvGrpSpPr>
              <p:cNvPr id="95" name="组合 94"/>
              <p:cNvGrpSpPr/>
              <p:nvPr/>
            </p:nvGrpSpPr>
            <p:grpSpPr>
              <a:xfrm>
                <a:off x="931046" y="667544"/>
                <a:ext cx="1028125" cy="45719"/>
                <a:chOff x="688893" y="2574256"/>
                <a:chExt cx="7739508" cy="81111"/>
              </a:xfrm>
            </p:grpSpPr>
            <p:sp>
              <p:nvSpPr>
                <p:cNvPr id="96" name="Rectangle 4"/>
                <p:cNvSpPr/>
                <p:nvPr/>
              </p:nvSpPr>
              <p:spPr>
                <a:xfrm>
                  <a:off x="688893"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97" name="Rectangle 5"/>
                <p:cNvSpPr/>
                <p:nvPr/>
              </p:nvSpPr>
              <p:spPr>
                <a:xfrm>
                  <a:off x="2239021" y="2574256"/>
                  <a:ext cx="1539000" cy="81111"/>
                </a:xfrm>
                <a:prstGeom prst="rect">
                  <a:avLst/>
                </a:prstGeom>
                <a:solidFill>
                  <a:srgbClr val="00B0F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98" name="Rectangle 6"/>
                <p:cNvSpPr/>
                <p:nvPr/>
              </p:nvSpPr>
              <p:spPr>
                <a:xfrm>
                  <a:off x="3789153"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99" name="Rectangle 7"/>
                <p:cNvSpPr/>
                <p:nvPr/>
              </p:nvSpPr>
              <p:spPr>
                <a:xfrm>
                  <a:off x="5339276" y="2574256"/>
                  <a:ext cx="1539000" cy="81111"/>
                </a:xfrm>
                <a:prstGeom prst="rect">
                  <a:avLst/>
                </a:prstGeom>
                <a:solidFill>
                  <a:srgbClr val="00B0F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100" name="Rectangle 8"/>
                <p:cNvSpPr/>
                <p:nvPr/>
              </p:nvSpPr>
              <p:spPr>
                <a:xfrm>
                  <a:off x="6889401"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grpSp>
        </p:grpSp>
      </p:grpSp>
    </p:spTree>
  </p:cSld>
  <p:clrMapOvr>
    <a:masterClrMapping/>
  </p:clrMapOvr>
  <mc:AlternateContent xmlns:mc="http://schemas.openxmlformats.org/markup-compatibility/2006">
    <mc:Choice xmlns:p14="http://schemas.microsoft.com/office/powerpoint/2010/main" Requires="p14">
      <p:transition spd="slow" p14:dur="1600" advClick="0" advTm="0">
        <p14:gallery dir="l"/>
      </p:transition>
    </mc:Choice>
    <mc:Fallback>
      <p:transition spd="slow" advClick="0" advTm="0">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187624" y="1941813"/>
            <a:ext cx="6963047" cy="2048256"/>
            <a:chOff x="1187624" y="1941813"/>
            <a:chExt cx="6963047" cy="2048256"/>
          </a:xfrm>
        </p:grpSpPr>
        <p:sp>
          <p:nvSpPr>
            <p:cNvPr id="66" name="Freeform 23"/>
            <p:cNvSpPr/>
            <p:nvPr/>
          </p:nvSpPr>
          <p:spPr bwMode="auto">
            <a:xfrm>
              <a:off x="1330882" y="2077028"/>
              <a:ext cx="6680621" cy="1812881"/>
            </a:xfrm>
            <a:custGeom>
              <a:avLst/>
              <a:gdLst>
                <a:gd name="T0" fmla="*/ 0 w 2668"/>
                <a:gd name="T1" fmla="*/ 176 h 724"/>
                <a:gd name="T2" fmla="*/ 264 w 2668"/>
                <a:gd name="T3" fmla="*/ 518 h 724"/>
                <a:gd name="T4" fmla="*/ 528 w 2668"/>
                <a:gd name="T5" fmla="*/ 354 h 724"/>
                <a:gd name="T6" fmla="*/ 792 w 2668"/>
                <a:gd name="T7" fmla="*/ 170 h 724"/>
                <a:gd name="T8" fmla="*/ 1054 w 2668"/>
                <a:gd name="T9" fmla="*/ 724 h 724"/>
                <a:gd name="T10" fmla="*/ 1318 w 2668"/>
                <a:gd name="T11" fmla="*/ 350 h 724"/>
                <a:gd name="T12" fmla="*/ 1582 w 2668"/>
                <a:gd name="T13" fmla="*/ 718 h 724"/>
                <a:gd name="T14" fmla="*/ 1846 w 2668"/>
                <a:gd name="T15" fmla="*/ 532 h 724"/>
                <a:gd name="T16" fmla="*/ 2108 w 2668"/>
                <a:gd name="T17" fmla="*/ 710 h 724"/>
                <a:gd name="T18" fmla="*/ 2372 w 2668"/>
                <a:gd name="T19" fmla="*/ 532 h 724"/>
                <a:gd name="T20" fmla="*/ 2668 w 2668"/>
                <a:gd name="T21" fmla="*/ 0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68" h="724">
                  <a:moveTo>
                    <a:pt x="0" y="176"/>
                  </a:moveTo>
                  <a:lnTo>
                    <a:pt x="264" y="518"/>
                  </a:lnTo>
                  <a:lnTo>
                    <a:pt x="528" y="354"/>
                  </a:lnTo>
                  <a:lnTo>
                    <a:pt x="792" y="170"/>
                  </a:lnTo>
                  <a:lnTo>
                    <a:pt x="1054" y="724"/>
                  </a:lnTo>
                  <a:lnTo>
                    <a:pt x="1318" y="350"/>
                  </a:lnTo>
                  <a:lnTo>
                    <a:pt x="1582" y="718"/>
                  </a:lnTo>
                  <a:lnTo>
                    <a:pt x="1846" y="532"/>
                  </a:lnTo>
                  <a:lnTo>
                    <a:pt x="2108" y="710"/>
                  </a:lnTo>
                  <a:lnTo>
                    <a:pt x="2372" y="532"/>
                  </a:lnTo>
                  <a:lnTo>
                    <a:pt x="2668" y="0"/>
                  </a:lnTo>
                </a:path>
              </a:pathLst>
            </a:custGeom>
            <a:noFill/>
            <a:ln w="12700">
              <a:solidFill>
                <a:schemeClr val="tx1">
                  <a:lumMod val="85000"/>
                  <a:lumOff val="15000"/>
                </a:schemeClr>
              </a:solidFill>
              <a:prstDash val="solid"/>
              <a:round/>
            </a:ln>
          </p:spPr>
          <p:txBody>
            <a:bodyPr vert="horz" wrap="square" lIns="91440" tIns="45720" rIns="91440" bIns="45720" numCol="1" anchor="t" anchorCtr="0" compatLnSpc="1"/>
            <a:lstStyle/>
            <a:p>
              <a:endParaRPr lang="zh-CN" altLang="en-US">
                <a:latin typeface="+mn-lt"/>
                <a:ea typeface="+mn-ea"/>
                <a:cs typeface="+mn-ea"/>
                <a:sym typeface="+mn-lt"/>
              </a:endParaRPr>
            </a:p>
          </p:txBody>
        </p:sp>
        <p:grpSp>
          <p:nvGrpSpPr>
            <p:cNvPr id="67" name="组合 66"/>
            <p:cNvGrpSpPr/>
            <p:nvPr/>
          </p:nvGrpSpPr>
          <p:grpSpPr>
            <a:xfrm>
              <a:off x="1187624" y="1941813"/>
              <a:ext cx="6963047" cy="2048256"/>
              <a:chOff x="923169" y="1941813"/>
              <a:chExt cx="6963047" cy="2048256"/>
            </a:xfrm>
          </p:grpSpPr>
          <p:sp>
            <p:nvSpPr>
              <p:cNvPr id="68" name="大圆"/>
              <p:cNvSpPr/>
              <p:nvPr/>
            </p:nvSpPr>
            <p:spPr>
              <a:xfrm>
                <a:off x="923169" y="2379618"/>
                <a:ext cx="273328" cy="273326"/>
              </a:xfrm>
              <a:prstGeom prst="ellipse">
                <a:avLst/>
              </a:prstGeom>
              <a:solidFill>
                <a:srgbClr val="0070C0"/>
              </a:solidFill>
              <a:ln w="25400">
                <a:solidFill>
                  <a:schemeClr val="bg1"/>
                </a:solidFill>
              </a:ln>
              <a:effectLst>
                <a:outerShdw blurRad="419100" dist="152400" dir="2520000" sx="90000" sy="90000" algn="tl" rotWithShape="0">
                  <a:schemeClr val="tx1">
                    <a:lumMod val="50000"/>
                    <a:lumOff val="50000"/>
                    <a:alpha val="5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9" name="大圆"/>
              <p:cNvSpPr/>
              <p:nvPr/>
            </p:nvSpPr>
            <p:spPr>
              <a:xfrm>
                <a:off x="1592263" y="3245505"/>
                <a:ext cx="273328" cy="273326"/>
              </a:xfrm>
              <a:prstGeom prst="ellipse">
                <a:avLst/>
              </a:prstGeom>
              <a:solidFill>
                <a:srgbClr val="00B0F0"/>
              </a:solidFill>
              <a:ln w="25400">
                <a:solidFill>
                  <a:schemeClr val="bg1"/>
                </a:solidFill>
              </a:ln>
              <a:effectLst>
                <a:outerShdw blurRad="419100" dist="152400" dir="2520000" sx="90000" sy="90000" algn="tl" rotWithShape="0">
                  <a:schemeClr val="tx1">
                    <a:lumMod val="50000"/>
                    <a:lumOff val="50000"/>
                    <a:alpha val="5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0" name="大圆"/>
              <p:cNvSpPr/>
              <p:nvPr/>
            </p:nvSpPr>
            <p:spPr>
              <a:xfrm>
                <a:off x="2245408" y="2825326"/>
                <a:ext cx="273328" cy="273326"/>
              </a:xfrm>
              <a:prstGeom prst="ellipse">
                <a:avLst/>
              </a:prstGeom>
              <a:solidFill>
                <a:srgbClr val="0070C0"/>
              </a:solidFill>
              <a:ln w="25400">
                <a:solidFill>
                  <a:schemeClr val="bg1"/>
                </a:solidFill>
              </a:ln>
              <a:effectLst>
                <a:outerShdw blurRad="419100" dist="152400" dir="2520000" sx="90000" sy="90000" algn="tl" rotWithShape="0">
                  <a:schemeClr val="tx1">
                    <a:lumMod val="50000"/>
                    <a:lumOff val="50000"/>
                    <a:alpha val="5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1" name="大圆"/>
              <p:cNvSpPr/>
              <p:nvPr/>
            </p:nvSpPr>
            <p:spPr>
              <a:xfrm>
                <a:off x="2914365" y="2387522"/>
                <a:ext cx="273328" cy="273326"/>
              </a:xfrm>
              <a:prstGeom prst="ellipse">
                <a:avLst/>
              </a:prstGeom>
              <a:solidFill>
                <a:srgbClr val="00B0F0"/>
              </a:solidFill>
              <a:ln w="25400">
                <a:solidFill>
                  <a:schemeClr val="bg1"/>
                </a:solidFill>
              </a:ln>
              <a:effectLst>
                <a:outerShdw blurRad="419100" dist="152400" dir="2520000" sx="90000" sy="90000" algn="tl" rotWithShape="0">
                  <a:schemeClr val="tx1">
                    <a:lumMod val="50000"/>
                    <a:lumOff val="50000"/>
                    <a:alpha val="5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2" name="大圆"/>
              <p:cNvSpPr/>
              <p:nvPr/>
            </p:nvSpPr>
            <p:spPr>
              <a:xfrm>
                <a:off x="3566184" y="3716743"/>
                <a:ext cx="273328" cy="273326"/>
              </a:xfrm>
              <a:prstGeom prst="ellipse">
                <a:avLst/>
              </a:prstGeom>
              <a:solidFill>
                <a:srgbClr val="0070C0"/>
              </a:solidFill>
              <a:ln w="25400">
                <a:solidFill>
                  <a:schemeClr val="bg1"/>
                </a:solidFill>
              </a:ln>
              <a:effectLst>
                <a:outerShdw blurRad="419100" dist="152400" dir="2520000" sx="90000" sy="90000" algn="tl" rotWithShape="0">
                  <a:schemeClr val="tx1">
                    <a:lumMod val="50000"/>
                    <a:lumOff val="50000"/>
                    <a:alpha val="5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3" name="大圆"/>
              <p:cNvSpPr/>
              <p:nvPr/>
            </p:nvSpPr>
            <p:spPr>
              <a:xfrm>
                <a:off x="4236467" y="2818846"/>
                <a:ext cx="273328" cy="273326"/>
              </a:xfrm>
              <a:prstGeom prst="ellipse">
                <a:avLst/>
              </a:prstGeom>
              <a:solidFill>
                <a:srgbClr val="00B0F0"/>
              </a:solidFill>
              <a:ln w="25400">
                <a:solidFill>
                  <a:schemeClr val="bg1"/>
                </a:solidFill>
              </a:ln>
              <a:effectLst>
                <a:outerShdw blurRad="419100" dist="152400" dir="2520000" sx="90000" sy="90000" algn="tl" rotWithShape="0">
                  <a:schemeClr val="tx1">
                    <a:lumMod val="50000"/>
                    <a:lumOff val="50000"/>
                    <a:alpha val="5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4" name="大圆"/>
              <p:cNvSpPr/>
              <p:nvPr/>
            </p:nvSpPr>
            <p:spPr>
              <a:xfrm>
                <a:off x="4884604" y="3712743"/>
                <a:ext cx="273328" cy="273326"/>
              </a:xfrm>
              <a:prstGeom prst="ellipse">
                <a:avLst/>
              </a:prstGeom>
              <a:solidFill>
                <a:srgbClr val="0070C0"/>
              </a:solidFill>
              <a:ln w="25400">
                <a:solidFill>
                  <a:schemeClr val="bg1"/>
                </a:solidFill>
              </a:ln>
              <a:effectLst>
                <a:outerShdw blurRad="419100" dist="152400" dir="2520000" sx="90000" sy="90000" algn="tl" rotWithShape="0">
                  <a:schemeClr val="tx1">
                    <a:lumMod val="50000"/>
                    <a:lumOff val="50000"/>
                    <a:alpha val="5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5" name="大圆"/>
              <p:cNvSpPr/>
              <p:nvPr/>
            </p:nvSpPr>
            <p:spPr>
              <a:xfrm>
                <a:off x="5549607" y="3278938"/>
                <a:ext cx="273328" cy="273326"/>
              </a:xfrm>
              <a:prstGeom prst="ellipse">
                <a:avLst/>
              </a:prstGeom>
              <a:solidFill>
                <a:srgbClr val="00B0F0"/>
              </a:solidFill>
              <a:ln w="25400">
                <a:solidFill>
                  <a:schemeClr val="bg1"/>
                </a:solidFill>
              </a:ln>
              <a:effectLst>
                <a:outerShdw blurRad="419100" dist="152400" dir="2520000" sx="90000" sy="90000" algn="tl" rotWithShape="0">
                  <a:schemeClr val="tx1">
                    <a:lumMod val="50000"/>
                    <a:lumOff val="50000"/>
                    <a:alpha val="5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6" name="大圆"/>
              <p:cNvSpPr/>
              <p:nvPr/>
            </p:nvSpPr>
            <p:spPr>
              <a:xfrm>
                <a:off x="6194042" y="3712743"/>
                <a:ext cx="273328" cy="273326"/>
              </a:xfrm>
              <a:prstGeom prst="ellipse">
                <a:avLst/>
              </a:prstGeom>
              <a:solidFill>
                <a:srgbClr val="0070C0"/>
              </a:solidFill>
              <a:ln w="25400">
                <a:solidFill>
                  <a:schemeClr val="bg1"/>
                </a:solidFill>
              </a:ln>
              <a:effectLst>
                <a:outerShdw blurRad="419100" dist="152400" dir="2520000" sx="90000" sy="90000" algn="tl" rotWithShape="0">
                  <a:schemeClr val="tx1">
                    <a:lumMod val="50000"/>
                    <a:lumOff val="50000"/>
                    <a:alpha val="5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7" name="大圆"/>
              <p:cNvSpPr/>
              <p:nvPr/>
            </p:nvSpPr>
            <p:spPr>
              <a:xfrm>
                <a:off x="6875662" y="3265045"/>
                <a:ext cx="273328" cy="273326"/>
              </a:xfrm>
              <a:prstGeom prst="ellipse">
                <a:avLst/>
              </a:prstGeom>
              <a:solidFill>
                <a:srgbClr val="00B0F0"/>
              </a:solidFill>
              <a:ln w="25400">
                <a:solidFill>
                  <a:schemeClr val="bg1"/>
                </a:solidFill>
              </a:ln>
              <a:effectLst>
                <a:outerShdw blurRad="419100" dist="152400" dir="2520000" sx="90000" sy="90000" algn="tl" rotWithShape="0">
                  <a:schemeClr val="tx1">
                    <a:lumMod val="50000"/>
                    <a:lumOff val="50000"/>
                    <a:alpha val="5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8" name="大圆"/>
              <p:cNvSpPr/>
              <p:nvPr/>
            </p:nvSpPr>
            <p:spPr>
              <a:xfrm>
                <a:off x="7612888" y="1941813"/>
                <a:ext cx="273328" cy="273326"/>
              </a:xfrm>
              <a:prstGeom prst="ellipse">
                <a:avLst/>
              </a:prstGeom>
              <a:solidFill>
                <a:srgbClr val="00B0F0"/>
              </a:solidFill>
              <a:ln w="25400">
                <a:solidFill>
                  <a:schemeClr val="bg1"/>
                </a:solidFill>
              </a:ln>
              <a:effectLst>
                <a:outerShdw blurRad="419100" dist="152400" dir="2520000" sx="90000" sy="90000" algn="tl" rotWithShape="0">
                  <a:schemeClr val="tx1">
                    <a:lumMod val="50000"/>
                    <a:lumOff val="50000"/>
                    <a:alpha val="5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
        <p:nvSpPr>
          <p:cNvPr id="80" name="Text Placeholder 2"/>
          <p:cNvSpPr txBox="1"/>
          <p:nvPr/>
        </p:nvSpPr>
        <p:spPr bwMode="auto">
          <a:xfrm>
            <a:off x="899592" y="4515966"/>
            <a:ext cx="573199" cy="251099"/>
          </a:xfrm>
          <a:prstGeom prst="rect">
            <a:avLst/>
          </a:prstGeom>
          <a:noFill/>
          <a:ln>
            <a:noFill/>
          </a:ln>
        </p:spPr>
        <p:txBody>
          <a:bodyPr anchor="ctr"/>
          <a:lstStyle>
            <a:lvl1pPr>
              <a:defRPr sz="2800">
                <a:solidFill>
                  <a:schemeClr val="tx1"/>
                </a:solidFill>
                <a:latin typeface="Calibri" panose="020F0502020204030204" pitchFamily="34" charset="0"/>
              </a:defRPr>
            </a:lvl1pPr>
            <a:lvl2pPr marL="457200">
              <a:defRPr sz="2400">
                <a:solidFill>
                  <a:schemeClr val="tx1"/>
                </a:solidFill>
                <a:latin typeface="Calibri" panose="020F0502020204030204" pitchFamily="34" charset="0"/>
              </a:defRPr>
            </a:lvl2pPr>
            <a:lvl3pPr marL="914400">
              <a:defRPr sz="2000">
                <a:solidFill>
                  <a:schemeClr val="tx1"/>
                </a:solidFill>
                <a:latin typeface="Calibri" panose="020F0502020204030204" pitchFamily="34" charset="0"/>
              </a:defRPr>
            </a:lvl3pPr>
            <a:lvl4pPr marL="1371600">
              <a:defRPr>
                <a:solidFill>
                  <a:schemeClr val="tx1"/>
                </a:solidFill>
                <a:latin typeface="Calibri" panose="020F0502020204030204" pitchFamily="34" charset="0"/>
              </a:defRPr>
            </a:lvl4pPr>
            <a:lvl5pPr marL="1828800">
              <a:defRPr>
                <a:solidFill>
                  <a:schemeClr val="tx1"/>
                </a:solidFill>
                <a:latin typeface="Calibri" panose="020F0502020204030204" pitchFamily="34" charset="0"/>
              </a:defRPr>
            </a:lvl5pPr>
            <a:lvl6pPr marL="2286000" fontAlgn="base">
              <a:spcAft>
                <a:spcPct val="0"/>
              </a:spcAft>
              <a:defRPr>
                <a:solidFill>
                  <a:schemeClr val="tx1"/>
                </a:solidFill>
                <a:latin typeface="Calibri" panose="020F0502020204030204" pitchFamily="34" charset="0"/>
              </a:defRPr>
            </a:lvl6pPr>
            <a:lvl7pPr marL="2743200" fontAlgn="base">
              <a:spcAft>
                <a:spcPct val="0"/>
              </a:spcAft>
              <a:defRPr>
                <a:solidFill>
                  <a:schemeClr val="tx1"/>
                </a:solidFill>
                <a:latin typeface="Calibri" panose="020F0502020204030204" pitchFamily="34" charset="0"/>
              </a:defRPr>
            </a:lvl7pPr>
            <a:lvl8pPr marL="3200400" fontAlgn="base">
              <a:spcAft>
                <a:spcPct val="0"/>
              </a:spcAft>
              <a:defRPr>
                <a:solidFill>
                  <a:schemeClr val="tx1"/>
                </a:solidFill>
                <a:latin typeface="Calibri" panose="020F0502020204030204" pitchFamily="34" charset="0"/>
              </a:defRPr>
            </a:lvl8pPr>
            <a:lvl9pPr marL="3657600" fontAlgn="base">
              <a:spcAft>
                <a:spcPct val="0"/>
              </a:spcAft>
              <a:defRPr>
                <a:solidFill>
                  <a:schemeClr val="tx1"/>
                </a:solidFill>
                <a:latin typeface="Calibri" panose="020F0502020204030204" pitchFamily="34" charset="0"/>
              </a:defRPr>
            </a:lvl9pPr>
          </a:lstStyle>
          <a:p>
            <a:pPr algn="r" defTabSz="685800" eaLnBrk="1" hangingPunct="1"/>
            <a:r>
              <a:rPr lang="en-GB" sz="1200" dirty="0">
                <a:solidFill>
                  <a:srgbClr val="292929"/>
                </a:solidFill>
                <a:latin typeface="+mn-lt"/>
                <a:ea typeface="+mn-ea"/>
                <a:cs typeface="+mn-ea"/>
                <a:sym typeface="+mn-lt"/>
              </a:rPr>
              <a:t>01</a:t>
            </a:r>
            <a:endParaRPr lang="en-GB" sz="1200" dirty="0">
              <a:solidFill>
                <a:srgbClr val="292929"/>
              </a:solidFill>
              <a:latin typeface="+mn-lt"/>
              <a:ea typeface="+mn-ea"/>
              <a:cs typeface="+mn-ea"/>
              <a:sym typeface="+mn-lt"/>
            </a:endParaRPr>
          </a:p>
        </p:txBody>
      </p:sp>
      <p:grpSp>
        <p:nvGrpSpPr>
          <p:cNvPr id="82" name="组合 81"/>
          <p:cNvGrpSpPr/>
          <p:nvPr/>
        </p:nvGrpSpPr>
        <p:grpSpPr>
          <a:xfrm>
            <a:off x="1018244" y="1851670"/>
            <a:ext cx="7261544" cy="2669242"/>
            <a:chOff x="946236" y="1851670"/>
            <a:chExt cx="7261544" cy="2669242"/>
          </a:xfrm>
        </p:grpSpPr>
        <p:sp>
          <p:nvSpPr>
            <p:cNvPr id="99" name="Line 16"/>
            <p:cNvSpPr>
              <a:spLocks noChangeShapeType="1"/>
            </p:cNvSpPr>
            <p:nvPr/>
          </p:nvSpPr>
          <p:spPr bwMode="auto">
            <a:xfrm>
              <a:off x="946236" y="1851670"/>
              <a:ext cx="7261544" cy="0"/>
            </a:xfrm>
            <a:prstGeom prst="line">
              <a:avLst/>
            </a:prstGeom>
            <a:noFill/>
            <a:ln w="4">
              <a:solidFill>
                <a:srgbClr val="4D4D4D"/>
              </a:solidFill>
              <a:prstDash val="solid"/>
              <a:round/>
            </a:ln>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100" name="Line 17"/>
            <p:cNvSpPr>
              <a:spLocks noChangeShapeType="1"/>
            </p:cNvSpPr>
            <p:nvPr/>
          </p:nvSpPr>
          <p:spPr bwMode="auto">
            <a:xfrm>
              <a:off x="946236" y="2297378"/>
              <a:ext cx="7261544" cy="0"/>
            </a:xfrm>
            <a:prstGeom prst="line">
              <a:avLst/>
            </a:prstGeom>
            <a:noFill/>
            <a:ln w="4">
              <a:solidFill>
                <a:srgbClr val="4D4D4D"/>
              </a:solidFill>
              <a:prstDash val="solid"/>
              <a:round/>
            </a:ln>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101" name="Line 18"/>
            <p:cNvSpPr>
              <a:spLocks noChangeShapeType="1"/>
            </p:cNvSpPr>
            <p:nvPr/>
          </p:nvSpPr>
          <p:spPr bwMode="auto">
            <a:xfrm>
              <a:off x="946236" y="2743087"/>
              <a:ext cx="7261544" cy="0"/>
            </a:xfrm>
            <a:prstGeom prst="line">
              <a:avLst/>
            </a:prstGeom>
            <a:noFill/>
            <a:ln w="4">
              <a:solidFill>
                <a:srgbClr val="4D4D4D"/>
              </a:solidFill>
              <a:prstDash val="solid"/>
              <a:round/>
            </a:ln>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102" name="Line 19"/>
            <p:cNvSpPr>
              <a:spLocks noChangeShapeType="1"/>
            </p:cNvSpPr>
            <p:nvPr/>
          </p:nvSpPr>
          <p:spPr bwMode="auto">
            <a:xfrm>
              <a:off x="946236" y="3188795"/>
              <a:ext cx="7261544" cy="0"/>
            </a:xfrm>
            <a:prstGeom prst="line">
              <a:avLst/>
            </a:prstGeom>
            <a:noFill/>
            <a:ln w="4">
              <a:solidFill>
                <a:srgbClr val="4D4D4D"/>
              </a:solidFill>
              <a:prstDash val="solid"/>
              <a:round/>
            </a:ln>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103" name="Line 20"/>
            <p:cNvSpPr>
              <a:spLocks noChangeShapeType="1"/>
            </p:cNvSpPr>
            <p:nvPr/>
          </p:nvSpPr>
          <p:spPr bwMode="auto">
            <a:xfrm>
              <a:off x="946236" y="3634503"/>
              <a:ext cx="7261544" cy="0"/>
            </a:xfrm>
            <a:prstGeom prst="line">
              <a:avLst/>
            </a:prstGeom>
            <a:noFill/>
            <a:ln w="4">
              <a:solidFill>
                <a:srgbClr val="4D4D4D"/>
              </a:solidFill>
              <a:prstDash val="solid"/>
              <a:round/>
            </a:ln>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104" name="Line 21"/>
            <p:cNvSpPr>
              <a:spLocks noChangeShapeType="1"/>
            </p:cNvSpPr>
            <p:nvPr/>
          </p:nvSpPr>
          <p:spPr bwMode="auto">
            <a:xfrm>
              <a:off x="946236" y="4075204"/>
              <a:ext cx="7261544" cy="0"/>
            </a:xfrm>
            <a:prstGeom prst="line">
              <a:avLst/>
            </a:prstGeom>
            <a:noFill/>
            <a:ln w="4">
              <a:solidFill>
                <a:srgbClr val="4D4D4D"/>
              </a:solidFill>
              <a:prstDash val="solid"/>
              <a:round/>
            </a:ln>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105" name="Line 22"/>
            <p:cNvSpPr>
              <a:spLocks noChangeShapeType="1"/>
            </p:cNvSpPr>
            <p:nvPr/>
          </p:nvSpPr>
          <p:spPr bwMode="auto">
            <a:xfrm>
              <a:off x="946236" y="4520912"/>
              <a:ext cx="7261544" cy="0"/>
            </a:xfrm>
            <a:prstGeom prst="line">
              <a:avLst/>
            </a:prstGeom>
            <a:noFill/>
            <a:ln w="4">
              <a:solidFill>
                <a:srgbClr val="4D4D4D"/>
              </a:solidFill>
              <a:prstDash val="solid"/>
              <a:round/>
            </a:ln>
          </p:spPr>
          <p:txBody>
            <a:bodyPr vert="horz" wrap="square" lIns="91440" tIns="45720" rIns="91440" bIns="45720" numCol="1" anchor="t" anchorCtr="0" compatLnSpc="1"/>
            <a:lstStyle/>
            <a:p>
              <a:endParaRPr lang="zh-CN" altLang="en-US">
                <a:latin typeface="+mn-lt"/>
                <a:ea typeface="+mn-ea"/>
                <a:cs typeface="+mn-ea"/>
                <a:sym typeface="+mn-lt"/>
              </a:endParaRPr>
            </a:p>
          </p:txBody>
        </p:sp>
      </p:grpSp>
      <p:sp>
        <p:nvSpPr>
          <p:cNvPr id="83" name="Text Placeholder 2"/>
          <p:cNvSpPr txBox="1"/>
          <p:nvPr/>
        </p:nvSpPr>
        <p:spPr bwMode="auto">
          <a:xfrm>
            <a:off x="395536" y="1960611"/>
            <a:ext cx="573199" cy="251099"/>
          </a:xfrm>
          <a:prstGeom prst="rect">
            <a:avLst/>
          </a:prstGeom>
          <a:noFill/>
          <a:ln>
            <a:noFill/>
          </a:ln>
        </p:spPr>
        <p:txBody>
          <a:bodyPr anchor="ctr"/>
          <a:lstStyle>
            <a:lvl1pPr>
              <a:defRPr sz="2800">
                <a:solidFill>
                  <a:schemeClr val="tx1"/>
                </a:solidFill>
                <a:latin typeface="Calibri" panose="020F0502020204030204" pitchFamily="34" charset="0"/>
              </a:defRPr>
            </a:lvl1pPr>
            <a:lvl2pPr marL="457200">
              <a:defRPr sz="2400">
                <a:solidFill>
                  <a:schemeClr val="tx1"/>
                </a:solidFill>
                <a:latin typeface="Calibri" panose="020F0502020204030204" pitchFamily="34" charset="0"/>
              </a:defRPr>
            </a:lvl2pPr>
            <a:lvl3pPr marL="914400">
              <a:defRPr sz="2000">
                <a:solidFill>
                  <a:schemeClr val="tx1"/>
                </a:solidFill>
                <a:latin typeface="Calibri" panose="020F0502020204030204" pitchFamily="34" charset="0"/>
              </a:defRPr>
            </a:lvl3pPr>
            <a:lvl4pPr marL="1371600">
              <a:defRPr>
                <a:solidFill>
                  <a:schemeClr val="tx1"/>
                </a:solidFill>
                <a:latin typeface="Calibri" panose="020F0502020204030204" pitchFamily="34" charset="0"/>
              </a:defRPr>
            </a:lvl4pPr>
            <a:lvl5pPr marL="1828800">
              <a:defRPr>
                <a:solidFill>
                  <a:schemeClr val="tx1"/>
                </a:solidFill>
                <a:latin typeface="Calibri" panose="020F0502020204030204" pitchFamily="34" charset="0"/>
              </a:defRPr>
            </a:lvl5pPr>
            <a:lvl6pPr marL="2286000" fontAlgn="base">
              <a:spcAft>
                <a:spcPct val="0"/>
              </a:spcAft>
              <a:defRPr>
                <a:solidFill>
                  <a:schemeClr val="tx1"/>
                </a:solidFill>
                <a:latin typeface="Calibri" panose="020F0502020204030204" pitchFamily="34" charset="0"/>
              </a:defRPr>
            </a:lvl6pPr>
            <a:lvl7pPr marL="2743200" fontAlgn="base">
              <a:spcAft>
                <a:spcPct val="0"/>
              </a:spcAft>
              <a:defRPr>
                <a:solidFill>
                  <a:schemeClr val="tx1"/>
                </a:solidFill>
                <a:latin typeface="Calibri" panose="020F0502020204030204" pitchFamily="34" charset="0"/>
              </a:defRPr>
            </a:lvl7pPr>
            <a:lvl8pPr marL="3200400" fontAlgn="base">
              <a:spcAft>
                <a:spcPct val="0"/>
              </a:spcAft>
              <a:defRPr>
                <a:solidFill>
                  <a:schemeClr val="tx1"/>
                </a:solidFill>
                <a:latin typeface="Calibri" panose="020F0502020204030204" pitchFamily="34" charset="0"/>
              </a:defRPr>
            </a:lvl8pPr>
            <a:lvl9pPr marL="3657600" fontAlgn="base">
              <a:spcAft>
                <a:spcPct val="0"/>
              </a:spcAft>
              <a:defRPr>
                <a:solidFill>
                  <a:schemeClr val="tx1"/>
                </a:solidFill>
                <a:latin typeface="Calibri" panose="020F0502020204030204" pitchFamily="34" charset="0"/>
              </a:defRPr>
            </a:lvl9pPr>
          </a:lstStyle>
          <a:p>
            <a:pPr algn="r" defTabSz="685800" eaLnBrk="1" hangingPunct="1"/>
            <a:r>
              <a:rPr lang="en-GB" sz="1200" dirty="0">
                <a:solidFill>
                  <a:srgbClr val="292929"/>
                </a:solidFill>
                <a:latin typeface="+mn-lt"/>
                <a:ea typeface="+mn-ea"/>
                <a:cs typeface="+mn-ea"/>
                <a:sym typeface="+mn-lt"/>
              </a:rPr>
              <a:t>2019</a:t>
            </a:r>
            <a:endParaRPr lang="en-GB" sz="1200" dirty="0">
              <a:solidFill>
                <a:srgbClr val="292929"/>
              </a:solidFill>
              <a:latin typeface="+mn-lt"/>
              <a:ea typeface="+mn-ea"/>
              <a:cs typeface="+mn-ea"/>
              <a:sym typeface="+mn-lt"/>
            </a:endParaRPr>
          </a:p>
        </p:txBody>
      </p:sp>
      <p:sp>
        <p:nvSpPr>
          <p:cNvPr id="84" name="Text Placeholder 2"/>
          <p:cNvSpPr txBox="1"/>
          <p:nvPr/>
        </p:nvSpPr>
        <p:spPr bwMode="auto">
          <a:xfrm>
            <a:off x="395536" y="2407061"/>
            <a:ext cx="573199" cy="251099"/>
          </a:xfrm>
          <a:prstGeom prst="rect">
            <a:avLst/>
          </a:prstGeom>
          <a:noFill/>
          <a:ln>
            <a:noFill/>
          </a:ln>
        </p:spPr>
        <p:txBody>
          <a:bodyPr anchor="ctr"/>
          <a:lstStyle>
            <a:lvl1pPr>
              <a:defRPr sz="2800">
                <a:solidFill>
                  <a:schemeClr val="tx1"/>
                </a:solidFill>
                <a:latin typeface="Calibri" panose="020F0502020204030204" pitchFamily="34" charset="0"/>
              </a:defRPr>
            </a:lvl1pPr>
            <a:lvl2pPr marL="457200">
              <a:defRPr sz="2400">
                <a:solidFill>
                  <a:schemeClr val="tx1"/>
                </a:solidFill>
                <a:latin typeface="Calibri" panose="020F0502020204030204" pitchFamily="34" charset="0"/>
              </a:defRPr>
            </a:lvl2pPr>
            <a:lvl3pPr marL="914400">
              <a:defRPr sz="2000">
                <a:solidFill>
                  <a:schemeClr val="tx1"/>
                </a:solidFill>
                <a:latin typeface="Calibri" panose="020F0502020204030204" pitchFamily="34" charset="0"/>
              </a:defRPr>
            </a:lvl3pPr>
            <a:lvl4pPr marL="1371600">
              <a:defRPr>
                <a:solidFill>
                  <a:schemeClr val="tx1"/>
                </a:solidFill>
                <a:latin typeface="Calibri" panose="020F0502020204030204" pitchFamily="34" charset="0"/>
              </a:defRPr>
            </a:lvl4pPr>
            <a:lvl5pPr marL="1828800">
              <a:defRPr>
                <a:solidFill>
                  <a:schemeClr val="tx1"/>
                </a:solidFill>
                <a:latin typeface="Calibri" panose="020F0502020204030204" pitchFamily="34" charset="0"/>
              </a:defRPr>
            </a:lvl5pPr>
            <a:lvl6pPr marL="2286000" fontAlgn="base">
              <a:spcAft>
                <a:spcPct val="0"/>
              </a:spcAft>
              <a:defRPr>
                <a:solidFill>
                  <a:schemeClr val="tx1"/>
                </a:solidFill>
                <a:latin typeface="Calibri" panose="020F0502020204030204" pitchFamily="34" charset="0"/>
              </a:defRPr>
            </a:lvl6pPr>
            <a:lvl7pPr marL="2743200" fontAlgn="base">
              <a:spcAft>
                <a:spcPct val="0"/>
              </a:spcAft>
              <a:defRPr>
                <a:solidFill>
                  <a:schemeClr val="tx1"/>
                </a:solidFill>
                <a:latin typeface="Calibri" panose="020F0502020204030204" pitchFamily="34" charset="0"/>
              </a:defRPr>
            </a:lvl7pPr>
            <a:lvl8pPr marL="3200400" fontAlgn="base">
              <a:spcAft>
                <a:spcPct val="0"/>
              </a:spcAft>
              <a:defRPr>
                <a:solidFill>
                  <a:schemeClr val="tx1"/>
                </a:solidFill>
                <a:latin typeface="Calibri" panose="020F0502020204030204" pitchFamily="34" charset="0"/>
              </a:defRPr>
            </a:lvl8pPr>
            <a:lvl9pPr marL="3657600" fontAlgn="base">
              <a:spcAft>
                <a:spcPct val="0"/>
              </a:spcAft>
              <a:defRPr>
                <a:solidFill>
                  <a:schemeClr val="tx1"/>
                </a:solidFill>
                <a:latin typeface="Calibri" panose="020F0502020204030204" pitchFamily="34" charset="0"/>
              </a:defRPr>
            </a:lvl9pPr>
          </a:lstStyle>
          <a:p>
            <a:pPr algn="r" defTabSz="685800" eaLnBrk="1" hangingPunct="1"/>
            <a:r>
              <a:rPr lang="en-GB" sz="1200" dirty="0">
                <a:solidFill>
                  <a:srgbClr val="292929"/>
                </a:solidFill>
                <a:latin typeface="+mn-lt"/>
                <a:ea typeface="+mn-ea"/>
                <a:cs typeface="+mn-ea"/>
                <a:sym typeface="+mn-lt"/>
              </a:rPr>
              <a:t>2018</a:t>
            </a:r>
            <a:endParaRPr lang="en-GB" sz="1200" dirty="0">
              <a:solidFill>
                <a:srgbClr val="292929"/>
              </a:solidFill>
              <a:latin typeface="+mn-lt"/>
              <a:ea typeface="+mn-ea"/>
              <a:cs typeface="+mn-ea"/>
              <a:sym typeface="+mn-lt"/>
            </a:endParaRPr>
          </a:p>
        </p:txBody>
      </p:sp>
      <p:sp>
        <p:nvSpPr>
          <p:cNvPr id="85" name="Text Placeholder 2"/>
          <p:cNvSpPr txBox="1"/>
          <p:nvPr/>
        </p:nvSpPr>
        <p:spPr bwMode="auto">
          <a:xfrm>
            <a:off x="395536" y="2853511"/>
            <a:ext cx="573199" cy="251099"/>
          </a:xfrm>
          <a:prstGeom prst="rect">
            <a:avLst/>
          </a:prstGeom>
          <a:noFill/>
          <a:ln>
            <a:noFill/>
          </a:ln>
        </p:spPr>
        <p:txBody>
          <a:bodyPr anchor="ctr"/>
          <a:lstStyle>
            <a:lvl1pPr>
              <a:defRPr sz="2800">
                <a:solidFill>
                  <a:schemeClr val="tx1"/>
                </a:solidFill>
                <a:latin typeface="Calibri" panose="020F0502020204030204" pitchFamily="34" charset="0"/>
              </a:defRPr>
            </a:lvl1pPr>
            <a:lvl2pPr marL="457200">
              <a:defRPr sz="2400">
                <a:solidFill>
                  <a:schemeClr val="tx1"/>
                </a:solidFill>
                <a:latin typeface="Calibri" panose="020F0502020204030204" pitchFamily="34" charset="0"/>
              </a:defRPr>
            </a:lvl2pPr>
            <a:lvl3pPr marL="914400">
              <a:defRPr sz="2000">
                <a:solidFill>
                  <a:schemeClr val="tx1"/>
                </a:solidFill>
                <a:latin typeface="Calibri" panose="020F0502020204030204" pitchFamily="34" charset="0"/>
              </a:defRPr>
            </a:lvl3pPr>
            <a:lvl4pPr marL="1371600">
              <a:defRPr>
                <a:solidFill>
                  <a:schemeClr val="tx1"/>
                </a:solidFill>
                <a:latin typeface="Calibri" panose="020F0502020204030204" pitchFamily="34" charset="0"/>
              </a:defRPr>
            </a:lvl4pPr>
            <a:lvl5pPr marL="1828800">
              <a:defRPr>
                <a:solidFill>
                  <a:schemeClr val="tx1"/>
                </a:solidFill>
                <a:latin typeface="Calibri" panose="020F0502020204030204" pitchFamily="34" charset="0"/>
              </a:defRPr>
            </a:lvl5pPr>
            <a:lvl6pPr marL="2286000" fontAlgn="base">
              <a:spcAft>
                <a:spcPct val="0"/>
              </a:spcAft>
              <a:defRPr>
                <a:solidFill>
                  <a:schemeClr val="tx1"/>
                </a:solidFill>
                <a:latin typeface="Calibri" panose="020F0502020204030204" pitchFamily="34" charset="0"/>
              </a:defRPr>
            </a:lvl6pPr>
            <a:lvl7pPr marL="2743200" fontAlgn="base">
              <a:spcAft>
                <a:spcPct val="0"/>
              </a:spcAft>
              <a:defRPr>
                <a:solidFill>
                  <a:schemeClr val="tx1"/>
                </a:solidFill>
                <a:latin typeface="Calibri" panose="020F0502020204030204" pitchFamily="34" charset="0"/>
              </a:defRPr>
            </a:lvl7pPr>
            <a:lvl8pPr marL="3200400" fontAlgn="base">
              <a:spcAft>
                <a:spcPct val="0"/>
              </a:spcAft>
              <a:defRPr>
                <a:solidFill>
                  <a:schemeClr val="tx1"/>
                </a:solidFill>
                <a:latin typeface="Calibri" panose="020F0502020204030204" pitchFamily="34" charset="0"/>
              </a:defRPr>
            </a:lvl8pPr>
            <a:lvl9pPr marL="3657600" fontAlgn="base">
              <a:spcAft>
                <a:spcPct val="0"/>
              </a:spcAft>
              <a:defRPr>
                <a:solidFill>
                  <a:schemeClr val="tx1"/>
                </a:solidFill>
                <a:latin typeface="Calibri" panose="020F0502020204030204" pitchFamily="34" charset="0"/>
              </a:defRPr>
            </a:lvl9pPr>
          </a:lstStyle>
          <a:p>
            <a:pPr algn="r" defTabSz="685800" eaLnBrk="1" hangingPunct="1"/>
            <a:r>
              <a:rPr lang="en-GB" sz="1200" dirty="0">
                <a:solidFill>
                  <a:srgbClr val="292929"/>
                </a:solidFill>
                <a:latin typeface="+mn-lt"/>
                <a:ea typeface="+mn-ea"/>
                <a:cs typeface="+mn-ea"/>
                <a:sym typeface="+mn-lt"/>
              </a:rPr>
              <a:t>2017</a:t>
            </a:r>
            <a:endParaRPr lang="en-GB" sz="1200" dirty="0">
              <a:solidFill>
                <a:srgbClr val="292929"/>
              </a:solidFill>
              <a:latin typeface="+mn-lt"/>
              <a:ea typeface="+mn-ea"/>
              <a:cs typeface="+mn-ea"/>
              <a:sym typeface="+mn-lt"/>
            </a:endParaRPr>
          </a:p>
        </p:txBody>
      </p:sp>
      <p:sp>
        <p:nvSpPr>
          <p:cNvPr id="86" name="Text Placeholder 2"/>
          <p:cNvSpPr txBox="1"/>
          <p:nvPr/>
        </p:nvSpPr>
        <p:spPr bwMode="auto">
          <a:xfrm>
            <a:off x="395536" y="3299961"/>
            <a:ext cx="573199" cy="251099"/>
          </a:xfrm>
          <a:prstGeom prst="rect">
            <a:avLst/>
          </a:prstGeom>
          <a:noFill/>
          <a:ln>
            <a:noFill/>
          </a:ln>
        </p:spPr>
        <p:txBody>
          <a:bodyPr anchor="ctr"/>
          <a:lstStyle>
            <a:lvl1pPr>
              <a:defRPr sz="2800">
                <a:solidFill>
                  <a:schemeClr val="tx1"/>
                </a:solidFill>
                <a:latin typeface="Calibri" panose="020F0502020204030204" pitchFamily="34" charset="0"/>
              </a:defRPr>
            </a:lvl1pPr>
            <a:lvl2pPr marL="457200">
              <a:defRPr sz="2400">
                <a:solidFill>
                  <a:schemeClr val="tx1"/>
                </a:solidFill>
                <a:latin typeface="Calibri" panose="020F0502020204030204" pitchFamily="34" charset="0"/>
              </a:defRPr>
            </a:lvl2pPr>
            <a:lvl3pPr marL="914400">
              <a:defRPr sz="2000">
                <a:solidFill>
                  <a:schemeClr val="tx1"/>
                </a:solidFill>
                <a:latin typeface="Calibri" panose="020F0502020204030204" pitchFamily="34" charset="0"/>
              </a:defRPr>
            </a:lvl3pPr>
            <a:lvl4pPr marL="1371600">
              <a:defRPr>
                <a:solidFill>
                  <a:schemeClr val="tx1"/>
                </a:solidFill>
                <a:latin typeface="Calibri" panose="020F0502020204030204" pitchFamily="34" charset="0"/>
              </a:defRPr>
            </a:lvl4pPr>
            <a:lvl5pPr marL="1828800">
              <a:defRPr>
                <a:solidFill>
                  <a:schemeClr val="tx1"/>
                </a:solidFill>
                <a:latin typeface="Calibri" panose="020F0502020204030204" pitchFamily="34" charset="0"/>
              </a:defRPr>
            </a:lvl5pPr>
            <a:lvl6pPr marL="2286000" fontAlgn="base">
              <a:spcAft>
                <a:spcPct val="0"/>
              </a:spcAft>
              <a:defRPr>
                <a:solidFill>
                  <a:schemeClr val="tx1"/>
                </a:solidFill>
                <a:latin typeface="Calibri" panose="020F0502020204030204" pitchFamily="34" charset="0"/>
              </a:defRPr>
            </a:lvl6pPr>
            <a:lvl7pPr marL="2743200" fontAlgn="base">
              <a:spcAft>
                <a:spcPct val="0"/>
              </a:spcAft>
              <a:defRPr>
                <a:solidFill>
                  <a:schemeClr val="tx1"/>
                </a:solidFill>
                <a:latin typeface="Calibri" panose="020F0502020204030204" pitchFamily="34" charset="0"/>
              </a:defRPr>
            </a:lvl7pPr>
            <a:lvl8pPr marL="3200400" fontAlgn="base">
              <a:spcAft>
                <a:spcPct val="0"/>
              </a:spcAft>
              <a:defRPr>
                <a:solidFill>
                  <a:schemeClr val="tx1"/>
                </a:solidFill>
                <a:latin typeface="Calibri" panose="020F0502020204030204" pitchFamily="34" charset="0"/>
              </a:defRPr>
            </a:lvl8pPr>
            <a:lvl9pPr marL="3657600" fontAlgn="base">
              <a:spcAft>
                <a:spcPct val="0"/>
              </a:spcAft>
              <a:defRPr>
                <a:solidFill>
                  <a:schemeClr val="tx1"/>
                </a:solidFill>
                <a:latin typeface="Calibri" panose="020F0502020204030204" pitchFamily="34" charset="0"/>
              </a:defRPr>
            </a:lvl9pPr>
          </a:lstStyle>
          <a:p>
            <a:pPr algn="r" defTabSz="685800" eaLnBrk="1" hangingPunct="1"/>
            <a:r>
              <a:rPr lang="en-GB" sz="1200" dirty="0">
                <a:solidFill>
                  <a:srgbClr val="292929"/>
                </a:solidFill>
                <a:latin typeface="+mn-lt"/>
                <a:ea typeface="+mn-ea"/>
                <a:cs typeface="+mn-ea"/>
                <a:sym typeface="+mn-lt"/>
              </a:rPr>
              <a:t>2016</a:t>
            </a:r>
            <a:endParaRPr lang="en-GB" sz="1200" dirty="0">
              <a:solidFill>
                <a:srgbClr val="292929"/>
              </a:solidFill>
              <a:latin typeface="+mn-lt"/>
              <a:ea typeface="+mn-ea"/>
              <a:cs typeface="+mn-ea"/>
              <a:sym typeface="+mn-lt"/>
            </a:endParaRPr>
          </a:p>
        </p:txBody>
      </p:sp>
      <p:sp>
        <p:nvSpPr>
          <p:cNvPr id="87" name="Text Placeholder 2"/>
          <p:cNvSpPr txBox="1"/>
          <p:nvPr/>
        </p:nvSpPr>
        <p:spPr bwMode="auto">
          <a:xfrm>
            <a:off x="395536" y="3746411"/>
            <a:ext cx="573199" cy="251099"/>
          </a:xfrm>
          <a:prstGeom prst="rect">
            <a:avLst/>
          </a:prstGeom>
          <a:noFill/>
          <a:ln>
            <a:noFill/>
          </a:ln>
        </p:spPr>
        <p:txBody>
          <a:bodyPr anchor="ctr"/>
          <a:lstStyle>
            <a:lvl1pPr>
              <a:defRPr sz="2800">
                <a:solidFill>
                  <a:schemeClr val="tx1"/>
                </a:solidFill>
                <a:latin typeface="Calibri" panose="020F0502020204030204" pitchFamily="34" charset="0"/>
              </a:defRPr>
            </a:lvl1pPr>
            <a:lvl2pPr marL="457200">
              <a:defRPr sz="2400">
                <a:solidFill>
                  <a:schemeClr val="tx1"/>
                </a:solidFill>
                <a:latin typeface="Calibri" panose="020F0502020204030204" pitchFamily="34" charset="0"/>
              </a:defRPr>
            </a:lvl2pPr>
            <a:lvl3pPr marL="914400">
              <a:defRPr sz="2000">
                <a:solidFill>
                  <a:schemeClr val="tx1"/>
                </a:solidFill>
                <a:latin typeface="Calibri" panose="020F0502020204030204" pitchFamily="34" charset="0"/>
              </a:defRPr>
            </a:lvl3pPr>
            <a:lvl4pPr marL="1371600">
              <a:defRPr>
                <a:solidFill>
                  <a:schemeClr val="tx1"/>
                </a:solidFill>
                <a:latin typeface="Calibri" panose="020F0502020204030204" pitchFamily="34" charset="0"/>
              </a:defRPr>
            </a:lvl4pPr>
            <a:lvl5pPr marL="1828800">
              <a:defRPr>
                <a:solidFill>
                  <a:schemeClr val="tx1"/>
                </a:solidFill>
                <a:latin typeface="Calibri" panose="020F0502020204030204" pitchFamily="34" charset="0"/>
              </a:defRPr>
            </a:lvl5pPr>
            <a:lvl6pPr marL="2286000" fontAlgn="base">
              <a:spcAft>
                <a:spcPct val="0"/>
              </a:spcAft>
              <a:defRPr>
                <a:solidFill>
                  <a:schemeClr val="tx1"/>
                </a:solidFill>
                <a:latin typeface="Calibri" panose="020F0502020204030204" pitchFamily="34" charset="0"/>
              </a:defRPr>
            </a:lvl6pPr>
            <a:lvl7pPr marL="2743200" fontAlgn="base">
              <a:spcAft>
                <a:spcPct val="0"/>
              </a:spcAft>
              <a:defRPr>
                <a:solidFill>
                  <a:schemeClr val="tx1"/>
                </a:solidFill>
                <a:latin typeface="Calibri" panose="020F0502020204030204" pitchFamily="34" charset="0"/>
              </a:defRPr>
            </a:lvl7pPr>
            <a:lvl8pPr marL="3200400" fontAlgn="base">
              <a:spcAft>
                <a:spcPct val="0"/>
              </a:spcAft>
              <a:defRPr>
                <a:solidFill>
                  <a:schemeClr val="tx1"/>
                </a:solidFill>
                <a:latin typeface="Calibri" panose="020F0502020204030204" pitchFamily="34" charset="0"/>
              </a:defRPr>
            </a:lvl8pPr>
            <a:lvl9pPr marL="3657600" fontAlgn="base">
              <a:spcAft>
                <a:spcPct val="0"/>
              </a:spcAft>
              <a:defRPr>
                <a:solidFill>
                  <a:schemeClr val="tx1"/>
                </a:solidFill>
                <a:latin typeface="Calibri" panose="020F0502020204030204" pitchFamily="34" charset="0"/>
              </a:defRPr>
            </a:lvl9pPr>
          </a:lstStyle>
          <a:p>
            <a:pPr algn="r" defTabSz="685800" eaLnBrk="1" hangingPunct="1"/>
            <a:r>
              <a:rPr lang="en-GB" sz="1200" dirty="0">
                <a:solidFill>
                  <a:srgbClr val="292929"/>
                </a:solidFill>
                <a:latin typeface="+mn-lt"/>
                <a:ea typeface="+mn-ea"/>
                <a:cs typeface="+mn-ea"/>
                <a:sym typeface="+mn-lt"/>
              </a:rPr>
              <a:t>2015</a:t>
            </a:r>
            <a:endParaRPr lang="en-GB" sz="1200" dirty="0">
              <a:solidFill>
                <a:srgbClr val="292929"/>
              </a:solidFill>
              <a:latin typeface="+mn-lt"/>
              <a:ea typeface="+mn-ea"/>
              <a:cs typeface="+mn-ea"/>
              <a:sym typeface="+mn-lt"/>
            </a:endParaRPr>
          </a:p>
        </p:txBody>
      </p:sp>
      <p:sp>
        <p:nvSpPr>
          <p:cNvPr id="88" name="Text Placeholder 2"/>
          <p:cNvSpPr txBox="1"/>
          <p:nvPr/>
        </p:nvSpPr>
        <p:spPr bwMode="auto">
          <a:xfrm>
            <a:off x="395536" y="4192859"/>
            <a:ext cx="573199" cy="251099"/>
          </a:xfrm>
          <a:prstGeom prst="rect">
            <a:avLst/>
          </a:prstGeom>
          <a:noFill/>
          <a:ln>
            <a:noFill/>
          </a:ln>
        </p:spPr>
        <p:txBody>
          <a:bodyPr anchor="ctr"/>
          <a:lstStyle>
            <a:lvl1pPr>
              <a:defRPr sz="2800">
                <a:solidFill>
                  <a:schemeClr val="tx1"/>
                </a:solidFill>
                <a:latin typeface="Calibri" panose="020F0502020204030204" pitchFamily="34" charset="0"/>
              </a:defRPr>
            </a:lvl1pPr>
            <a:lvl2pPr marL="457200">
              <a:defRPr sz="2400">
                <a:solidFill>
                  <a:schemeClr val="tx1"/>
                </a:solidFill>
                <a:latin typeface="Calibri" panose="020F0502020204030204" pitchFamily="34" charset="0"/>
              </a:defRPr>
            </a:lvl2pPr>
            <a:lvl3pPr marL="914400">
              <a:defRPr sz="2000">
                <a:solidFill>
                  <a:schemeClr val="tx1"/>
                </a:solidFill>
                <a:latin typeface="Calibri" panose="020F0502020204030204" pitchFamily="34" charset="0"/>
              </a:defRPr>
            </a:lvl3pPr>
            <a:lvl4pPr marL="1371600">
              <a:defRPr>
                <a:solidFill>
                  <a:schemeClr val="tx1"/>
                </a:solidFill>
                <a:latin typeface="Calibri" panose="020F0502020204030204" pitchFamily="34" charset="0"/>
              </a:defRPr>
            </a:lvl4pPr>
            <a:lvl5pPr marL="1828800">
              <a:defRPr>
                <a:solidFill>
                  <a:schemeClr val="tx1"/>
                </a:solidFill>
                <a:latin typeface="Calibri" panose="020F0502020204030204" pitchFamily="34" charset="0"/>
              </a:defRPr>
            </a:lvl5pPr>
            <a:lvl6pPr marL="2286000" fontAlgn="base">
              <a:spcAft>
                <a:spcPct val="0"/>
              </a:spcAft>
              <a:defRPr>
                <a:solidFill>
                  <a:schemeClr val="tx1"/>
                </a:solidFill>
                <a:latin typeface="Calibri" panose="020F0502020204030204" pitchFamily="34" charset="0"/>
              </a:defRPr>
            </a:lvl6pPr>
            <a:lvl7pPr marL="2743200" fontAlgn="base">
              <a:spcAft>
                <a:spcPct val="0"/>
              </a:spcAft>
              <a:defRPr>
                <a:solidFill>
                  <a:schemeClr val="tx1"/>
                </a:solidFill>
                <a:latin typeface="Calibri" panose="020F0502020204030204" pitchFamily="34" charset="0"/>
              </a:defRPr>
            </a:lvl7pPr>
            <a:lvl8pPr marL="3200400" fontAlgn="base">
              <a:spcAft>
                <a:spcPct val="0"/>
              </a:spcAft>
              <a:defRPr>
                <a:solidFill>
                  <a:schemeClr val="tx1"/>
                </a:solidFill>
                <a:latin typeface="Calibri" panose="020F0502020204030204" pitchFamily="34" charset="0"/>
              </a:defRPr>
            </a:lvl8pPr>
            <a:lvl9pPr marL="3657600" fontAlgn="base">
              <a:spcAft>
                <a:spcPct val="0"/>
              </a:spcAft>
              <a:defRPr>
                <a:solidFill>
                  <a:schemeClr val="tx1"/>
                </a:solidFill>
                <a:latin typeface="Calibri" panose="020F0502020204030204" pitchFamily="34" charset="0"/>
              </a:defRPr>
            </a:lvl9pPr>
          </a:lstStyle>
          <a:p>
            <a:pPr algn="r" defTabSz="685800" eaLnBrk="1" hangingPunct="1"/>
            <a:r>
              <a:rPr lang="en-GB" sz="1200" dirty="0">
                <a:solidFill>
                  <a:srgbClr val="292929"/>
                </a:solidFill>
                <a:latin typeface="+mn-lt"/>
                <a:ea typeface="+mn-ea"/>
                <a:cs typeface="+mn-ea"/>
                <a:sym typeface="+mn-lt"/>
              </a:rPr>
              <a:t>2014</a:t>
            </a:r>
            <a:endParaRPr lang="en-GB" sz="1200" dirty="0">
              <a:solidFill>
                <a:srgbClr val="292929"/>
              </a:solidFill>
              <a:latin typeface="+mn-lt"/>
              <a:ea typeface="+mn-ea"/>
              <a:cs typeface="+mn-ea"/>
              <a:sym typeface="+mn-lt"/>
            </a:endParaRPr>
          </a:p>
        </p:txBody>
      </p:sp>
      <p:sp>
        <p:nvSpPr>
          <p:cNvPr id="89" name="Text Placeholder 2"/>
          <p:cNvSpPr txBox="1"/>
          <p:nvPr/>
        </p:nvSpPr>
        <p:spPr bwMode="auto">
          <a:xfrm>
            <a:off x="1583954" y="4515966"/>
            <a:ext cx="573199" cy="251099"/>
          </a:xfrm>
          <a:prstGeom prst="rect">
            <a:avLst/>
          </a:prstGeom>
          <a:noFill/>
          <a:ln>
            <a:noFill/>
          </a:ln>
        </p:spPr>
        <p:txBody>
          <a:bodyPr anchor="ctr"/>
          <a:lstStyle>
            <a:lvl1pPr>
              <a:defRPr sz="2800">
                <a:solidFill>
                  <a:schemeClr val="tx1"/>
                </a:solidFill>
                <a:latin typeface="Calibri" panose="020F0502020204030204" pitchFamily="34" charset="0"/>
              </a:defRPr>
            </a:lvl1pPr>
            <a:lvl2pPr marL="457200">
              <a:defRPr sz="2400">
                <a:solidFill>
                  <a:schemeClr val="tx1"/>
                </a:solidFill>
                <a:latin typeface="Calibri" panose="020F0502020204030204" pitchFamily="34" charset="0"/>
              </a:defRPr>
            </a:lvl2pPr>
            <a:lvl3pPr marL="914400">
              <a:defRPr sz="2000">
                <a:solidFill>
                  <a:schemeClr val="tx1"/>
                </a:solidFill>
                <a:latin typeface="Calibri" panose="020F0502020204030204" pitchFamily="34" charset="0"/>
              </a:defRPr>
            </a:lvl3pPr>
            <a:lvl4pPr marL="1371600">
              <a:defRPr>
                <a:solidFill>
                  <a:schemeClr val="tx1"/>
                </a:solidFill>
                <a:latin typeface="Calibri" panose="020F0502020204030204" pitchFamily="34" charset="0"/>
              </a:defRPr>
            </a:lvl4pPr>
            <a:lvl5pPr marL="1828800">
              <a:defRPr>
                <a:solidFill>
                  <a:schemeClr val="tx1"/>
                </a:solidFill>
                <a:latin typeface="Calibri" panose="020F0502020204030204" pitchFamily="34" charset="0"/>
              </a:defRPr>
            </a:lvl5pPr>
            <a:lvl6pPr marL="2286000" fontAlgn="base">
              <a:spcAft>
                <a:spcPct val="0"/>
              </a:spcAft>
              <a:defRPr>
                <a:solidFill>
                  <a:schemeClr val="tx1"/>
                </a:solidFill>
                <a:latin typeface="Calibri" panose="020F0502020204030204" pitchFamily="34" charset="0"/>
              </a:defRPr>
            </a:lvl6pPr>
            <a:lvl7pPr marL="2743200" fontAlgn="base">
              <a:spcAft>
                <a:spcPct val="0"/>
              </a:spcAft>
              <a:defRPr>
                <a:solidFill>
                  <a:schemeClr val="tx1"/>
                </a:solidFill>
                <a:latin typeface="Calibri" panose="020F0502020204030204" pitchFamily="34" charset="0"/>
              </a:defRPr>
            </a:lvl7pPr>
            <a:lvl8pPr marL="3200400" fontAlgn="base">
              <a:spcAft>
                <a:spcPct val="0"/>
              </a:spcAft>
              <a:defRPr>
                <a:solidFill>
                  <a:schemeClr val="tx1"/>
                </a:solidFill>
                <a:latin typeface="Calibri" panose="020F0502020204030204" pitchFamily="34" charset="0"/>
              </a:defRPr>
            </a:lvl8pPr>
            <a:lvl9pPr marL="3657600" fontAlgn="base">
              <a:spcAft>
                <a:spcPct val="0"/>
              </a:spcAft>
              <a:defRPr>
                <a:solidFill>
                  <a:schemeClr val="tx1"/>
                </a:solidFill>
                <a:latin typeface="Calibri" panose="020F0502020204030204" pitchFamily="34" charset="0"/>
              </a:defRPr>
            </a:lvl9pPr>
          </a:lstStyle>
          <a:p>
            <a:pPr algn="r" defTabSz="685800" eaLnBrk="1" hangingPunct="1"/>
            <a:r>
              <a:rPr lang="en-GB" sz="1200" dirty="0">
                <a:solidFill>
                  <a:srgbClr val="292929"/>
                </a:solidFill>
                <a:latin typeface="+mn-lt"/>
                <a:ea typeface="+mn-ea"/>
                <a:cs typeface="+mn-ea"/>
                <a:sym typeface="+mn-lt"/>
              </a:rPr>
              <a:t>02</a:t>
            </a:r>
            <a:endParaRPr lang="en-GB" sz="1200" dirty="0">
              <a:solidFill>
                <a:srgbClr val="292929"/>
              </a:solidFill>
              <a:latin typeface="+mn-lt"/>
              <a:ea typeface="+mn-ea"/>
              <a:cs typeface="+mn-ea"/>
              <a:sym typeface="+mn-lt"/>
            </a:endParaRPr>
          </a:p>
        </p:txBody>
      </p:sp>
      <p:sp>
        <p:nvSpPr>
          <p:cNvPr id="90" name="Text Placeholder 2"/>
          <p:cNvSpPr txBox="1"/>
          <p:nvPr/>
        </p:nvSpPr>
        <p:spPr bwMode="auto">
          <a:xfrm>
            <a:off x="2268316" y="4515966"/>
            <a:ext cx="573199" cy="251099"/>
          </a:xfrm>
          <a:prstGeom prst="rect">
            <a:avLst/>
          </a:prstGeom>
          <a:noFill/>
          <a:ln>
            <a:noFill/>
          </a:ln>
        </p:spPr>
        <p:txBody>
          <a:bodyPr anchor="ctr"/>
          <a:lstStyle>
            <a:lvl1pPr>
              <a:defRPr sz="2800">
                <a:solidFill>
                  <a:schemeClr val="tx1"/>
                </a:solidFill>
                <a:latin typeface="Calibri" panose="020F0502020204030204" pitchFamily="34" charset="0"/>
              </a:defRPr>
            </a:lvl1pPr>
            <a:lvl2pPr marL="457200">
              <a:defRPr sz="2400">
                <a:solidFill>
                  <a:schemeClr val="tx1"/>
                </a:solidFill>
                <a:latin typeface="Calibri" panose="020F0502020204030204" pitchFamily="34" charset="0"/>
              </a:defRPr>
            </a:lvl2pPr>
            <a:lvl3pPr marL="914400">
              <a:defRPr sz="2000">
                <a:solidFill>
                  <a:schemeClr val="tx1"/>
                </a:solidFill>
                <a:latin typeface="Calibri" panose="020F0502020204030204" pitchFamily="34" charset="0"/>
              </a:defRPr>
            </a:lvl3pPr>
            <a:lvl4pPr marL="1371600">
              <a:defRPr>
                <a:solidFill>
                  <a:schemeClr val="tx1"/>
                </a:solidFill>
                <a:latin typeface="Calibri" panose="020F0502020204030204" pitchFamily="34" charset="0"/>
              </a:defRPr>
            </a:lvl4pPr>
            <a:lvl5pPr marL="1828800">
              <a:defRPr>
                <a:solidFill>
                  <a:schemeClr val="tx1"/>
                </a:solidFill>
                <a:latin typeface="Calibri" panose="020F0502020204030204" pitchFamily="34" charset="0"/>
              </a:defRPr>
            </a:lvl5pPr>
            <a:lvl6pPr marL="2286000" fontAlgn="base">
              <a:spcAft>
                <a:spcPct val="0"/>
              </a:spcAft>
              <a:defRPr>
                <a:solidFill>
                  <a:schemeClr val="tx1"/>
                </a:solidFill>
                <a:latin typeface="Calibri" panose="020F0502020204030204" pitchFamily="34" charset="0"/>
              </a:defRPr>
            </a:lvl6pPr>
            <a:lvl7pPr marL="2743200" fontAlgn="base">
              <a:spcAft>
                <a:spcPct val="0"/>
              </a:spcAft>
              <a:defRPr>
                <a:solidFill>
                  <a:schemeClr val="tx1"/>
                </a:solidFill>
                <a:latin typeface="Calibri" panose="020F0502020204030204" pitchFamily="34" charset="0"/>
              </a:defRPr>
            </a:lvl7pPr>
            <a:lvl8pPr marL="3200400" fontAlgn="base">
              <a:spcAft>
                <a:spcPct val="0"/>
              </a:spcAft>
              <a:defRPr>
                <a:solidFill>
                  <a:schemeClr val="tx1"/>
                </a:solidFill>
                <a:latin typeface="Calibri" panose="020F0502020204030204" pitchFamily="34" charset="0"/>
              </a:defRPr>
            </a:lvl8pPr>
            <a:lvl9pPr marL="3657600" fontAlgn="base">
              <a:spcAft>
                <a:spcPct val="0"/>
              </a:spcAft>
              <a:defRPr>
                <a:solidFill>
                  <a:schemeClr val="tx1"/>
                </a:solidFill>
                <a:latin typeface="Calibri" panose="020F0502020204030204" pitchFamily="34" charset="0"/>
              </a:defRPr>
            </a:lvl9pPr>
          </a:lstStyle>
          <a:p>
            <a:pPr algn="r" defTabSz="685800" eaLnBrk="1" hangingPunct="1"/>
            <a:r>
              <a:rPr lang="en-GB" sz="1200" dirty="0">
                <a:solidFill>
                  <a:srgbClr val="292929"/>
                </a:solidFill>
                <a:latin typeface="+mn-lt"/>
                <a:ea typeface="+mn-ea"/>
                <a:cs typeface="+mn-ea"/>
                <a:sym typeface="+mn-lt"/>
              </a:rPr>
              <a:t>03</a:t>
            </a:r>
            <a:endParaRPr lang="en-GB" sz="1200" dirty="0">
              <a:solidFill>
                <a:srgbClr val="292929"/>
              </a:solidFill>
              <a:latin typeface="+mn-lt"/>
              <a:ea typeface="+mn-ea"/>
              <a:cs typeface="+mn-ea"/>
              <a:sym typeface="+mn-lt"/>
            </a:endParaRPr>
          </a:p>
        </p:txBody>
      </p:sp>
      <p:sp>
        <p:nvSpPr>
          <p:cNvPr id="91" name="Text Placeholder 2"/>
          <p:cNvSpPr txBox="1"/>
          <p:nvPr/>
        </p:nvSpPr>
        <p:spPr bwMode="auto">
          <a:xfrm>
            <a:off x="2952678" y="4515966"/>
            <a:ext cx="573199" cy="251099"/>
          </a:xfrm>
          <a:prstGeom prst="rect">
            <a:avLst/>
          </a:prstGeom>
          <a:noFill/>
          <a:ln>
            <a:noFill/>
          </a:ln>
        </p:spPr>
        <p:txBody>
          <a:bodyPr anchor="ctr"/>
          <a:lstStyle>
            <a:lvl1pPr>
              <a:defRPr sz="2800">
                <a:solidFill>
                  <a:schemeClr val="tx1"/>
                </a:solidFill>
                <a:latin typeface="Calibri" panose="020F0502020204030204" pitchFamily="34" charset="0"/>
              </a:defRPr>
            </a:lvl1pPr>
            <a:lvl2pPr marL="457200">
              <a:defRPr sz="2400">
                <a:solidFill>
                  <a:schemeClr val="tx1"/>
                </a:solidFill>
                <a:latin typeface="Calibri" panose="020F0502020204030204" pitchFamily="34" charset="0"/>
              </a:defRPr>
            </a:lvl2pPr>
            <a:lvl3pPr marL="914400">
              <a:defRPr sz="2000">
                <a:solidFill>
                  <a:schemeClr val="tx1"/>
                </a:solidFill>
                <a:latin typeface="Calibri" panose="020F0502020204030204" pitchFamily="34" charset="0"/>
              </a:defRPr>
            </a:lvl3pPr>
            <a:lvl4pPr marL="1371600">
              <a:defRPr>
                <a:solidFill>
                  <a:schemeClr val="tx1"/>
                </a:solidFill>
                <a:latin typeface="Calibri" panose="020F0502020204030204" pitchFamily="34" charset="0"/>
              </a:defRPr>
            </a:lvl4pPr>
            <a:lvl5pPr marL="1828800">
              <a:defRPr>
                <a:solidFill>
                  <a:schemeClr val="tx1"/>
                </a:solidFill>
                <a:latin typeface="Calibri" panose="020F0502020204030204" pitchFamily="34" charset="0"/>
              </a:defRPr>
            </a:lvl5pPr>
            <a:lvl6pPr marL="2286000" fontAlgn="base">
              <a:spcAft>
                <a:spcPct val="0"/>
              </a:spcAft>
              <a:defRPr>
                <a:solidFill>
                  <a:schemeClr val="tx1"/>
                </a:solidFill>
                <a:latin typeface="Calibri" panose="020F0502020204030204" pitchFamily="34" charset="0"/>
              </a:defRPr>
            </a:lvl6pPr>
            <a:lvl7pPr marL="2743200" fontAlgn="base">
              <a:spcAft>
                <a:spcPct val="0"/>
              </a:spcAft>
              <a:defRPr>
                <a:solidFill>
                  <a:schemeClr val="tx1"/>
                </a:solidFill>
                <a:latin typeface="Calibri" panose="020F0502020204030204" pitchFamily="34" charset="0"/>
              </a:defRPr>
            </a:lvl7pPr>
            <a:lvl8pPr marL="3200400" fontAlgn="base">
              <a:spcAft>
                <a:spcPct val="0"/>
              </a:spcAft>
              <a:defRPr>
                <a:solidFill>
                  <a:schemeClr val="tx1"/>
                </a:solidFill>
                <a:latin typeface="Calibri" panose="020F0502020204030204" pitchFamily="34" charset="0"/>
              </a:defRPr>
            </a:lvl8pPr>
            <a:lvl9pPr marL="3657600" fontAlgn="base">
              <a:spcAft>
                <a:spcPct val="0"/>
              </a:spcAft>
              <a:defRPr>
                <a:solidFill>
                  <a:schemeClr val="tx1"/>
                </a:solidFill>
                <a:latin typeface="Calibri" panose="020F0502020204030204" pitchFamily="34" charset="0"/>
              </a:defRPr>
            </a:lvl9pPr>
          </a:lstStyle>
          <a:p>
            <a:pPr algn="r" defTabSz="685800" eaLnBrk="1" hangingPunct="1"/>
            <a:r>
              <a:rPr lang="en-GB" sz="1200" dirty="0">
                <a:solidFill>
                  <a:srgbClr val="292929"/>
                </a:solidFill>
                <a:latin typeface="+mn-lt"/>
                <a:ea typeface="+mn-ea"/>
                <a:cs typeface="+mn-ea"/>
                <a:sym typeface="+mn-lt"/>
              </a:rPr>
              <a:t>04</a:t>
            </a:r>
            <a:endParaRPr lang="en-GB" sz="1200" dirty="0">
              <a:solidFill>
                <a:srgbClr val="292929"/>
              </a:solidFill>
              <a:latin typeface="+mn-lt"/>
              <a:ea typeface="+mn-ea"/>
              <a:cs typeface="+mn-ea"/>
              <a:sym typeface="+mn-lt"/>
            </a:endParaRPr>
          </a:p>
        </p:txBody>
      </p:sp>
      <p:sp>
        <p:nvSpPr>
          <p:cNvPr id="92" name="Text Placeholder 2"/>
          <p:cNvSpPr txBox="1"/>
          <p:nvPr/>
        </p:nvSpPr>
        <p:spPr bwMode="auto">
          <a:xfrm>
            <a:off x="3637040" y="4515966"/>
            <a:ext cx="573199" cy="251099"/>
          </a:xfrm>
          <a:prstGeom prst="rect">
            <a:avLst/>
          </a:prstGeom>
          <a:noFill/>
          <a:ln>
            <a:noFill/>
          </a:ln>
        </p:spPr>
        <p:txBody>
          <a:bodyPr anchor="ctr"/>
          <a:lstStyle>
            <a:lvl1pPr>
              <a:defRPr sz="2800">
                <a:solidFill>
                  <a:schemeClr val="tx1"/>
                </a:solidFill>
                <a:latin typeface="Calibri" panose="020F0502020204030204" pitchFamily="34" charset="0"/>
              </a:defRPr>
            </a:lvl1pPr>
            <a:lvl2pPr marL="457200">
              <a:defRPr sz="2400">
                <a:solidFill>
                  <a:schemeClr val="tx1"/>
                </a:solidFill>
                <a:latin typeface="Calibri" panose="020F0502020204030204" pitchFamily="34" charset="0"/>
              </a:defRPr>
            </a:lvl2pPr>
            <a:lvl3pPr marL="914400">
              <a:defRPr sz="2000">
                <a:solidFill>
                  <a:schemeClr val="tx1"/>
                </a:solidFill>
                <a:latin typeface="Calibri" panose="020F0502020204030204" pitchFamily="34" charset="0"/>
              </a:defRPr>
            </a:lvl3pPr>
            <a:lvl4pPr marL="1371600">
              <a:defRPr>
                <a:solidFill>
                  <a:schemeClr val="tx1"/>
                </a:solidFill>
                <a:latin typeface="Calibri" panose="020F0502020204030204" pitchFamily="34" charset="0"/>
              </a:defRPr>
            </a:lvl4pPr>
            <a:lvl5pPr marL="1828800">
              <a:defRPr>
                <a:solidFill>
                  <a:schemeClr val="tx1"/>
                </a:solidFill>
                <a:latin typeface="Calibri" panose="020F0502020204030204" pitchFamily="34" charset="0"/>
              </a:defRPr>
            </a:lvl5pPr>
            <a:lvl6pPr marL="2286000" fontAlgn="base">
              <a:spcAft>
                <a:spcPct val="0"/>
              </a:spcAft>
              <a:defRPr>
                <a:solidFill>
                  <a:schemeClr val="tx1"/>
                </a:solidFill>
                <a:latin typeface="Calibri" panose="020F0502020204030204" pitchFamily="34" charset="0"/>
              </a:defRPr>
            </a:lvl6pPr>
            <a:lvl7pPr marL="2743200" fontAlgn="base">
              <a:spcAft>
                <a:spcPct val="0"/>
              </a:spcAft>
              <a:defRPr>
                <a:solidFill>
                  <a:schemeClr val="tx1"/>
                </a:solidFill>
                <a:latin typeface="Calibri" panose="020F0502020204030204" pitchFamily="34" charset="0"/>
              </a:defRPr>
            </a:lvl7pPr>
            <a:lvl8pPr marL="3200400" fontAlgn="base">
              <a:spcAft>
                <a:spcPct val="0"/>
              </a:spcAft>
              <a:defRPr>
                <a:solidFill>
                  <a:schemeClr val="tx1"/>
                </a:solidFill>
                <a:latin typeface="Calibri" panose="020F0502020204030204" pitchFamily="34" charset="0"/>
              </a:defRPr>
            </a:lvl8pPr>
            <a:lvl9pPr marL="3657600" fontAlgn="base">
              <a:spcAft>
                <a:spcPct val="0"/>
              </a:spcAft>
              <a:defRPr>
                <a:solidFill>
                  <a:schemeClr val="tx1"/>
                </a:solidFill>
                <a:latin typeface="Calibri" panose="020F0502020204030204" pitchFamily="34" charset="0"/>
              </a:defRPr>
            </a:lvl9pPr>
          </a:lstStyle>
          <a:p>
            <a:pPr algn="r" defTabSz="685800" eaLnBrk="1" hangingPunct="1"/>
            <a:r>
              <a:rPr lang="en-GB" sz="1200" dirty="0">
                <a:solidFill>
                  <a:srgbClr val="292929"/>
                </a:solidFill>
                <a:latin typeface="+mn-lt"/>
                <a:ea typeface="+mn-ea"/>
                <a:cs typeface="+mn-ea"/>
                <a:sym typeface="+mn-lt"/>
              </a:rPr>
              <a:t>05</a:t>
            </a:r>
            <a:endParaRPr lang="en-GB" sz="1200" dirty="0">
              <a:solidFill>
                <a:srgbClr val="292929"/>
              </a:solidFill>
              <a:latin typeface="+mn-lt"/>
              <a:ea typeface="+mn-ea"/>
              <a:cs typeface="+mn-ea"/>
              <a:sym typeface="+mn-lt"/>
            </a:endParaRPr>
          </a:p>
        </p:txBody>
      </p:sp>
      <p:sp>
        <p:nvSpPr>
          <p:cNvPr id="93" name="Text Placeholder 2"/>
          <p:cNvSpPr txBox="1"/>
          <p:nvPr/>
        </p:nvSpPr>
        <p:spPr bwMode="auto">
          <a:xfrm>
            <a:off x="4321402" y="4515966"/>
            <a:ext cx="573199" cy="251099"/>
          </a:xfrm>
          <a:prstGeom prst="rect">
            <a:avLst/>
          </a:prstGeom>
          <a:noFill/>
          <a:ln>
            <a:noFill/>
          </a:ln>
        </p:spPr>
        <p:txBody>
          <a:bodyPr anchor="ctr"/>
          <a:lstStyle>
            <a:lvl1pPr>
              <a:defRPr sz="2800">
                <a:solidFill>
                  <a:schemeClr val="tx1"/>
                </a:solidFill>
                <a:latin typeface="Calibri" panose="020F0502020204030204" pitchFamily="34" charset="0"/>
              </a:defRPr>
            </a:lvl1pPr>
            <a:lvl2pPr marL="457200">
              <a:defRPr sz="2400">
                <a:solidFill>
                  <a:schemeClr val="tx1"/>
                </a:solidFill>
                <a:latin typeface="Calibri" panose="020F0502020204030204" pitchFamily="34" charset="0"/>
              </a:defRPr>
            </a:lvl2pPr>
            <a:lvl3pPr marL="914400">
              <a:defRPr sz="2000">
                <a:solidFill>
                  <a:schemeClr val="tx1"/>
                </a:solidFill>
                <a:latin typeface="Calibri" panose="020F0502020204030204" pitchFamily="34" charset="0"/>
              </a:defRPr>
            </a:lvl3pPr>
            <a:lvl4pPr marL="1371600">
              <a:defRPr>
                <a:solidFill>
                  <a:schemeClr val="tx1"/>
                </a:solidFill>
                <a:latin typeface="Calibri" panose="020F0502020204030204" pitchFamily="34" charset="0"/>
              </a:defRPr>
            </a:lvl4pPr>
            <a:lvl5pPr marL="1828800">
              <a:defRPr>
                <a:solidFill>
                  <a:schemeClr val="tx1"/>
                </a:solidFill>
                <a:latin typeface="Calibri" panose="020F0502020204030204" pitchFamily="34" charset="0"/>
              </a:defRPr>
            </a:lvl5pPr>
            <a:lvl6pPr marL="2286000" fontAlgn="base">
              <a:spcAft>
                <a:spcPct val="0"/>
              </a:spcAft>
              <a:defRPr>
                <a:solidFill>
                  <a:schemeClr val="tx1"/>
                </a:solidFill>
                <a:latin typeface="Calibri" panose="020F0502020204030204" pitchFamily="34" charset="0"/>
              </a:defRPr>
            </a:lvl6pPr>
            <a:lvl7pPr marL="2743200" fontAlgn="base">
              <a:spcAft>
                <a:spcPct val="0"/>
              </a:spcAft>
              <a:defRPr>
                <a:solidFill>
                  <a:schemeClr val="tx1"/>
                </a:solidFill>
                <a:latin typeface="Calibri" panose="020F0502020204030204" pitchFamily="34" charset="0"/>
              </a:defRPr>
            </a:lvl7pPr>
            <a:lvl8pPr marL="3200400" fontAlgn="base">
              <a:spcAft>
                <a:spcPct val="0"/>
              </a:spcAft>
              <a:defRPr>
                <a:solidFill>
                  <a:schemeClr val="tx1"/>
                </a:solidFill>
                <a:latin typeface="Calibri" panose="020F0502020204030204" pitchFamily="34" charset="0"/>
              </a:defRPr>
            </a:lvl8pPr>
            <a:lvl9pPr marL="3657600" fontAlgn="base">
              <a:spcAft>
                <a:spcPct val="0"/>
              </a:spcAft>
              <a:defRPr>
                <a:solidFill>
                  <a:schemeClr val="tx1"/>
                </a:solidFill>
                <a:latin typeface="Calibri" panose="020F0502020204030204" pitchFamily="34" charset="0"/>
              </a:defRPr>
            </a:lvl9pPr>
          </a:lstStyle>
          <a:p>
            <a:pPr algn="r" defTabSz="685800" eaLnBrk="1" hangingPunct="1"/>
            <a:r>
              <a:rPr lang="en-GB" sz="1200" dirty="0">
                <a:solidFill>
                  <a:srgbClr val="292929"/>
                </a:solidFill>
                <a:latin typeface="+mn-lt"/>
                <a:ea typeface="+mn-ea"/>
                <a:cs typeface="+mn-ea"/>
                <a:sym typeface="+mn-lt"/>
              </a:rPr>
              <a:t>06</a:t>
            </a:r>
            <a:endParaRPr lang="en-GB" sz="1200" dirty="0">
              <a:solidFill>
                <a:srgbClr val="292929"/>
              </a:solidFill>
              <a:latin typeface="+mn-lt"/>
              <a:ea typeface="+mn-ea"/>
              <a:cs typeface="+mn-ea"/>
              <a:sym typeface="+mn-lt"/>
            </a:endParaRPr>
          </a:p>
        </p:txBody>
      </p:sp>
      <p:sp>
        <p:nvSpPr>
          <p:cNvPr id="94" name="Text Placeholder 2"/>
          <p:cNvSpPr txBox="1"/>
          <p:nvPr/>
        </p:nvSpPr>
        <p:spPr bwMode="auto">
          <a:xfrm>
            <a:off x="5005764" y="4515966"/>
            <a:ext cx="573199" cy="251099"/>
          </a:xfrm>
          <a:prstGeom prst="rect">
            <a:avLst/>
          </a:prstGeom>
          <a:noFill/>
          <a:ln>
            <a:noFill/>
          </a:ln>
        </p:spPr>
        <p:txBody>
          <a:bodyPr anchor="ctr"/>
          <a:lstStyle>
            <a:lvl1pPr>
              <a:defRPr sz="2800">
                <a:solidFill>
                  <a:schemeClr val="tx1"/>
                </a:solidFill>
                <a:latin typeface="Calibri" panose="020F0502020204030204" pitchFamily="34" charset="0"/>
              </a:defRPr>
            </a:lvl1pPr>
            <a:lvl2pPr marL="457200">
              <a:defRPr sz="2400">
                <a:solidFill>
                  <a:schemeClr val="tx1"/>
                </a:solidFill>
                <a:latin typeface="Calibri" panose="020F0502020204030204" pitchFamily="34" charset="0"/>
              </a:defRPr>
            </a:lvl2pPr>
            <a:lvl3pPr marL="914400">
              <a:defRPr sz="2000">
                <a:solidFill>
                  <a:schemeClr val="tx1"/>
                </a:solidFill>
                <a:latin typeface="Calibri" panose="020F0502020204030204" pitchFamily="34" charset="0"/>
              </a:defRPr>
            </a:lvl3pPr>
            <a:lvl4pPr marL="1371600">
              <a:defRPr>
                <a:solidFill>
                  <a:schemeClr val="tx1"/>
                </a:solidFill>
                <a:latin typeface="Calibri" panose="020F0502020204030204" pitchFamily="34" charset="0"/>
              </a:defRPr>
            </a:lvl4pPr>
            <a:lvl5pPr marL="1828800">
              <a:defRPr>
                <a:solidFill>
                  <a:schemeClr val="tx1"/>
                </a:solidFill>
                <a:latin typeface="Calibri" panose="020F0502020204030204" pitchFamily="34" charset="0"/>
              </a:defRPr>
            </a:lvl5pPr>
            <a:lvl6pPr marL="2286000" fontAlgn="base">
              <a:spcAft>
                <a:spcPct val="0"/>
              </a:spcAft>
              <a:defRPr>
                <a:solidFill>
                  <a:schemeClr val="tx1"/>
                </a:solidFill>
                <a:latin typeface="Calibri" panose="020F0502020204030204" pitchFamily="34" charset="0"/>
              </a:defRPr>
            </a:lvl6pPr>
            <a:lvl7pPr marL="2743200" fontAlgn="base">
              <a:spcAft>
                <a:spcPct val="0"/>
              </a:spcAft>
              <a:defRPr>
                <a:solidFill>
                  <a:schemeClr val="tx1"/>
                </a:solidFill>
                <a:latin typeface="Calibri" panose="020F0502020204030204" pitchFamily="34" charset="0"/>
              </a:defRPr>
            </a:lvl7pPr>
            <a:lvl8pPr marL="3200400" fontAlgn="base">
              <a:spcAft>
                <a:spcPct val="0"/>
              </a:spcAft>
              <a:defRPr>
                <a:solidFill>
                  <a:schemeClr val="tx1"/>
                </a:solidFill>
                <a:latin typeface="Calibri" panose="020F0502020204030204" pitchFamily="34" charset="0"/>
              </a:defRPr>
            </a:lvl8pPr>
            <a:lvl9pPr marL="3657600" fontAlgn="base">
              <a:spcAft>
                <a:spcPct val="0"/>
              </a:spcAft>
              <a:defRPr>
                <a:solidFill>
                  <a:schemeClr val="tx1"/>
                </a:solidFill>
                <a:latin typeface="Calibri" panose="020F0502020204030204" pitchFamily="34" charset="0"/>
              </a:defRPr>
            </a:lvl9pPr>
          </a:lstStyle>
          <a:p>
            <a:pPr algn="r" defTabSz="685800" eaLnBrk="1" hangingPunct="1"/>
            <a:r>
              <a:rPr lang="en-GB" sz="1200" dirty="0">
                <a:solidFill>
                  <a:srgbClr val="292929"/>
                </a:solidFill>
                <a:latin typeface="+mn-lt"/>
                <a:ea typeface="+mn-ea"/>
                <a:cs typeface="+mn-ea"/>
                <a:sym typeface="+mn-lt"/>
              </a:rPr>
              <a:t>07</a:t>
            </a:r>
            <a:endParaRPr lang="en-GB" sz="1200" dirty="0">
              <a:solidFill>
                <a:srgbClr val="292929"/>
              </a:solidFill>
              <a:latin typeface="+mn-lt"/>
              <a:ea typeface="+mn-ea"/>
              <a:cs typeface="+mn-ea"/>
              <a:sym typeface="+mn-lt"/>
            </a:endParaRPr>
          </a:p>
        </p:txBody>
      </p:sp>
      <p:sp>
        <p:nvSpPr>
          <p:cNvPr id="95" name="Text Placeholder 2"/>
          <p:cNvSpPr txBox="1"/>
          <p:nvPr/>
        </p:nvSpPr>
        <p:spPr bwMode="auto">
          <a:xfrm>
            <a:off x="5690126" y="4515966"/>
            <a:ext cx="573199" cy="251099"/>
          </a:xfrm>
          <a:prstGeom prst="rect">
            <a:avLst/>
          </a:prstGeom>
          <a:noFill/>
          <a:ln>
            <a:noFill/>
          </a:ln>
        </p:spPr>
        <p:txBody>
          <a:bodyPr anchor="ctr"/>
          <a:lstStyle>
            <a:lvl1pPr>
              <a:defRPr sz="2800">
                <a:solidFill>
                  <a:schemeClr val="tx1"/>
                </a:solidFill>
                <a:latin typeface="Calibri" panose="020F0502020204030204" pitchFamily="34" charset="0"/>
              </a:defRPr>
            </a:lvl1pPr>
            <a:lvl2pPr marL="457200">
              <a:defRPr sz="2400">
                <a:solidFill>
                  <a:schemeClr val="tx1"/>
                </a:solidFill>
                <a:latin typeface="Calibri" panose="020F0502020204030204" pitchFamily="34" charset="0"/>
              </a:defRPr>
            </a:lvl2pPr>
            <a:lvl3pPr marL="914400">
              <a:defRPr sz="2000">
                <a:solidFill>
                  <a:schemeClr val="tx1"/>
                </a:solidFill>
                <a:latin typeface="Calibri" panose="020F0502020204030204" pitchFamily="34" charset="0"/>
              </a:defRPr>
            </a:lvl3pPr>
            <a:lvl4pPr marL="1371600">
              <a:defRPr>
                <a:solidFill>
                  <a:schemeClr val="tx1"/>
                </a:solidFill>
                <a:latin typeface="Calibri" panose="020F0502020204030204" pitchFamily="34" charset="0"/>
              </a:defRPr>
            </a:lvl4pPr>
            <a:lvl5pPr marL="1828800">
              <a:defRPr>
                <a:solidFill>
                  <a:schemeClr val="tx1"/>
                </a:solidFill>
                <a:latin typeface="Calibri" panose="020F0502020204030204" pitchFamily="34" charset="0"/>
              </a:defRPr>
            </a:lvl5pPr>
            <a:lvl6pPr marL="2286000" fontAlgn="base">
              <a:spcAft>
                <a:spcPct val="0"/>
              </a:spcAft>
              <a:defRPr>
                <a:solidFill>
                  <a:schemeClr val="tx1"/>
                </a:solidFill>
                <a:latin typeface="Calibri" panose="020F0502020204030204" pitchFamily="34" charset="0"/>
              </a:defRPr>
            </a:lvl6pPr>
            <a:lvl7pPr marL="2743200" fontAlgn="base">
              <a:spcAft>
                <a:spcPct val="0"/>
              </a:spcAft>
              <a:defRPr>
                <a:solidFill>
                  <a:schemeClr val="tx1"/>
                </a:solidFill>
                <a:latin typeface="Calibri" panose="020F0502020204030204" pitchFamily="34" charset="0"/>
              </a:defRPr>
            </a:lvl7pPr>
            <a:lvl8pPr marL="3200400" fontAlgn="base">
              <a:spcAft>
                <a:spcPct val="0"/>
              </a:spcAft>
              <a:defRPr>
                <a:solidFill>
                  <a:schemeClr val="tx1"/>
                </a:solidFill>
                <a:latin typeface="Calibri" panose="020F0502020204030204" pitchFamily="34" charset="0"/>
              </a:defRPr>
            </a:lvl8pPr>
            <a:lvl9pPr marL="3657600" fontAlgn="base">
              <a:spcAft>
                <a:spcPct val="0"/>
              </a:spcAft>
              <a:defRPr>
                <a:solidFill>
                  <a:schemeClr val="tx1"/>
                </a:solidFill>
                <a:latin typeface="Calibri" panose="020F0502020204030204" pitchFamily="34" charset="0"/>
              </a:defRPr>
            </a:lvl9pPr>
          </a:lstStyle>
          <a:p>
            <a:pPr algn="r" defTabSz="685800" eaLnBrk="1" hangingPunct="1"/>
            <a:r>
              <a:rPr lang="en-GB" sz="1200" dirty="0">
                <a:solidFill>
                  <a:srgbClr val="292929"/>
                </a:solidFill>
                <a:latin typeface="+mn-lt"/>
                <a:ea typeface="+mn-ea"/>
                <a:cs typeface="+mn-ea"/>
                <a:sym typeface="+mn-lt"/>
              </a:rPr>
              <a:t>08</a:t>
            </a:r>
            <a:endParaRPr lang="en-GB" sz="1200" dirty="0">
              <a:solidFill>
                <a:srgbClr val="292929"/>
              </a:solidFill>
              <a:latin typeface="+mn-lt"/>
              <a:ea typeface="+mn-ea"/>
              <a:cs typeface="+mn-ea"/>
              <a:sym typeface="+mn-lt"/>
            </a:endParaRPr>
          </a:p>
        </p:txBody>
      </p:sp>
      <p:sp>
        <p:nvSpPr>
          <p:cNvPr id="96" name="Text Placeholder 2"/>
          <p:cNvSpPr txBox="1"/>
          <p:nvPr/>
        </p:nvSpPr>
        <p:spPr bwMode="auto">
          <a:xfrm>
            <a:off x="6374488" y="4515966"/>
            <a:ext cx="573199" cy="251099"/>
          </a:xfrm>
          <a:prstGeom prst="rect">
            <a:avLst/>
          </a:prstGeom>
          <a:noFill/>
          <a:ln>
            <a:noFill/>
          </a:ln>
        </p:spPr>
        <p:txBody>
          <a:bodyPr anchor="ctr"/>
          <a:lstStyle>
            <a:lvl1pPr>
              <a:defRPr sz="2800">
                <a:solidFill>
                  <a:schemeClr val="tx1"/>
                </a:solidFill>
                <a:latin typeface="Calibri" panose="020F0502020204030204" pitchFamily="34" charset="0"/>
              </a:defRPr>
            </a:lvl1pPr>
            <a:lvl2pPr marL="457200">
              <a:defRPr sz="2400">
                <a:solidFill>
                  <a:schemeClr val="tx1"/>
                </a:solidFill>
                <a:latin typeface="Calibri" panose="020F0502020204030204" pitchFamily="34" charset="0"/>
              </a:defRPr>
            </a:lvl2pPr>
            <a:lvl3pPr marL="914400">
              <a:defRPr sz="2000">
                <a:solidFill>
                  <a:schemeClr val="tx1"/>
                </a:solidFill>
                <a:latin typeface="Calibri" panose="020F0502020204030204" pitchFamily="34" charset="0"/>
              </a:defRPr>
            </a:lvl3pPr>
            <a:lvl4pPr marL="1371600">
              <a:defRPr>
                <a:solidFill>
                  <a:schemeClr val="tx1"/>
                </a:solidFill>
                <a:latin typeface="Calibri" panose="020F0502020204030204" pitchFamily="34" charset="0"/>
              </a:defRPr>
            </a:lvl4pPr>
            <a:lvl5pPr marL="1828800">
              <a:defRPr>
                <a:solidFill>
                  <a:schemeClr val="tx1"/>
                </a:solidFill>
                <a:latin typeface="Calibri" panose="020F0502020204030204" pitchFamily="34" charset="0"/>
              </a:defRPr>
            </a:lvl5pPr>
            <a:lvl6pPr marL="2286000" fontAlgn="base">
              <a:spcAft>
                <a:spcPct val="0"/>
              </a:spcAft>
              <a:defRPr>
                <a:solidFill>
                  <a:schemeClr val="tx1"/>
                </a:solidFill>
                <a:latin typeface="Calibri" panose="020F0502020204030204" pitchFamily="34" charset="0"/>
              </a:defRPr>
            </a:lvl6pPr>
            <a:lvl7pPr marL="2743200" fontAlgn="base">
              <a:spcAft>
                <a:spcPct val="0"/>
              </a:spcAft>
              <a:defRPr>
                <a:solidFill>
                  <a:schemeClr val="tx1"/>
                </a:solidFill>
                <a:latin typeface="Calibri" panose="020F0502020204030204" pitchFamily="34" charset="0"/>
              </a:defRPr>
            </a:lvl7pPr>
            <a:lvl8pPr marL="3200400" fontAlgn="base">
              <a:spcAft>
                <a:spcPct val="0"/>
              </a:spcAft>
              <a:defRPr>
                <a:solidFill>
                  <a:schemeClr val="tx1"/>
                </a:solidFill>
                <a:latin typeface="Calibri" panose="020F0502020204030204" pitchFamily="34" charset="0"/>
              </a:defRPr>
            </a:lvl8pPr>
            <a:lvl9pPr marL="3657600" fontAlgn="base">
              <a:spcAft>
                <a:spcPct val="0"/>
              </a:spcAft>
              <a:defRPr>
                <a:solidFill>
                  <a:schemeClr val="tx1"/>
                </a:solidFill>
                <a:latin typeface="Calibri" panose="020F0502020204030204" pitchFamily="34" charset="0"/>
              </a:defRPr>
            </a:lvl9pPr>
          </a:lstStyle>
          <a:p>
            <a:pPr algn="r" defTabSz="685800" eaLnBrk="1" hangingPunct="1"/>
            <a:r>
              <a:rPr lang="en-GB" sz="1200" dirty="0">
                <a:solidFill>
                  <a:srgbClr val="292929"/>
                </a:solidFill>
                <a:latin typeface="+mn-lt"/>
                <a:ea typeface="+mn-ea"/>
                <a:cs typeface="+mn-ea"/>
                <a:sym typeface="+mn-lt"/>
              </a:rPr>
              <a:t>09</a:t>
            </a:r>
            <a:endParaRPr lang="en-GB" sz="1200" dirty="0">
              <a:solidFill>
                <a:srgbClr val="292929"/>
              </a:solidFill>
              <a:latin typeface="+mn-lt"/>
              <a:ea typeface="+mn-ea"/>
              <a:cs typeface="+mn-ea"/>
              <a:sym typeface="+mn-lt"/>
            </a:endParaRPr>
          </a:p>
        </p:txBody>
      </p:sp>
      <p:sp>
        <p:nvSpPr>
          <p:cNvPr id="97" name="Text Placeholder 2"/>
          <p:cNvSpPr txBox="1"/>
          <p:nvPr/>
        </p:nvSpPr>
        <p:spPr bwMode="auto">
          <a:xfrm>
            <a:off x="7058850" y="4515966"/>
            <a:ext cx="573199" cy="251099"/>
          </a:xfrm>
          <a:prstGeom prst="rect">
            <a:avLst/>
          </a:prstGeom>
          <a:noFill/>
          <a:ln>
            <a:noFill/>
          </a:ln>
        </p:spPr>
        <p:txBody>
          <a:bodyPr anchor="ctr"/>
          <a:lstStyle>
            <a:lvl1pPr>
              <a:defRPr sz="2800">
                <a:solidFill>
                  <a:schemeClr val="tx1"/>
                </a:solidFill>
                <a:latin typeface="Calibri" panose="020F0502020204030204" pitchFamily="34" charset="0"/>
              </a:defRPr>
            </a:lvl1pPr>
            <a:lvl2pPr marL="457200">
              <a:defRPr sz="2400">
                <a:solidFill>
                  <a:schemeClr val="tx1"/>
                </a:solidFill>
                <a:latin typeface="Calibri" panose="020F0502020204030204" pitchFamily="34" charset="0"/>
              </a:defRPr>
            </a:lvl2pPr>
            <a:lvl3pPr marL="914400">
              <a:defRPr sz="2000">
                <a:solidFill>
                  <a:schemeClr val="tx1"/>
                </a:solidFill>
                <a:latin typeface="Calibri" panose="020F0502020204030204" pitchFamily="34" charset="0"/>
              </a:defRPr>
            </a:lvl3pPr>
            <a:lvl4pPr marL="1371600">
              <a:defRPr>
                <a:solidFill>
                  <a:schemeClr val="tx1"/>
                </a:solidFill>
                <a:latin typeface="Calibri" panose="020F0502020204030204" pitchFamily="34" charset="0"/>
              </a:defRPr>
            </a:lvl4pPr>
            <a:lvl5pPr marL="1828800">
              <a:defRPr>
                <a:solidFill>
                  <a:schemeClr val="tx1"/>
                </a:solidFill>
                <a:latin typeface="Calibri" panose="020F0502020204030204" pitchFamily="34" charset="0"/>
              </a:defRPr>
            </a:lvl5pPr>
            <a:lvl6pPr marL="2286000" fontAlgn="base">
              <a:spcAft>
                <a:spcPct val="0"/>
              </a:spcAft>
              <a:defRPr>
                <a:solidFill>
                  <a:schemeClr val="tx1"/>
                </a:solidFill>
                <a:latin typeface="Calibri" panose="020F0502020204030204" pitchFamily="34" charset="0"/>
              </a:defRPr>
            </a:lvl6pPr>
            <a:lvl7pPr marL="2743200" fontAlgn="base">
              <a:spcAft>
                <a:spcPct val="0"/>
              </a:spcAft>
              <a:defRPr>
                <a:solidFill>
                  <a:schemeClr val="tx1"/>
                </a:solidFill>
                <a:latin typeface="Calibri" panose="020F0502020204030204" pitchFamily="34" charset="0"/>
              </a:defRPr>
            </a:lvl7pPr>
            <a:lvl8pPr marL="3200400" fontAlgn="base">
              <a:spcAft>
                <a:spcPct val="0"/>
              </a:spcAft>
              <a:defRPr>
                <a:solidFill>
                  <a:schemeClr val="tx1"/>
                </a:solidFill>
                <a:latin typeface="Calibri" panose="020F0502020204030204" pitchFamily="34" charset="0"/>
              </a:defRPr>
            </a:lvl8pPr>
            <a:lvl9pPr marL="3657600" fontAlgn="base">
              <a:spcAft>
                <a:spcPct val="0"/>
              </a:spcAft>
              <a:defRPr>
                <a:solidFill>
                  <a:schemeClr val="tx1"/>
                </a:solidFill>
                <a:latin typeface="Calibri" panose="020F0502020204030204" pitchFamily="34" charset="0"/>
              </a:defRPr>
            </a:lvl9pPr>
          </a:lstStyle>
          <a:p>
            <a:pPr algn="r" defTabSz="685800" eaLnBrk="1" hangingPunct="1"/>
            <a:r>
              <a:rPr lang="en-GB" sz="1200" dirty="0">
                <a:solidFill>
                  <a:srgbClr val="292929"/>
                </a:solidFill>
                <a:latin typeface="+mn-lt"/>
                <a:ea typeface="+mn-ea"/>
                <a:cs typeface="+mn-ea"/>
                <a:sym typeface="+mn-lt"/>
              </a:rPr>
              <a:t>10</a:t>
            </a:r>
            <a:endParaRPr lang="en-GB" sz="1200" dirty="0">
              <a:solidFill>
                <a:srgbClr val="292929"/>
              </a:solidFill>
              <a:latin typeface="+mn-lt"/>
              <a:ea typeface="+mn-ea"/>
              <a:cs typeface="+mn-ea"/>
              <a:sym typeface="+mn-lt"/>
            </a:endParaRPr>
          </a:p>
        </p:txBody>
      </p:sp>
      <p:sp>
        <p:nvSpPr>
          <p:cNvPr id="98" name="Text Placeholder 2"/>
          <p:cNvSpPr txBox="1"/>
          <p:nvPr/>
        </p:nvSpPr>
        <p:spPr bwMode="auto">
          <a:xfrm>
            <a:off x="7743217" y="4515966"/>
            <a:ext cx="573199" cy="251099"/>
          </a:xfrm>
          <a:prstGeom prst="rect">
            <a:avLst/>
          </a:prstGeom>
          <a:noFill/>
          <a:ln>
            <a:noFill/>
          </a:ln>
        </p:spPr>
        <p:txBody>
          <a:bodyPr anchor="ctr"/>
          <a:lstStyle>
            <a:lvl1pPr>
              <a:defRPr sz="2800">
                <a:solidFill>
                  <a:schemeClr val="tx1"/>
                </a:solidFill>
                <a:latin typeface="Calibri" panose="020F0502020204030204" pitchFamily="34" charset="0"/>
              </a:defRPr>
            </a:lvl1pPr>
            <a:lvl2pPr marL="457200">
              <a:defRPr sz="2400">
                <a:solidFill>
                  <a:schemeClr val="tx1"/>
                </a:solidFill>
                <a:latin typeface="Calibri" panose="020F0502020204030204" pitchFamily="34" charset="0"/>
              </a:defRPr>
            </a:lvl2pPr>
            <a:lvl3pPr marL="914400">
              <a:defRPr sz="2000">
                <a:solidFill>
                  <a:schemeClr val="tx1"/>
                </a:solidFill>
                <a:latin typeface="Calibri" panose="020F0502020204030204" pitchFamily="34" charset="0"/>
              </a:defRPr>
            </a:lvl3pPr>
            <a:lvl4pPr marL="1371600">
              <a:defRPr>
                <a:solidFill>
                  <a:schemeClr val="tx1"/>
                </a:solidFill>
                <a:latin typeface="Calibri" panose="020F0502020204030204" pitchFamily="34" charset="0"/>
              </a:defRPr>
            </a:lvl4pPr>
            <a:lvl5pPr marL="1828800">
              <a:defRPr>
                <a:solidFill>
                  <a:schemeClr val="tx1"/>
                </a:solidFill>
                <a:latin typeface="Calibri" panose="020F0502020204030204" pitchFamily="34" charset="0"/>
              </a:defRPr>
            </a:lvl5pPr>
            <a:lvl6pPr marL="2286000" fontAlgn="base">
              <a:spcAft>
                <a:spcPct val="0"/>
              </a:spcAft>
              <a:defRPr>
                <a:solidFill>
                  <a:schemeClr val="tx1"/>
                </a:solidFill>
                <a:latin typeface="Calibri" panose="020F0502020204030204" pitchFamily="34" charset="0"/>
              </a:defRPr>
            </a:lvl6pPr>
            <a:lvl7pPr marL="2743200" fontAlgn="base">
              <a:spcAft>
                <a:spcPct val="0"/>
              </a:spcAft>
              <a:defRPr>
                <a:solidFill>
                  <a:schemeClr val="tx1"/>
                </a:solidFill>
                <a:latin typeface="Calibri" panose="020F0502020204030204" pitchFamily="34" charset="0"/>
              </a:defRPr>
            </a:lvl7pPr>
            <a:lvl8pPr marL="3200400" fontAlgn="base">
              <a:spcAft>
                <a:spcPct val="0"/>
              </a:spcAft>
              <a:defRPr>
                <a:solidFill>
                  <a:schemeClr val="tx1"/>
                </a:solidFill>
                <a:latin typeface="Calibri" panose="020F0502020204030204" pitchFamily="34" charset="0"/>
              </a:defRPr>
            </a:lvl8pPr>
            <a:lvl9pPr marL="3657600" fontAlgn="base">
              <a:spcAft>
                <a:spcPct val="0"/>
              </a:spcAft>
              <a:defRPr>
                <a:solidFill>
                  <a:schemeClr val="tx1"/>
                </a:solidFill>
                <a:latin typeface="Calibri" panose="020F0502020204030204" pitchFamily="34" charset="0"/>
              </a:defRPr>
            </a:lvl9pPr>
          </a:lstStyle>
          <a:p>
            <a:pPr algn="r" defTabSz="685800" eaLnBrk="1" hangingPunct="1"/>
            <a:r>
              <a:rPr lang="en-GB" sz="1200" dirty="0">
                <a:solidFill>
                  <a:srgbClr val="292929"/>
                </a:solidFill>
                <a:latin typeface="+mn-lt"/>
                <a:ea typeface="+mn-ea"/>
                <a:cs typeface="+mn-ea"/>
                <a:sym typeface="+mn-lt"/>
              </a:rPr>
              <a:t>11</a:t>
            </a:r>
            <a:endParaRPr lang="en-GB" sz="1200" dirty="0">
              <a:solidFill>
                <a:srgbClr val="292929"/>
              </a:solidFill>
              <a:latin typeface="+mn-lt"/>
              <a:ea typeface="+mn-ea"/>
              <a:cs typeface="+mn-ea"/>
              <a:sym typeface="+mn-lt"/>
            </a:endParaRPr>
          </a:p>
        </p:txBody>
      </p:sp>
      <p:grpSp>
        <p:nvGrpSpPr>
          <p:cNvPr id="44" name="组合 43"/>
          <p:cNvGrpSpPr/>
          <p:nvPr/>
        </p:nvGrpSpPr>
        <p:grpSpPr>
          <a:xfrm>
            <a:off x="-107260" y="196219"/>
            <a:ext cx="1765509" cy="551353"/>
            <a:chOff x="520640" y="251298"/>
            <a:chExt cx="1766054" cy="551522"/>
          </a:xfrm>
        </p:grpSpPr>
        <p:sp>
          <p:nvSpPr>
            <p:cNvPr id="45" name="矩形 3"/>
            <p:cNvSpPr>
              <a:spLocks noChangeArrowheads="1"/>
            </p:cNvSpPr>
            <p:nvPr/>
          </p:nvSpPr>
          <p:spPr bwMode="auto">
            <a:xfrm>
              <a:off x="872612" y="251298"/>
              <a:ext cx="1062119" cy="346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61" tIns="34281" rIns="68561" bIns="34281">
              <a:spAutoFit/>
            </a:bodyPr>
            <a:lstStyle/>
            <a:p>
              <a:pPr algn="ctr" defTabSz="914400" fontAlgn="auto">
                <a:spcBef>
                  <a:spcPts val="0"/>
                </a:spcBef>
                <a:spcAft>
                  <a:spcPts val="0"/>
                </a:spcAft>
                <a:defRPr/>
              </a:pPr>
              <a:r>
                <a:rPr lang="zh-CN" altLang="en-US" kern="0" dirty="0">
                  <a:solidFill>
                    <a:schemeClr val="tx1">
                      <a:lumMod val="65000"/>
                      <a:lumOff val="35000"/>
                    </a:schemeClr>
                  </a:solidFill>
                  <a:latin typeface="+mn-lt"/>
                  <a:ea typeface="+mn-ea"/>
                  <a:cs typeface="+mn-ea"/>
                  <a:sym typeface="+mn-lt"/>
                </a:rPr>
                <a:t>季度完成</a:t>
              </a:r>
              <a:endParaRPr lang="zh-CN" altLang="en-US" kern="0" dirty="0">
                <a:solidFill>
                  <a:schemeClr val="tx1">
                    <a:lumMod val="65000"/>
                    <a:lumOff val="35000"/>
                  </a:schemeClr>
                </a:solidFill>
                <a:latin typeface="+mn-lt"/>
                <a:ea typeface="+mn-ea"/>
                <a:cs typeface="+mn-ea"/>
                <a:sym typeface="+mn-lt"/>
              </a:endParaRPr>
            </a:p>
          </p:txBody>
        </p:sp>
        <p:grpSp>
          <p:nvGrpSpPr>
            <p:cNvPr id="46" name="组合 45"/>
            <p:cNvGrpSpPr/>
            <p:nvPr/>
          </p:nvGrpSpPr>
          <p:grpSpPr>
            <a:xfrm>
              <a:off x="520640" y="515443"/>
              <a:ext cx="1766054" cy="287377"/>
              <a:chOff x="562081" y="425886"/>
              <a:chExt cx="1766054" cy="287377"/>
            </a:xfrm>
          </p:grpSpPr>
          <p:sp>
            <p:nvSpPr>
              <p:cNvPr id="47" name="文本框 31"/>
              <p:cNvSpPr>
                <a:spLocks noChangeArrowheads="1"/>
              </p:cNvSpPr>
              <p:nvPr/>
            </p:nvSpPr>
            <p:spPr bwMode="auto">
              <a:xfrm>
                <a:off x="562081" y="425886"/>
                <a:ext cx="1766054" cy="215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68" tIns="45682" rIns="91368" bIns="45682" numCol="1" anchor="t" anchorCtr="0" compatLnSpc="1">
                <a:spAutoFit/>
              </a:bodyPr>
              <a:lstStyle/>
              <a:p>
                <a:pPr algn="ctr" defTabSz="913765" fontAlgn="auto">
                  <a:spcBef>
                    <a:spcPts val="0"/>
                  </a:spcBef>
                  <a:spcAft>
                    <a:spcPts val="0"/>
                  </a:spcAft>
                  <a:defRPr/>
                </a:pPr>
                <a:r>
                  <a:rPr lang="en-US" altLang="zh-CN" sz="800" kern="0" dirty="0">
                    <a:solidFill>
                      <a:srgbClr val="FFFFFF">
                        <a:lumMod val="50000"/>
                      </a:srgbClr>
                    </a:solidFill>
                    <a:latin typeface="+mn-lt"/>
                    <a:ea typeface="+mn-ea"/>
                    <a:cs typeface="+mn-ea"/>
                    <a:sym typeface="+mn-lt"/>
                  </a:rPr>
                  <a:t>Quarter completed</a:t>
                </a:r>
                <a:endParaRPr lang="zh-CN" altLang="en-US" sz="800" kern="0" dirty="0">
                  <a:solidFill>
                    <a:srgbClr val="FFFFFF">
                      <a:lumMod val="50000"/>
                    </a:srgbClr>
                  </a:solidFill>
                  <a:latin typeface="+mn-lt"/>
                  <a:ea typeface="+mn-ea"/>
                  <a:cs typeface="+mn-ea"/>
                  <a:sym typeface="+mn-lt"/>
                </a:endParaRPr>
              </a:p>
            </p:txBody>
          </p:sp>
          <p:grpSp>
            <p:nvGrpSpPr>
              <p:cNvPr id="48" name="组合 47"/>
              <p:cNvGrpSpPr/>
              <p:nvPr/>
            </p:nvGrpSpPr>
            <p:grpSpPr>
              <a:xfrm>
                <a:off x="931046" y="667544"/>
                <a:ext cx="1028125" cy="45719"/>
                <a:chOff x="688893" y="2574256"/>
                <a:chExt cx="7739508" cy="81111"/>
              </a:xfrm>
            </p:grpSpPr>
            <p:sp>
              <p:nvSpPr>
                <p:cNvPr id="49" name="Rectangle 4"/>
                <p:cNvSpPr/>
                <p:nvPr/>
              </p:nvSpPr>
              <p:spPr>
                <a:xfrm>
                  <a:off x="688893"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50" name="Rectangle 5"/>
                <p:cNvSpPr/>
                <p:nvPr/>
              </p:nvSpPr>
              <p:spPr>
                <a:xfrm>
                  <a:off x="2239021" y="2574256"/>
                  <a:ext cx="1539000" cy="81111"/>
                </a:xfrm>
                <a:prstGeom prst="rect">
                  <a:avLst/>
                </a:prstGeom>
                <a:solidFill>
                  <a:srgbClr val="00B0F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51" name="Rectangle 6"/>
                <p:cNvSpPr/>
                <p:nvPr/>
              </p:nvSpPr>
              <p:spPr>
                <a:xfrm>
                  <a:off x="3789153"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52" name="Rectangle 7"/>
                <p:cNvSpPr/>
                <p:nvPr/>
              </p:nvSpPr>
              <p:spPr>
                <a:xfrm>
                  <a:off x="5339276" y="2574256"/>
                  <a:ext cx="1539000" cy="81111"/>
                </a:xfrm>
                <a:prstGeom prst="rect">
                  <a:avLst/>
                </a:prstGeom>
                <a:solidFill>
                  <a:srgbClr val="00B0F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53" name="Rectangle 8"/>
                <p:cNvSpPr/>
                <p:nvPr/>
              </p:nvSpPr>
              <p:spPr>
                <a:xfrm>
                  <a:off x="6889401"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grpSp>
        </p:grpSp>
      </p:grpSp>
    </p:spTree>
  </p:cSld>
  <p:clrMapOvr>
    <a:masterClrMapping/>
  </p:clrMapOvr>
  <mc:AlternateContent xmlns:mc="http://schemas.openxmlformats.org/markup-compatibility/2006">
    <mc:Choice xmlns:p14="http://schemas.microsoft.com/office/powerpoint/2010/main" Requires="p14">
      <p:transition spd="slow" p14:dur="1500" advTm="7057">
        <p:split orient="vert"/>
      </p:transition>
    </mc:Choice>
    <mc:Fallback>
      <p:transition spd="slow" advTm="7057">
        <p:split orient="ver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圆角矩形 21"/>
          <p:cNvSpPr/>
          <p:nvPr/>
        </p:nvSpPr>
        <p:spPr>
          <a:xfrm>
            <a:off x="1797960" y="1545103"/>
            <a:ext cx="1860245" cy="339072"/>
          </a:xfrm>
          <a:prstGeom prst="roundRect">
            <a:avLst/>
          </a:prstGeom>
          <a:solidFill>
            <a:srgbClr val="0F58C0"/>
          </a:solidFill>
          <a:ln>
            <a:noFill/>
          </a:ln>
          <a:effectLst>
            <a:outerShdw blurRad="152400" dist="152400" dir="5400000" sx="94000" sy="94000" algn="t"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1109" tIns="30555" rIns="61109" bIns="30555" rtlCol="0" anchor="ctr"/>
          <a:lstStyle/>
          <a:p>
            <a:pPr algn="ctr"/>
            <a:endParaRPr lang="zh-CN" altLang="en-US">
              <a:cs typeface="+mn-ea"/>
              <a:sym typeface="+mn-lt"/>
            </a:endParaRPr>
          </a:p>
        </p:txBody>
      </p:sp>
      <p:sp>
        <p:nvSpPr>
          <p:cNvPr id="23" name="圆角矩形 22"/>
          <p:cNvSpPr/>
          <p:nvPr/>
        </p:nvSpPr>
        <p:spPr>
          <a:xfrm>
            <a:off x="5391110" y="1533052"/>
            <a:ext cx="1860245" cy="339072"/>
          </a:xfrm>
          <a:prstGeom prst="roundRect">
            <a:avLst/>
          </a:prstGeom>
          <a:solidFill>
            <a:srgbClr val="9954CC"/>
          </a:solidFill>
          <a:ln>
            <a:noFill/>
          </a:ln>
          <a:effectLst>
            <a:outerShdw blurRad="152400" dist="152400" dir="5400000" sx="94000" sy="94000" algn="t"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1109" tIns="30555" rIns="61109" bIns="30555" rtlCol="0" anchor="ctr"/>
          <a:lstStyle/>
          <a:p>
            <a:pPr algn="ctr"/>
            <a:endParaRPr lang="zh-CN" altLang="en-US">
              <a:cs typeface="+mn-ea"/>
              <a:sym typeface="+mn-lt"/>
            </a:endParaRPr>
          </a:p>
        </p:txBody>
      </p:sp>
      <p:cxnSp>
        <p:nvCxnSpPr>
          <p:cNvPr id="24" name="直接连接符 23"/>
          <p:cNvCxnSpPr/>
          <p:nvPr/>
        </p:nvCxnSpPr>
        <p:spPr bwMode="auto">
          <a:xfrm>
            <a:off x="4582020" y="1154916"/>
            <a:ext cx="0" cy="1458519"/>
          </a:xfrm>
          <a:prstGeom prst="line">
            <a:avLst/>
          </a:prstGeom>
          <a:solidFill>
            <a:schemeClr val="accent1"/>
          </a:solidFill>
          <a:ln w="9525" cap="flat" cmpd="sng" algn="ctr">
            <a:solidFill>
              <a:schemeClr val="tx2"/>
            </a:solidFill>
            <a:prstDash val="solid"/>
            <a:round/>
            <a:headEnd type="none" w="med" len="med"/>
            <a:tailEnd type="none" w="med" len="med"/>
          </a:ln>
          <a:effectLst/>
        </p:spPr>
      </p:cxnSp>
      <p:cxnSp>
        <p:nvCxnSpPr>
          <p:cNvPr id="25" name="直接连接符 24"/>
          <p:cNvCxnSpPr/>
          <p:nvPr/>
        </p:nvCxnSpPr>
        <p:spPr bwMode="auto">
          <a:xfrm>
            <a:off x="4582020" y="3298566"/>
            <a:ext cx="0" cy="1458519"/>
          </a:xfrm>
          <a:prstGeom prst="line">
            <a:avLst/>
          </a:prstGeom>
          <a:solidFill>
            <a:schemeClr val="accent1"/>
          </a:solidFill>
          <a:ln w="9525" cap="flat" cmpd="sng" algn="ctr">
            <a:solidFill>
              <a:schemeClr val="tx2"/>
            </a:solidFill>
            <a:prstDash val="solid"/>
            <a:round/>
            <a:headEnd type="none" w="med" len="med"/>
            <a:tailEnd type="none" w="med" len="med"/>
          </a:ln>
          <a:effectLst/>
        </p:spPr>
      </p:cxnSp>
      <p:sp>
        <p:nvSpPr>
          <p:cNvPr id="26" name="椭圆 25"/>
          <p:cNvSpPr/>
          <p:nvPr/>
        </p:nvSpPr>
        <p:spPr bwMode="auto">
          <a:xfrm>
            <a:off x="4172463" y="2479215"/>
            <a:ext cx="819114" cy="819351"/>
          </a:xfrm>
          <a:prstGeom prst="ellipse">
            <a:avLst/>
          </a:prstGeom>
          <a:solidFill>
            <a:srgbClr val="0F63D6"/>
          </a:solidFill>
          <a:ln w="9525" cap="flat" cmpd="sng" algn="ctr">
            <a:solidFill>
              <a:srgbClr val="F8F8F8"/>
            </a:solidFill>
            <a:prstDash val="solid"/>
            <a:round/>
            <a:headEnd type="none" w="med" len="med"/>
            <a:tailEnd type="none" w="med" len="med"/>
          </a:ln>
          <a:effectLst/>
        </p:spPr>
        <p:txBody>
          <a:bodyPr vert="horz" wrap="square" lIns="91438" tIns="45719" rIns="91438" bIns="45719" numCol="1" rtlCol="0" anchor="t" anchorCtr="0" compatLnSpc="1"/>
          <a:lstStyle/>
          <a:p>
            <a:pPr defTabSz="914400"/>
            <a:endParaRPr lang="zh-CN" altLang="en-US" sz="1200">
              <a:latin typeface="+mn-lt"/>
              <a:ea typeface="+mn-ea"/>
              <a:cs typeface="+mn-ea"/>
              <a:sym typeface="+mn-lt"/>
            </a:endParaRPr>
          </a:p>
        </p:txBody>
      </p:sp>
      <p:sp>
        <p:nvSpPr>
          <p:cNvPr id="27" name="TextBox 26"/>
          <p:cNvSpPr txBox="1"/>
          <p:nvPr/>
        </p:nvSpPr>
        <p:spPr>
          <a:xfrm>
            <a:off x="1797811" y="1541604"/>
            <a:ext cx="1871022" cy="338552"/>
          </a:xfrm>
          <a:prstGeom prst="rect">
            <a:avLst/>
          </a:prstGeom>
          <a:solidFill>
            <a:srgbClr val="0070C0"/>
          </a:solidFill>
        </p:spPr>
        <p:txBody>
          <a:bodyPr wrap="none" lIns="91438" tIns="45719" rIns="91438" bIns="45719" rtlCol="0">
            <a:spAutoFit/>
          </a:bodyPr>
          <a:lstStyle/>
          <a:p>
            <a:pPr algn="r"/>
            <a:r>
              <a:rPr lang="en-US" altLang="zh-CN" sz="1600" b="1" dirty="0">
                <a:solidFill>
                  <a:schemeClr val="bg1"/>
                </a:solidFill>
                <a:latin typeface="+mn-lt"/>
                <a:ea typeface="+mn-ea"/>
                <a:cs typeface="+mn-ea"/>
                <a:sym typeface="+mn-lt"/>
              </a:rPr>
              <a:t>2019</a:t>
            </a:r>
            <a:r>
              <a:rPr lang="zh-CN" altLang="en-US" sz="1600" b="1" dirty="0">
                <a:solidFill>
                  <a:schemeClr val="bg1"/>
                </a:solidFill>
                <a:latin typeface="+mn-lt"/>
                <a:ea typeface="+mn-ea"/>
                <a:cs typeface="+mn-ea"/>
                <a:sym typeface="+mn-lt"/>
              </a:rPr>
              <a:t>年上半年情况</a:t>
            </a:r>
            <a:endParaRPr lang="zh-CN" altLang="en-US" sz="1600" b="1" dirty="0">
              <a:solidFill>
                <a:schemeClr val="bg1"/>
              </a:solidFill>
              <a:latin typeface="+mn-lt"/>
              <a:ea typeface="+mn-ea"/>
              <a:cs typeface="+mn-ea"/>
              <a:sym typeface="+mn-lt"/>
            </a:endParaRPr>
          </a:p>
        </p:txBody>
      </p:sp>
      <p:sp>
        <p:nvSpPr>
          <p:cNvPr id="28" name="TextBox 27"/>
          <p:cNvSpPr txBox="1"/>
          <p:nvPr/>
        </p:nvSpPr>
        <p:spPr>
          <a:xfrm>
            <a:off x="5392020" y="1531197"/>
            <a:ext cx="1871021" cy="338552"/>
          </a:xfrm>
          <a:prstGeom prst="rect">
            <a:avLst/>
          </a:prstGeom>
          <a:solidFill>
            <a:srgbClr val="0070C0"/>
          </a:solidFill>
        </p:spPr>
        <p:txBody>
          <a:bodyPr wrap="none" lIns="91438" tIns="45719" rIns="91438" bIns="45719" rtlCol="0">
            <a:spAutoFit/>
          </a:bodyPr>
          <a:lstStyle/>
          <a:p>
            <a:r>
              <a:rPr lang="en-US" altLang="zh-CN" sz="1600" b="1" dirty="0">
                <a:solidFill>
                  <a:schemeClr val="bg1"/>
                </a:solidFill>
                <a:latin typeface="+mn-lt"/>
                <a:ea typeface="+mn-ea"/>
                <a:cs typeface="+mn-ea"/>
                <a:sym typeface="+mn-lt"/>
              </a:rPr>
              <a:t>2020</a:t>
            </a:r>
            <a:r>
              <a:rPr lang="zh-CN" altLang="en-US" sz="1600" b="1" dirty="0">
                <a:solidFill>
                  <a:schemeClr val="bg1"/>
                </a:solidFill>
                <a:latin typeface="+mn-lt"/>
                <a:ea typeface="+mn-ea"/>
                <a:cs typeface="+mn-ea"/>
                <a:sym typeface="+mn-lt"/>
              </a:rPr>
              <a:t>年上半年情况</a:t>
            </a:r>
            <a:endParaRPr lang="zh-CN" altLang="en-US" sz="1600" b="1" dirty="0">
              <a:solidFill>
                <a:schemeClr val="bg1"/>
              </a:solidFill>
              <a:latin typeface="+mn-lt"/>
              <a:ea typeface="+mn-ea"/>
              <a:cs typeface="+mn-ea"/>
              <a:sym typeface="+mn-lt"/>
            </a:endParaRPr>
          </a:p>
        </p:txBody>
      </p:sp>
      <p:sp>
        <p:nvSpPr>
          <p:cNvPr id="29" name="TextBox 28"/>
          <p:cNvSpPr txBox="1"/>
          <p:nvPr/>
        </p:nvSpPr>
        <p:spPr>
          <a:xfrm>
            <a:off x="1010712" y="1964303"/>
            <a:ext cx="2728459" cy="600162"/>
          </a:xfrm>
          <a:prstGeom prst="rect">
            <a:avLst/>
          </a:prstGeom>
          <a:noFill/>
        </p:spPr>
        <p:txBody>
          <a:bodyPr wrap="square" lIns="91438" tIns="45719" rIns="91438" bIns="45719" rtlCol="0">
            <a:spAutoFit/>
          </a:bodyPr>
          <a:lstStyle/>
          <a:p>
            <a:pPr algn="r"/>
            <a:r>
              <a:rPr lang="zh-CN" altLang="en-US" sz="1100" dirty="0">
                <a:solidFill>
                  <a:srgbClr val="777777"/>
                </a:solidFill>
                <a:latin typeface="+mn-lt"/>
                <a:ea typeface="+mn-ea"/>
                <a:cs typeface="+mn-ea"/>
                <a:sym typeface="+mn-lt"/>
              </a:rPr>
              <a:t>这里输入简要文字说明这里输入简要文字说明这里输入简要文字说明</a:t>
            </a:r>
            <a:endParaRPr lang="zh-CN" altLang="en-US" sz="1100" dirty="0">
              <a:solidFill>
                <a:srgbClr val="777777"/>
              </a:solidFill>
              <a:latin typeface="+mn-lt"/>
              <a:ea typeface="+mn-ea"/>
              <a:cs typeface="+mn-ea"/>
              <a:sym typeface="+mn-lt"/>
            </a:endParaRPr>
          </a:p>
          <a:p>
            <a:pPr algn="r"/>
            <a:r>
              <a:rPr lang="zh-CN" altLang="en-US" sz="1100" dirty="0">
                <a:solidFill>
                  <a:srgbClr val="777777"/>
                </a:solidFill>
                <a:latin typeface="+mn-lt"/>
                <a:ea typeface="+mn-ea"/>
                <a:cs typeface="+mn-ea"/>
                <a:sym typeface="+mn-lt"/>
              </a:rPr>
              <a:t>这里输入简要文字说明</a:t>
            </a:r>
            <a:endParaRPr lang="zh-CN" altLang="en-US" sz="1100" dirty="0">
              <a:solidFill>
                <a:srgbClr val="777777"/>
              </a:solidFill>
              <a:latin typeface="+mn-lt"/>
              <a:ea typeface="+mn-ea"/>
              <a:cs typeface="+mn-ea"/>
              <a:sym typeface="+mn-lt"/>
            </a:endParaRPr>
          </a:p>
        </p:txBody>
      </p:sp>
      <p:sp>
        <p:nvSpPr>
          <p:cNvPr id="30" name="TextBox 29"/>
          <p:cNvSpPr txBox="1"/>
          <p:nvPr/>
        </p:nvSpPr>
        <p:spPr>
          <a:xfrm>
            <a:off x="5294837" y="1964303"/>
            <a:ext cx="2728459" cy="600162"/>
          </a:xfrm>
          <a:prstGeom prst="rect">
            <a:avLst/>
          </a:prstGeom>
          <a:noFill/>
        </p:spPr>
        <p:txBody>
          <a:bodyPr wrap="square" lIns="91438" tIns="45719" rIns="91438" bIns="45719" rtlCol="0">
            <a:spAutoFit/>
          </a:bodyPr>
          <a:lstStyle/>
          <a:p>
            <a:r>
              <a:rPr lang="zh-CN" altLang="en-US" sz="1100" dirty="0">
                <a:solidFill>
                  <a:srgbClr val="777777"/>
                </a:solidFill>
                <a:latin typeface="+mn-lt"/>
                <a:ea typeface="+mn-ea"/>
                <a:cs typeface="+mn-ea"/>
                <a:sym typeface="+mn-lt"/>
              </a:rPr>
              <a:t>这里输入简要文字说明这里输入简要文字说明这里输入简要文字说明</a:t>
            </a:r>
            <a:endParaRPr lang="zh-CN" altLang="en-US" sz="1100" dirty="0">
              <a:solidFill>
                <a:srgbClr val="777777"/>
              </a:solidFill>
              <a:latin typeface="+mn-lt"/>
              <a:ea typeface="+mn-ea"/>
              <a:cs typeface="+mn-ea"/>
              <a:sym typeface="+mn-lt"/>
            </a:endParaRPr>
          </a:p>
          <a:p>
            <a:r>
              <a:rPr lang="zh-CN" altLang="en-US" sz="1100" dirty="0">
                <a:solidFill>
                  <a:srgbClr val="777777"/>
                </a:solidFill>
                <a:latin typeface="+mn-lt"/>
                <a:ea typeface="+mn-ea"/>
                <a:cs typeface="+mn-ea"/>
                <a:sym typeface="+mn-lt"/>
              </a:rPr>
              <a:t>这里输入简要文字说明</a:t>
            </a:r>
            <a:endParaRPr lang="zh-CN" altLang="en-US" sz="1100" dirty="0">
              <a:solidFill>
                <a:srgbClr val="777777"/>
              </a:solidFill>
              <a:latin typeface="+mn-lt"/>
              <a:ea typeface="+mn-ea"/>
              <a:cs typeface="+mn-ea"/>
              <a:sym typeface="+mn-lt"/>
            </a:endParaRPr>
          </a:p>
        </p:txBody>
      </p:sp>
      <p:sp>
        <p:nvSpPr>
          <p:cNvPr id="31" name="矩形 30"/>
          <p:cNvSpPr/>
          <p:nvPr/>
        </p:nvSpPr>
        <p:spPr bwMode="auto">
          <a:xfrm>
            <a:off x="2015365" y="2888890"/>
            <a:ext cx="1612294" cy="264737"/>
          </a:xfrm>
          <a:prstGeom prst="rect">
            <a:avLst/>
          </a:prstGeom>
          <a:solidFill>
            <a:srgbClr val="00B0F0"/>
          </a:solidFill>
          <a:ln w="34925">
            <a:solidFill>
              <a:schemeClr val="bg1"/>
            </a:solidFill>
          </a:ln>
          <a:effectLst>
            <a:outerShdw blurRad="63500" dist="38100" dir="16500000" algn="tl" rotWithShape="0">
              <a:prstClr val="black">
                <a:alpha val="22000"/>
              </a:prstClr>
            </a:outerShdw>
          </a:effectLst>
        </p:spPr>
        <p:style>
          <a:lnRef idx="1">
            <a:schemeClr val="accent5"/>
          </a:lnRef>
          <a:fillRef idx="3">
            <a:schemeClr val="accent5"/>
          </a:fillRef>
          <a:effectRef idx="2">
            <a:schemeClr val="accent5"/>
          </a:effectRef>
          <a:fontRef idx="minor">
            <a:schemeClr val="lt1"/>
          </a:fontRef>
        </p:style>
        <p:txBody>
          <a:bodyPr lIns="92354" tIns="46177" rIns="92354" bIns="46177" spcCol="0" rtlCol="0" anchor="ctr"/>
          <a:lstStyle/>
          <a:p>
            <a:pPr algn="r"/>
            <a:r>
              <a:rPr lang="zh-CN" altLang="en-US" sz="1300" dirty="0">
                <a:cs typeface="+mn-ea"/>
                <a:sym typeface="+mn-lt"/>
              </a:rPr>
              <a:t>计划完成：</a:t>
            </a:r>
            <a:r>
              <a:rPr lang="en-US" altLang="zh-CN" sz="1300" dirty="0">
                <a:cs typeface="+mn-ea"/>
                <a:sym typeface="+mn-lt"/>
              </a:rPr>
              <a:t>60%</a:t>
            </a:r>
            <a:endParaRPr lang="zh-CN" altLang="en-US" sz="1300" dirty="0">
              <a:cs typeface="+mn-ea"/>
              <a:sym typeface="+mn-lt"/>
            </a:endParaRPr>
          </a:p>
        </p:txBody>
      </p:sp>
      <p:sp>
        <p:nvSpPr>
          <p:cNvPr id="32" name="矩形 31"/>
          <p:cNvSpPr/>
          <p:nvPr/>
        </p:nvSpPr>
        <p:spPr bwMode="auto">
          <a:xfrm>
            <a:off x="1363008" y="3222347"/>
            <a:ext cx="2264651" cy="264737"/>
          </a:xfrm>
          <a:prstGeom prst="rect">
            <a:avLst/>
          </a:prstGeom>
          <a:solidFill>
            <a:srgbClr val="0070C0"/>
          </a:solidFill>
          <a:ln w="34925">
            <a:solidFill>
              <a:schemeClr val="bg1"/>
            </a:solidFill>
          </a:ln>
          <a:effectLst>
            <a:outerShdw blurRad="63500" dist="38100" dir="16500000" algn="tl" rotWithShape="0">
              <a:prstClr val="black">
                <a:alpha val="22000"/>
              </a:prstClr>
            </a:outerShdw>
          </a:effectLst>
        </p:spPr>
        <p:style>
          <a:lnRef idx="1">
            <a:schemeClr val="accent5"/>
          </a:lnRef>
          <a:fillRef idx="3">
            <a:schemeClr val="accent5"/>
          </a:fillRef>
          <a:effectRef idx="2">
            <a:schemeClr val="accent5"/>
          </a:effectRef>
          <a:fontRef idx="minor">
            <a:schemeClr val="lt1"/>
          </a:fontRef>
        </p:style>
        <p:txBody>
          <a:bodyPr lIns="92354" tIns="46177" rIns="92354" bIns="46177" spcCol="0" rtlCol="0" anchor="ctr"/>
          <a:lstStyle/>
          <a:p>
            <a:pPr algn="r"/>
            <a:r>
              <a:rPr lang="zh-CN" altLang="en-US" sz="1300" dirty="0">
                <a:cs typeface="+mn-ea"/>
                <a:sym typeface="+mn-lt"/>
              </a:rPr>
              <a:t>实际完成数：</a:t>
            </a:r>
            <a:r>
              <a:rPr lang="en-US" altLang="zh-CN" sz="1300" dirty="0">
                <a:cs typeface="+mn-ea"/>
                <a:sym typeface="+mn-lt"/>
              </a:rPr>
              <a:t>555</a:t>
            </a:r>
            <a:r>
              <a:rPr lang="zh-CN" altLang="en-US" sz="1300" dirty="0">
                <a:cs typeface="+mn-ea"/>
                <a:sym typeface="+mn-lt"/>
              </a:rPr>
              <a:t>万</a:t>
            </a:r>
            <a:endParaRPr lang="zh-CN" altLang="en-US" sz="1300" dirty="0">
              <a:cs typeface="+mn-ea"/>
              <a:sym typeface="+mn-lt"/>
            </a:endParaRPr>
          </a:p>
        </p:txBody>
      </p:sp>
      <p:sp>
        <p:nvSpPr>
          <p:cNvPr id="33" name="矩形 32"/>
          <p:cNvSpPr/>
          <p:nvPr/>
        </p:nvSpPr>
        <p:spPr bwMode="auto">
          <a:xfrm>
            <a:off x="1687032" y="3593912"/>
            <a:ext cx="1940630" cy="264737"/>
          </a:xfrm>
          <a:prstGeom prst="rect">
            <a:avLst/>
          </a:prstGeom>
          <a:solidFill>
            <a:srgbClr val="00B0F0"/>
          </a:solidFill>
          <a:ln w="34925">
            <a:solidFill>
              <a:schemeClr val="bg1"/>
            </a:solidFill>
          </a:ln>
          <a:effectLst>
            <a:outerShdw blurRad="63500" dist="38100" dir="16500000" algn="tl" rotWithShape="0">
              <a:prstClr val="black">
                <a:alpha val="22000"/>
              </a:prstClr>
            </a:outerShdw>
          </a:effectLst>
        </p:spPr>
        <p:style>
          <a:lnRef idx="1">
            <a:schemeClr val="accent5"/>
          </a:lnRef>
          <a:fillRef idx="3">
            <a:schemeClr val="accent5"/>
          </a:fillRef>
          <a:effectRef idx="2">
            <a:schemeClr val="accent5"/>
          </a:effectRef>
          <a:fontRef idx="minor">
            <a:schemeClr val="lt1"/>
          </a:fontRef>
        </p:style>
        <p:txBody>
          <a:bodyPr lIns="92354" tIns="46177" rIns="92354" bIns="46177" spcCol="0" rtlCol="0" anchor="ctr"/>
          <a:lstStyle/>
          <a:p>
            <a:pPr algn="r"/>
            <a:r>
              <a:rPr lang="zh-CN" altLang="en-US" sz="1300" dirty="0">
                <a:cs typeface="+mn-ea"/>
                <a:sym typeface="+mn-lt"/>
              </a:rPr>
              <a:t>回款数：</a:t>
            </a:r>
            <a:r>
              <a:rPr lang="en-US" altLang="zh-CN" sz="1300" dirty="0">
                <a:cs typeface="+mn-ea"/>
                <a:sym typeface="+mn-lt"/>
              </a:rPr>
              <a:t>400</a:t>
            </a:r>
            <a:r>
              <a:rPr lang="zh-CN" altLang="en-US" sz="1300" dirty="0">
                <a:cs typeface="+mn-ea"/>
                <a:sym typeface="+mn-lt"/>
              </a:rPr>
              <a:t>万</a:t>
            </a:r>
            <a:endParaRPr lang="zh-CN" altLang="en-US" sz="1300" dirty="0">
              <a:cs typeface="+mn-ea"/>
              <a:sym typeface="+mn-lt"/>
            </a:endParaRPr>
          </a:p>
        </p:txBody>
      </p:sp>
      <p:sp>
        <p:nvSpPr>
          <p:cNvPr id="34" name="矩形 33"/>
          <p:cNvSpPr/>
          <p:nvPr/>
        </p:nvSpPr>
        <p:spPr bwMode="auto">
          <a:xfrm>
            <a:off x="2065057" y="3963916"/>
            <a:ext cx="1562604" cy="264737"/>
          </a:xfrm>
          <a:prstGeom prst="rect">
            <a:avLst/>
          </a:prstGeom>
          <a:solidFill>
            <a:srgbClr val="0070C0"/>
          </a:solidFill>
          <a:ln w="34925">
            <a:solidFill>
              <a:schemeClr val="bg1"/>
            </a:solidFill>
          </a:ln>
          <a:effectLst>
            <a:outerShdw blurRad="63500" dist="38100" dir="16500000" algn="tl" rotWithShape="0">
              <a:prstClr val="black">
                <a:alpha val="22000"/>
              </a:prstClr>
            </a:outerShdw>
          </a:effectLst>
        </p:spPr>
        <p:style>
          <a:lnRef idx="1">
            <a:schemeClr val="accent5"/>
          </a:lnRef>
          <a:fillRef idx="3">
            <a:schemeClr val="accent5"/>
          </a:fillRef>
          <a:effectRef idx="2">
            <a:schemeClr val="accent5"/>
          </a:effectRef>
          <a:fontRef idx="minor">
            <a:schemeClr val="lt1"/>
          </a:fontRef>
        </p:style>
        <p:txBody>
          <a:bodyPr lIns="92354" tIns="46177" rIns="92354" bIns="46177" spcCol="0" rtlCol="0" anchor="ctr"/>
          <a:lstStyle/>
          <a:p>
            <a:pPr algn="r"/>
            <a:r>
              <a:rPr lang="zh-CN" altLang="en-US" sz="1300" dirty="0">
                <a:cs typeface="+mn-ea"/>
                <a:sym typeface="+mn-lt"/>
              </a:rPr>
              <a:t>您的文字</a:t>
            </a:r>
            <a:endParaRPr lang="zh-CN" altLang="en-US" sz="1300" dirty="0">
              <a:cs typeface="+mn-ea"/>
              <a:sym typeface="+mn-lt"/>
            </a:endParaRPr>
          </a:p>
        </p:txBody>
      </p:sp>
      <p:sp>
        <p:nvSpPr>
          <p:cNvPr id="35" name="矩形 34"/>
          <p:cNvSpPr/>
          <p:nvPr/>
        </p:nvSpPr>
        <p:spPr bwMode="auto">
          <a:xfrm>
            <a:off x="5497171" y="2888890"/>
            <a:ext cx="1752237" cy="264737"/>
          </a:xfrm>
          <a:prstGeom prst="rect">
            <a:avLst/>
          </a:prstGeom>
          <a:solidFill>
            <a:srgbClr val="00B0F0"/>
          </a:solidFill>
          <a:ln w="34925">
            <a:solidFill>
              <a:schemeClr val="bg1"/>
            </a:solidFill>
          </a:ln>
          <a:effectLst>
            <a:outerShdw blurRad="63500" dist="38100" dir="16500000" algn="tl" rotWithShape="0">
              <a:prstClr val="black">
                <a:alpha val="22000"/>
              </a:prstClr>
            </a:outerShdw>
          </a:effectLst>
        </p:spPr>
        <p:style>
          <a:lnRef idx="1">
            <a:schemeClr val="accent5"/>
          </a:lnRef>
          <a:fillRef idx="3">
            <a:schemeClr val="accent5"/>
          </a:fillRef>
          <a:effectRef idx="2">
            <a:schemeClr val="accent5"/>
          </a:effectRef>
          <a:fontRef idx="minor">
            <a:schemeClr val="lt1"/>
          </a:fontRef>
        </p:style>
        <p:txBody>
          <a:bodyPr lIns="92354" tIns="46177" rIns="92354" bIns="46177" spcCol="0" rtlCol="0" anchor="ctr"/>
          <a:lstStyle/>
          <a:p>
            <a:r>
              <a:rPr lang="zh-CN" altLang="en-US" sz="1300" dirty="0">
                <a:cs typeface="+mn-ea"/>
                <a:sym typeface="+mn-lt"/>
              </a:rPr>
              <a:t>计划完成：</a:t>
            </a:r>
            <a:r>
              <a:rPr lang="en-US" altLang="zh-CN" sz="1300" dirty="0">
                <a:cs typeface="+mn-ea"/>
                <a:sym typeface="+mn-lt"/>
              </a:rPr>
              <a:t>80%</a:t>
            </a:r>
            <a:endParaRPr lang="zh-CN" altLang="en-US" sz="1300" dirty="0">
              <a:cs typeface="+mn-ea"/>
              <a:sym typeface="+mn-lt"/>
            </a:endParaRPr>
          </a:p>
        </p:txBody>
      </p:sp>
      <p:sp>
        <p:nvSpPr>
          <p:cNvPr id="36" name="矩形 35"/>
          <p:cNvSpPr/>
          <p:nvPr/>
        </p:nvSpPr>
        <p:spPr bwMode="auto">
          <a:xfrm>
            <a:off x="5506204" y="3222347"/>
            <a:ext cx="2614276" cy="264737"/>
          </a:xfrm>
          <a:prstGeom prst="rect">
            <a:avLst/>
          </a:prstGeom>
          <a:solidFill>
            <a:srgbClr val="0070C0"/>
          </a:solidFill>
          <a:ln w="34925">
            <a:solidFill>
              <a:schemeClr val="bg1"/>
            </a:solidFill>
          </a:ln>
          <a:effectLst>
            <a:outerShdw blurRad="63500" dist="38100" dir="16500000" algn="tl" rotWithShape="0">
              <a:prstClr val="black">
                <a:alpha val="22000"/>
              </a:prstClr>
            </a:outerShdw>
          </a:effectLst>
        </p:spPr>
        <p:style>
          <a:lnRef idx="1">
            <a:schemeClr val="accent5"/>
          </a:lnRef>
          <a:fillRef idx="3">
            <a:schemeClr val="accent5"/>
          </a:fillRef>
          <a:effectRef idx="2">
            <a:schemeClr val="accent5"/>
          </a:effectRef>
          <a:fontRef idx="minor">
            <a:schemeClr val="lt1"/>
          </a:fontRef>
        </p:style>
        <p:txBody>
          <a:bodyPr lIns="92354" tIns="46177" rIns="92354" bIns="46177" spcCol="0" rtlCol="0" anchor="ctr"/>
          <a:lstStyle/>
          <a:p>
            <a:r>
              <a:rPr lang="zh-CN" altLang="en-US" sz="1300" dirty="0">
                <a:cs typeface="+mn-ea"/>
                <a:sym typeface="+mn-lt"/>
              </a:rPr>
              <a:t>实际完成数：</a:t>
            </a:r>
            <a:r>
              <a:rPr lang="en-US" altLang="zh-CN" sz="1300" dirty="0">
                <a:cs typeface="+mn-ea"/>
                <a:sym typeface="+mn-lt"/>
              </a:rPr>
              <a:t>800</a:t>
            </a:r>
            <a:r>
              <a:rPr lang="zh-CN" altLang="en-US" sz="1300" dirty="0">
                <a:cs typeface="+mn-ea"/>
                <a:sym typeface="+mn-lt"/>
              </a:rPr>
              <a:t>万</a:t>
            </a:r>
            <a:endParaRPr lang="zh-CN" altLang="en-US" sz="1300" dirty="0">
              <a:cs typeface="+mn-ea"/>
              <a:sym typeface="+mn-lt"/>
            </a:endParaRPr>
          </a:p>
        </p:txBody>
      </p:sp>
      <p:sp>
        <p:nvSpPr>
          <p:cNvPr id="37" name="矩形 36"/>
          <p:cNvSpPr/>
          <p:nvPr/>
        </p:nvSpPr>
        <p:spPr bwMode="auto">
          <a:xfrm>
            <a:off x="5506205" y="3593912"/>
            <a:ext cx="1365178" cy="264737"/>
          </a:xfrm>
          <a:prstGeom prst="rect">
            <a:avLst/>
          </a:prstGeom>
          <a:solidFill>
            <a:srgbClr val="00B0F0"/>
          </a:solidFill>
          <a:ln w="34925">
            <a:solidFill>
              <a:schemeClr val="bg1"/>
            </a:solidFill>
          </a:ln>
          <a:effectLst>
            <a:outerShdw blurRad="63500" dist="38100" dir="16500000" algn="tl" rotWithShape="0">
              <a:prstClr val="black">
                <a:alpha val="22000"/>
              </a:prstClr>
            </a:outerShdw>
          </a:effectLst>
        </p:spPr>
        <p:style>
          <a:lnRef idx="1">
            <a:schemeClr val="accent5"/>
          </a:lnRef>
          <a:fillRef idx="3">
            <a:schemeClr val="accent5"/>
          </a:fillRef>
          <a:effectRef idx="2">
            <a:schemeClr val="accent5"/>
          </a:effectRef>
          <a:fontRef idx="minor">
            <a:schemeClr val="lt1"/>
          </a:fontRef>
        </p:style>
        <p:txBody>
          <a:bodyPr lIns="92354" tIns="46177" rIns="92354" bIns="46177" spcCol="0" rtlCol="0" anchor="ctr"/>
          <a:lstStyle/>
          <a:p>
            <a:r>
              <a:rPr lang="zh-CN" altLang="en-US" sz="1300" dirty="0">
                <a:cs typeface="+mn-ea"/>
                <a:sym typeface="+mn-lt"/>
              </a:rPr>
              <a:t>回款数：</a:t>
            </a:r>
            <a:r>
              <a:rPr lang="en-US" altLang="zh-CN" sz="1300" dirty="0">
                <a:cs typeface="+mn-ea"/>
                <a:sym typeface="+mn-lt"/>
              </a:rPr>
              <a:t>500</a:t>
            </a:r>
            <a:r>
              <a:rPr lang="zh-CN" altLang="en-US" sz="1300" dirty="0">
                <a:cs typeface="+mn-ea"/>
                <a:sym typeface="+mn-lt"/>
              </a:rPr>
              <a:t>万</a:t>
            </a:r>
            <a:endParaRPr lang="zh-CN" altLang="en-US" sz="1300" dirty="0">
              <a:cs typeface="+mn-ea"/>
              <a:sym typeface="+mn-lt"/>
            </a:endParaRPr>
          </a:p>
        </p:txBody>
      </p:sp>
      <p:sp>
        <p:nvSpPr>
          <p:cNvPr id="38" name="矩形 37"/>
          <p:cNvSpPr/>
          <p:nvPr/>
        </p:nvSpPr>
        <p:spPr bwMode="auto">
          <a:xfrm>
            <a:off x="5497170" y="3963916"/>
            <a:ext cx="1860245" cy="264737"/>
          </a:xfrm>
          <a:prstGeom prst="rect">
            <a:avLst/>
          </a:prstGeom>
          <a:solidFill>
            <a:srgbClr val="0070C0"/>
          </a:solidFill>
          <a:ln w="34925">
            <a:solidFill>
              <a:schemeClr val="bg1"/>
            </a:solidFill>
          </a:ln>
          <a:effectLst>
            <a:outerShdw blurRad="63500" dist="38100" dir="16500000" algn="tl" rotWithShape="0">
              <a:prstClr val="black">
                <a:alpha val="22000"/>
              </a:prstClr>
            </a:outerShdw>
          </a:effectLst>
        </p:spPr>
        <p:style>
          <a:lnRef idx="1">
            <a:schemeClr val="accent5"/>
          </a:lnRef>
          <a:fillRef idx="3">
            <a:schemeClr val="accent5"/>
          </a:fillRef>
          <a:effectRef idx="2">
            <a:schemeClr val="accent5"/>
          </a:effectRef>
          <a:fontRef idx="minor">
            <a:schemeClr val="lt1"/>
          </a:fontRef>
        </p:style>
        <p:txBody>
          <a:bodyPr lIns="92354" tIns="46177" rIns="92354" bIns="46177" spcCol="0" rtlCol="0" anchor="ctr"/>
          <a:lstStyle/>
          <a:p>
            <a:r>
              <a:rPr lang="zh-CN" altLang="en-US" sz="1300" dirty="0">
                <a:cs typeface="+mn-ea"/>
                <a:sym typeface="+mn-lt"/>
              </a:rPr>
              <a:t>您的文字</a:t>
            </a:r>
            <a:endParaRPr lang="zh-CN" altLang="en-US" sz="1300" dirty="0">
              <a:cs typeface="+mn-ea"/>
              <a:sym typeface="+mn-lt"/>
            </a:endParaRPr>
          </a:p>
        </p:txBody>
      </p:sp>
      <p:sp>
        <p:nvSpPr>
          <p:cNvPr id="39" name="TextBox 38"/>
          <p:cNvSpPr txBox="1"/>
          <p:nvPr/>
        </p:nvSpPr>
        <p:spPr>
          <a:xfrm>
            <a:off x="4332113" y="2665019"/>
            <a:ext cx="595031" cy="461663"/>
          </a:xfrm>
          <a:prstGeom prst="rect">
            <a:avLst/>
          </a:prstGeom>
          <a:noFill/>
        </p:spPr>
        <p:txBody>
          <a:bodyPr wrap="none" lIns="91438" tIns="45719" rIns="91438" bIns="45719" rtlCol="0">
            <a:spAutoFit/>
          </a:bodyPr>
          <a:lstStyle/>
          <a:p>
            <a:r>
              <a:rPr lang="en-US" altLang="zh-CN" sz="2400" dirty="0">
                <a:solidFill>
                  <a:srgbClr val="F8F8F8"/>
                </a:solidFill>
                <a:latin typeface="+mn-lt"/>
                <a:ea typeface="+mn-ea"/>
                <a:cs typeface="+mn-ea"/>
                <a:sym typeface="+mn-lt"/>
              </a:rPr>
              <a:t>VS</a:t>
            </a:r>
            <a:endParaRPr lang="zh-CN" altLang="en-US" sz="2400" dirty="0">
              <a:solidFill>
                <a:srgbClr val="F8F8F8"/>
              </a:solidFill>
              <a:latin typeface="+mn-lt"/>
              <a:ea typeface="+mn-ea"/>
              <a:cs typeface="+mn-ea"/>
              <a:sym typeface="+mn-lt"/>
            </a:endParaRPr>
          </a:p>
        </p:txBody>
      </p:sp>
      <p:grpSp>
        <p:nvGrpSpPr>
          <p:cNvPr id="54" name="组合 53"/>
          <p:cNvGrpSpPr/>
          <p:nvPr/>
        </p:nvGrpSpPr>
        <p:grpSpPr>
          <a:xfrm>
            <a:off x="6185" y="196219"/>
            <a:ext cx="1765509" cy="551353"/>
            <a:chOff x="520640" y="251298"/>
            <a:chExt cx="1766054" cy="551522"/>
          </a:xfrm>
        </p:grpSpPr>
        <p:sp>
          <p:nvSpPr>
            <p:cNvPr id="55" name="矩形 3"/>
            <p:cNvSpPr>
              <a:spLocks noChangeArrowheads="1"/>
            </p:cNvSpPr>
            <p:nvPr/>
          </p:nvSpPr>
          <p:spPr bwMode="auto">
            <a:xfrm>
              <a:off x="872613" y="251298"/>
              <a:ext cx="1062119" cy="346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61" tIns="34281" rIns="68561" bIns="34281">
              <a:spAutoFit/>
            </a:bodyPr>
            <a:lstStyle/>
            <a:p>
              <a:pPr algn="ctr" defTabSz="914400" fontAlgn="auto">
                <a:spcBef>
                  <a:spcPts val="0"/>
                </a:spcBef>
                <a:spcAft>
                  <a:spcPts val="0"/>
                </a:spcAft>
                <a:defRPr/>
              </a:pPr>
              <a:r>
                <a:rPr lang="zh-CN" altLang="en-US" kern="0" dirty="0">
                  <a:solidFill>
                    <a:schemeClr val="tx1">
                      <a:lumMod val="65000"/>
                      <a:lumOff val="35000"/>
                    </a:schemeClr>
                  </a:solidFill>
                  <a:latin typeface="+mn-lt"/>
                  <a:ea typeface="+mn-ea"/>
                  <a:cs typeface="+mn-ea"/>
                  <a:sym typeface="+mn-lt"/>
                </a:rPr>
                <a:t>往年对比</a:t>
              </a:r>
              <a:endParaRPr lang="zh-CN" altLang="en-US" kern="0" dirty="0">
                <a:solidFill>
                  <a:schemeClr val="tx1">
                    <a:lumMod val="65000"/>
                    <a:lumOff val="35000"/>
                  </a:schemeClr>
                </a:solidFill>
                <a:latin typeface="+mn-lt"/>
                <a:ea typeface="+mn-ea"/>
                <a:cs typeface="+mn-ea"/>
                <a:sym typeface="+mn-lt"/>
              </a:endParaRPr>
            </a:p>
          </p:txBody>
        </p:sp>
        <p:grpSp>
          <p:nvGrpSpPr>
            <p:cNvPr id="56" name="组合 55"/>
            <p:cNvGrpSpPr/>
            <p:nvPr/>
          </p:nvGrpSpPr>
          <p:grpSpPr>
            <a:xfrm>
              <a:off x="520640" y="515443"/>
              <a:ext cx="1766054" cy="287377"/>
              <a:chOff x="562081" y="425886"/>
              <a:chExt cx="1766054" cy="287377"/>
            </a:xfrm>
          </p:grpSpPr>
          <p:sp>
            <p:nvSpPr>
              <p:cNvPr id="57" name="文本框 31"/>
              <p:cNvSpPr>
                <a:spLocks noChangeArrowheads="1"/>
              </p:cNvSpPr>
              <p:nvPr/>
            </p:nvSpPr>
            <p:spPr bwMode="auto">
              <a:xfrm>
                <a:off x="562081" y="425886"/>
                <a:ext cx="1766054" cy="215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68" tIns="45682" rIns="91368" bIns="45682" numCol="1" anchor="t" anchorCtr="0" compatLnSpc="1">
                <a:spAutoFit/>
              </a:bodyPr>
              <a:lstStyle/>
              <a:p>
                <a:pPr algn="ctr" defTabSz="913765" fontAlgn="auto">
                  <a:spcBef>
                    <a:spcPts val="0"/>
                  </a:spcBef>
                  <a:spcAft>
                    <a:spcPts val="0"/>
                  </a:spcAft>
                  <a:defRPr/>
                </a:pPr>
                <a:r>
                  <a:rPr lang="en-US" altLang="zh-CN" sz="800" kern="0" dirty="0">
                    <a:solidFill>
                      <a:srgbClr val="FFFFFF">
                        <a:lumMod val="50000"/>
                      </a:srgbClr>
                    </a:solidFill>
                    <a:latin typeface="+mn-lt"/>
                    <a:ea typeface="+mn-ea"/>
                    <a:cs typeface="+mn-ea"/>
                    <a:sym typeface="+mn-lt"/>
                  </a:rPr>
                  <a:t>Comparison of previous years</a:t>
                </a:r>
                <a:endParaRPr lang="zh-CN" altLang="en-US" sz="800" kern="0" dirty="0">
                  <a:solidFill>
                    <a:srgbClr val="FFFFFF">
                      <a:lumMod val="50000"/>
                    </a:srgbClr>
                  </a:solidFill>
                  <a:latin typeface="+mn-lt"/>
                  <a:ea typeface="+mn-ea"/>
                  <a:cs typeface="+mn-ea"/>
                  <a:sym typeface="+mn-lt"/>
                </a:endParaRPr>
              </a:p>
            </p:txBody>
          </p:sp>
          <p:grpSp>
            <p:nvGrpSpPr>
              <p:cNvPr id="58" name="组合 57"/>
              <p:cNvGrpSpPr/>
              <p:nvPr/>
            </p:nvGrpSpPr>
            <p:grpSpPr>
              <a:xfrm>
                <a:off x="931046" y="667544"/>
                <a:ext cx="1028125" cy="45719"/>
                <a:chOff x="688893" y="2574256"/>
                <a:chExt cx="7739508" cy="81111"/>
              </a:xfrm>
            </p:grpSpPr>
            <p:sp>
              <p:nvSpPr>
                <p:cNvPr id="59" name="Rectangle 4"/>
                <p:cNvSpPr/>
                <p:nvPr/>
              </p:nvSpPr>
              <p:spPr>
                <a:xfrm>
                  <a:off x="688893"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60" name="Rectangle 5"/>
                <p:cNvSpPr/>
                <p:nvPr/>
              </p:nvSpPr>
              <p:spPr>
                <a:xfrm>
                  <a:off x="2239021" y="2574256"/>
                  <a:ext cx="1539000" cy="81111"/>
                </a:xfrm>
                <a:prstGeom prst="rect">
                  <a:avLst/>
                </a:prstGeom>
                <a:solidFill>
                  <a:srgbClr val="00B0F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61" name="Rectangle 6"/>
                <p:cNvSpPr/>
                <p:nvPr/>
              </p:nvSpPr>
              <p:spPr>
                <a:xfrm>
                  <a:off x="3789153"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62" name="Rectangle 7"/>
                <p:cNvSpPr/>
                <p:nvPr/>
              </p:nvSpPr>
              <p:spPr>
                <a:xfrm>
                  <a:off x="5339276" y="2574256"/>
                  <a:ext cx="1539000" cy="81111"/>
                </a:xfrm>
                <a:prstGeom prst="rect">
                  <a:avLst/>
                </a:prstGeom>
                <a:solidFill>
                  <a:srgbClr val="00B0F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63" name="Rectangle 8"/>
                <p:cNvSpPr/>
                <p:nvPr/>
              </p:nvSpPr>
              <p:spPr>
                <a:xfrm>
                  <a:off x="6889401"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grpSp>
        </p:grpSp>
      </p:grpSp>
    </p:spTree>
  </p:cSld>
  <p:clrMapOvr>
    <a:masterClrMapping/>
  </p:clrMapOvr>
  <mc:AlternateContent xmlns:mc="http://schemas.openxmlformats.org/markup-compatibility/2006">
    <mc:Choice xmlns:p14="http://schemas.microsoft.com/office/powerpoint/2010/main" Requires="p14">
      <p:transition spd="slow" p14:dur="1600" advClick="0" advTm="0">
        <p14:gallery dir="l"/>
      </p:transition>
    </mc:Choice>
    <mc:Fallback>
      <p:transition spd="slow" advClick="0" advTm="0">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组合 42"/>
          <p:cNvGrpSpPr/>
          <p:nvPr/>
        </p:nvGrpSpPr>
        <p:grpSpPr>
          <a:xfrm>
            <a:off x="1367936" y="2237125"/>
            <a:ext cx="963909" cy="923289"/>
            <a:chOff x="1664154" y="1934950"/>
            <a:chExt cx="963741" cy="897257"/>
          </a:xfrm>
        </p:grpSpPr>
        <p:grpSp>
          <p:nvGrpSpPr>
            <p:cNvPr id="44" name="组合 43"/>
            <p:cNvGrpSpPr/>
            <p:nvPr/>
          </p:nvGrpSpPr>
          <p:grpSpPr>
            <a:xfrm rot="18900000">
              <a:off x="1664154" y="1934950"/>
              <a:ext cx="897259" cy="897257"/>
              <a:chOff x="304800" y="673100"/>
              <a:chExt cx="4000500" cy="4000500"/>
            </a:xfrm>
            <a:effectLst>
              <a:outerShdw blurRad="444500" dist="254000" dir="4800000" algn="tr" rotWithShape="0">
                <a:prstClr val="black">
                  <a:alpha val="50000"/>
                </a:prstClr>
              </a:outerShdw>
            </a:effectLst>
          </p:grpSpPr>
          <p:sp>
            <p:nvSpPr>
              <p:cNvPr id="46" name="同心圆 4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47" name="椭圆 46"/>
              <p:cNvSpPr/>
              <p:nvPr/>
            </p:nvSpPr>
            <p:spPr>
              <a:xfrm>
                <a:off x="366203" y="734507"/>
                <a:ext cx="3877701" cy="3877693"/>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45" name="TextBox 44"/>
            <p:cNvSpPr txBox="1"/>
            <p:nvPr/>
          </p:nvSpPr>
          <p:spPr>
            <a:xfrm>
              <a:off x="1807549" y="2188595"/>
              <a:ext cx="820346" cy="403783"/>
            </a:xfrm>
            <a:prstGeom prst="rect">
              <a:avLst/>
            </a:prstGeom>
            <a:noFill/>
          </p:spPr>
          <p:txBody>
            <a:bodyPr wrap="square" rtlCol="0">
              <a:spAutoFit/>
            </a:bodyPr>
            <a:lstStyle/>
            <a:p>
              <a:r>
                <a:rPr lang="en-US" altLang="zh-CN" sz="2100" b="1" dirty="0">
                  <a:solidFill>
                    <a:schemeClr val="tx1">
                      <a:lumMod val="65000"/>
                      <a:lumOff val="35000"/>
                    </a:schemeClr>
                  </a:solidFill>
                  <a:latin typeface="+mn-lt"/>
                  <a:ea typeface="+mn-ea"/>
                  <a:cs typeface="+mn-ea"/>
                  <a:sym typeface="+mn-lt"/>
                </a:rPr>
                <a:t>45%</a:t>
              </a:r>
              <a:endParaRPr lang="zh-CN" altLang="en-US" sz="2100" b="1" dirty="0">
                <a:solidFill>
                  <a:schemeClr val="tx1">
                    <a:lumMod val="65000"/>
                    <a:lumOff val="35000"/>
                  </a:schemeClr>
                </a:solidFill>
                <a:latin typeface="+mn-lt"/>
                <a:ea typeface="+mn-ea"/>
                <a:cs typeface="+mn-ea"/>
                <a:sym typeface="+mn-lt"/>
              </a:endParaRPr>
            </a:p>
          </p:txBody>
        </p:sp>
      </p:grpSp>
      <p:grpSp>
        <p:nvGrpSpPr>
          <p:cNvPr id="48" name="组合 47"/>
          <p:cNvGrpSpPr/>
          <p:nvPr/>
        </p:nvGrpSpPr>
        <p:grpSpPr>
          <a:xfrm>
            <a:off x="3321508" y="2247208"/>
            <a:ext cx="897415" cy="923289"/>
            <a:chOff x="3293884" y="1912625"/>
            <a:chExt cx="897259" cy="897258"/>
          </a:xfrm>
        </p:grpSpPr>
        <p:grpSp>
          <p:nvGrpSpPr>
            <p:cNvPr id="49" name="组合 48"/>
            <p:cNvGrpSpPr/>
            <p:nvPr/>
          </p:nvGrpSpPr>
          <p:grpSpPr>
            <a:xfrm rot="18900000">
              <a:off x="3293884" y="1912625"/>
              <a:ext cx="897259" cy="897258"/>
              <a:chOff x="304800" y="673100"/>
              <a:chExt cx="4000500" cy="4000500"/>
            </a:xfrm>
            <a:effectLst>
              <a:outerShdw blurRad="444500" dist="254000" dir="5280000" algn="tr" rotWithShape="0">
                <a:prstClr val="black">
                  <a:alpha val="50000"/>
                </a:prstClr>
              </a:outerShdw>
            </a:effectLst>
          </p:grpSpPr>
          <p:sp>
            <p:nvSpPr>
              <p:cNvPr id="51" name="同心圆 5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52" name="椭圆 51"/>
              <p:cNvSpPr/>
              <p:nvPr/>
            </p:nvSpPr>
            <p:spPr>
              <a:xfrm>
                <a:off x="366204" y="734505"/>
                <a:ext cx="3877703" cy="3877691"/>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50" name="TextBox 49"/>
            <p:cNvSpPr txBox="1"/>
            <p:nvPr/>
          </p:nvSpPr>
          <p:spPr>
            <a:xfrm>
              <a:off x="3404406" y="2201081"/>
              <a:ext cx="753231" cy="388829"/>
            </a:xfrm>
            <a:prstGeom prst="rect">
              <a:avLst/>
            </a:prstGeom>
            <a:noFill/>
          </p:spPr>
          <p:txBody>
            <a:bodyPr wrap="square" rtlCol="0">
              <a:spAutoFit/>
            </a:bodyPr>
            <a:lstStyle/>
            <a:p>
              <a:r>
                <a:rPr lang="en-US" altLang="zh-CN" sz="2000" b="1" dirty="0">
                  <a:solidFill>
                    <a:schemeClr val="tx1">
                      <a:lumMod val="65000"/>
                      <a:lumOff val="35000"/>
                    </a:schemeClr>
                  </a:solidFill>
                  <a:latin typeface="+mn-lt"/>
                  <a:ea typeface="+mn-ea"/>
                  <a:cs typeface="+mn-ea"/>
                  <a:sym typeface="+mn-lt"/>
                </a:rPr>
                <a:t>68%</a:t>
              </a:r>
              <a:endParaRPr lang="zh-CN" altLang="en-US" sz="2000" b="1" dirty="0">
                <a:solidFill>
                  <a:schemeClr val="tx1">
                    <a:lumMod val="65000"/>
                    <a:lumOff val="35000"/>
                  </a:schemeClr>
                </a:solidFill>
                <a:latin typeface="+mn-lt"/>
                <a:ea typeface="+mn-ea"/>
                <a:cs typeface="+mn-ea"/>
                <a:sym typeface="+mn-lt"/>
              </a:endParaRPr>
            </a:p>
          </p:txBody>
        </p:sp>
      </p:grpSp>
      <p:grpSp>
        <p:nvGrpSpPr>
          <p:cNvPr id="53" name="组合 52"/>
          <p:cNvGrpSpPr/>
          <p:nvPr/>
        </p:nvGrpSpPr>
        <p:grpSpPr>
          <a:xfrm>
            <a:off x="5127290" y="2241694"/>
            <a:ext cx="942085" cy="923289"/>
            <a:chOff x="4849324" y="1995712"/>
            <a:chExt cx="941921" cy="897257"/>
          </a:xfrm>
        </p:grpSpPr>
        <p:grpSp>
          <p:nvGrpSpPr>
            <p:cNvPr id="54" name="组合 53"/>
            <p:cNvGrpSpPr/>
            <p:nvPr/>
          </p:nvGrpSpPr>
          <p:grpSpPr>
            <a:xfrm rot="18900000">
              <a:off x="4849324" y="1995712"/>
              <a:ext cx="897259" cy="897257"/>
              <a:chOff x="304800" y="673100"/>
              <a:chExt cx="4000500" cy="4000500"/>
            </a:xfrm>
            <a:effectLst>
              <a:outerShdw blurRad="444500" dist="254000" dir="5640000" algn="tr" rotWithShape="0">
                <a:prstClr val="black">
                  <a:alpha val="50000"/>
                </a:prstClr>
              </a:outerShdw>
            </a:effectLst>
          </p:grpSpPr>
          <p:sp>
            <p:nvSpPr>
              <p:cNvPr id="56" name="同心圆 5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57" name="椭圆 56"/>
              <p:cNvSpPr/>
              <p:nvPr/>
            </p:nvSpPr>
            <p:spPr>
              <a:xfrm>
                <a:off x="366203" y="734507"/>
                <a:ext cx="3877701" cy="3877693"/>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55" name="TextBox 54"/>
            <p:cNvSpPr txBox="1"/>
            <p:nvPr/>
          </p:nvSpPr>
          <p:spPr>
            <a:xfrm>
              <a:off x="4963049" y="2222298"/>
              <a:ext cx="828196" cy="403783"/>
            </a:xfrm>
            <a:prstGeom prst="rect">
              <a:avLst/>
            </a:prstGeom>
            <a:noFill/>
          </p:spPr>
          <p:txBody>
            <a:bodyPr wrap="square" rtlCol="0">
              <a:spAutoFit/>
            </a:bodyPr>
            <a:lstStyle/>
            <a:p>
              <a:r>
                <a:rPr lang="en-US" altLang="zh-CN" sz="2100" b="1" dirty="0">
                  <a:solidFill>
                    <a:schemeClr val="tx1">
                      <a:lumMod val="65000"/>
                      <a:lumOff val="35000"/>
                    </a:schemeClr>
                  </a:solidFill>
                  <a:latin typeface="+mn-lt"/>
                  <a:ea typeface="+mn-ea"/>
                  <a:cs typeface="+mn-ea"/>
                  <a:sym typeface="+mn-lt"/>
                </a:rPr>
                <a:t>79%</a:t>
              </a:r>
              <a:endParaRPr lang="zh-CN" altLang="en-US" sz="2100" b="1" dirty="0">
                <a:solidFill>
                  <a:schemeClr val="tx1">
                    <a:lumMod val="65000"/>
                    <a:lumOff val="35000"/>
                  </a:schemeClr>
                </a:solidFill>
                <a:latin typeface="+mn-lt"/>
                <a:ea typeface="+mn-ea"/>
                <a:cs typeface="+mn-ea"/>
                <a:sym typeface="+mn-lt"/>
              </a:endParaRPr>
            </a:p>
          </p:txBody>
        </p:sp>
      </p:grpSp>
      <p:grpSp>
        <p:nvGrpSpPr>
          <p:cNvPr id="58" name="组合 57"/>
          <p:cNvGrpSpPr/>
          <p:nvPr/>
        </p:nvGrpSpPr>
        <p:grpSpPr>
          <a:xfrm>
            <a:off x="6976586" y="2235675"/>
            <a:ext cx="951205" cy="923289"/>
            <a:chOff x="6380261" y="2029113"/>
            <a:chExt cx="951040" cy="897257"/>
          </a:xfrm>
        </p:grpSpPr>
        <p:grpSp>
          <p:nvGrpSpPr>
            <p:cNvPr id="59" name="组合 58"/>
            <p:cNvGrpSpPr/>
            <p:nvPr/>
          </p:nvGrpSpPr>
          <p:grpSpPr>
            <a:xfrm rot="18900000">
              <a:off x="6380261" y="2029113"/>
              <a:ext cx="897259" cy="897257"/>
              <a:chOff x="304800" y="673100"/>
              <a:chExt cx="4000500" cy="4000500"/>
            </a:xfrm>
            <a:effectLst>
              <a:outerShdw blurRad="444500" dist="254000" dir="5700000" sx="104000" sy="104000" algn="tr" rotWithShape="0">
                <a:prstClr val="black">
                  <a:alpha val="50000"/>
                </a:prstClr>
              </a:outerShdw>
            </a:effectLst>
          </p:grpSpPr>
          <p:sp>
            <p:nvSpPr>
              <p:cNvPr id="61" name="同心圆 6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62" name="椭圆 61"/>
              <p:cNvSpPr/>
              <p:nvPr/>
            </p:nvSpPr>
            <p:spPr>
              <a:xfrm>
                <a:off x="366203" y="734507"/>
                <a:ext cx="3877701" cy="3877693"/>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60" name="TextBox 59"/>
            <p:cNvSpPr txBox="1"/>
            <p:nvPr/>
          </p:nvSpPr>
          <p:spPr>
            <a:xfrm>
              <a:off x="6501314" y="2303662"/>
              <a:ext cx="829987" cy="403783"/>
            </a:xfrm>
            <a:prstGeom prst="rect">
              <a:avLst/>
            </a:prstGeom>
            <a:noFill/>
          </p:spPr>
          <p:txBody>
            <a:bodyPr wrap="square" rtlCol="0">
              <a:spAutoFit/>
            </a:bodyPr>
            <a:lstStyle/>
            <a:p>
              <a:r>
                <a:rPr lang="en-US" altLang="zh-CN" sz="2100" b="1" dirty="0">
                  <a:solidFill>
                    <a:schemeClr val="tx1">
                      <a:lumMod val="65000"/>
                      <a:lumOff val="35000"/>
                    </a:schemeClr>
                  </a:solidFill>
                  <a:latin typeface="+mn-lt"/>
                  <a:ea typeface="+mn-ea"/>
                  <a:cs typeface="+mn-ea"/>
                  <a:sym typeface="+mn-lt"/>
                </a:rPr>
                <a:t>92%</a:t>
              </a:r>
              <a:endParaRPr lang="zh-CN" altLang="en-US" sz="2100" b="1" dirty="0">
                <a:solidFill>
                  <a:schemeClr val="tx1">
                    <a:lumMod val="65000"/>
                    <a:lumOff val="35000"/>
                  </a:schemeClr>
                </a:solidFill>
                <a:latin typeface="+mn-lt"/>
                <a:ea typeface="+mn-ea"/>
                <a:cs typeface="+mn-ea"/>
                <a:sym typeface="+mn-lt"/>
              </a:endParaRPr>
            </a:p>
          </p:txBody>
        </p:sp>
      </p:grpSp>
      <p:sp>
        <p:nvSpPr>
          <p:cNvPr id="67" name="Freeform 8"/>
          <p:cNvSpPr/>
          <p:nvPr/>
        </p:nvSpPr>
        <p:spPr bwMode="auto">
          <a:xfrm rot="18900000">
            <a:off x="1411691" y="2579479"/>
            <a:ext cx="1215555" cy="660729"/>
          </a:xfrm>
          <a:custGeom>
            <a:avLst/>
            <a:gdLst>
              <a:gd name="T0" fmla="*/ 8098 w 8105"/>
              <a:gd name="T1" fmla="*/ 0 h 4285"/>
              <a:gd name="T2" fmla="*/ 8105 w 8105"/>
              <a:gd name="T3" fmla="*/ 233 h 4285"/>
              <a:gd name="T4" fmla="*/ 4053 w 8105"/>
              <a:gd name="T5" fmla="*/ 4285 h 4285"/>
              <a:gd name="T6" fmla="*/ 0 w 8105"/>
              <a:gd name="T7" fmla="*/ 233 h 4285"/>
              <a:gd name="T8" fmla="*/ 7 w 8105"/>
              <a:gd name="T9" fmla="*/ 0 h 4285"/>
              <a:gd name="T10" fmla="*/ 1080 w 8105"/>
              <a:gd name="T11" fmla="*/ 0 h 4285"/>
              <a:gd name="T12" fmla="*/ 1071 w 8105"/>
              <a:gd name="T13" fmla="*/ 233 h 4285"/>
              <a:gd name="T14" fmla="*/ 4053 w 8105"/>
              <a:gd name="T15" fmla="*/ 3214 h 4285"/>
              <a:gd name="T16" fmla="*/ 7034 w 8105"/>
              <a:gd name="T17" fmla="*/ 233 h 4285"/>
              <a:gd name="T18" fmla="*/ 7025 w 8105"/>
              <a:gd name="T19" fmla="*/ 0 h 4285"/>
              <a:gd name="T20" fmla="*/ 8098 w 8105"/>
              <a:gd name="T21" fmla="*/ 0 h 4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05" h="4285">
                <a:moveTo>
                  <a:pt x="8098" y="0"/>
                </a:moveTo>
                <a:cubicBezTo>
                  <a:pt x="8103" y="77"/>
                  <a:pt x="8105" y="155"/>
                  <a:pt x="8105" y="233"/>
                </a:cubicBezTo>
                <a:cubicBezTo>
                  <a:pt x="8105" y="2471"/>
                  <a:pt x="6291" y="4285"/>
                  <a:pt x="4053" y="4285"/>
                </a:cubicBezTo>
                <a:cubicBezTo>
                  <a:pt x="1814" y="4285"/>
                  <a:pt x="0" y="2471"/>
                  <a:pt x="0" y="233"/>
                </a:cubicBezTo>
                <a:cubicBezTo>
                  <a:pt x="0" y="155"/>
                  <a:pt x="2" y="77"/>
                  <a:pt x="7" y="0"/>
                </a:cubicBezTo>
                <a:lnTo>
                  <a:pt x="1080" y="0"/>
                </a:lnTo>
                <a:cubicBezTo>
                  <a:pt x="1074" y="77"/>
                  <a:pt x="1071" y="154"/>
                  <a:pt x="1071" y="233"/>
                </a:cubicBezTo>
                <a:cubicBezTo>
                  <a:pt x="1071" y="1879"/>
                  <a:pt x="2406" y="3214"/>
                  <a:pt x="4053" y="3214"/>
                </a:cubicBezTo>
                <a:cubicBezTo>
                  <a:pt x="5699" y="3214"/>
                  <a:pt x="7034" y="1879"/>
                  <a:pt x="7034" y="233"/>
                </a:cubicBezTo>
                <a:cubicBezTo>
                  <a:pt x="7034" y="154"/>
                  <a:pt x="7031" y="77"/>
                  <a:pt x="7025" y="0"/>
                </a:cubicBezTo>
                <a:lnTo>
                  <a:pt x="8098" y="0"/>
                </a:lnTo>
                <a:close/>
              </a:path>
            </a:pathLst>
          </a:custGeom>
          <a:solidFill>
            <a:srgbClr val="0070C0"/>
          </a:solidFill>
          <a:ln w="3175" cap="flat">
            <a:noFill/>
            <a:prstDash val="solid"/>
            <a:miter lim="800000"/>
          </a:ln>
        </p:spPr>
        <p:txBody>
          <a:bodyPr vert="horz" wrap="square" lIns="92354" tIns="46177" rIns="92354" bIns="46177" numCol="1" anchor="t" anchorCtr="0" compatLnSpc="1"/>
          <a:lstStyle/>
          <a:p>
            <a:endParaRPr lang="zh-CN" altLang="en-US">
              <a:latin typeface="+mn-lt"/>
              <a:ea typeface="+mn-ea"/>
              <a:cs typeface="+mn-ea"/>
              <a:sym typeface="+mn-lt"/>
            </a:endParaRPr>
          </a:p>
        </p:txBody>
      </p:sp>
      <p:sp>
        <p:nvSpPr>
          <p:cNvPr id="68" name="Freeform 7"/>
          <p:cNvSpPr/>
          <p:nvPr/>
        </p:nvSpPr>
        <p:spPr bwMode="auto">
          <a:xfrm rot="19087048">
            <a:off x="3320073" y="2476470"/>
            <a:ext cx="1187878" cy="802771"/>
          </a:xfrm>
          <a:custGeom>
            <a:avLst/>
            <a:gdLst>
              <a:gd name="T0" fmla="*/ 7997 w 8105"/>
              <a:gd name="T1" fmla="*/ 0 h 4984"/>
              <a:gd name="T2" fmla="*/ 8105 w 8105"/>
              <a:gd name="T3" fmla="*/ 932 h 4984"/>
              <a:gd name="T4" fmla="*/ 4053 w 8105"/>
              <a:gd name="T5" fmla="*/ 4984 h 4984"/>
              <a:gd name="T6" fmla="*/ 0 w 8105"/>
              <a:gd name="T7" fmla="*/ 932 h 4984"/>
              <a:gd name="T8" fmla="*/ 108 w 8105"/>
              <a:gd name="T9" fmla="*/ 0 h 4984"/>
              <a:gd name="T10" fmla="*/ 1212 w 8105"/>
              <a:gd name="T11" fmla="*/ 0 h 4984"/>
              <a:gd name="T12" fmla="*/ 1218 w 8105"/>
              <a:gd name="T13" fmla="*/ 6 h 4984"/>
              <a:gd name="T14" fmla="*/ 1071 w 8105"/>
              <a:gd name="T15" fmla="*/ 932 h 4984"/>
              <a:gd name="T16" fmla="*/ 4053 w 8105"/>
              <a:gd name="T17" fmla="*/ 3913 h 4984"/>
              <a:gd name="T18" fmla="*/ 7034 w 8105"/>
              <a:gd name="T19" fmla="*/ 932 h 4984"/>
              <a:gd name="T20" fmla="*/ 6887 w 8105"/>
              <a:gd name="T21" fmla="*/ 6 h 4984"/>
              <a:gd name="T22" fmla="*/ 6893 w 8105"/>
              <a:gd name="T23" fmla="*/ 0 h 4984"/>
              <a:gd name="T24" fmla="*/ 7997 w 8105"/>
              <a:gd name="T25" fmla="*/ 0 h 4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05" h="4984">
                <a:moveTo>
                  <a:pt x="7997" y="0"/>
                </a:moveTo>
                <a:cubicBezTo>
                  <a:pt x="8068" y="299"/>
                  <a:pt x="8105" y="611"/>
                  <a:pt x="8105" y="932"/>
                </a:cubicBezTo>
                <a:cubicBezTo>
                  <a:pt x="8105" y="3170"/>
                  <a:pt x="6291" y="4984"/>
                  <a:pt x="4053" y="4984"/>
                </a:cubicBezTo>
                <a:cubicBezTo>
                  <a:pt x="1814" y="4984"/>
                  <a:pt x="0" y="3170"/>
                  <a:pt x="0" y="932"/>
                </a:cubicBezTo>
                <a:cubicBezTo>
                  <a:pt x="0" y="611"/>
                  <a:pt x="37" y="299"/>
                  <a:pt x="108" y="0"/>
                </a:cubicBezTo>
                <a:lnTo>
                  <a:pt x="1212" y="0"/>
                </a:lnTo>
                <a:lnTo>
                  <a:pt x="1218" y="6"/>
                </a:lnTo>
                <a:cubicBezTo>
                  <a:pt x="1123" y="297"/>
                  <a:pt x="1071" y="609"/>
                  <a:pt x="1071" y="932"/>
                </a:cubicBezTo>
                <a:cubicBezTo>
                  <a:pt x="1071" y="2578"/>
                  <a:pt x="2406" y="3913"/>
                  <a:pt x="4053" y="3913"/>
                </a:cubicBezTo>
                <a:cubicBezTo>
                  <a:pt x="5699" y="3913"/>
                  <a:pt x="7034" y="2578"/>
                  <a:pt x="7034" y="932"/>
                </a:cubicBezTo>
                <a:cubicBezTo>
                  <a:pt x="7034" y="609"/>
                  <a:pt x="6982" y="297"/>
                  <a:pt x="6887" y="6"/>
                </a:cubicBezTo>
                <a:lnTo>
                  <a:pt x="6893" y="0"/>
                </a:lnTo>
                <a:lnTo>
                  <a:pt x="7997" y="0"/>
                </a:lnTo>
                <a:close/>
              </a:path>
            </a:pathLst>
          </a:custGeom>
          <a:solidFill>
            <a:srgbClr val="00B0F0"/>
          </a:solidFill>
          <a:ln w="3175" cap="flat">
            <a:noFill/>
            <a:prstDash val="solid"/>
            <a:miter lim="800000"/>
          </a:ln>
        </p:spPr>
        <p:txBody>
          <a:bodyPr vert="horz" wrap="square" lIns="92354" tIns="46177" rIns="92354" bIns="46177" numCol="1" anchor="t" anchorCtr="0" compatLnSpc="1"/>
          <a:lstStyle/>
          <a:p>
            <a:endParaRPr lang="zh-CN" altLang="en-US">
              <a:latin typeface="+mn-lt"/>
              <a:ea typeface="+mn-ea"/>
              <a:cs typeface="+mn-ea"/>
              <a:sym typeface="+mn-lt"/>
            </a:endParaRPr>
          </a:p>
        </p:txBody>
      </p:sp>
      <p:sp>
        <p:nvSpPr>
          <p:cNvPr id="69" name="Freeform 6"/>
          <p:cNvSpPr/>
          <p:nvPr/>
        </p:nvSpPr>
        <p:spPr bwMode="auto">
          <a:xfrm rot="19290703">
            <a:off x="5060464" y="2335143"/>
            <a:ext cx="1214489" cy="945740"/>
          </a:xfrm>
          <a:custGeom>
            <a:avLst/>
            <a:gdLst>
              <a:gd name="T0" fmla="*/ 7492 w 8105"/>
              <a:gd name="T1" fmla="*/ 0 h 6195"/>
              <a:gd name="T2" fmla="*/ 8105 w 8105"/>
              <a:gd name="T3" fmla="*/ 2143 h 6195"/>
              <a:gd name="T4" fmla="*/ 4052 w 8105"/>
              <a:gd name="T5" fmla="*/ 6195 h 6195"/>
              <a:gd name="T6" fmla="*/ 0 w 8105"/>
              <a:gd name="T7" fmla="*/ 2143 h 6195"/>
              <a:gd name="T8" fmla="*/ 612 w 8105"/>
              <a:gd name="T9" fmla="*/ 0 h 6195"/>
              <a:gd name="T10" fmla="*/ 1957 w 8105"/>
              <a:gd name="T11" fmla="*/ 0 h 6195"/>
              <a:gd name="T12" fmla="*/ 1968 w 8105"/>
              <a:gd name="T13" fmla="*/ 11 h 6195"/>
              <a:gd name="T14" fmla="*/ 1071 w 8105"/>
              <a:gd name="T15" fmla="*/ 2143 h 6195"/>
              <a:gd name="T16" fmla="*/ 4052 w 8105"/>
              <a:gd name="T17" fmla="*/ 5124 h 6195"/>
              <a:gd name="T18" fmla="*/ 7033 w 8105"/>
              <a:gd name="T19" fmla="*/ 2143 h 6195"/>
              <a:gd name="T20" fmla="*/ 6136 w 8105"/>
              <a:gd name="T21" fmla="*/ 11 h 6195"/>
              <a:gd name="T22" fmla="*/ 6147 w 8105"/>
              <a:gd name="T23" fmla="*/ 0 h 6195"/>
              <a:gd name="T24" fmla="*/ 7492 w 8105"/>
              <a:gd name="T25" fmla="*/ 0 h 6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05" h="6195">
                <a:moveTo>
                  <a:pt x="7492" y="0"/>
                </a:moveTo>
                <a:cubicBezTo>
                  <a:pt x="7880" y="622"/>
                  <a:pt x="8105" y="1356"/>
                  <a:pt x="8105" y="2143"/>
                </a:cubicBezTo>
                <a:cubicBezTo>
                  <a:pt x="8105" y="4381"/>
                  <a:pt x="6290" y="6195"/>
                  <a:pt x="4052" y="6195"/>
                </a:cubicBezTo>
                <a:cubicBezTo>
                  <a:pt x="1814" y="6195"/>
                  <a:pt x="0" y="4381"/>
                  <a:pt x="0" y="2143"/>
                </a:cubicBezTo>
                <a:cubicBezTo>
                  <a:pt x="0" y="1356"/>
                  <a:pt x="224" y="622"/>
                  <a:pt x="612" y="0"/>
                </a:cubicBezTo>
                <a:lnTo>
                  <a:pt x="1957" y="0"/>
                </a:lnTo>
                <a:lnTo>
                  <a:pt x="1968" y="11"/>
                </a:lnTo>
                <a:cubicBezTo>
                  <a:pt x="1415" y="552"/>
                  <a:pt x="1071" y="1307"/>
                  <a:pt x="1071" y="2143"/>
                </a:cubicBezTo>
                <a:cubicBezTo>
                  <a:pt x="1071" y="3789"/>
                  <a:pt x="2406" y="5124"/>
                  <a:pt x="4052" y="5124"/>
                </a:cubicBezTo>
                <a:cubicBezTo>
                  <a:pt x="5699" y="5124"/>
                  <a:pt x="7033" y="3789"/>
                  <a:pt x="7033" y="2143"/>
                </a:cubicBezTo>
                <a:cubicBezTo>
                  <a:pt x="7033" y="1307"/>
                  <a:pt x="6690" y="552"/>
                  <a:pt x="6136" y="11"/>
                </a:cubicBezTo>
                <a:lnTo>
                  <a:pt x="6147" y="0"/>
                </a:lnTo>
                <a:lnTo>
                  <a:pt x="7492" y="0"/>
                </a:lnTo>
                <a:close/>
              </a:path>
            </a:pathLst>
          </a:custGeom>
          <a:solidFill>
            <a:srgbClr val="0070C0"/>
          </a:solidFill>
          <a:ln w="3175" cap="flat">
            <a:noFill/>
            <a:prstDash val="solid"/>
            <a:miter lim="800000"/>
          </a:ln>
        </p:spPr>
        <p:txBody>
          <a:bodyPr vert="horz" wrap="square" lIns="92354" tIns="46177" rIns="92354" bIns="46177" numCol="1" anchor="t" anchorCtr="0" compatLnSpc="1"/>
          <a:lstStyle/>
          <a:p>
            <a:endParaRPr lang="zh-CN" altLang="en-US">
              <a:latin typeface="+mn-lt"/>
              <a:ea typeface="+mn-ea"/>
              <a:cs typeface="+mn-ea"/>
              <a:sym typeface="+mn-lt"/>
            </a:endParaRPr>
          </a:p>
        </p:txBody>
      </p:sp>
      <p:sp>
        <p:nvSpPr>
          <p:cNvPr id="70" name="Freeform 5"/>
          <p:cNvSpPr/>
          <p:nvPr/>
        </p:nvSpPr>
        <p:spPr bwMode="auto">
          <a:xfrm rot="19810786">
            <a:off x="6859697" y="2138995"/>
            <a:ext cx="1169909" cy="1141444"/>
          </a:xfrm>
          <a:custGeom>
            <a:avLst/>
            <a:gdLst>
              <a:gd name="T0" fmla="*/ 5799 w 8105"/>
              <a:gd name="T1" fmla="*/ 0 h 7710"/>
              <a:gd name="T2" fmla="*/ 8105 w 8105"/>
              <a:gd name="T3" fmla="*/ 3658 h 7710"/>
              <a:gd name="T4" fmla="*/ 4052 w 8105"/>
              <a:gd name="T5" fmla="*/ 7710 h 7710"/>
              <a:gd name="T6" fmla="*/ 0 w 8105"/>
              <a:gd name="T7" fmla="*/ 3658 h 7710"/>
              <a:gd name="T8" fmla="*/ 2306 w 8105"/>
              <a:gd name="T9" fmla="*/ 0 h 7710"/>
              <a:gd name="T10" fmla="*/ 3128 w 8105"/>
              <a:gd name="T11" fmla="*/ 823 h 7710"/>
              <a:gd name="T12" fmla="*/ 1071 w 8105"/>
              <a:gd name="T13" fmla="*/ 3658 h 7710"/>
              <a:gd name="T14" fmla="*/ 4052 w 8105"/>
              <a:gd name="T15" fmla="*/ 6639 h 7710"/>
              <a:gd name="T16" fmla="*/ 7034 w 8105"/>
              <a:gd name="T17" fmla="*/ 3658 h 7710"/>
              <a:gd name="T18" fmla="*/ 4976 w 8105"/>
              <a:gd name="T19" fmla="*/ 823 h 7710"/>
              <a:gd name="T20" fmla="*/ 5799 w 8105"/>
              <a:gd name="T21" fmla="*/ 0 h 7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05" h="7710">
                <a:moveTo>
                  <a:pt x="5799" y="0"/>
                </a:moveTo>
                <a:cubicBezTo>
                  <a:pt x="7163" y="653"/>
                  <a:pt x="8105" y="2045"/>
                  <a:pt x="8105" y="3658"/>
                </a:cubicBezTo>
                <a:cubicBezTo>
                  <a:pt x="8105" y="5896"/>
                  <a:pt x="6291" y="7710"/>
                  <a:pt x="4052" y="7710"/>
                </a:cubicBezTo>
                <a:cubicBezTo>
                  <a:pt x="1814" y="7710"/>
                  <a:pt x="0" y="5896"/>
                  <a:pt x="0" y="3658"/>
                </a:cubicBezTo>
                <a:cubicBezTo>
                  <a:pt x="0" y="2045"/>
                  <a:pt x="942" y="653"/>
                  <a:pt x="2306" y="0"/>
                </a:cubicBezTo>
                <a:lnTo>
                  <a:pt x="3128" y="823"/>
                </a:lnTo>
                <a:cubicBezTo>
                  <a:pt x="1934" y="1212"/>
                  <a:pt x="1071" y="2334"/>
                  <a:pt x="1071" y="3658"/>
                </a:cubicBezTo>
                <a:cubicBezTo>
                  <a:pt x="1071" y="5304"/>
                  <a:pt x="2406" y="6639"/>
                  <a:pt x="4052" y="6639"/>
                </a:cubicBezTo>
                <a:cubicBezTo>
                  <a:pt x="5699" y="6639"/>
                  <a:pt x="7034" y="5304"/>
                  <a:pt x="7034" y="3658"/>
                </a:cubicBezTo>
                <a:cubicBezTo>
                  <a:pt x="7034" y="2334"/>
                  <a:pt x="6171" y="1212"/>
                  <a:pt x="4976" y="823"/>
                </a:cubicBezTo>
                <a:lnTo>
                  <a:pt x="5799" y="0"/>
                </a:lnTo>
                <a:close/>
              </a:path>
            </a:pathLst>
          </a:custGeom>
          <a:solidFill>
            <a:srgbClr val="00B0F0"/>
          </a:solidFill>
          <a:ln w="3175" cap="flat">
            <a:noFill/>
            <a:prstDash val="solid"/>
            <a:miter lim="800000"/>
          </a:ln>
        </p:spPr>
        <p:txBody>
          <a:bodyPr vert="horz" wrap="square" lIns="92354" tIns="46177" rIns="92354" bIns="46177" numCol="1" anchor="t" anchorCtr="0" compatLnSpc="1"/>
          <a:lstStyle/>
          <a:p>
            <a:endParaRPr lang="zh-CN" altLang="en-US">
              <a:latin typeface="+mn-lt"/>
              <a:ea typeface="+mn-ea"/>
              <a:cs typeface="+mn-ea"/>
              <a:sym typeface="+mn-lt"/>
            </a:endParaRPr>
          </a:p>
        </p:txBody>
      </p:sp>
      <p:grpSp>
        <p:nvGrpSpPr>
          <p:cNvPr id="71" name="组合 70"/>
          <p:cNvGrpSpPr/>
          <p:nvPr/>
        </p:nvGrpSpPr>
        <p:grpSpPr>
          <a:xfrm>
            <a:off x="1390002" y="1491630"/>
            <a:ext cx="960832" cy="261610"/>
            <a:chOff x="3477359" y="8005745"/>
            <a:chExt cx="2534423" cy="676230"/>
          </a:xfrm>
          <a:effectLst>
            <a:outerShdw blurRad="203200" dist="114300" dir="5400000" sx="102000" sy="102000" algn="t" rotWithShape="0">
              <a:prstClr val="black">
                <a:alpha val="29000"/>
              </a:prstClr>
            </a:outerShdw>
          </a:effectLst>
        </p:grpSpPr>
        <p:sp>
          <p:nvSpPr>
            <p:cNvPr id="72" name="流程图: 可选过程 71"/>
            <p:cNvSpPr/>
            <p:nvPr/>
          </p:nvSpPr>
          <p:spPr>
            <a:xfrm>
              <a:off x="3477359" y="8032286"/>
              <a:ext cx="2534423" cy="584775"/>
            </a:xfrm>
            <a:prstGeom prst="flowChartAlternateProcess">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3" name="TextBox 72"/>
            <p:cNvSpPr txBox="1"/>
            <p:nvPr/>
          </p:nvSpPr>
          <p:spPr>
            <a:xfrm>
              <a:off x="3713376" y="8005745"/>
              <a:ext cx="1975465" cy="676230"/>
            </a:xfrm>
            <a:prstGeom prst="rect">
              <a:avLst/>
            </a:prstGeom>
            <a:noFill/>
          </p:spPr>
          <p:txBody>
            <a:bodyPr wrap="none" rtlCol="0">
              <a:spAutoFit/>
            </a:bodyPr>
            <a:lstStyle/>
            <a:p>
              <a:pPr algn="ctr"/>
              <a:r>
                <a:rPr lang="zh-CN" altLang="en-US" sz="1100" dirty="0">
                  <a:solidFill>
                    <a:schemeClr val="bg1"/>
                  </a:solidFill>
                  <a:latin typeface="+mn-lt"/>
                  <a:ea typeface="+mn-ea"/>
                  <a:cs typeface="+mn-ea"/>
                  <a:sym typeface="+mn-lt"/>
                </a:rPr>
                <a:t>添加标题</a:t>
              </a:r>
              <a:endParaRPr lang="zh-CN" altLang="en-US" sz="1100" dirty="0">
                <a:solidFill>
                  <a:schemeClr val="bg1"/>
                </a:solidFill>
                <a:latin typeface="+mn-lt"/>
                <a:ea typeface="+mn-ea"/>
                <a:cs typeface="+mn-ea"/>
                <a:sym typeface="+mn-lt"/>
              </a:endParaRPr>
            </a:p>
          </p:txBody>
        </p:sp>
      </p:grpSp>
      <p:grpSp>
        <p:nvGrpSpPr>
          <p:cNvPr id="74" name="组合 73"/>
          <p:cNvGrpSpPr/>
          <p:nvPr/>
        </p:nvGrpSpPr>
        <p:grpSpPr>
          <a:xfrm>
            <a:off x="3205785" y="1491630"/>
            <a:ext cx="960832" cy="261610"/>
            <a:chOff x="3477359" y="8005745"/>
            <a:chExt cx="2534423" cy="676230"/>
          </a:xfrm>
          <a:effectLst>
            <a:outerShdw blurRad="203200" dist="114300" dir="5400000" sx="102000" sy="102000" algn="t" rotWithShape="0">
              <a:prstClr val="black">
                <a:alpha val="29000"/>
              </a:prstClr>
            </a:outerShdw>
          </a:effectLst>
        </p:grpSpPr>
        <p:sp>
          <p:nvSpPr>
            <p:cNvPr id="75" name="流程图: 可选过程 74"/>
            <p:cNvSpPr/>
            <p:nvPr/>
          </p:nvSpPr>
          <p:spPr>
            <a:xfrm>
              <a:off x="3477359" y="8032286"/>
              <a:ext cx="2534423" cy="584775"/>
            </a:xfrm>
            <a:prstGeom prst="flowChartAlternateProcess">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6" name="TextBox 75"/>
            <p:cNvSpPr txBox="1"/>
            <p:nvPr/>
          </p:nvSpPr>
          <p:spPr>
            <a:xfrm>
              <a:off x="3713376" y="8005745"/>
              <a:ext cx="1975465" cy="676230"/>
            </a:xfrm>
            <a:prstGeom prst="rect">
              <a:avLst/>
            </a:prstGeom>
            <a:noFill/>
          </p:spPr>
          <p:txBody>
            <a:bodyPr wrap="none" rtlCol="0">
              <a:spAutoFit/>
            </a:bodyPr>
            <a:lstStyle/>
            <a:p>
              <a:pPr algn="ctr"/>
              <a:r>
                <a:rPr lang="zh-CN" altLang="en-US" sz="1100" dirty="0">
                  <a:solidFill>
                    <a:schemeClr val="bg1"/>
                  </a:solidFill>
                  <a:latin typeface="+mn-lt"/>
                  <a:ea typeface="+mn-ea"/>
                  <a:cs typeface="+mn-ea"/>
                  <a:sym typeface="+mn-lt"/>
                </a:rPr>
                <a:t>添加标题</a:t>
              </a:r>
              <a:endParaRPr lang="zh-CN" altLang="en-US" sz="1100" dirty="0">
                <a:solidFill>
                  <a:schemeClr val="bg1"/>
                </a:solidFill>
                <a:latin typeface="+mn-lt"/>
                <a:ea typeface="+mn-ea"/>
                <a:cs typeface="+mn-ea"/>
                <a:sym typeface="+mn-lt"/>
              </a:endParaRPr>
            </a:p>
          </p:txBody>
        </p:sp>
      </p:grpSp>
      <p:grpSp>
        <p:nvGrpSpPr>
          <p:cNvPr id="77" name="组合 76"/>
          <p:cNvGrpSpPr/>
          <p:nvPr/>
        </p:nvGrpSpPr>
        <p:grpSpPr>
          <a:xfrm>
            <a:off x="4996217" y="1491630"/>
            <a:ext cx="960832" cy="261610"/>
            <a:chOff x="3477359" y="8005745"/>
            <a:chExt cx="2534423" cy="676230"/>
          </a:xfrm>
          <a:effectLst>
            <a:outerShdw blurRad="203200" dist="114300" dir="5400000" sx="102000" sy="102000" algn="t" rotWithShape="0">
              <a:prstClr val="black">
                <a:alpha val="29000"/>
              </a:prstClr>
            </a:outerShdw>
          </a:effectLst>
        </p:grpSpPr>
        <p:sp>
          <p:nvSpPr>
            <p:cNvPr id="78" name="流程图: 可选过程 77"/>
            <p:cNvSpPr/>
            <p:nvPr/>
          </p:nvSpPr>
          <p:spPr>
            <a:xfrm>
              <a:off x="3477359" y="8032286"/>
              <a:ext cx="2534423" cy="584775"/>
            </a:xfrm>
            <a:prstGeom prst="flowChartAlternateProcess">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9" name="TextBox 78"/>
            <p:cNvSpPr txBox="1"/>
            <p:nvPr/>
          </p:nvSpPr>
          <p:spPr>
            <a:xfrm>
              <a:off x="3713376" y="8005745"/>
              <a:ext cx="1975465" cy="676230"/>
            </a:xfrm>
            <a:prstGeom prst="rect">
              <a:avLst/>
            </a:prstGeom>
            <a:noFill/>
          </p:spPr>
          <p:txBody>
            <a:bodyPr wrap="none" rtlCol="0">
              <a:spAutoFit/>
            </a:bodyPr>
            <a:lstStyle/>
            <a:p>
              <a:pPr algn="ctr"/>
              <a:r>
                <a:rPr lang="zh-CN" altLang="en-US" sz="1100" dirty="0">
                  <a:solidFill>
                    <a:schemeClr val="bg1"/>
                  </a:solidFill>
                  <a:latin typeface="+mn-lt"/>
                  <a:ea typeface="+mn-ea"/>
                  <a:cs typeface="+mn-ea"/>
                  <a:sym typeface="+mn-lt"/>
                </a:rPr>
                <a:t>添加标题</a:t>
              </a:r>
              <a:endParaRPr lang="zh-CN" altLang="en-US" sz="1100" dirty="0">
                <a:solidFill>
                  <a:schemeClr val="bg1"/>
                </a:solidFill>
                <a:latin typeface="+mn-lt"/>
                <a:ea typeface="+mn-ea"/>
                <a:cs typeface="+mn-ea"/>
                <a:sym typeface="+mn-lt"/>
              </a:endParaRPr>
            </a:p>
          </p:txBody>
        </p:sp>
      </p:grpSp>
      <p:grpSp>
        <p:nvGrpSpPr>
          <p:cNvPr id="80" name="组合 79"/>
          <p:cNvGrpSpPr/>
          <p:nvPr/>
        </p:nvGrpSpPr>
        <p:grpSpPr>
          <a:xfrm>
            <a:off x="6891785" y="1491630"/>
            <a:ext cx="960832" cy="261610"/>
            <a:chOff x="3477359" y="8005745"/>
            <a:chExt cx="2534423" cy="676230"/>
          </a:xfrm>
          <a:effectLst>
            <a:outerShdw blurRad="203200" dist="114300" dir="5400000" sx="102000" sy="102000" algn="t" rotWithShape="0">
              <a:prstClr val="black">
                <a:alpha val="29000"/>
              </a:prstClr>
            </a:outerShdw>
          </a:effectLst>
        </p:grpSpPr>
        <p:sp>
          <p:nvSpPr>
            <p:cNvPr id="81" name="流程图: 可选过程 80"/>
            <p:cNvSpPr/>
            <p:nvPr/>
          </p:nvSpPr>
          <p:spPr>
            <a:xfrm>
              <a:off x="3477359" y="8032286"/>
              <a:ext cx="2534423" cy="584775"/>
            </a:xfrm>
            <a:prstGeom prst="flowChartAlternateProcess">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2" name="TextBox 81"/>
            <p:cNvSpPr txBox="1"/>
            <p:nvPr/>
          </p:nvSpPr>
          <p:spPr>
            <a:xfrm>
              <a:off x="3713376" y="8005745"/>
              <a:ext cx="1975465" cy="676230"/>
            </a:xfrm>
            <a:prstGeom prst="rect">
              <a:avLst/>
            </a:prstGeom>
            <a:noFill/>
          </p:spPr>
          <p:txBody>
            <a:bodyPr wrap="none" rtlCol="0">
              <a:spAutoFit/>
            </a:bodyPr>
            <a:lstStyle/>
            <a:p>
              <a:pPr algn="ctr"/>
              <a:r>
                <a:rPr lang="zh-CN" altLang="en-US" sz="1100" dirty="0">
                  <a:solidFill>
                    <a:schemeClr val="bg1"/>
                  </a:solidFill>
                  <a:latin typeface="+mn-lt"/>
                  <a:ea typeface="+mn-ea"/>
                  <a:cs typeface="+mn-ea"/>
                  <a:sym typeface="+mn-lt"/>
                </a:rPr>
                <a:t>添加标题</a:t>
              </a:r>
              <a:endParaRPr lang="zh-CN" altLang="en-US" sz="1100" dirty="0">
                <a:solidFill>
                  <a:schemeClr val="bg1"/>
                </a:solidFill>
                <a:latin typeface="+mn-lt"/>
                <a:ea typeface="+mn-ea"/>
                <a:cs typeface="+mn-ea"/>
                <a:sym typeface="+mn-lt"/>
              </a:endParaRPr>
            </a:p>
          </p:txBody>
        </p:sp>
      </p:grpSp>
      <p:sp>
        <p:nvSpPr>
          <p:cNvPr id="84" name="TextBox 83"/>
          <p:cNvSpPr txBox="1"/>
          <p:nvPr/>
        </p:nvSpPr>
        <p:spPr>
          <a:xfrm>
            <a:off x="1187624" y="3534831"/>
            <a:ext cx="1647706" cy="699440"/>
          </a:xfrm>
          <a:prstGeom prst="rect">
            <a:avLst/>
          </a:prstGeom>
          <a:noFill/>
        </p:spPr>
        <p:txBody>
          <a:bodyPr wrap="square" lIns="68598" tIns="34299" rIns="68598" bIns="34299" rtlCol="0">
            <a:spAutoFit/>
          </a:bodyPr>
          <a:lstStyle/>
          <a:p>
            <a:pPr marL="0" marR="0" lvl="0" indent="0" defTabSz="914400" eaLnBrk="1" fontAlgn="auto" latinLnBrk="0" hangingPunct="1">
              <a:lnSpc>
                <a:spcPct val="130000"/>
              </a:lnSpc>
              <a:spcBef>
                <a:spcPts val="0"/>
              </a:spcBef>
              <a:spcAft>
                <a:spcPts val="0"/>
              </a:spcAft>
              <a:buClrTx/>
              <a:buSzTx/>
              <a:buFontTx/>
              <a:buNone/>
              <a:defRPr/>
            </a:pPr>
            <a:r>
              <a:rPr kumimoji="0" lang="zh-CN" altLang="en-US" sz="1050" b="0" i="0" u="none" strike="noStrike" kern="0" cap="none" spc="0" normalizeH="0" baseline="0" noProof="0" dirty="0">
                <a:ln>
                  <a:noFill/>
                </a:ln>
                <a:solidFill>
                  <a:schemeClr val="tx1">
                    <a:lumMod val="85000"/>
                    <a:lumOff val="15000"/>
                  </a:schemeClr>
                </a:solidFill>
                <a:effectLst/>
                <a:uLnTx/>
                <a:uFillTx/>
                <a:latin typeface="+mn-lt"/>
                <a:ea typeface="+mn-ea"/>
                <a:cs typeface="+mn-ea"/>
                <a:sym typeface="+mn-lt"/>
              </a:rPr>
              <a:t>您的内容打在这里，或者通过复制您的文本后，在此框中选择粘贴</a:t>
            </a:r>
            <a:endParaRPr kumimoji="0" lang="zh-CN" altLang="en-US" sz="1050" b="0" i="0" u="none" strike="noStrike" kern="0" cap="none" spc="0" normalizeH="0" baseline="0" noProof="0" dirty="0">
              <a:ln>
                <a:noFill/>
              </a:ln>
              <a:solidFill>
                <a:schemeClr val="tx1">
                  <a:lumMod val="85000"/>
                  <a:lumOff val="15000"/>
                </a:schemeClr>
              </a:solidFill>
              <a:effectLst/>
              <a:uLnTx/>
              <a:uFillTx/>
              <a:latin typeface="+mn-lt"/>
              <a:ea typeface="+mn-ea"/>
              <a:cs typeface="+mn-ea"/>
              <a:sym typeface="+mn-lt"/>
            </a:endParaRPr>
          </a:p>
        </p:txBody>
      </p:sp>
      <p:sp>
        <p:nvSpPr>
          <p:cNvPr id="85" name="TextBox 84"/>
          <p:cNvSpPr txBox="1"/>
          <p:nvPr/>
        </p:nvSpPr>
        <p:spPr>
          <a:xfrm>
            <a:off x="3027275" y="3534831"/>
            <a:ext cx="1647706" cy="699440"/>
          </a:xfrm>
          <a:prstGeom prst="rect">
            <a:avLst/>
          </a:prstGeom>
          <a:noFill/>
        </p:spPr>
        <p:txBody>
          <a:bodyPr wrap="square" lIns="68598" tIns="34299" rIns="68598" bIns="34299" rtlCol="0">
            <a:spAutoFit/>
          </a:bodyPr>
          <a:lstStyle/>
          <a:p>
            <a:pPr marL="0" marR="0" lvl="0" indent="0" defTabSz="914400" eaLnBrk="1" fontAlgn="auto" latinLnBrk="0" hangingPunct="1">
              <a:lnSpc>
                <a:spcPct val="130000"/>
              </a:lnSpc>
              <a:spcBef>
                <a:spcPts val="0"/>
              </a:spcBef>
              <a:spcAft>
                <a:spcPts val="0"/>
              </a:spcAft>
              <a:buClrTx/>
              <a:buSzTx/>
              <a:buFontTx/>
              <a:buNone/>
              <a:defRPr/>
            </a:pPr>
            <a:r>
              <a:rPr kumimoji="0" lang="zh-CN" altLang="en-US" sz="1050" b="0" i="0" u="none" strike="noStrike" kern="0" cap="none" spc="0" normalizeH="0" baseline="0" noProof="0" dirty="0">
                <a:ln>
                  <a:noFill/>
                </a:ln>
                <a:solidFill>
                  <a:schemeClr val="tx1">
                    <a:lumMod val="85000"/>
                    <a:lumOff val="15000"/>
                  </a:schemeClr>
                </a:solidFill>
                <a:effectLst/>
                <a:uLnTx/>
                <a:uFillTx/>
                <a:latin typeface="+mn-lt"/>
                <a:ea typeface="+mn-ea"/>
                <a:cs typeface="+mn-ea"/>
                <a:sym typeface="+mn-lt"/>
              </a:rPr>
              <a:t>您的内容打在这里，或者通过复制您的文本后，在此框中选择粘贴</a:t>
            </a:r>
            <a:endParaRPr kumimoji="0" lang="zh-CN" altLang="en-US" sz="1050" b="0" i="0" u="none" strike="noStrike" kern="0" cap="none" spc="0" normalizeH="0" baseline="0" noProof="0" dirty="0">
              <a:ln>
                <a:noFill/>
              </a:ln>
              <a:solidFill>
                <a:schemeClr val="tx1">
                  <a:lumMod val="85000"/>
                  <a:lumOff val="15000"/>
                </a:schemeClr>
              </a:solidFill>
              <a:effectLst/>
              <a:uLnTx/>
              <a:uFillTx/>
              <a:latin typeface="+mn-lt"/>
              <a:ea typeface="+mn-ea"/>
              <a:cs typeface="+mn-ea"/>
              <a:sym typeface="+mn-lt"/>
            </a:endParaRPr>
          </a:p>
        </p:txBody>
      </p:sp>
      <p:sp>
        <p:nvSpPr>
          <p:cNvPr id="86" name="TextBox 85"/>
          <p:cNvSpPr txBox="1"/>
          <p:nvPr/>
        </p:nvSpPr>
        <p:spPr>
          <a:xfrm>
            <a:off x="4796502" y="3534831"/>
            <a:ext cx="1647706" cy="699440"/>
          </a:xfrm>
          <a:prstGeom prst="rect">
            <a:avLst/>
          </a:prstGeom>
          <a:noFill/>
        </p:spPr>
        <p:txBody>
          <a:bodyPr wrap="square" lIns="68598" tIns="34299" rIns="68598" bIns="34299" rtlCol="0">
            <a:spAutoFit/>
          </a:bodyPr>
          <a:lstStyle/>
          <a:p>
            <a:pPr marL="0" marR="0" lvl="0" indent="0" defTabSz="914400" eaLnBrk="1" fontAlgn="auto" latinLnBrk="0" hangingPunct="1">
              <a:lnSpc>
                <a:spcPct val="130000"/>
              </a:lnSpc>
              <a:spcBef>
                <a:spcPts val="0"/>
              </a:spcBef>
              <a:spcAft>
                <a:spcPts val="0"/>
              </a:spcAft>
              <a:buClrTx/>
              <a:buSzTx/>
              <a:buFontTx/>
              <a:buNone/>
              <a:defRPr/>
            </a:pPr>
            <a:r>
              <a:rPr kumimoji="0" lang="zh-CN" altLang="en-US" sz="1050" b="0" i="0" u="none" strike="noStrike" kern="0" cap="none" spc="0" normalizeH="0" baseline="0" noProof="0" dirty="0">
                <a:ln>
                  <a:noFill/>
                </a:ln>
                <a:solidFill>
                  <a:schemeClr val="tx1">
                    <a:lumMod val="85000"/>
                    <a:lumOff val="15000"/>
                  </a:schemeClr>
                </a:solidFill>
                <a:effectLst/>
                <a:uLnTx/>
                <a:uFillTx/>
                <a:latin typeface="+mn-lt"/>
                <a:ea typeface="+mn-ea"/>
                <a:cs typeface="+mn-ea"/>
                <a:sym typeface="+mn-lt"/>
              </a:rPr>
              <a:t>您的内容打在这里，或者通过复制您的文本后，在此框中选择粘贴</a:t>
            </a:r>
            <a:endParaRPr kumimoji="0" lang="zh-CN" altLang="en-US" sz="1050" b="0" i="0" u="none" strike="noStrike" kern="0" cap="none" spc="0" normalizeH="0" baseline="0" noProof="0" dirty="0">
              <a:ln>
                <a:noFill/>
              </a:ln>
              <a:solidFill>
                <a:schemeClr val="tx1">
                  <a:lumMod val="85000"/>
                  <a:lumOff val="15000"/>
                </a:schemeClr>
              </a:solidFill>
              <a:effectLst/>
              <a:uLnTx/>
              <a:uFillTx/>
              <a:latin typeface="+mn-lt"/>
              <a:ea typeface="+mn-ea"/>
              <a:cs typeface="+mn-ea"/>
              <a:sym typeface="+mn-lt"/>
            </a:endParaRPr>
          </a:p>
        </p:txBody>
      </p:sp>
      <p:sp>
        <p:nvSpPr>
          <p:cNvPr id="87" name="TextBox 86"/>
          <p:cNvSpPr txBox="1"/>
          <p:nvPr/>
        </p:nvSpPr>
        <p:spPr>
          <a:xfrm>
            <a:off x="6740718" y="3534831"/>
            <a:ext cx="1647706" cy="699440"/>
          </a:xfrm>
          <a:prstGeom prst="rect">
            <a:avLst/>
          </a:prstGeom>
          <a:noFill/>
        </p:spPr>
        <p:txBody>
          <a:bodyPr wrap="square" lIns="68598" tIns="34299" rIns="68598" bIns="34299" rtlCol="0">
            <a:spAutoFit/>
          </a:bodyPr>
          <a:lstStyle/>
          <a:p>
            <a:pPr marL="0" marR="0" lvl="0" indent="0" defTabSz="914400" eaLnBrk="1" fontAlgn="auto" latinLnBrk="0" hangingPunct="1">
              <a:lnSpc>
                <a:spcPct val="130000"/>
              </a:lnSpc>
              <a:spcBef>
                <a:spcPts val="0"/>
              </a:spcBef>
              <a:spcAft>
                <a:spcPts val="0"/>
              </a:spcAft>
              <a:buClrTx/>
              <a:buSzTx/>
              <a:buFontTx/>
              <a:buNone/>
              <a:defRPr/>
            </a:pPr>
            <a:r>
              <a:rPr kumimoji="0" lang="zh-CN" altLang="en-US" sz="1050" b="0" i="0" u="none" strike="noStrike" kern="0" cap="none" spc="0" normalizeH="0" baseline="0" noProof="0" dirty="0">
                <a:ln>
                  <a:noFill/>
                </a:ln>
                <a:solidFill>
                  <a:schemeClr val="tx1">
                    <a:lumMod val="85000"/>
                    <a:lumOff val="15000"/>
                  </a:schemeClr>
                </a:solidFill>
                <a:effectLst/>
                <a:uLnTx/>
                <a:uFillTx/>
                <a:latin typeface="+mn-lt"/>
                <a:ea typeface="+mn-ea"/>
                <a:cs typeface="+mn-ea"/>
                <a:sym typeface="+mn-lt"/>
              </a:rPr>
              <a:t>您的内容打在这里，或者通过复制您的文本后，在此框中选择粘贴</a:t>
            </a:r>
            <a:endParaRPr kumimoji="0" lang="zh-CN" altLang="en-US" sz="1050" b="0" i="0" u="none" strike="noStrike" kern="0" cap="none" spc="0" normalizeH="0" baseline="0" noProof="0" dirty="0">
              <a:ln>
                <a:noFill/>
              </a:ln>
              <a:solidFill>
                <a:schemeClr val="tx1">
                  <a:lumMod val="85000"/>
                  <a:lumOff val="15000"/>
                </a:schemeClr>
              </a:solidFill>
              <a:effectLst/>
              <a:uLnTx/>
              <a:uFillTx/>
              <a:latin typeface="+mn-lt"/>
              <a:ea typeface="+mn-ea"/>
              <a:cs typeface="+mn-ea"/>
              <a:sym typeface="+mn-lt"/>
            </a:endParaRPr>
          </a:p>
        </p:txBody>
      </p:sp>
      <p:grpSp>
        <p:nvGrpSpPr>
          <p:cNvPr id="66" name="组合 65"/>
          <p:cNvGrpSpPr/>
          <p:nvPr/>
        </p:nvGrpSpPr>
        <p:grpSpPr>
          <a:xfrm>
            <a:off x="-107260" y="196219"/>
            <a:ext cx="1765509" cy="551353"/>
            <a:chOff x="520640" y="251298"/>
            <a:chExt cx="1766054" cy="551522"/>
          </a:xfrm>
        </p:grpSpPr>
        <p:sp>
          <p:nvSpPr>
            <p:cNvPr id="83" name="矩形 3"/>
            <p:cNvSpPr>
              <a:spLocks noChangeArrowheads="1"/>
            </p:cNvSpPr>
            <p:nvPr/>
          </p:nvSpPr>
          <p:spPr bwMode="auto">
            <a:xfrm>
              <a:off x="872613" y="251298"/>
              <a:ext cx="1062119" cy="346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61" tIns="34281" rIns="68561" bIns="34281">
              <a:spAutoFit/>
            </a:bodyPr>
            <a:lstStyle/>
            <a:p>
              <a:pPr algn="ctr" defTabSz="914400" fontAlgn="auto">
                <a:spcBef>
                  <a:spcPts val="0"/>
                </a:spcBef>
                <a:spcAft>
                  <a:spcPts val="0"/>
                </a:spcAft>
                <a:defRPr/>
              </a:pPr>
              <a:r>
                <a:rPr lang="zh-CN" altLang="en-US" kern="0" dirty="0">
                  <a:solidFill>
                    <a:schemeClr val="tx1">
                      <a:lumMod val="65000"/>
                      <a:lumOff val="35000"/>
                    </a:schemeClr>
                  </a:solidFill>
                  <a:latin typeface="+mn-lt"/>
                  <a:ea typeface="+mn-ea"/>
                  <a:cs typeface="+mn-ea"/>
                  <a:sym typeface="+mn-lt"/>
                </a:rPr>
                <a:t>完成比例</a:t>
              </a:r>
              <a:endParaRPr lang="zh-CN" altLang="en-US" kern="0" dirty="0">
                <a:solidFill>
                  <a:schemeClr val="tx1">
                    <a:lumMod val="65000"/>
                    <a:lumOff val="35000"/>
                  </a:schemeClr>
                </a:solidFill>
                <a:latin typeface="+mn-lt"/>
                <a:ea typeface="+mn-ea"/>
                <a:cs typeface="+mn-ea"/>
                <a:sym typeface="+mn-lt"/>
              </a:endParaRPr>
            </a:p>
          </p:txBody>
        </p:sp>
        <p:grpSp>
          <p:nvGrpSpPr>
            <p:cNvPr id="89" name="组合 88"/>
            <p:cNvGrpSpPr/>
            <p:nvPr/>
          </p:nvGrpSpPr>
          <p:grpSpPr>
            <a:xfrm>
              <a:off x="520640" y="515443"/>
              <a:ext cx="1766054" cy="287377"/>
              <a:chOff x="562081" y="425886"/>
              <a:chExt cx="1766054" cy="287377"/>
            </a:xfrm>
          </p:grpSpPr>
          <p:sp>
            <p:nvSpPr>
              <p:cNvPr id="90" name="文本框 31"/>
              <p:cNvSpPr>
                <a:spLocks noChangeArrowheads="1"/>
              </p:cNvSpPr>
              <p:nvPr/>
            </p:nvSpPr>
            <p:spPr bwMode="auto">
              <a:xfrm>
                <a:off x="562081" y="425886"/>
                <a:ext cx="1766054" cy="215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68" tIns="45682" rIns="91368" bIns="45682" numCol="1" anchor="t" anchorCtr="0" compatLnSpc="1">
                <a:spAutoFit/>
              </a:bodyPr>
              <a:lstStyle/>
              <a:p>
                <a:pPr algn="ctr" defTabSz="913765" fontAlgn="auto">
                  <a:spcBef>
                    <a:spcPts val="0"/>
                  </a:spcBef>
                  <a:spcAft>
                    <a:spcPts val="0"/>
                  </a:spcAft>
                  <a:defRPr/>
                </a:pPr>
                <a:r>
                  <a:rPr lang="en-US" altLang="zh-CN" sz="800" kern="0" dirty="0">
                    <a:solidFill>
                      <a:srgbClr val="FFFFFF">
                        <a:lumMod val="50000"/>
                      </a:srgbClr>
                    </a:solidFill>
                    <a:latin typeface="+mn-lt"/>
                    <a:ea typeface="+mn-ea"/>
                    <a:cs typeface="+mn-ea"/>
                    <a:sym typeface="+mn-lt"/>
                  </a:rPr>
                  <a:t>Completion ratio</a:t>
                </a:r>
                <a:endParaRPr lang="zh-CN" altLang="en-US" sz="800" kern="0" dirty="0">
                  <a:solidFill>
                    <a:srgbClr val="FFFFFF">
                      <a:lumMod val="50000"/>
                    </a:srgbClr>
                  </a:solidFill>
                  <a:latin typeface="+mn-lt"/>
                  <a:ea typeface="+mn-ea"/>
                  <a:cs typeface="+mn-ea"/>
                  <a:sym typeface="+mn-lt"/>
                </a:endParaRPr>
              </a:p>
            </p:txBody>
          </p:sp>
          <p:grpSp>
            <p:nvGrpSpPr>
              <p:cNvPr id="91" name="组合 90"/>
              <p:cNvGrpSpPr/>
              <p:nvPr/>
            </p:nvGrpSpPr>
            <p:grpSpPr>
              <a:xfrm>
                <a:off x="931046" y="667544"/>
                <a:ext cx="1028125" cy="45719"/>
                <a:chOff x="688893" y="2574256"/>
                <a:chExt cx="7739508" cy="81111"/>
              </a:xfrm>
            </p:grpSpPr>
            <p:sp>
              <p:nvSpPr>
                <p:cNvPr id="92" name="Rectangle 4"/>
                <p:cNvSpPr/>
                <p:nvPr/>
              </p:nvSpPr>
              <p:spPr>
                <a:xfrm>
                  <a:off x="688893"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93" name="Rectangle 5"/>
                <p:cNvSpPr/>
                <p:nvPr/>
              </p:nvSpPr>
              <p:spPr>
                <a:xfrm>
                  <a:off x="2239021" y="2574256"/>
                  <a:ext cx="1539000" cy="81111"/>
                </a:xfrm>
                <a:prstGeom prst="rect">
                  <a:avLst/>
                </a:prstGeom>
                <a:solidFill>
                  <a:srgbClr val="00B0F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94" name="Rectangle 6"/>
                <p:cNvSpPr/>
                <p:nvPr/>
              </p:nvSpPr>
              <p:spPr>
                <a:xfrm>
                  <a:off x="3789153"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95" name="Rectangle 7"/>
                <p:cNvSpPr/>
                <p:nvPr/>
              </p:nvSpPr>
              <p:spPr>
                <a:xfrm>
                  <a:off x="5339276" y="2574256"/>
                  <a:ext cx="1539000" cy="81111"/>
                </a:xfrm>
                <a:prstGeom prst="rect">
                  <a:avLst/>
                </a:prstGeom>
                <a:solidFill>
                  <a:srgbClr val="00B0F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96" name="Rectangle 8"/>
                <p:cNvSpPr/>
                <p:nvPr/>
              </p:nvSpPr>
              <p:spPr>
                <a:xfrm>
                  <a:off x="6889401"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grpSp>
        </p:grpSp>
      </p:grpSp>
    </p:spTree>
  </p:cSld>
  <p:clrMapOvr>
    <a:masterClrMapping/>
  </p:clrMapOvr>
  <mc:AlternateContent xmlns:mc="http://schemas.openxmlformats.org/markup-compatibility/2006">
    <mc:Choice xmlns:p14="http://schemas.microsoft.com/office/powerpoint/2010/main" Requires="p14">
      <p:transition spd="slow" p14:dur="1600" advClick="0" advTm="0">
        <p14:gallery dir="l"/>
      </p:transition>
    </mc:Choice>
    <mc:Fallback>
      <p:transition spd="slow" advClick="0" advTm="0">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7"/>
          <p:cNvSpPr/>
          <p:nvPr/>
        </p:nvSpPr>
        <p:spPr>
          <a:xfrm>
            <a:off x="0" y="2104333"/>
            <a:ext cx="6038850" cy="1225494"/>
          </a:xfrm>
          <a:custGeom>
            <a:avLst/>
            <a:gdLst>
              <a:gd name="connsiteX0" fmla="*/ 0 w 6781800"/>
              <a:gd name="connsiteY0" fmla="*/ 299838 h 1215160"/>
              <a:gd name="connsiteX1" fmla="*/ 2705100 w 6781800"/>
              <a:gd name="connsiteY1" fmla="*/ 52188 h 1215160"/>
              <a:gd name="connsiteX2" fmla="*/ 5619750 w 6781800"/>
              <a:gd name="connsiteY2" fmla="*/ 1195188 h 1215160"/>
              <a:gd name="connsiteX3" fmla="*/ 6781800 w 6781800"/>
              <a:gd name="connsiteY3" fmla="*/ 757038 h 1215160"/>
              <a:gd name="connsiteX0-1" fmla="*/ 0 w 6038850"/>
              <a:gd name="connsiteY0-2" fmla="*/ 299838 h 1304686"/>
              <a:gd name="connsiteX1-3" fmla="*/ 2705100 w 6038850"/>
              <a:gd name="connsiteY1-4" fmla="*/ 52188 h 1304686"/>
              <a:gd name="connsiteX2-5" fmla="*/ 5619750 w 6038850"/>
              <a:gd name="connsiteY2-6" fmla="*/ 1195188 h 1304686"/>
              <a:gd name="connsiteX3-7" fmla="*/ 6038850 w 6038850"/>
              <a:gd name="connsiteY3-8" fmla="*/ 1176138 h 1304686"/>
              <a:gd name="connsiteX0-9" fmla="*/ 0 w 6038850"/>
              <a:gd name="connsiteY0-10" fmla="*/ 287550 h 1218694"/>
              <a:gd name="connsiteX1-11" fmla="*/ 2705100 w 6038850"/>
              <a:gd name="connsiteY1-12" fmla="*/ 39900 h 1218694"/>
              <a:gd name="connsiteX2-13" fmla="*/ 4832350 w 6038850"/>
              <a:gd name="connsiteY2-14" fmla="*/ 1005100 h 1218694"/>
              <a:gd name="connsiteX3-15" fmla="*/ 6038850 w 6038850"/>
              <a:gd name="connsiteY3-16" fmla="*/ 1163850 h 1218694"/>
              <a:gd name="connsiteX0-17" fmla="*/ 0 w 6038850"/>
              <a:gd name="connsiteY0-18" fmla="*/ 287550 h 1225494"/>
              <a:gd name="connsiteX1-19" fmla="*/ 2705100 w 6038850"/>
              <a:gd name="connsiteY1-20" fmla="*/ 39900 h 1225494"/>
              <a:gd name="connsiteX2-21" fmla="*/ 4832350 w 6038850"/>
              <a:gd name="connsiteY2-22" fmla="*/ 1005100 h 1225494"/>
              <a:gd name="connsiteX3-23" fmla="*/ 6038850 w 6038850"/>
              <a:gd name="connsiteY3-24" fmla="*/ 1163850 h 1225494"/>
            </a:gdLst>
            <a:ahLst/>
            <a:cxnLst>
              <a:cxn ang="0">
                <a:pos x="connsiteX0-1" y="connsiteY0-2"/>
              </a:cxn>
              <a:cxn ang="0">
                <a:pos x="connsiteX1-3" y="connsiteY1-4"/>
              </a:cxn>
              <a:cxn ang="0">
                <a:pos x="connsiteX2-5" y="connsiteY2-6"/>
              </a:cxn>
              <a:cxn ang="0">
                <a:pos x="connsiteX3-7" y="connsiteY3-8"/>
              </a:cxn>
            </a:cxnLst>
            <a:rect l="l" t="t" r="r" b="b"/>
            <a:pathLst>
              <a:path w="6038850" h="1225494">
                <a:moveTo>
                  <a:pt x="0" y="287550"/>
                </a:moveTo>
                <a:cubicBezTo>
                  <a:pt x="884237" y="89112"/>
                  <a:pt x="1899708" y="-79692"/>
                  <a:pt x="2705100" y="39900"/>
                </a:cubicBezTo>
                <a:cubicBezTo>
                  <a:pt x="3510492" y="159492"/>
                  <a:pt x="4371975" y="786025"/>
                  <a:pt x="4832350" y="1005100"/>
                </a:cubicBezTo>
                <a:cubicBezTo>
                  <a:pt x="5292725" y="1224175"/>
                  <a:pt x="5829300" y="1285558"/>
                  <a:pt x="6038850" y="1163850"/>
                </a:cubicBezTo>
              </a:path>
            </a:pathLst>
          </a:custGeom>
          <a:ln w="12700" cmpd="sng">
            <a:solidFill>
              <a:schemeClr val="accent3">
                <a:lumMod val="50000"/>
              </a:schemeClr>
            </a:solidFill>
            <a:prstDash val="dash"/>
          </a:ln>
        </p:spPr>
        <p:style>
          <a:lnRef idx="1">
            <a:schemeClr val="dk1"/>
          </a:lnRef>
          <a:fillRef idx="0">
            <a:schemeClr val="dk1"/>
          </a:fillRef>
          <a:effectRef idx="0">
            <a:schemeClr val="dk1"/>
          </a:effectRef>
          <a:fontRef idx="minor">
            <a:schemeClr val="tx1"/>
          </a:fontRef>
        </p:style>
        <p:txBody>
          <a:bodyPr rtlCol="0" anchor="ctr"/>
          <a:lstStyle/>
          <a:p>
            <a:pPr algn="ctr"/>
            <a:endParaRPr lang="en-US" dirty="0">
              <a:cs typeface="+mn-ea"/>
              <a:sym typeface="+mn-lt"/>
            </a:endParaRPr>
          </a:p>
        </p:txBody>
      </p:sp>
      <p:grpSp>
        <p:nvGrpSpPr>
          <p:cNvPr id="4" name="组合 3"/>
          <p:cNvGrpSpPr/>
          <p:nvPr/>
        </p:nvGrpSpPr>
        <p:grpSpPr>
          <a:xfrm>
            <a:off x="6054436" y="2523719"/>
            <a:ext cx="849821" cy="635481"/>
            <a:chOff x="6054436" y="2405136"/>
            <a:chExt cx="849821" cy="635481"/>
          </a:xfrm>
          <a:effectLst>
            <a:outerShdw blurRad="50800" dist="38100" dir="5400000" algn="t" rotWithShape="0">
              <a:prstClr val="black">
                <a:alpha val="40000"/>
              </a:prstClr>
            </a:outerShdw>
          </a:effectLst>
        </p:grpSpPr>
        <p:sp>
          <p:nvSpPr>
            <p:cNvPr id="5" name="Freeform 133"/>
            <p:cNvSpPr/>
            <p:nvPr/>
          </p:nvSpPr>
          <p:spPr bwMode="auto">
            <a:xfrm rot="2700000" flipH="1">
              <a:off x="6116557" y="2789035"/>
              <a:ext cx="189461" cy="313703"/>
            </a:xfrm>
            <a:custGeom>
              <a:avLst/>
              <a:gdLst>
                <a:gd name="T0" fmla="*/ 7566 w 397"/>
                <a:gd name="T1" fmla="*/ 1009717 h 659"/>
                <a:gd name="T2" fmla="*/ 0 w 397"/>
                <a:gd name="T3" fmla="*/ 1009717 h 659"/>
                <a:gd name="T4" fmla="*/ 0 w 397"/>
                <a:gd name="T5" fmla="*/ 1009717 h 659"/>
                <a:gd name="T6" fmla="*/ 11348 w 397"/>
                <a:gd name="T7" fmla="*/ 1021020 h 659"/>
                <a:gd name="T8" fmla="*/ 15131 w 397"/>
                <a:gd name="T9" fmla="*/ 1062464 h 659"/>
                <a:gd name="T10" fmla="*/ 18914 w 397"/>
                <a:gd name="T11" fmla="*/ 1069999 h 659"/>
                <a:gd name="T12" fmla="*/ 181575 w 397"/>
                <a:gd name="T13" fmla="*/ 1574858 h 659"/>
                <a:gd name="T14" fmla="*/ 348019 w 397"/>
                <a:gd name="T15" fmla="*/ 1092605 h 659"/>
                <a:gd name="T16" fmla="*/ 650644 w 397"/>
                <a:gd name="T17" fmla="*/ 1661513 h 659"/>
                <a:gd name="T18" fmla="*/ 548508 w 397"/>
                <a:gd name="T19" fmla="*/ 2124928 h 659"/>
                <a:gd name="T20" fmla="*/ 760345 w 397"/>
                <a:gd name="T21" fmla="*/ 2482850 h 659"/>
                <a:gd name="T22" fmla="*/ 650644 w 397"/>
                <a:gd name="T23" fmla="*/ 2275632 h 659"/>
                <a:gd name="T24" fmla="*/ 688472 w 397"/>
                <a:gd name="T25" fmla="*/ 1989294 h 659"/>
                <a:gd name="T26" fmla="*/ 866264 w 397"/>
                <a:gd name="T27" fmla="*/ 1740632 h 659"/>
                <a:gd name="T28" fmla="*/ 1028925 w 397"/>
                <a:gd name="T29" fmla="*/ 1454295 h 659"/>
                <a:gd name="T30" fmla="*/ 1059187 w 397"/>
                <a:gd name="T31" fmla="*/ 1363872 h 659"/>
                <a:gd name="T32" fmla="*/ 1161323 w 397"/>
                <a:gd name="T33" fmla="*/ 1823520 h 659"/>
                <a:gd name="T34" fmla="*/ 1229414 w 397"/>
                <a:gd name="T35" fmla="*/ 1529647 h 659"/>
                <a:gd name="T36" fmla="*/ 1399640 w 397"/>
                <a:gd name="T37" fmla="*/ 745985 h 659"/>
                <a:gd name="T38" fmla="*/ 714951 w 397"/>
                <a:gd name="T39" fmla="*/ 0 h 659"/>
                <a:gd name="T40" fmla="*/ 11348 w 397"/>
                <a:gd name="T41" fmla="*/ 956971 h 659"/>
                <a:gd name="T42" fmla="*/ 7566 w 397"/>
                <a:gd name="T43" fmla="*/ 1009717 h 65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97" h="659">
                  <a:moveTo>
                    <a:pt x="2" y="268"/>
                  </a:moveTo>
                  <a:cubicBezTo>
                    <a:pt x="2" y="267"/>
                    <a:pt x="0" y="264"/>
                    <a:pt x="0" y="268"/>
                  </a:cubicBezTo>
                  <a:cubicBezTo>
                    <a:pt x="0" y="268"/>
                    <a:pt x="0" y="268"/>
                    <a:pt x="0" y="268"/>
                  </a:cubicBezTo>
                  <a:cubicBezTo>
                    <a:pt x="0" y="269"/>
                    <a:pt x="2" y="270"/>
                    <a:pt x="3" y="271"/>
                  </a:cubicBezTo>
                  <a:cubicBezTo>
                    <a:pt x="3" y="275"/>
                    <a:pt x="4" y="278"/>
                    <a:pt x="4" y="282"/>
                  </a:cubicBezTo>
                  <a:cubicBezTo>
                    <a:pt x="5" y="283"/>
                    <a:pt x="5" y="283"/>
                    <a:pt x="5" y="284"/>
                  </a:cubicBezTo>
                  <a:cubicBezTo>
                    <a:pt x="10" y="335"/>
                    <a:pt x="25" y="381"/>
                    <a:pt x="48" y="418"/>
                  </a:cubicBezTo>
                  <a:cubicBezTo>
                    <a:pt x="23" y="377"/>
                    <a:pt x="37" y="299"/>
                    <a:pt x="92" y="290"/>
                  </a:cubicBezTo>
                  <a:cubicBezTo>
                    <a:pt x="158" y="280"/>
                    <a:pt x="169" y="399"/>
                    <a:pt x="172" y="441"/>
                  </a:cubicBezTo>
                  <a:cubicBezTo>
                    <a:pt x="174" y="484"/>
                    <a:pt x="145" y="521"/>
                    <a:pt x="145" y="564"/>
                  </a:cubicBezTo>
                  <a:cubicBezTo>
                    <a:pt x="145" y="613"/>
                    <a:pt x="170" y="653"/>
                    <a:pt x="201" y="659"/>
                  </a:cubicBezTo>
                  <a:cubicBezTo>
                    <a:pt x="187" y="656"/>
                    <a:pt x="174" y="616"/>
                    <a:pt x="172" y="604"/>
                  </a:cubicBezTo>
                  <a:cubicBezTo>
                    <a:pt x="168" y="580"/>
                    <a:pt x="175" y="551"/>
                    <a:pt x="182" y="528"/>
                  </a:cubicBezTo>
                  <a:cubicBezTo>
                    <a:pt x="190" y="501"/>
                    <a:pt x="211" y="483"/>
                    <a:pt x="229" y="462"/>
                  </a:cubicBezTo>
                  <a:cubicBezTo>
                    <a:pt x="247" y="440"/>
                    <a:pt x="262" y="414"/>
                    <a:pt x="272" y="386"/>
                  </a:cubicBezTo>
                  <a:cubicBezTo>
                    <a:pt x="275" y="378"/>
                    <a:pt x="278" y="370"/>
                    <a:pt x="280" y="362"/>
                  </a:cubicBezTo>
                  <a:cubicBezTo>
                    <a:pt x="284" y="420"/>
                    <a:pt x="307" y="484"/>
                    <a:pt x="307" y="484"/>
                  </a:cubicBezTo>
                  <a:cubicBezTo>
                    <a:pt x="299" y="437"/>
                    <a:pt x="325" y="406"/>
                    <a:pt x="325" y="406"/>
                  </a:cubicBezTo>
                  <a:cubicBezTo>
                    <a:pt x="397" y="291"/>
                    <a:pt x="370" y="198"/>
                    <a:pt x="370" y="198"/>
                  </a:cubicBezTo>
                  <a:cubicBezTo>
                    <a:pt x="351" y="85"/>
                    <a:pt x="277" y="0"/>
                    <a:pt x="189" y="0"/>
                  </a:cubicBezTo>
                  <a:cubicBezTo>
                    <a:pt x="87" y="0"/>
                    <a:pt x="3" y="114"/>
                    <a:pt x="3" y="254"/>
                  </a:cubicBezTo>
                  <a:cubicBezTo>
                    <a:pt x="3" y="258"/>
                    <a:pt x="2" y="263"/>
                    <a:pt x="2" y="268"/>
                  </a:cubicBezTo>
                  <a:close/>
                </a:path>
              </a:pathLst>
            </a:custGeom>
            <a:solidFill>
              <a:srgbClr val="F15A24"/>
            </a:solidFill>
            <a:ln>
              <a:noFill/>
            </a:ln>
          </p:spPr>
          <p:txBody>
            <a:bodyPr/>
            <a:lstStyle/>
            <a:p>
              <a:endParaRPr lang="en-US" dirty="0">
                <a:latin typeface="+mn-lt"/>
                <a:ea typeface="+mn-ea"/>
                <a:cs typeface="+mn-ea"/>
                <a:sym typeface="+mn-lt"/>
              </a:endParaRPr>
            </a:p>
          </p:txBody>
        </p:sp>
        <p:sp>
          <p:nvSpPr>
            <p:cNvPr id="6" name="Freeform 134"/>
            <p:cNvSpPr/>
            <p:nvPr/>
          </p:nvSpPr>
          <p:spPr bwMode="auto">
            <a:xfrm rot="2700000" flipH="1">
              <a:off x="6176406" y="2803550"/>
              <a:ext cx="154413" cy="197568"/>
            </a:xfrm>
            <a:custGeom>
              <a:avLst/>
              <a:gdLst>
                <a:gd name="T0" fmla="*/ 581760 w 324"/>
                <a:gd name="T1" fmla="*/ 0 h 415"/>
                <a:gd name="T2" fmla="*/ 1148410 w 324"/>
                <a:gd name="T3" fmla="*/ 648083 h 415"/>
                <a:gd name="T4" fmla="*/ 1152187 w 324"/>
                <a:gd name="T5" fmla="*/ 655619 h 415"/>
                <a:gd name="T6" fmla="*/ 1152187 w 324"/>
                <a:gd name="T7" fmla="*/ 663154 h 415"/>
                <a:gd name="T8" fmla="*/ 1042635 w 324"/>
                <a:gd name="T9" fmla="*/ 1273558 h 415"/>
                <a:gd name="T10" fmla="*/ 963304 w 324"/>
                <a:gd name="T11" fmla="*/ 983428 h 415"/>
                <a:gd name="T12" fmla="*/ 868863 w 324"/>
                <a:gd name="T13" fmla="*/ 1137913 h 415"/>
                <a:gd name="T14" fmla="*/ 642203 w 324"/>
                <a:gd name="T15" fmla="*/ 1552384 h 415"/>
                <a:gd name="T16" fmla="*/ 630870 w 324"/>
                <a:gd name="T17" fmla="*/ 1563688 h 415"/>
                <a:gd name="T18" fmla="*/ 630870 w 324"/>
                <a:gd name="T19" fmla="*/ 1541080 h 415"/>
                <a:gd name="T20" fmla="*/ 245548 w 324"/>
                <a:gd name="T21" fmla="*/ 859086 h 415"/>
                <a:gd name="T22" fmla="*/ 196439 w 324"/>
                <a:gd name="T23" fmla="*/ 862854 h 415"/>
                <a:gd name="T24" fmla="*/ 7555 w 324"/>
                <a:gd name="T25" fmla="*/ 964588 h 415"/>
                <a:gd name="T26" fmla="*/ 3778 w 324"/>
                <a:gd name="T27" fmla="*/ 945749 h 415"/>
                <a:gd name="T28" fmla="*/ 3778 w 324"/>
                <a:gd name="T29" fmla="*/ 938213 h 415"/>
                <a:gd name="T30" fmla="*/ 0 w 324"/>
                <a:gd name="T31" fmla="*/ 900534 h 415"/>
                <a:gd name="T32" fmla="*/ 0 w 324"/>
                <a:gd name="T33" fmla="*/ 889230 h 415"/>
                <a:gd name="T34" fmla="*/ 0 w 324"/>
                <a:gd name="T35" fmla="*/ 840247 h 415"/>
                <a:gd name="T36" fmla="*/ 581760 w 324"/>
                <a:gd name="T37" fmla="*/ 0 h 4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24" h="415">
                  <a:moveTo>
                    <a:pt x="154" y="0"/>
                  </a:moveTo>
                  <a:cubicBezTo>
                    <a:pt x="225" y="0"/>
                    <a:pt x="288" y="73"/>
                    <a:pt x="304" y="172"/>
                  </a:cubicBezTo>
                  <a:cubicBezTo>
                    <a:pt x="305" y="174"/>
                    <a:pt x="305" y="174"/>
                    <a:pt x="305" y="174"/>
                  </a:cubicBezTo>
                  <a:cubicBezTo>
                    <a:pt x="305" y="176"/>
                    <a:pt x="305" y="176"/>
                    <a:pt x="305" y="176"/>
                  </a:cubicBezTo>
                  <a:cubicBezTo>
                    <a:pt x="306" y="179"/>
                    <a:pt x="324" y="248"/>
                    <a:pt x="276" y="338"/>
                  </a:cubicBezTo>
                  <a:cubicBezTo>
                    <a:pt x="276" y="335"/>
                    <a:pt x="256" y="263"/>
                    <a:pt x="255" y="261"/>
                  </a:cubicBezTo>
                  <a:cubicBezTo>
                    <a:pt x="256" y="270"/>
                    <a:pt x="235" y="292"/>
                    <a:pt x="230" y="302"/>
                  </a:cubicBezTo>
                  <a:cubicBezTo>
                    <a:pt x="209" y="338"/>
                    <a:pt x="198" y="379"/>
                    <a:pt x="170" y="412"/>
                  </a:cubicBezTo>
                  <a:cubicBezTo>
                    <a:pt x="169" y="413"/>
                    <a:pt x="168" y="414"/>
                    <a:pt x="167" y="415"/>
                  </a:cubicBezTo>
                  <a:cubicBezTo>
                    <a:pt x="167" y="413"/>
                    <a:pt x="167" y="411"/>
                    <a:pt x="167" y="409"/>
                  </a:cubicBezTo>
                  <a:cubicBezTo>
                    <a:pt x="159" y="260"/>
                    <a:pt x="107" y="228"/>
                    <a:pt x="65" y="228"/>
                  </a:cubicBezTo>
                  <a:cubicBezTo>
                    <a:pt x="61" y="228"/>
                    <a:pt x="57" y="229"/>
                    <a:pt x="52" y="229"/>
                  </a:cubicBezTo>
                  <a:cubicBezTo>
                    <a:pt x="33" y="232"/>
                    <a:pt x="15" y="242"/>
                    <a:pt x="2" y="256"/>
                  </a:cubicBezTo>
                  <a:cubicBezTo>
                    <a:pt x="2" y="254"/>
                    <a:pt x="1" y="253"/>
                    <a:pt x="1" y="251"/>
                  </a:cubicBezTo>
                  <a:cubicBezTo>
                    <a:pt x="1" y="249"/>
                    <a:pt x="1" y="249"/>
                    <a:pt x="1" y="249"/>
                  </a:cubicBezTo>
                  <a:cubicBezTo>
                    <a:pt x="1" y="246"/>
                    <a:pt x="1" y="242"/>
                    <a:pt x="0" y="239"/>
                  </a:cubicBezTo>
                  <a:cubicBezTo>
                    <a:pt x="0" y="239"/>
                    <a:pt x="0" y="236"/>
                    <a:pt x="0" y="236"/>
                  </a:cubicBezTo>
                  <a:cubicBezTo>
                    <a:pt x="0" y="231"/>
                    <a:pt x="0" y="227"/>
                    <a:pt x="0" y="223"/>
                  </a:cubicBezTo>
                  <a:cubicBezTo>
                    <a:pt x="0" y="100"/>
                    <a:pt x="69" y="0"/>
                    <a:pt x="154" y="0"/>
                  </a:cubicBezTo>
                  <a:close/>
                </a:path>
              </a:pathLst>
            </a:custGeom>
            <a:solidFill>
              <a:srgbClr val="F7931E"/>
            </a:solidFill>
            <a:ln>
              <a:noFill/>
            </a:ln>
          </p:spPr>
          <p:txBody>
            <a:bodyPr/>
            <a:lstStyle/>
            <a:p>
              <a:endParaRPr lang="en-US" dirty="0">
                <a:latin typeface="+mn-lt"/>
                <a:ea typeface="+mn-ea"/>
                <a:cs typeface="+mn-ea"/>
                <a:sym typeface="+mn-lt"/>
              </a:endParaRPr>
            </a:p>
          </p:txBody>
        </p:sp>
        <p:sp>
          <p:nvSpPr>
            <p:cNvPr id="7" name="Freeform 135"/>
            <p:cNvSpPr/>
            <p:nvPr/>
          </p:nvSpPr>
          <p:spPr bwMode="auto">
            <a:xfrm rot="2700000" flipH="1">
              <a:off x="6216128" y="2815389"/>
              <a:ext cx="101140" cy="142811"/>
            </a:xfrm>
            <a:custGeom>
              <a:avLst/>
              <a:gdLst>
                <a:gd name="T0" fmla="*/ 162607 w 212"/>
                <a:gd name="T1" fmla="*/ 535009 h 300"/>
                <a:gd name="T2" fmla="*/ 128573 w 212"/>
                <a:gd name="T3" fmla="*/ 535009 h 300"/>
                <a:gd name="T4" fmla="*/ 3782 w 212"/>
                <a:gd name="T5" fmla="*/ 599059 h 300"/>
                <a:gd name="T6" fmla="*/ 3782 w 212"/>
                <a:gd name="T7" fmla="*/ 587756 h 300"/>
                <a:gd name="T8" fmla="*/ 3782 w 212"/>
                <a:gd name="T9" fmla="*/ 583988 h 300"/>
                <a:gd name="T10" fmla="*/ 0 w 212"/>
                <a:gd name="T11" fmla="*/ 557615 h 300"/>
                <a:gd name="T12" fmla="*/ 0 w 212"/>
                <a:gd name="T13" fmla="*/ 550079 h 300"/>
                <a:gd name="T14" fmla="*/ 0 w 212"/>
                <a:gd name="T15" fmla="*/ 523706 h 300"/>
                <a:gd name="T16" fmla="*/ 381936 w 212"/>
                <a:gd name="T17" fmla="*/ 0 h 300"/>
                <a:gd name="T18" fmla="*/ 752528 w 212"/>
                <a:gd name="T19" fmla="*/ 403140 h 300"/>
                <a:gd name="T20" fmla="*/ 756309 w 212"/>
                <a:gd name="T21" fmla="*/ 406908 h 300"/>
                <a:gd name="T22" fmla="*/ 756309 w 212"/>
                <a:gd name="T23" fmla="*/ 410676 h 300"/>
                <a:gd name="T24" fmla="*/ 684460 w 212"/>
                <a:gd name="T25" fmla="*/ 791210 h 300"/>
                <a:gd name="T26" fmla="*/ 631518 w 212"/>
                <a:gd name="T27" fmla="*/ 610362 h 300"/>
                <a:gd name="T28" fmla="*/ 567232 w 212"/>
                <a:gd name="T29" fmla="*/ 704554 h 300"/>
                <a:gd name="T30" fmla="*/ 457567 w 212"/>
                <a:gd name="T31" fmla="*/ 1130300 h 300"/>
                <a:gd name="T32" fmla="*/ 162607 w 212"/>
                <a:gd name="T33" fmla="*/ 535009 h 3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2" h="300">
                  <a:moveTo>
                    <a:pt x="43" y="142"/>
                  </a:moveTo>
                  <a:cubicBezTo>
                    <a:pt x="40" y="142"/>
                    <a:pt x="37" y="142"/>
                    <a:pt x="34" y="142"/>
                  </a:cubicBezTo>
                  <a:cubicBezTo>
                    <a:pt x="21" y="144"/>
                    <a:pt x="10" y="150"/>
                    <a:pt x="1" y="159"/>
                  </a:cubicBezTo>
                  <a:cubicBezTo>
                    <a:pt x="1" y="158"/>
                    <a:pt x="1" y="157"/>
                    <a:pt x="1" y="156"/>
                  </a:cubicBezTo>
                  <a:cubicBezTo>
                    <a:pt x="1" y="155"/>
                    <a:pt x="1" y="155"/>
                    <a:pt x="1" y="155"/>
                  </a:cubicBezTo>
                  <a:cubicBezTo>
                    <a:pt x="0" y="152"/>
                    <a:pt x="0" y="150"/>
                    <a:pt x="0" y="148"/>
                  </a:cubicBezTo>
                  <a:cubicBezTo>
                    <a:pt x="0" y="146"/>
                    <a:pt x="0" y="146"/>
                    <a:pt x="0" y="146"/>
                  </a:cubicBezTo>
                  <a:cubicBezTo>
                    <a:pt x="0" y="143"/>
                    <a:pt x="0" y="141"/>
                    <a:pt x="0" y="139"/>
                  </a:cubicBezTo>
                  <a:cubicBezTo>
                    <a:pt x="0" y="62"/>
                    <a:pt x="45" y="0"/>
                    <a:pt x="101" y="0"/>
                  </a:cubicBezTo>
                  <a:cubicBezTo>
                    <a:pt x="147" y="0"/>
                    <a:pt x="189" y="45"/>
                    <a:pt x="199" y="107"/>
                  </a:cubicBezTo>
                  <a:cubicBezTo>
                    <a:pt x="200" y="108"/>
                    <a:pt x="200" y="108"/>
                    <a:pt x="200" y="108"/>
                  </a:cubicBezTo>
                  <a:cubicBezTo>
                    <a:pt x="200" y="109"/>
                    <a:pt x="200" y="109"/>
                    <a:pt x="200" y="109"/>
                  </a:cubicBezTo>
                  <a:cubicBezTo>
                    <a:pt x="201" y="111"/>
                    <a:pt x="212" y="154"/>
                    <a:pt x="181" y="210"/>
                  </a:cubicBezTo>
                  <a:cubicBezTo>
                    <a:pt x="181" y="208"/>
                    <a:pt x="167" y="164"/>
                    <a:pt x="167" y="162"/>
                  </a:cubicBezTo>
                  <a:cubicBezTo>
                    <a:pt x="168" y="168"/>
                    <a:pt x="154" y="181"/>
                    <a:pt x="150" y="187"/>
                  </a:cubicBezTo>
                  <a:cubicBezTo>
                    <a:pt x="137" y="210"/>
                    <a:pt x="126" y="275"/>
                    <a:pt x="121" y="300"/>
                  </a:cubicBezTo>
                  <a:cubicBezTo>
                    <a:pt x="121" y="300"/>
                    <a:pt x="94" y="134"/>
                    <a:pt x="43" y="142"/>
                  </a:cubicBezTo>
                  <a:close/>
                </a:path>
              </a:pathLst>
            </a:custGeom>
            <a:solidFill>
              <a:srgbClr val="FBB03B"/>
            </a:solidFill>
            <a:ln>
              <a:noFill/>
            </a:ln>
          </p:spPr>
          <p:txBody>
            <a:bodyPr/>
            <a:lstStyle/>
            <a:p>
              <a:endParaRPr lang="en-US" dirty="0">
                <a:latin typeface="+mn-lt"/>
                <a:ea typeface="+mn-ea"/>
                <a:cs typeface="+mn-ea"/>
                <a:sym typeface="+mn-lt"/>
              </a:endParaRPr>
            </a:p>
          </p:txBody>
        </p:sp>
        <p:sp>
          <p:nvSpPr>
            <p:cNvPr id="8" name="Freeform 107"/>
            <p:cNvSpPr/>
            <p:nvPr/>
          </p:nvSpPr>
          <p:spPr bwMode="auto">
            <a:xfrm rot="2700000" flipH="1">
              <a:off x="6219230" y="2554544"/>
              <a:ext cx="183510" cy="293579"/>
            </a:xfrm>
            <a:custGeom>
              <a:avLst/>
              <a:gdLst>
                <a:gd name="T0" fmla="*/ 587375 w 312"/>
                <a:gd name="T1" fmla="*/ 0 h 495"/>
                <a:gd name="T2" fmla="*/ 1174750 w 312"/>
                <a:gd name="T3" fmla="*/ 597631 h 495"/>
                <a:gd name="T4" fmla="*/ 1174750 w 312"/>
                <a:gd name="T5" fmla="*/ 612666 h 495"/>
                <a:gd name="T6" fmla="*/ 1174750 w 312"/>
                <a:gd name="T7" fmla="*/ 612666 h 495"/>
                <a:gd name="T8" fmla="*/ 798228 w 312"/>
                <a:gd name="T9" fmla="*/ 1804170 h 495"/>
                <a:gd name="T10" fmla="*/ 779401 w 312"/>
                <a:gd name="T11" fmla="*/ 1826722 h 495"/>
                <a:gd name="T12" fmla="*/ 779401 w 312"/>
                <a:gd name="T13" fmla="*/ 1826722 h 495"/>
                <a:gd name="T14" fmla="*/ 779401 w 312"/>
                <a:gd name="T15" fmla="*/ 1826722 h 495"/>
                <a:gd name="T16" fmla="*/ 692801 w 312"/>
                <a:gd name="T17" fmla="*/ 1860550 h 495"/>
                <a:gd name="T18" fmla="*/ 579845 w 312"/>
                <a:gd name="T19" fmla="*/ 1762824 h 495"/>
                <a:gd name="T20" fmla="*/ 587375 w 312"/>
                <a:gd name="T21" fmla="*/ 1740272 h 495"/>
                <a:gd name="T22" fmla="*/ 587375 w 312"/>
                <a:gd name="T23" fmla="*/ 1740272 h 495"/>
                <a:gd name="T24" fmla="*/ 621262 w 312"/>
                <a:gd name="T25" fmla="*/ 1559855 h 495"/>
                <a:gd name="T26" fmla="*/ 459357 w 312"/>
                <a:gd name="T27" fmla="*/ 1168952 h 495"/>
                <a:gd name="T28" fmla="*/ 459357 w 312"/>
                <a:gd name="T29" fmla="*/ 1165193 h 495"/>
                <a:gd name="T30" fmla="*/ 158139 w 312"/>
                <a:gd name="T31" fmla="*/ 992293 h 495"/>
                <a:gd name="T32" fmla="*/ 0 w 312"/>
                <a:gd name="T33" fmla="*/ 590114 h 495"/>
                <a:gd name="T34" fmla="*/ 587375 w 312"/>
                <a:gd name="T35" fmla="*/ 0 h 49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connsiteX0" fmla="*/ 5000 w 10000"/>
                <a:gd name="connsiteY0" fmla="*/ 0 h 10000"/>
                <a:gd name="connsiteX1" fmla="*/ 10000 w 10000"/>
                <a:gd name="connsiteY1" fmla="*/ 3212 h 10000"/>
                <a:gd name="connsiteX2" fmla="*/ 10000 w 10000"/>
                <a:gd name="connsiteY2" fmla="*/ 3293 h 10000"/>
                <a:gd name="connsiteX3" fmla="*/ 10000 w 10000"/>
                <a:gd name="connsiteY3" fmla="*/ 3293 h 10000"/>
                <a:gd name="connsiteX4" fmla="*/ 6795 w 10000"/>
                <a:gd name="connsiteY4" fmla="*/ 9697 h 10000"/>
                <a:gd name="connsiteX5" fmla="*/ 6635 w 10000"/>
                <a:gd name="connsiteY5" fmla="*/ 9818 h 10000"/>
                <a:gd name="connsiteX6" fmla="*/ 6635 w 10000"/>
                <a:gd name="connsiteY6" fmla="*/ 9818 h 10000"/>
                <a:gd name="connsiteX7" fmla="*/ 6635 w 10000"/>
                <a:gd name="connsiteY7" fmla="*/ 9818 h 10000"/>
                <a:gd name="connsiteX8" fmla="*/ 5897 w 10000"/>
                <a:gd name="connsiteY8" fmla="*/ 10000 h 10000"/>
                <a:gd name="connsiteX9" fmla="*/ 4936 w 10000"/>
                <a:gd name="connsiteY9" fmla="*/ 9475 h 10000"/>
                <a:gd name="connsiteX10" fmla="*/ 5000 w 10000"/>
                <a:gd name="connsiteY10" fmla="*/ 9354 h 10000"/>
                <a:gd name="connsiteX11" fmla="*/ 5288 w 10000"/>
                <a:gd name="connsiteY11" fmla="*/ 8384 h 10000"/>
                <a:gd name="connsiteX12" fmla="*/ 3910 w 10000"/>
                <a:gd name="connsiteY12" fmla="*/ 6283 h 10000"/>
                <a:gd name="connsiteX13" fmla="*/ 3910 w 10000"/>
                <a:gd name="connsiteY13" fmla="*/ 6263 h 10000"/>
                <a:gd name="connsiteX14" fmla="*/ 1346 w 10000"/>
                <a:gd name="connsiteY14" fmla="*/ 5333 h 10000"/>
                <a:gd name="connsiteX15" fmla="*/ 0 w 10000"/>
                <a:gd name="connsiteY15" fmla="*/ 3172 h 10000"/>
                <a:gd name="connsiteX16" fmla="*/ 5000 w 10000"/>
                <a:gd name="connsiteY16" fmla="*/ 0 h 10000"/>
                <a:gd name="connsiteX0-1" fmla="*/ 5000 w 10000"/>
                <a:gd name="connsiteY0-2" fmla="*/ 0 h 10000"/>
                <a:gd name="connsiteX1-3" fmla="*/ 10000 w 10000"/>
                <a:gd name="connsiteY1-4" fmla="*/ 3212 h 10000"/>
                <a:gd name="connsiteX2-5" fmla="*/ 10000 w 10000"/>
                <a:gd name="connsiteY2-6" fmla="*/ 3293 h 10000"/>
                <a:gd name="connsiteX3-7" fmla="*/ 10000 w 10000"/>
                <a:gd name="connsiteY3-8" fmla="*/ 3293 h 10000"/>
                <a:gd name="connsiteX4-9" fmla="*/ 6795 w 10000"/>
                <a:gd name="connsiteY4-10" fmla="*/ 9697 h 10000"/>
                <a:gd name="connsiteX5-11" fmla="*/ 6635 w 10000"/>
                <a:gd name="connsiteY5-12" fmla="*/ 9818 h 10000"/>
                <a:gd name="connsiteX6-13" fmla="*/ 6635 w 10000"/>
                <a:gd name="connsiteY6-14" fmla="*/ 9818 h 10000"/>
                <a:gd name="connsiteX7-15" fmla="*/ 6635 w 10000"/>
                <a:gd name="connsiteY7-16" fmla="*/ 9818 h 10000"/>
                <a:gd name="connsiteX8-17" fmla="*/ 5897 w 10000"/>
                <a:gd name="connsiteY8-18" fmla="*/ 10000 h 10000"/>
                <a:gd name="connsiteX9-19" fmla="*/ 4936 w 10000"/>
                <a:gd name="connsiteY9-20" fmla="*/ 9475 h 10000"/>
                <a:gd name="connsiteX10-21" fmla="*/ 5288 w 10000"/>
                <a:gd name="connsiteY10-22" fmla="*/ 8384 h 10000"/>
                <a:gd name="connsiteX11-23" fmla="*/ 3910 w 10000"/>
                <a:gd name="connsiteY11-24" fmla="*/ 6283 h 10000"/>
                <a:gd name="connsiteX12-25" fmla="*/ 3910 w 10000"/>
                <a:gd name="connsiteY12-26" fmla="*/ 6263 h 10000"/>
                <a:gd name="connsiteX13-27" fmla="*/ 1346 w 10000"/>
                <a:gd name="connsiteY13-28" fmla="*/ 5333 h 10000"/>
                <a:gd name="connsiteX14-29" fmla="*/ 0 w 10000"/>
                <a:gd name="connsiteY14-30" fmla="*/ 3172 h 10000"/>
                <a:gd name="connsiteX15-31" fmla="*/ 5000 w 10000"/>
                <a:gd name="connsiteY15-32" fmla="*/ 0 h 10000"/>
                <a:gd name="connsiteX0-33" fmla="*/ 5000 w 10000"/>
                <a:gd name="connsiteY0-34" fmla="*/ 0 h 10086"/>
                <a:gd name="connsiteX1-35" fmla="*/ 10000 w 10000"/>
                <a:gd name="connsiteY1-36" fmla="*/ 3212 h 10086"/>
                <a:gd name="connsiteX2-37" fmla="*/ 10000 w 10000"/>
                <a:gd name="connsiteY2-38" fmla="*/ 3293 h 10086"/>
                <a:gd name="connsiteX3-39" fmla="*/ 10000 w 10000"/>
                <a:gd name="connsiteY3-40" fmla="*/ 3293 h 10086"/>
                <a:gd name="connsiteX4-41" fmla="*/ 6795 w 10000"/>
                <a:gd name="connsiteY4-42" fmla="*/ 9697 h 10086"/>
                <a:gd name="connsiteX5-43" fmla="*/ 6635 w 10000"/>
                <a:gd name="connsiteY5-44" fmla="*/ 9818 h 10086"/>
                <a:gd name="connsiteX6-45" fmla="*/ 6635 w 10000"/>
                <a:gd name="connsiteY6-46" fmla="*/ 9818 h 10086"/>
                <a:gd name="connsiteX7-47" fmla="*/ 6635 w 10000"/>
                <a:gd name="connsiteY7-48" fmla="*/ 9818 h 10086"/>
                <a:gd name="connsiteX8-49" fmla="*/ 5897 w 10000"/>
                <a:gd name="connsiteY8-50" fmla="*/ 10000 h 10086"/>
                <a:gd name="connsiteX9-51" fmla="*/ 5288 w 10000"/>
                <a:gd name="connsiteY9-52" fmla="*/ 8384 h 10086"/>
                <a:gd name="connsiteX10-53" fmla="*/ 3910 w 10000"/>
                <a:gd name="connsiteY10-54" fmla="*/ 6283 h 10086"/>
                <a:gd name="connsiteX11-55" fmla="*/ 3910 w 10000"/>
                <a:gd name="connsiteY11-56" fmla="*/ 6263 h 10086"/>
                <a:gd name="connsiteX12-57" fmla="*/ 1346 w 10000"/>
                <a:gd name="connsiteY12-58" fmla="*/ 5333 h 10086"/>
                <a:gd name="connsiteX13-59" fmla="*/ 0 w 10000"/>
                <a:gd name="connsiteY13-60" fmla="*/ 3172 h 10086"/>
                <a:gd name="connsiteX14-61" fmla="*/ 5000 w 10000"/>
                <a:gd name="connsiteY14-62" fmla="*/ 0 h 1008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10000" h="10086">
                  <a:moveTo>
                    <a:pt x="5000" y="0"/>
                  </a:moveTo>
                  <a:cubicBezTo>
                    <a:pt x="7756" y="0"/>
                    <a:pt x="10000" y="1455"/>
                    <a:pt x="10000" y="3212"/>
                  </a:cubicBezTo>
                  <a:lnTo>
                    <a:pt x="10000" y="3293"/>
                  </a:lnTo>
                  <a:lnTo>
                    <a:pt x="10000" y="3293"/>
                  </a:lnTo>
                  <a:cubicBezTo>
                    <a:pt x="10000" y="5717"/>
                    <a:pt x="8814" y="7859"/>
                    <a:pt x="6795" y="9697"/>
                  </a:cubicBezTo>
                  <a:cubicBezTo>
                    <a:pt x="6731" y="9737"/>
                    <a:pt x="6699" y="9778"/>
                    <a:pt x="6635" y="9818"/>
                  </a:cubicBezTo>
                  <a:lnTo>
                    <a:pt x="6635" y="9818"/>
                  </a:lnTo>
                  <a:lnTo>
                    <a:pt x="6635" y="9818"/>
                  </a:lnTo>
                  <a:cubicBezTo>
                    <a:pt x="6442" y="9919"/>
                    <a:pt x="6121" y="10239"/>
                    <a:pt x="5897" y="10000"/>
                  </a:cubicBezTo>
                  <a:cubicBezTo>
                    <a:pt x="5673" y="9761"/>
                    <a:pt x="5619" y="9003"/>
                    <a:pt x="5288" y="8384"/>
                  </a:cubicBezTo>
                  <a:cubicBezTo>
                    <a:pt x="5064" y="7556"/>
                    <a:pt x="4744" y="6848"/>
                    <a:pt x="3910" y="6283"/>
                  </a:cubicBezTo>
                  <a:lnTo>
                    <a:pt x="3910" y="6263"/>
                  </a:lnTo>
                  <a:cubicBezTo>
                    <a:pt x="3237" y="5818"/>
                    <a:pt x="2340" y="5475"/>
                    <a:pt x="1346" y="5333"/>
                  </a:cubicBezTo>
                  <a:cubicBezTo>
                    <a:pt x="513" y="4768"/>
                    <a:pt x="0" y="4000"/>
                    <a:pt x="0" y="3172"/>
                  </a:cubicBezTo>
                  <a:cubicBezTo>
                    <a:pt x="0" y="1414"/>
                    <a:pt x="2244" y="0"/>
                    <a:pt x="5000" y="0"/>
                  </a:cubicBezTo>
                  <a:close/>
                </a:path>
              </a:pathLst>
            </a:custGeom>
            <a:solidFill>
              <a:srgbClr val="0C54B6">
                <a:alpha val="73000"/>
              </a:srgbClr>
            </a:solidFill>
            <a:ln>
              <a:noFill/>
            </a:ln>
          </p:spPr>
          <p:txBody>
            <a:bodyPr/>
            <a:lstStyle/>
            <a:p>
              <a:endParaRPr lang="en-US" dirty="0">
                <a:latin typeface="+mn-lt"/>
                <a:ea typeface="+mn-ea"/>
                <a:cs typeface="+mn-ea"/>
                <a:sym typeface="+mn-lt"/>
              </a:endParaRPr>
            </a:p>
          </p:txBody>
        </p:sp>
        <p:sp>
          <p:nvSpPr>
            <p:cNvPr id="9" name="Freeform 107"/>
            <p:cNvSpPr/>
            <p:nvPr/>
          </p:nvSpPr>
          <p:spPr bwMode="auto">
            <a:xfrm rot="2700000">
              <a:off x="6369742" y="2705056"/>
              <a:ext cx="183510" cy="293579"/>
            </a:xfrm>
            <a:custGeom>
              <a:avLst/>
              <a:gdLst>
                <a:gd name="T0" fmla="*/ 587375 w 312"/>
                <a:gd name="T1" fmla="*/ 0 h 495"/>
                <a:gd name="T2" fmla="*/ 1174750 w 312"/>
                <a:gd name="T3" fmla="*/ 597631 h 495"/>
                <a:gd name="T4" fmla="*/ 1174750 w 312"/>
                <a:gd name="T5" fmla="*/ 612666 h 495"/>
                <a:gd name="T6" fmla="*/ 1174750 w 312"/>
                <a:gd name="T7" fmla="*/ 612666 h 495"/>
                <a:gd name="T8" fmla="*/ 798228 w 312"/>
                <a:gd name="T9" fmla="*/ 1804170 h 495"/>
                <a:gd name="T10" fmla="*/ 779401 w 312"/>
                <a:gd name="T11" fmla="*/ 1826722 h 495"/>
                <a:gd name="T12" fmla="*/ 779401 w 312"/>
                <a:gd name="T13" fmla="*/ 1826722 h 495"/>
                <a:gd name="T14" fmla="*/ 779401 w 312"/>
                <a:gd name="T15" fmla="*/ 1826722 h 495"/>
                <a:gd name="T16" fmla="*/ 692801 w 312"/>
                <a:gd name="T17" fmla="*/ 1860550 h 495"/>
                <a:gd name="T18" fmla="*/ 579845 w 312"/>
                <a:gd name="T19" fmla="*/ 1762824 h 495"/>
                <a:gd name="T20" fmla="*/ 587375 w 312"/>
                <a:gd name="T21" fmla="*/ 1740272 h 495"/>
                <a:gd name="T22" fmla="*/ 587375 w 312"/>
                <a:gd name="T23" fmla="*/ 1740272 h 495"/>
                <a:gd name="T24" fmla="*/ 621262 w 312"/>
                <a:gd name="T25" fmla="*/ 1559855 h 495"/>
                <a:gd name="T26" fmla="*/ 459357 w 312"/>
                <a:gd name="T27" fmla="*/ 1168952 h 495"/>
                <a:gd name="T28" fmla="*/ 459357 w 312"/>
                <a:gd name="T29" fmla="*/ 1165193 h 495"/>
                <a:gd name="T30" fmla="*/ 158139 w 312"/>
                <a:gd name="T31" fmla="*/ 992293 h 495"/>
                <a:gd name="T32" fmla="*/ 0 w 312"/>
                <a:gd name="T33" fmla="*/ 590114 h 495"/>
                <a:gd name="T34" fmla="*/ 587375 w 312"/>
                <a:gd name="T35" fmla="*/ 0 h 49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connsiteX0" fmla="*/ 5000 w 10000"/>
                <a:gd name="connsiteY0" fmla="*/ 0 h 10000"/>
                <a:gd name="connsiteX1" fmla="*/ 10000 w 10000"/>
                <a:gd name="connsiteY1" fmla="*/ 3212 h 10000"/>
                <a:gd name="connsiteX2" fmla="*/ 10000 w 10000"/>
                <a:gd name="connsiteY2" fmla="*/ 3293 h 10000"/>
                <a:gd name="connsiteX3" fmla="*/ 10000 w 10000"/>
                <a:gd name="connsiteY3" fmla="*/ 3293 h 10000"/>
                <a:gd name="connsiteX4" fmla="*/ 6795 w 10000"/>
                <a:gd name="connsiteY4" fmla="*/ 9697 h 10000"/>
                <a:gd name="connsiteX5" fmla="*/ 6635 w 10000"/>
                <a:gd name="connsiteY5" fmla="*/ 9818 h 10000"/>
                <a:gd name="connsiteX6" fmla="*/ 6635 w 10000"/>
                <a:gd name="connsiteY6" fmla="*/ 9818 h 10000"/>
                <a:gd name="connsiteX7" fmla="*/ 6635 w 10000"/>
                <a:gd name="connsiteY7" fmla="*/ 9818 h 10000"/>
                <a:gd name="connsiteX8" fmla="*/ 5897 w 10000"/>
                <a:gd name="connsiteY8" fmla="*/ 10000 h 10000"/>
                <a:gd name="connsiteX9" fmla="*/ 4936 w 10000"/>
                <a:gd name="connsiteY9" fmla="*/ 9475 h 10000"/>
                <a:gd name="connsiteX10" fmla="*/ 5000 w 10000"/>
                <a:gd name="connsiteY10" fmla="*/ 9354 h 10000"/>
                <a:gd name="connsiteX11" fmla="*/ 5288 w 10000"/>
                <a:gd name="connsiteY11" fmla="*/ 8384 h 10000"/>
                <a:gd name="connsiteX12" fmla="*/ 3910 w 10000"/>
                <a:gd name="connsiteY12" fmla="*/ 6283 h 10000"/>
                <a:gd name="connsiteX13" fmla="*/ 3910 w 10000"/>
                <a:gd name="connsiteY13" fmla="*/ 6263 h 10000"/>
                <a:gd name="connsiteX14" fmla="*/ 1346 w 10000"/>
                <a:gd name="connsiteY14" fmla="*/ 5333 h 10000"/>
                <a:gd name="connsiteX15" fmla="*/ 0 w 10000"/>
                <a:gd name="connsiteY15" fmla="*/ 3172 h 10000"/>
                <a:gd name="connsiteX16" fmla="*/ 5000 w 10000"/>
                <a:gd name="connsiteY16" fmla="*/ 0 h 10000"/>
                <a:gd name="connsiteX0-1" fmla="*/ 5000 w 10000"/>
                <a:gd name="connsiteY0-2" fmla="*/ 0 h 10000"/>
                <a:gd name="connsiteX1-3" fmla="*/ 10000 w 10000"/>
                <a:gd name="connsiteY1-4" fmla="*/ 3212 h 10000"/>
                <a:gd name="connsiteX2-5" fmla="*/ 10000 w 10000"/>
                <a:gd name="connsiteY2-6" fmla="*/ 3293 h 10000"/>
                <a:gd name="connsiteX3-7" fmla="*/ 10000 w 10000"/>
                <a:gd name="connsiteY3-8" fmla="*/ 3293 h 10000"/>
                <a:gd name="connsiteX4-9" fmla="*/ 6795 w 10000"/>
                <a:gd name="connsiteY4-10" fmla="*/ 9697 h 10000"/>
                <a:gd name="connsiteX5-11" fmla="*/ 6635 w 10000"/>
                <a:gd name="connsiteY5-12" fmla="*/ 9818 h 10000"/>
                <a:gd name="connsiteX6-13" fmla="*/ 6635 w 10000"/>
                <a:gd name="connsiteY6-14" fmla="*/ 9818 h 10000"/>
                <a:gd name="connsiteX7-15" fmla="*/ 6635 w 10000"/>
                <a:gd name="connsiteY7-16" fmla="*/ 9818 h 10000"/>
                <a:gd name="connsiteX8-17" fmla="*/ 5897 w 10000"/>
                <a:gd name="connsiteY8-18" fmla="*/ 10000 h 10000"/>
                <a:gd name="connsiteX9-19" fmla="*/ 4936 w 10000"/>
                <a:gd name="connsiteY9-20" fmla="*/ 9475 h 10000"/>
                <a:gd name="connsiteX10-21" fmla="*/ 5288 w 10000"/>
                <a:gd name="connsiteY10-22" fmla="*/ 8384 h 10000"/>
                <a:gd name="connsiteX11-23" fmla="*/ 3910 w 10000"/>
                <a:gd name="connsiteY11-24" fmla="*/ 6283 h 10000"/>
                <a:gd name="connsiteX12-25" fmla="*/ 3910 w 10000"/>
                <a:gd name="connsiteY12-26" fmla="*/ 6263 h 10000"/>
                <a:gd name="connsiteX13-27" fmla="*/ 1346 w 10000"/>
                <a:gd name="connsiteY13-28" fmla="*/ 5333 h 10000"/>
                <a:gd name="connsiteX14-29" fmla="*/ 0 w 10000"/>
                <a:gd name="connsiteY14-30" fmla="*/ 3172 h 10000"/>
                <a:gd name="connsiteX15-31" fmla="*/ 5000 w 10000"/>
                <a:gd name="connsiteY15-32" fmla="*/ 0 h 10000"/>
                <a:gd name="connsiteX0-33" fmla="*/ 5000 w 10000"/>
                <a:gd name="connsiteY0-34" fmla="*/ 0 h 10086"/>
                <a:gd name="connsiteX1-35" fmla="*/ 10000 w 10000"/>
                <a:gd name="connsiteY1-36" fmla="*/ 3212 h 10086"/>
                <a:gd name="connsiteX2-37" fmla="*/ 10000 w 10000"/>
                <a:gd name="connsiteY2-38" fmla="*/ 3293 h 10086"/>
                <a:gd name="connsiteX3-39" fmla="*/ 10000 w 10000"/>
                <a:gd name="connsiteY3-40" fmla="*/ 3293 h 10086"/>
                <a:gd name="connsiteX4-41" fmla="*/ 6795 w 10000"/>
                <a:gd name="connsiteY4-42" fmla="*/ 9697 h 10086"/>
                <a:gd name="connsiteX5-43" fmla="*/ 6635 w 10000"/>
                <a:gd name="connsiteY5-44" fmla="*/ 9818 h 10086"/>
                <a:gd name="connsiteX6-45" fmla="*/ 6635 w 10000"/>
                <a:gd name="connsiteY6-46" fmla="*/ 9818 h 10086"/>
                <a:gd name="connsiteX7-47" fmla="*/ 6635 w 10000"/>
                <a:gd name="connsiteY7-48" fmla="*/ 9818 h 10086"/>
                <a:gd name="connsiteX8-49" fmla="*/ 5897 w 10000"/>
                <a:gd name="connsiteY8-50" fmla="*/ 10000 h 10086"/>
                <a:gd name="connsiteX9-51" fmla="*/ 5288 w 10000"/>
                <a:gd name="connsiteY9-52" fmla="*/ 8384 h 10086"/>
                <a:gd name="connsiteX10-53" fmla="*/ 3910 w 10000"/>
                <a:gd name="connsiteY10-54" fmla="*/ 6283 h 10086"/>
                <a:gd name="connsiteX11-55" fmla="*/ 3910 w 10000"/>
                <a:gd name="connsiteY11-56" fmla="*/ 6263 h 10086"/>
                <a:gd name="connsiteX12-57" fmla="*/ 1346 w 10000"/>
                <a:gd name="connsiteY12-58" fmla="*/ 5333 h 10086"/>
                <a:gd name="connsiteX13-59" fmla="*/ 0 w 10000"/>
                <a:gd name="connsiteY13-60" fmla="*/ 3172 h 10086"/>
                <a:gd name="connsiteX14-61" fmla="*/ 5000 w 10000"/>
                <a:gd name="connsiteY14-62" fmla="*/ 0 h 1008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10000" h="10086">
                  <a:moveTo>
                    <a:pt x="5000" y="0"/>
                  </a:moveTo>
                  <a:cubicBezTo>
                    <a:pt x="7756" y="0"/>
                    <a:pt x="10000" y="1455"/>
                    <a:pt x="10000" y="3212"/>
                  </a:cubicBezTo>
                  <a:lnTo>
                    <a:pt x="10000" y="3293"/>
                  </a:lnTo>
                  <a:lnTo>
                    <a:pt x="10000" y="3293"/>
                  </a:lnTo>
                  <a:cubicBezTo>
                    <a:pt x="10000" y="5717"/>
                    <a:pt x="8814" y="7859"/>
                    <a:pt x="6795" y="9697"/>
                  </a:cubicBezTo>
                  <a:cubicBezTo>
                    <a:pt x="6731" y="9737"/>
                    <a:pt x="6699" y="9778"/>
                    <a:pt x="6635" y="9818"/>
                  </a:cubicBezTo>
                  <a:lnTo>
                    <a:pt x="6635" y="9818"/>
                  </a:lnTo>
                  <a:lnTo>
                    <a:pt x="6635" y="9818"/>
                  </a:lnTo>
                  <a:cubicBezTo>
                    <a:pt x="6442" y="9919"/>
                    <a:pt x="6121" y="10239"/>
                    <a:pt x="5897" y="10000"/>
                  </a:cubicBezTo>
                  <a:cubicBezTo>
                    <a:pt x="5673" y="9761"/>
                    <a:pt x="5619" y="9003"/>
                    <a:pt x="5288" y="8384"/>
                  </a:cubicBezTo>
                  <a:cubicBezTo>
                    <a:pt x="5064" y="7556"/>
                    <a:pt x="4744" y="6848"/>
                    <a:pt x="3910" y="6283"/>
                  </a:cubicBezTo>
                  <a:lnTo>
                    <a:pt x="3910" y="6263"/>
                  </a:lnTo>
                  <a:cubicBezTo>
                    <a:pt x="3237" y="5818"/>
                    <a:pt x="2340" y="5475"/>
                    <a:pt x="1346" y="5333"/>
                  </a:cubicBezTo>
                  <a:cubicBezTo>
                    <a:pt x="513" y="4768"/>
                    <a:pt x="0" y="4000"/>
                    <a:pt x="0" y="3172"/>
                  </a:cubicBezTo>
                  <a:cubicBezTo>
                    <a:pt x="0" y="1414"/>
                    <a:pt x="2244" y="0"/>
                    <a:pt x="5000" y="0"/>
                  </a:cubicBezTo>
                  <a:close/>
                </a:path>
              </a:pathLst>
            </a:custGeom>
            <a:solidFill>
              <a:srgbClr val="0C54B6">
                <a:alpha val="73000"/>
              </a:srgbClr>
            </a:solidFill>
            <a:ln>
              <a:noFill/>
            </a:ln>
          </p:spPr>
          <p:txBody>
            <a:bodyPr/>
            <a:lstStyle/>
            <a:p>
              <a:endParaRPr lang="en-US" dirty="0">
                <a:latin typeface="+mn-lt"/>
                <a:ea typeface="+mn-ea"/>
                <a:cs typeface="+mn-ea"/>
                <a:sym typeface="+mn-lt"/>
              </a:endParaRPr>
            </a:p>
          </p:txBody>
        </p:sp>
        <p:sp>
          <p:nvSpPr>
            <p:cNvPr id="10" name="Freeform 108"/>
            <p:cNvSpPr/>
            <p:nvPr/>
          </p:nvSpPr>
          <p:spPr bwMode="auto">
            <a:xfrm rot="2700000">
              <a:off x="6407803" y="2259335"/>
              <a:ext cx="350653" cy="642255"/>
            </a:xfrm>
            <a:custGeom>
              <a:avLst/>
              <a:gdLst>
                <a:gd name="T0" fmla="*/ 1122363 w 596"/>
                <a:gd name="T1" fmla="*/ 4105275 h 1092"/>
                <a:gd name="T2" fmla="*/ 598844 w 596"/>
                <a:gd name="T3" fmla="*/ 4105275 h 1092"/>
                <a:gd name="T4" fmla="*/ 79093 w 596"/>
                <a:gd name="T5" fmla="*/ 1928577 h 1092"/>
                <a:gd name="T6" fmla="*/ 1122363 w 596"/>
                <a:gd name="T7" fmla="*/ 0 h 1092"/>
                <a:gd name="T8" fmla="*/ 1126129 w 596"/>
                <a:gd name="T9" fmla="*/ 0 h 1092"/>
                <a:gd name="T10" fmla="*/ 2165632 w 596"/>
                <a:gd name="T11" fmla="*/ 1928577 h 1092"/>
                <a:gd name="T12" fmla="*/ 1645881 w 596"/>
                <a:gd name="T13" fmla="*/ 4105275 h 1092"/>
                <a:gd name="T14" fmla="*/ 1122363 w 596"/>
                <a:gd name="T15" fmla="*/ 4105275 h 109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6" h="1092">
                  <a:moveTo>
                    <a:pt x="298" y="1092"/>
                  </a:moveTo>
                  <a:cubicBezTo>
                    <a:pt x="159" y="1092"/>
                    <a:pt x="159" y="1092"/>
                    <a:pt x="159" y="1092"/>
                  </a:cubicBezTo>
                  <a:cubicBezTo>
                    <a:pt x="31" y="824"/>
                    <a:pt x="21" y="513"/>
                    <a:pt x="21" y="513"/>
                  </a:cubicBezTo>
                  <a:cubicBezTo>
                    <a:pt x="0" y="212"/>
                    <a:pt x="298" y="0"/>
                    <a:pt x="298" y="0"/>
                  </a:cubicBezTo>
                  <a:cubicBezTo>
                    <a:pt x="299" y="0"/>
                    <a:pt x="299" y="0"/>
                    <a:pt x="299" y="0"/>
                  </a:cubicBezTo>
                  <a:cubicBezTo>
                    <a:pt x="299" y="0"/>
                    <a:pt x="596" y="212"/>
                    <a:pt x="575" y="513"/>
                  </a:cubicBezTo>
                  <a:cubicBezTo>
                    <a:pt x="575" y="513"/>
                    <a:pt x="566" y="824"/>
                    <a:pt x="437" y="1092"/>
                  </a:cubicBezTo>
                  <a:lnTo>
                    <a:pt x="298" y="1092"/>
                  </a:lnTo>
                  <a:close/>
                </a:path>
              </a:pathLst>
            </a:custGeom>
            <a:solidFill>
              <a:srgbClr val="0C54B6"/>
            </a:solidFill>
            <a:ln>
              <a:noFill/>
            </a:ln>
          </p:spPr>
          <p:txBody>
            <a:bodyPr/>
            <a:lstStyle/>
            <a:p>
              <a:endParaRPr lang="en-US" dirty="0">
                <a:latin typeface="+mn-lt"/>
                <a:ea typeface="+mn-ea"/>
                <a:cs typeface="+mn-ea"/>
                <a:sym typeface="+mn-lt"/>
              </a:endParaRPr>
            </a:p>
          </p:txBody>
        </p:sp>
        <p:sp>
          <p:nvSpPr>
            <p:cNvPr id="11" name="Oval 113"/>
            <p:cNvSpPr>
              <a:spLocks noChangeArrowheads="1"/>
            </p:cNvSpPr>
            <p:nvPr/>
          </p:nvSpPr>
          <p:spPr bwMode="auto">
            <a:xfrm rot="2700000">
              <a:off x="6568043" y="2481147"/>
              <a:ext cx="117123" cy="114085"/>
            </a:xfrm>
            <a:prstGeom prst="ellipse">
              <a:avLst/>
            </a:prstGeom>
            <a:solidFill>
              <a:schemeClr val="bg1">
                <a:alpha val="77000"/>
              </a:schemeClr>
            </a:solidFill>
            <a:ln>
              <a:noFill/>
            </a:ln>
          </p:spPr>
          <p:txBody>
            <a:bodyPr/>
            <a:lstStyle/>
            <a:p>
              <a:pPr eaLnBrk="1" hangingPunct="1"/>
              <a:endParaRPr lang="en-US" dirty="0">
                <a:latin typeface="+mn-lt"/>
                <a:ea typeface="+mn-ea"/>
                <a:cs typeface="+mn-ea"/>
                <a:sym typeface="+mn-lt"/>
              </a:endParaRPr>
            </a:p>
          </p:txBody>
        </p:sp>
        <p:sp>
          <p:nvSpPr>
            <p:cNvPr id="12" name="Oval 116"/>
            <p:cNvSpPr>
              <a:spLocks noChangeArrowheads="1"/>
            </p:cNvSpPr>
            <p:nvPr/>
          </p:nvSpPr>
          <p:spPr bwMode="auto">
            <a:xfrm rot="2700000">
              <a:off x="6500229" y="2593093"/>
              <a:ext cx="70303" cy="72640"/>
            </a:xfrm>
            <a:prstGeom prst="ellipse">
              <a:avLst/>
            </a:prstGeom>
            <a:solidFill>
              <a:schemeClr val="bg1">
                <a:alpha val="77000"/>
              </a:schemeClr>
            </a:solidFill>
            <a:ln>
              <a:noFill/>
            </a:ln>
          </p:spPr>
          <p:txBody>
            <a:bodyPr/>
            <a:lstStyle/>
            <a:p>
              <a:pPr eaLnBrk="1" hangingPunct="1"/>
              <a:endParaRPr lang="en-US" dirty="0">
                <a:latin typeface="+mn-lt"/>
                <a:ea typeface="+mn-ea"/>
                <a:cs typeface="+mn-ea"/>
                <a:sym typeface="+mn-lt"/>
              </a:endParaRPr>
            </a:p>
          </p:txBody>
        </p:sp>
        <p:sp>
          <p:nvSpPr>
            <p:cNvPr id="13" name="Oval 119"/>
            <p:cNvSpPr>
              <a:spLocks noChangeArrowheads="1"/>
            </p:cNvSpPr>
            <p:nvPr/>
          </p:nvSpPr>
          <p:spPr bwMode="auto">
            <a:xfrm rot="2700000">
              <a:off x="6447912" y="2674106"/>
              <a:ext cx="43239" cy="42313"/>
            </a:xfrm>
            <a:prstGeom prst="ellipse">
              <a:avLst/>
            </a:prstGeom>
            <a:solidFill>
              <a:schemeClr val="bg1">
                <a:alpha val="77000"/>
              </a:schemeClr>
            </a:solidFill>
            <a:ln>
              <a:noFill/>
            </a:ln>
          </p:spPr>
          <p:txBody>
            <a:bodyPr/>
            <a:lstStyle/>
            <a:p>
              <a:pPr eaLnBrk="1" hangingPunct="1"/>
              <a:endParaRPr lang="en-US" dirty="0">
                <a:latin typeface="+mn-lt"/>
                <a:ea typeface="+mn-ea"/>
                <a:cs typeface="+mn-ea"/>
                <a:sym typeface="+mn-lt"/>
              </a:endParaRPr>
            </a:p>
          </p:txBody>
        </p:sp>
        <p:sp>
          <p:nvSpPr>
            <p:cNvPr id="14" name="Rectangle 27"/>
            <p:cNvSpPr/>
            <p:nvPr/>
          </p:nvSpPr>
          <p:spPr>
            <a:xfrm rot="2700000">
              <a:off x="6301683" y="2797997"/>
              <a:ext cx="71523" cy="43830"/>
            </a:xfrm>
            <a:prstGeom prst="rect">
              <a:avLst/>
            </a:prstGeom>
            <a:solidFill>
              <a:srgbClr val="EB6949">
                <a:alpha val="73000"/>
              </a:srgb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cs typeface="+mn-ea"/>
                <a:sym typeface="+mn-lt"/>
              </a:endParaRPr>
            </a:p>
          </p:txBody>
        </p:sp>
      </p:grpSp>
      <p:grpSp>
        <p:nvGrpSpPr>
          <p:cNvPr id="15" name="组合 14"/>
          <p:cNvGrpSpPr/>
          <p:nvPr/>
        </p:nvGrpSpPr>
        <p:grpSpPr>
          <a:xfrm>
            <a:off x="2776458" y="1732994"/>
            <a:ext cx="958136" cy="958133"/>
            <a:chOff x="304800" y="673100"/>
            <a:chExt cx="4000500" cy="4000500"/>
          </a:xfrm>
          <a:effectLst>
            <a:outerShdw blurRad="444500" dist="254000" dir="8100000" algn="tr" rotWithShape="0">
              <a:prstClr val="black">
                <a:alpha val="50000"/>
              </a:prstClr>
            </a:outerShdw>
          </a:effectLst>
        </p:grpSpPr>
        <p:sp>
          <p:nvSpPr>
            <p:cNvPr id="16" name="同心圆 1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n-lt"/>
                <a:ea typeface="+mn-ea"/>
                <a:cs typeface="+mn-ea"/>
                <a:sym typeface="+mn-lt"/>
              </a:endParaRPr>
            </a:p>
          </p:txBody>
        </p:sp>
        <p:sp>
          <p:nvSpPr>
            <p:cNvPr id="17" name="椭圆 16"/>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n-lt"/>
                <a:ea typeface="+mn-ea"/>
                <a:cs typeface="+mn-ea"/>
                <a:sym typeface="+mn-lt"/>
              </a:endParaRPr>
            </a:p>
          </p:txBody>
        </p:sp>
      </p:grpSp>
      <p:grpSp>
        <p:nvGrpSpPr>
          <p:cNvPr id="18" name="Group 30"/>
          <p:cNvGrpSpPr/>
          <p:nvPr/>
        </p:nvGrpSpPr>
        <p:grpSpPr>
          <a:xfrm>
            <a:off x="4801394" y="3834127"/>
            <a:ext cx="317357" cy="278329"/>
            <a:chOff x="3175" y="-1587"/>
            <a:chExt cx="490538" cy="430212"/>
          </a:xfrm>
          <a:solidFill>
            <a:srgbClr val="0070C0"/>
          </a:solidFill>
        </p:grpSpPr>
        <p:sp>
          <p:nvSpPr>
            <p:cNvPr id="19" name="Freeform 175"/>
            <p:cNvSpPr>
              <a:spLocks noEditPoints="1"/>
            </p:cNvSpPr>
            <p:nvPr/>
          </p:nvSpPr>
          <p:spPr bwMode="auto">
            <a:xfrm>
              <a:off x="3175" y="-1587"/>
              <a:ext cx="490538" cy="430212"/>
            </a:xfrm>
            <a:custGeom>
              <a:avLst/>
              <a:gdLst>
                <a:gd name="T0" fmla="*/ 128 w 128"/>
                <a:gd name="T1" fmla="*/ 66 h 112"/>
                <a:gd name="T2" fmla="*/ 112 w 128"/>
                <a:gd name="T3" fmla="*/ 6 h 112"/>
                <a:gd name="T4" fmla="*/ 104 w 128"/>
                <a:gd name="T5" fmla="*/ 0 h 112"/>
                <a:gd name="T6" fmla="*/ 64 w 128"/>
                <a:gd name="T7" fmla="*/ 0 h 112"/>
                <a:gd name="T8" fmla="*/ 24 w 128"/>
                <a:gd name="T9" fmla="*/ 0 h 112"/>
                <a:gd name="T10" fmla="*/ 16 w 128"/>
                <a:gd name="T11" fmla="*/ 6 h 112"/>
                <a:gd name="T12" fmla="*/ 0 w 128"/>
                <a:gd name="T13" fmla="*/ 66 h 112"/>
                <a:gd name="T14" fmla="*/ 0 w 128"/>
                <a:gd name="T15" fmla="*/ 68 h 112"/>
                <a:gd name="T16" fmla="*/ 0 w 128"/>
                <a:gd name="T17" fmla="*/ 96 h 112"/>
                <a:gd name="T18" fmla="*/ 16 w 128"/>
                <a:gd name="T19" fmla="*/ 112 h 112"/>
                <a:gd name="T20" fmla="*/ 112 w 128"/>
                <a:gd name="T21" fmla="*/ 112 h 112"/>
                <a:gd name="T22" fmla="*/ 128 w 128"/>
                <a:gd name="T23" fmla="*/ 96 h 112"/>
                <a:gd name="T24" fmla="*/ 128 w 128"/>
                <a:gd name="T25" fmla="*/ 68 h 112"/>
                <a:gd name="T26" fmla="*/ 128 w 128"/>
                <a:gd name="T27" fmla="*/ 66 h 112"/>
                <a:gd name="T28" fmla="*/ 120 w 128"/>
                <a:gd name="T29" fmla="*/ 96 h 112"/>
                <a:gd name="T30" fmla="*/ 112 w 128"/>
                <a:gd name="T31" fmla="*/ 104 h 112"/>
                <a:gd name="T32" fmla="*/ 16 w 128"/>
                <a:gd name="T33" fmla="*/ 104 h 112"/>
                <a:gd name="T34" fmla="*/ 8 w 128"/>
                <a:gd name="T35" fmla="*/ 96 h 112"/>
                <a:gd name="T36" fmla="*/ 8 w 128"/>
                <a:gd name="T37" fmla="*/ 68 h 112"/>
                <a:gd name="T38" fmla="*/ 24 w 128"/>
                <a:gd name="T39" fmla="*/ 8 h 112"/>
                <a:gd name="T40" fmla="*/ 104 w 128"/>
                <a:gd name="T41" fmla="*/ 8 h 112"/>
                <a:gd name="T42" fmla="*/ 120 w 128"/>
                <a:gd name="T43" fmla="*/ 68 h 112"/>
                <a:gd name="T44" fmla="*/ 120 w 128"/>
                <a:gd name="T45" fmla="*/ 9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12">
                  <a:moveTo>
                    <a:pt x="128" y="66"/>
                  </a:moveTo>
                  <a:cubicBezTo>
                    <a:pt x="112" y="6"/>
                    <a:pt x="112" y="6"/>
                    <a:pt x="112" y="6"/>
                  </a:cubicBezTo>
                  <a:cubicBezTo>
                    <a:pt x="111" y="2"/>
                    <a:pt x="108" y="0"/>
                    <a:pt x="104" y="0"/>
                  </a:cubicBezTo>
                  <a:cubicBezTo>
                    <a:pt x="64" y="0"/>
                    <a:pt x="64" y="0"/>
                    <a:pt x="64" y="0"/>
                  </a:cubicBezTo>
                  <a:cubicBezTo>
                    <a:pt x="24" y="0"/>
                    <a:pt x="24" y="0"/>
                    <a:pt x="24" y="0"/>
                  </a:cubicBezTo>
                  <a:cubicBezTo>
                    <a:pt x="20" y="0"/>
                    <a:pt x="17" y="2"/>
                    <a:pt x="16" y="6"/>
                  </a:cubicBezTo>
                  <a:cubicBezTo>
                    <a:pt x="0" y="66"/>
                    <a:pt x="0" y="66"/>
                    <a:pt x="0" y="66"/>
                  </a:cubicBezTo>
                  <a:cubicBezTo>
                    <a:pt x="0" y="67"/>
                    <a:pt x="0" y="67"/>
                    <a:pt x="0" y="68"/>
                  </a:cubicBezTo>
                  <a:cubicBezTo>
                    <a:pt x="0" y="96"/>
                    <a:pt x="0" y="96"/>
                    <a:pt x="0" y="96"/>
                  </a:cubicBezTo>
                  <a:cubicBezTo>
                    <a:pt x="0" y="105"/>
                    <a:pt x="7" y="112"/>
                    <a:pt x="16" y="112"/>
                  </a:cubicBezTo>
                  <a:cubicBezTo>
                    <a:pt x="112" y="112"/>
                    <a:pt x="112" y="112"/>
                    <a:pt x="112" y="112"/>
                  </a:cubicBezTo>
                  <a:cubicBezTo>
                    <a:pt x="121" y="112"/>
                    <a:pt x="128" y="105"/>
                    <a:pt x="128" y="96"/>
                  </a:cubicBezTo>
                  <a:cubicBezTo>
                    <a:pt x="128" y="68"/>
                    <a:pt x="128" y="68"/>
                    <a:pt x="128" y="68"/>
                  </a:cubicBezTo>
                  <a:cubicBezTo>
                    <a:pt x="128" y="67"/>
                    <a:pt x="128" y="67"/>
                    <a:pt x="128" y="66"/>
                  </a:cubicBezTo>
                  <a:close/>
                  <a:moveTo>
                    <a:pt x="120" y="96"/>
                  </a:moveTo>
                  <a:cubicBezTo>
                    <a:pt x="120" y="100"/>
                    <a:pt x="116" y="104"/>
                    <a:pt x="112" y="104"/>
                  </a:cubicBezTo>
                  <a:cubicBezTo>
                    <a:pt x="16" y="104"/>
                    <a:pt x="16" y="104"/>
                    <a:pt x="16" y="104"/>
                  </a:cubicBezTo>
                  <a:cubicBezTo>
                    <a:pt x="12" y="104"/>
                    <a:pt x="8" y="100"/>
                    <a:pt x="8" y="96"/>
                  </a:cubicBezTo>
                  <a:cubicBezTo>
                    <a:pt x="8" y="68"/>
                    <a:pt x="8" y="68"/>
                    <a:pt x="8" y="68"/>
                  </a:cubicBezTo>
                  <a:cubicBezTo>
                    <a:pt x="24" y="8"/>
                    <a:pt x="24" y="8"/>
                    <a:pt x="24" y="8"/>
                  </a:cubicBezTo>
                  <a:cubicBezTo>
                    <a:pt x="104" y="8"/>
                    <a:pt x="104" y="8"/>
                    <a:pt x="104" y="8"/>
                  </a:cubicBezTo>
                  <a:cubicBezTo>
                    <a:pt x="120" y="68"/>
                    <a:pt x="120" y="68"/>
                    <a:pt x="120" y="68"/>
                  </a:cubicBezTo>
                  <a:lnTo>
                    <a:pt x="120" y="96"/>
                  </a:lnTo>
                  <a:close/>
                </a:path>
              </a:pathLst>
            </a:custGeom>
            <a:grpFill/>
            <a:ln>
              <a:noFill/>
            </a:ln>
          </p:spPr>
          <p:txBody>
            <a:bodyPr/>
            <a:lstStyle/>
            <a:p>
              <a:pPr eaLnBrk="1" fontAlgn="auto" hangingPunct="1">
                <a:spcBef>
                  <a:spcPts val="0"/>
                </a:spcBef>
                <a:spcAft>
                  <a:spcPts val="0"/>
                </a:spcAft>
                <a:defRPr/>
              </a:pPr>
              <a:endParaRPr lang="id-ID">
                <a:latin typeface="+mn-lt"/>
                <a:ea typeface="+mn-ea"/>
                <a:cs typeface="+mn-ea"/>
                <a:sym typeface="+mn-lt"/>
              </a:endParaRPr>
            </a:p>
          </p:txBody>
        </p:sp>
        <p:sp>
          <p:nvSpPr>
            <p:cNvPr id="20" name="Freeform 176"/>
            <p:cNvSpPr>
              <a:spLocks noEditPoints="1"/>
            </p:cNvSpPr>
            <p:nvPr/>
          </p:nvSpPr>
          <p:spPr bwMode="auto">
            <a:xfrm>
              <a:off x="60325" y="58738"/>
              <a:ext cx="374650" cy="277812"/>
            </a:xfrm>
            <a:custGeom>
              <a:avLst/>
              <a:gdLst>
                <a:gd name="T0" fmla="*/ 80 w 98"/>
                <a:gd name="T1" fmla="*/ 0 h 72"/>
                <a:gd name="T2" fmla="*/ 18 w 98"/>
                <a:gd name="T3" fmla="*/ 0 h 72"/>
                <a:gd name="T4" fmla="*/ 14 w 98"/>
                <a:gd name="T5" fmla="*/ 3 h 72"/>
                <a:gd name="T6" fmla="*/ 0 w 98"/>
                <a:gd name="T7" fmla="*/ 51 h 72"/>
                <a:gd name="T8" fmla="*/ 1 w 98"/>
                <a:gd name="T9" fmla="*/ 54 h 72"/>
                <a:gd name="T10" fmla="*/ 4 w 98"/>
                <a:gd name="T11" fmla="*/ 56 h 72"/>
                <a:gd name="T12" fmla="*/ 16 w 98"/>
                <a:gd name="T13" fmla="*/ 56 h 72"/>
                <a:gd name="T14" fmla="*/ 20 w 98"/>
                <a:gd name="T15" fmla="*/ 56 h 72"/>
                <a:gd name="T16" fmla="*/ 23 w 98"/>
                <a:gd name="T17" fmla="*/ 56 h 72"/>
                <a:gd name="T18" fmla="*/ 28 w 98"/>
                <a:gd name="T19" fmla="*/ 68 h 72"/>
                <a:gd name="T20" fmla="*/ 35 w 98"/>
                <a:gd name="T21" fmla="*/ 72 h 72"/>
                <a:gd name="T22" fmla="*/ 63 w 98"/>
                <a:gd name="T23" fmla="*/ 72 h 72"/>
                <a:gd name="T24" fmla="*/ 70 w 98"/>
                <a:gd name="T25" fmla="*/ 68 h 72"/>
                <a:gd name="T26" fmla="*/ 75 w 98"/>
                <a:gd name="T27" fmla="*/ 56 h 72"/>
                <a:gd name="T28" fmla="*/ 78 w 98"/>
                <a:gd name="T29" fmla="*/ 56 h 72"/>
                <a:gd name="T30" fmla="*/ 82 w 98"/>
                <a:gd name="T31" fmla="*/ 56 h 72"/>
                <a:gd name="T32" fmla="*/ 94 w 98"/>
                <a:gd name="T33" fmla="*/ 56 h 72"/>
                <a:gd name="T34" fmla="*/ 97 w 98"/>
                <a:gd name="T35" fmla="*/ 54 h 72"/>
                <a:gd name="T36" fmla="*/ 98 w 98"/>
                <a:gd name="T37" fmla="*/ 51 h 72"/>
                <a:gd name="T38" fmla="*/ 84 w 98"/>
                <a:gd name="T39" fmla="*/ 3 h 72"/>
                <a:gd name="T40" fmla="*/ 80 w 98"/>
                <a:gd name="T41" fmla="*/ 0 h 72"/>
                <a:gd name="T42" fmla="*/ 82 w 98"/>
                <a:gd name="T43" fmla="*/ 48 h 72"/>
                <a:gd name="T44" fmla="*/ 75 w 98"/>
                <a:gd name="T45" fmla="*/ 48 h 72"/>
                <a:gd name="T46" fmla="*/ 68 w 98"/>
                <a:gd name="T47" fmla="*/ 52 h 72"/>
                <a:gd name="T48" fmla="*/ 63 w 98"/>
                <a:gd name="T49" fmla="*/ 64 h 72"/>
                <a:gd name="T50" fmla="*/ 35 w 98"/>
                <a:gd name="T51" fmla="*/ 64 h 72"/>
                <a:gd name="T52" fmla="*/ 30 w 98"/>
                <a:gd name="T53" fmla="*/ 52 h 72"/>
                <a:gd name="T54" fmla="*/ 23 w 98"/>
                <a:gd name="T55" fmla="*/ 48 h 72"/>
                <a:gd name="T56" fmla="*/ 16 w 98"/>
                <a:gd name="T57" fmla="*/ 48 h 72"/>
                <a:gd name="T58" fmla="*/ 6 w 98"/>
                <a:gd name="T59" fmla="*/ 48 h 72"/>
                <a:gd name="T60" fmla="*/ 18 w 98"/>
                <a:gd name="T61" fmla="*/ 4 h 72"/>
                <a:gd name="T62" fmla="*/ 80 w 98"/>
                <a:gd name="T63" fmla="*/ 4 h 72"/>
                <a:gd name="T64" fmla="*/ 92 w 98"/>
                <a:gd name="T65" fmla="*/ 48 h 72"/>
                <a:gd name="T66" fmla="*/ 82 w 98"/>
                <a:gd name="T67" fmla="*/ 4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8" h="72">
                  <a:moveTo>
                    <a:pt x="80" y="0"/>
                  </a:moveTo>
                  <a:cubicBezTo>
                    <a:pt x="18" y="0"/>
                    <a:pt x="18" y="0"/>
                    <a:pt x="18" y="0"/>
                  </a:cubicBezTo>
                  <a:cubicBezTo>
                    <a:pt x="16" y="0"/>
                    <a:pt x="15" y="1"/>
                    <a:pt x="14" y="3"/>
                  </a:cubicBezTo>
                  <a:cubicBezTo>
                    <a:pt x="0" y="51"/>
                    <a:pt x="0" y="51"/>
                    <a:pt x="0" y="51"/>
                  </a:cubicBezTo>
                  <a:cubicBezTo>
                    <a:pt x="0" y="52"/>
                    <a:pt x="0" y="53"/>
                    <a:pt x="1" y="54"/>
                  </a:cubicBezTo>
                  <a:cubicBezTo>
                    <a:pt x="2" y="55"/>
                    <a:pt x="3" y="56"/>
                    <a:pt x="4" y="56"/>
                  </a:cubicBezTo>
                  <a:cubicBezTo>
                    <a:pt x="16" y="56"/>
                    <a:pt x="16" y="56"/>
                    <a:pt x="16" y="56"/>
                  </a:cubicBezTo>
                  <a:cubicBezTo>
                    <a:pt x="20" y="56"/>
                    <a:pt x="20" y="56"/>
                    <a:pt x="20" y="56"/>
                  </a:cubicBezTo>
                  <a:cubicBezTo>
                    <a:pt x="23" y="56"/>
                    <a:pt x="23" y="56"/>
                    <a:pt x="23" y="56"/>
                  </a:cubicBezTo>
                  <a:cubicBezTo>
                    <a:pt x="28" y="68"/>
                    <a:pt x="28" y="68"/>
                    <a:pt x="28" y="68"/>
                  </a:cubicBezTo>
                  <a:cubicBezTo>
                    <a:pt x="30" y="70"/>
                    <a:pt x="32" y="72"/>
                    <a:pt x="35" y="72"/>
                  </a:cubicBezTo>
                  <a:cubicBezTo>
                    <a:pt x="63" y="72"/>
                    <a:pt x="63" y="72"/>
                    <a:pt x="63" y="72"/>
                  </a:cubicBezTo>
                  <a:cubicBezTo>
                    <a:pt x="66" y="72"/>
                    <a:pt x="68" y="70"/>
                    <a:pt x="70" y="68"/>
                  </a:cubicBezTo>
                  <a:cubicBezTo>
                    <a:pt x="75" y="56"/>
                    <a:pt x="75" y="56"/>
                    <a:pt x="75" y="56"/>
                  </a:cubicBezTo>
                  <a:cubicBezTo>
                    <a:pt x="78" y="56"/>
                    <a:pt x="78" y="56"/>
                    <a:pt x="78" y="56"/>
                  </a:cubicBezTo>
                  <a:cubicBezTo>
                    <a:pt x="82" y="56"/>
                    <a:pt x="82" y="56"/>
                    <a:pt x="82" y="56"/>
                  </a:cubicBezTo>
                  <a:cubicBezTo>
                    <a:pt x="94" y="56"/>
                    <a:pt x="94" y="56"/>
                    <a:pt x="94" y="56"/>
                  </a:cubicBezTo>
                  <a:cubicBezTo>
                    <a:pt x="95" y="56"/>
                    <a:pt x="96" y="55"/>
                    <a:pt x="97" y="54"/>
                  </a:cubicBezTo>
                  <a:cubicBezTo>
                    <a:pt x="98" y="53"/>
                    <a:pt x="98" y="52"/>
                    <a:pt x="98" y="51"/>
                  </a:cubicBezTo>
                  <a:cubicBezTo>
                    <a:pt x="84" y="3"/>
                    <a:pt x="84" y="3"/>
                    <a:pt x="84" y="3"/>
                  </a:cubicBezTo>
                  <a:cubicBezTo>
                    <a:pt x="83" y="1"/>
                    <a:pt x="82" y="0"/>
                    <a:pt x="80" y="0"/>
                  </a:cubicBezTo>
                  <a:close/>
                  <a:moveTo>
                    <a:pt x="82" y="48"/>
                  </a:moveTo>
                  <a:cubicBezTo>
                    <a:pt x="75" y="48"/>
                    <a:pt x="75" y="48"/>
                    <a:pt x="75" y="48"/>
                  </a:cubicBezTo>
                  <a:cubicBezTo>
                    <a:pt x="72" y="48"/>
                    <a:pt x="70" y="50"/>
                    <a:pt x="68" y="52"/>
                  </a:cubicBezTo>
                  <a:cubicBezTo>
                    <a:pt x="63" y="64"/>
                    <a:pt x="63" y="64"/>
                    <a:pt x="63" y="64"/>
                  </a:cubicBezTo>
                  <a:cubicBezTo>
                    <a:pt x="35" y="64"/>
                    <a:pt x="35" y="64"/>
                    <a:pt x="35" y="64"/>
                  </a:cubicBezTo>
                  <a:cubicBezTo>
                    <a:pt x="30" y="52"/>
                    <a:pt x="30" y="52"/>
                    <a:pt x="30" y="52"/>
                  </a:cubicBezTo>
                  <a:cubicBezTo>
                    <a:pt x="28" y="50"/>
                    <a:pt x="26" y="48"/>
                    <a:pt x="23" y="48"/>
                  </a:cubicBezTo>
                  <a:cubicBezTo>
                    <a:pt x="16" y="48"/>
                    <a:pt x="16" y="48"/>
                    <a:pt x="16" y="48"/>
                  </a:cubicBezTo>
                  <a:cubicBezTo>
                    <a:pt x="6" y="48"/>
                    <a:pt x="6" y="48"/>
                    <a:pt x="6" y="48"/>
                  </a:cubicBezTo>
                  <a:cubicBezTo>
                    <a:pt x="18" y="4"/>
                    <a:pt x="18" y="4"/>
                    <a:pt x="18" y="4"/>
                  </a:cubicBezTo>
                  <a:cubicBezTo>
                    <a:pt x="80" y="4"/>
                    <a:pt x="80" y="4"/>
                    <a:pt x="80" y="4"/>
                  </a:cubicBezTo>
                  <a:cubicBezTo>
                    <a:pt x="92" y="48"/>
                    <a:pt x="92" y="48"/>
                    <a:pt x="92" y="48"/>
                  </a:cubicBezTo>
                  <a:lnTo>
                    <a:pt x="82" y="48"/>
                  </a:lnTo>
                  <a:close/>
                </a:path>
              </a:pathLst>
            </a:custGeom>
            <a:grpFill/>
            <a:ln>
              <a:noFill/>
            </a:ln>
          </p:spPr>
          <p:txBody>
            <a:bodyPr/>
            <a:lstStyle/>
            <a:p>
              <a:pPr eaLnBrk="1" fontAlgn="auto" hangingPunct="1">
                <a:spcBef>
                  <a:spcPts val="0"/>
                </a:spcBef>
                <a:spcAft>
                  <a:spcPts val="0"/>
                </a:spcAft>
                <a:defRPr/>
              </a:pPr>
              <a:endParaRPr lang="id-ID">
                <a:latin typeface="+mn-lt"/>
                <a:ea typeface="+mn-ea"/>
                <a:cs typeface="+mn-ea"/>
                <a:sym typeface="+mn-lt"/>
              </a:endParaRPr>
            </a:p>
          </p:txBody>
        </p:sp>
      </p:grpSp>
      <p:sp>
        <p:nvSpPr>
          <p:cNvPr id="21" name="Freeform 50"/>
          <p:cNvSpPr>
            <a:spLocks noEditPoints="1"/>
          </p:cNvSpPr>
          <p:nvPr/>
        </p:nvSpPr>
        <p:spPr bwMode="auto">
          <a:xfrm>
            <a:off x="1055561" y="2894752"/>
            <a:ext cx="261823" cy="329775"/>
          </a:xfrm>
          <a:custGeom>
            <a:avLst/>
            <a:gdLst/>
            <a:ahLst/>
            <a:cxnLst>
              <a:cxn ang="0">
                <a:pos x="187" y="135"/>
              </a:cxn>
              <a:cxn ang="0">
                <a:pos x="44" y="135"/>
              </a:cxn>
              <a:cxn ang="0">
                <a:pos x="44" y="156"/>
              </a:cxn>
              <a:cxn ang="0">
                <a:pos x="187" y="156"/>
              </a:cxn>
              <a:cxn ang="0">
                <a:pos x="187" y="135"/>
              </a:cxn>
              <a:cxn ang="0">
                <a:pos x="187" y="95"/>
              </a:cxn>
              <a:cxn ang="0">
                <a:pos x="44" y="95"/>
              </a:cxn>
              <a:cxn ang="0">
                <a:pos x="44" y="115"/>
              </a:cxn>
              <a:cxn ang="0">
                <a:pos x="187" y="115"/>
              </a:cxn>
              <a:cxn ang="0">
                <a:pos x="187" y="95"/>
              </a:cxn>
              <a:cxn ang="0">
                <a:pos x="187" y="54"/>
              </a:cxn>
              <a:cxn ang="0">
                <a:pos x="44" y="54"/>
              </a:cxn>
              <a:cxn ang="0">
                <a:pos x="44" y="75"/>
              </a:cxn>
              <a:cxn ang="0">
                <a:pos x="187" y="75"/>
              </a:cxn>
              <a:cxn ang="0">
                <a:pos x="187" y="54"/>
              </a:cxn>
              <a:cxn ang="0">
                <a:pos x="44" y="196"/>
              </a:cxn>
              <a:cxn ang="0">
                <a:pos x="116" y="196"/>
              </a:cxn>
              <a:cxn ang="0">
                <a:pos x="116" y="176"/>
              </a:cxn>
              <a:cxn ang="0">
                <a:pos x="44" y="176"/>
              </a:cxn>
              <a:cxn ang="0">
                <a:pos x="44" y="196"/>
              </a:cxn>
              <a:cxn ang="0">
                <a:pos x="233" y="29"/>
              </a:cxn>
              <a:cxn ang="0">
                <a:pos x="233" y="0"/>
              </a:cxn>
              <a:cxn ang="0">
                <a:pos x="0" y="0"/>
              </a:cxn>
              <a:cxn ang="0">
                <a:pos x="0" y="301"/>
              </a:cxn>
              <a:cxn ang="0">
                <a:pos x="29" y="301"/>
              </a:cxn>
              <a:cxn ang="0">
                <a:pos x="29" y="330"/>
              </a:cxn>
              <a:cxn ang="0">
                <a:pos x="262" y="330"/>
              </a:cxn>
              <a:cxn ang="0">
                <a:pos x="262" y="29"/>
              </a:cxn>
              <a:cxn ang="0">
                <a:pos x="233" y="29"/>
              </a:cxn>
              <a:cxn ang="0">
                <a:pos x="15" y="286"/>
              </a:cxn>
              <a:cxn ang="0">
                <a:pos x="15" y="16"/>
              </a:cxn>
              <a:cxn ang="0">
                <a:pos x="216" y="16"/>
              </a:cxn>
              <a:cxn ang="0">
                <a:pos x="216" y="216"/>
              </a:cxn>
              <a:cxn ang="0">
                <a:pos x="148" y="216"/>
              </a:cxn>
              <a:cxn ang="0">
                <a:pos x="148" y="286"/>
              </a:cxn>
              <a:cxn ang="0">
                <a:pos x="15" y="286"/>
              </a:cxn>
              <a:cxn ang="0">
                <a:pos x="245" y="315"/>
              </a:cxn>
              <a:cxn ang="0">
                <a:pos x="44" y="315"/>
              </a:cxn>
              <a:cxn ang="0">
                <a:pos x="44" y="301"/>
              </a:cxn>
              <a:cxn ang="0">
                <a:pos x="155" y="301"/>
              </a:cxn>
              <a:cxn ang="0">
                <a:pos x="233" y="225"/>
              </a:cxn>
              <a:cxn ang="0">
                <a:pos x="233" y="45"/>
              </a:cxn>
              <a:cxn ang="0">
                <a:pos x="245" y="45"/>
              </a:cxn>
              <a:cxn ang="0">
                <a:pos x="245" y="315"/>
              </a:cxn>
            </a:cxnLst>
            <a:rect l="0" t="0" r="r" b="b"/>
            <a:pathLst>
              <a:path w="262" h="330">
                <a:moveTo>
                  <a:pt x="187" y="135"/>
                </a:moveTo>
                <a:lnTo>
                  <a:pt x="44" y="135"/>
                </a:lnTo>
                <a:lnTo>
                  <a:pt x="44" y="156"/>
                </a:lnTo>
                <a:lnTo>
                  <a:pt x="187" y="156"/>
                </a:lnTo>
                <a:lnTo>
                  <a:pt x="187" y="135"/>
                </a:lnTo>
                <a:close/>
                <a:moveTo>
                  <a:pt x="187" y="95"/>
                </a:moveTo>
                <a:lnTo>
                  <a:pt x="44" y="95"/>
                </a:lnTo>
                <a:lnTo>
                  <a:pt x="44" y="115"/>
                </a:lnTo>
                <a:lnTo>
                  <a:pt x="187" y="115"/>
                </a:lnTo>
                <a:lnTo>
                  <a:pt x="187" y="95"/>
                </a:lnTo>
                <a:close/>
                <a:moveTo>
                  <a:pt x="187" y="54"/>
                </a:moveTo>
                <a:lnTo>
                  <a:pt x="44" y="54"/>
                </a:lnTo>
                <a:lnTo>
                  <a:pt x="44" y="75"/>
                </a:lnTo>
                <a:lnTo>
                  <a:pt x="187" y="75"/>
                </a:lnTo>
                <a:lnTo>
                  <a:pt x="187" y="54"/>
                </a:lnTo>
                <a:close/>
                <a:moveTo>
                  <a:pt x="44" y="196"/>
                </a:moveTo>
                <a:lnTo>
                  <a:pt x="116" y="196"/>
                </a:lnTo>
                <a:lnTo>
                  <a:pt x="116" y="176"/>
                </a:lnTo>
                <a:lnTo>
                  <a:pt x="44" y="176"/>
                </a:lnTo>
                <a:lnTo>
                  <a:pt x="44" y="196"/>
                </a:lnTo>
                <a:close/>
                <a:moveTo>
                  <a:pt x="233" y="29"/>
                </a:moveTo>
                <a:lnTo>
                  <a:pt x="233" y="0"/>
                </a:lnTo>
                <a:lnTo>
                  <a:pt x="0" y="0"/>
                </a:lnTo>
                <a:lnTo>
                  <a:pt x="0" y="301"/>
                </a:lnTo>
                <a:lnTo>
                  <a:pt x="29" y="301"/>
                </a:lnTo>
                <a:lnTo>
                  <a:pt x="29" y="330"/>
                </a:lnTo>
                <a:lnTo>
                  <a:pt x="262" y="330"/>
                </a:lnTo>
                <a:lnTo>
                  <a:pt x="262" y="29"/>
                </a:lnTo>
                <a:lnTo>
                  <a:pt x="233" y="29"/>
                </a:lnTo>
                <a:close/>
                <a:moveTo>
                  <a:pt x="15" y="286"/>
                </a:moveTo>
                <a:lnTo>
                  <a:pt x="15" y="16"/>
                </a:lnTo>
                <a:lnTo>
                  <a:pt x="216" y="16"/>
                </a:lnTo>
                <a:lnTo>
                  <a:pt x="216" y="216"/>
                </a:lnTo>
                <a:lnTo>
                  <a:pt x="148" y="216"/>
                </a:lnTo>
                <a:lnTo>
                  <a:pt x="148" y="286"/>
                </a:lnTo>
                <a:lnTo>
                  <a:pt x="15" y="286"/>
                </a:lnTo>
                <a:close/>
                <a:moveTo>
                  <a:pt x="245" y="315"/>
                </a:moveTo>
                <a:lnTo>
                  <a:pt x="44" y="315"/>
                </a:lnTo>
                <a:lnTo>
                  <a:pt x="44" y="301"/>
                </a:lnTo>
                <a:lnTo>
                  <a:pt x="155" y="301"/>
                </a:lnTo>
                <a:lnTo>
                  <a:pt x="233" y="225"/>
                </a:lnTo>
                <a:lnTo>
                  <a:pt x="233" y="45"/>
                </a:lnTo>
                <a:lnTo>
                  <a:pt x="245" y="45"/>
                </a:lnTo>
                <a:lnTo>
                  <a:pt x="245" y="315"/>
                </a:lnTo>
                <a:close/>
              </a:path>
            </a:pathLst>
          </a:custGeom>
          <a:solidFill>
            <a:srgbClr val="0070C0"/>
          </a:solidFill>
          <a:ln w="9525">
            <a:noFill/>
            <a:round/>
          </a:ln>
        </p:spPr>
        <p:txBody>
          <a:bodyPr vert="horz" wrap="square" lIns="91440" tIns="45720" rIns="91440" bIns="45720" numCol="1" anchor="t" anchorCtr="0" compatLnSpc="1"/>
          <a:lstStyle/>
          <a:p>
            <a:endParaRPr lang="ko-KR" altLang="en-US">
              <a:latin typeface="+mn-lt"/>
              <a:ea typeface="+mn-ea"/>
              <a:cs typeface="+mn-ea"/>
              <a:sym typeface="+mn-lt"/>
            </a:endParaRPr>
          </a:p>
        </p:txBody>
      </p:sp>
      <p:sp>
        <p:nvSpPr>
          <p:cNvPr id="22" name="Freeform 48"/>
          <p:cNvSpPr>
            <a:spLocks noEditPoints="1"/>
          </p:cNvSpPr>
          <p:nvPr/>
        </p:nvSpPr>
        <p:spPr bwMode="auto">
          <a:xfrm>
            <a:off x="2983620" y="3224527"/>
            <a:ext cx="242125" cy="354280"/>
          </a:xfrm>
          <a:custGeom>
            <a:avLst/>
            <a:gdLst/>
            <a:ahLst/>
            <a:cxnLst>
              <a:cxn ang="0">
                <a:pos x="76" y="31"/>
              </a:cxn>
              <a:cxn ang="0">
                <a:pos x="80" y="27"/>
              </a:cxn>
              <a:cxn ang="0">
                <a:pos x="76" y="23"/>
              </a:cxn>
              <a:cxn ang="0">
                <a:pos x="23" y="76"/>
              </a:cxn>
              <a:cxn ang="0">
                <a:pos x="27" y="80"/>
              </a:cxn>
              <a:cxn ang="0">
                <a:pos x="31" y="76"/>
              </a:cxn>
              <a:cxn ang="0">
                <a:pos x="76" y="31"/>
              </a:cxn>
              <a:cxn ang="0">
                <a:pos x="44" y="192"/>
              </a:cxn>
              <a:cxn ang="0">
                <a:pos x="45" y="203"/>
              </a:cxn>
              <a:cxn ang="0">
                <a:pos x="56" y="209"/>
              </a:cxn>
              <a:cxn ang="0">
                <a:pos x="57" y="216"/>
              </a:cxn>
              <a:cxn ang="0">
                <a:pos x="76" y="221"/>
              </a:cxn>
              <a:cxn ang="0">
                <a:pos x="95" y="216"/>
              </a:cxn>
              <a:cxn ang="0">
                <a:pos x="96" y="209"/>
              </a:cxn>
              <a:cxn ang="0">
                <a:pos x="106" y="203"/>
              </a:cxn>
              <a:cxn ang="0">
                <a:pos x="108" y="192"/>
              </a:cxn>
              <a:cxn ang="0">
                <a:pos x="76" y="197"/>
              </a:cxn>
              <a:cxn ang="0">
                <a:pos x="44" y="192"/>
              </a:cxn>
              <a:cxn ang="0">
                <a:pos x="41" y="170"/>
              </a:cxn>
              <a:cxn ang="0">
                <a:pos x="42" y="182"/>
              </a:cxn>
              <a:cxn ang="0">
                <a:pos x="76" y="188"/>
              </a:cxn>
              <a:cxn ang="0">
                <a:pos x="109" y="182"/>
              </a:cxn>
              <a:cxn ang="0">
                <a:pos x="111" y="170"/>
              </a:cxn>
              <a:cxn ang="0">
                <a:pos x="76" y="177"/>
              </a:cxn>
              <a:cxn ang="0">
                <a:pos x="41" y="170"/>
              </a:cxn>
              <a:cxn ang="0">
                <a:pos x="76" y="0"/>
              </a:cxn>
              <a:cxn ang="0">
                <a:pos x="0" y="76"/>
              </a:cxn>
              <a:cxn ang="0">
                <a:pos x="36" y="141"/>
              </a:cxn>
              <a:cxn ang="0">
                <a:pos x="39" y="160"/>
              </a:cxn>
              <a:cxn ang="0">
                <a:pos x="76" y="168"/>
              </a:cxn>
              <a:cxn ang="0">
                <a:pos x="113" y="160"/>
              </a:cxn>
              <a:cxn ang="0">
                <a:pos x="115" y="141"/>
              </a:cxn>
              <a:cxn ang="0">
                <a:pos x="152" y="76"/>
              </a:cxn>
              <a:cxn ang="0">
                <a:pos x="76" y="0"/>
              </a:cxn>
              <a:cxn ang="0">
                <a:pos x="104" y="132"/>
              </a:cxn>
              <a:cxn ang="0">
                <a:pos x="102" y="150"/>
              </a:cxn>
              <a:cxn ang="0">
                <a:pos x="76" y="154"/>
              </a:cxn>
              <a:cxn ang="0">
                <a:pos x="50" y="150"/>
              </a:cxn>
              <a:cxn ang="0">
                <a:pos x="48" y="132"/>
              </a:cxn>
              <a:cxn ang="0">
                <a:pos x="13" y="76"/>
              </a:cxn>
              <a:cxn ang="0">
                <a:pos x="76" y="14"/>
              </a:cxn>
              <a:cxn ang="0">
                <a:pos x="139" y="76"/>
              </a:cxn>
              <a:cxn ang="0">
                <a:pos x="104" y="132"/>
              </a:cxn>
              <a:cxn ang="0">
                <a:pos x="93" y="104"/>
              </a:cxn>
              <a:cxn ang="0">
                <a:pos x="76" y="74"/>
              </a:cxn>
              <a:cxn ang="0">
                <a:pos x="59" y="104"/>
              </a:cxn>
              <a:cxn ang="0">
                <a:pos x="52" y="89"/>
              </a:cxn>
              <a:cxn ang="0">
                <a:pos x="41" y="94"/>
              </a:cxn>
              <a:cxn ang="0">
                <a:pos x="58" y="131"/>
              </a:cxn>
              <a:cxn ang="0">
                <a:pos x="76" y="98"/>
              </a:cxn>
              <a:cxn ang="0">
                <a:pos x="94" y="131"/>
              </a:cxn>
              <a:cxn ang="0">
                <a:pos x="111" y="94"/>
              </a:cxn>
              <a:cxn ang="0">
                <a:pos x="100" y="89"/>
              </a:cxn>
              <a:cxn ang="0">
                <a:pos x="93" y="104"/>
              </a:cxn>
            </a:cxnLst>
            <a:rect l="0" t="0" r="r" b="b"/>
            <a:pathLst>
              <a:path w="152" h="221">
                <a:moveTo>
                  <a:pt x="76" y="31"/>
                </a:moveTo>
                <a:cubicBezTo>
                  <a:pt x="78" y="31"/>
                  <a:pt x="80" y="30"/>
                  <a:pt x="80" y="27"/>
                </a:cubicBezTo>
                <a:cubicBezTo>
                  <a:pt x="80" y="25"/>
                  <a:pt x="78" y="23"/>
                  <a:pt x="76" y="23"/>
                </a:cubicBezTo>
                <a:cubicBezTo>
                  <a:pt x="47" y="23"/>
                  <a:pt x="23" y="47"/>
                  <a:pt x="23" y="76"/>
                </a:cubicBezTo>
                <a:cubicBezTo>
                  <a:pt x="23" y="78"/>
                  <a:pt x="25" y="80"/>
                  <a:pt x="27" y="80"/>
                </a:cubicBezTo>
                <a:cubicBezTo>
                  <a:pt x="29" y="80"/>
                  <a:pt x="31" y="78"/>
                  <a:pt x="31" y="76"/>
                </a:cubicBezTo>
                <a:cubicBezTo>
                  <a:pt x="31" y="52"/>
                  <a:pt x="51" y="31"/>
                  <a:pt x="76" y="31"/>
                </a:cubicBezTo>
                <a:close/>
                <a:moveTo>
                  <a:pt x="44" y="192"/>
                </a:moveTo>
                <a:cubicBezTo>
                  <a:pt x="45" y="203"/>
                  <a:pt x="45" y="203"/>
                  <a:pt x="45" y="203"/>
                </a:cubicBezTo>
                <a:cubicBezTo>
                  <a:pt x="45" y="203"/>
                  <a:pt x="48" y="207"/>
                  <a:pt x="56" y="209"/>
                </a:cubicBezTo>
                <a:cubicBezTo>
                  <a:pt x="57" y="216"/>
                  <a:pt x="57" y="216"/>
                  <a:pt x="57" y="216"/>
                </a:cubicBezTo>
                <a:cubicBezTo>
                  <a:pt x="57" y="216"/>
                  <a:pt x="61" y="221"/>
                  <a:pt x="76" y="221"/>
                </a:cubicBezTo>
                <a:cubicBezTo>
                  <a:pt x="91" y="221"/>
                  <a:pt x="95" y="216"/>
                  <a:pt x="95" y="216"/>
                </a:cubicBezTo>
                <a:cubicBezTo>
                  <a:pt x="96" y="209"/>
                  <a:pt x="96" y="209"/>
                  <a:pt x="96" y="209"/>
                </a:cubicBezTo>
                <a:cubicBezTo>
                  <a:pt x="104" y="207"/>
                  <a:pt x="106" y="203"/>
                  <a:pt x="106" y="203"/>
                </a:cubicBezTo>
                <a:cubicBezTo>
                  <a:pt x="108" y="192"/>
                  <a:pt x="108" y="192"/>
                  <a:pt x="108" y="192"/>
                </a:cubicBezTo>
                <a:cubicBezTo>
                  <a:pt x="98" y="195"/>
                  <a:pt x="87" y="197"/>
                  <a:pt x="76" y="197"/>
                </a:cubicBezTo>
                <a:cubicBezTo>
                  <a:pt x="64" y="197"/>
                  <a:pt x="54" y="195"/>
                  <a:pt x="44" y="192"/>
                </a:cubicBezTo>
                <a:close/>
                <a:moveTo>
                  <a:pt x="41" y="170"/>
                </a:moveTo>
                <a:cubicBezTo>
                  <a:pt x="42" y="182"/>
                  <a:pt x="42" y="182"/>
                  <a:pt x="42" y="182"/>
                </a:cubicBezTo>
                <a:cubicBezTo>
                  <a:pt x="52" y="186"/>
                  <a:pt x="64" y="188"/>
                  <a:pt x="76" y="188"/>
                </a:cubicBezTo>
                <a:cubicBezTo>
                  <a:pt x="88" y="188"/>
                  <a:pt x="99" y="186"/>
                  <a:pt x="109" y="182"/>
                </a:cubicBezTo>
                <a:cubicBezTo>
                  <a:pt x="111" y="170"/>
                  <a:pt x="111" y="170"/>
                  <a:pt x="111" y="170"/>
                </a:cubicBezTo>
                <a:cubicBezTo>
                  <a:pt x="100" y="174"/>
                  <a:pt x="89" y="177"/>
                  <a:pt x="76" y="177"/>
                </a:cubicBezTo>
                <a:cubicBezTo>
                  <a:pt x="63" y="177"/>
                  <a:pt x="51" y="174"/>
                  <a:pt x="41" y="170"/>
                </a:cubicBezTo>
                <a:close/>
                <a:moveTo>
                  <a:pt x="76" y="0"/>
                </a:moveTo>
                <a:cubicBezTo>
                  <a:pt x="34" y="0"/>
                  <a:pt x="0" y="34"/>
                  <a:pt x="0" y="76"/>
                </a:cubicBezTo>
                <a:cubicBezTo>
                  <a:pt x="0" y="104"/>
                  <a:pt x="15" y="128"/>
                  <a:pt x="36" y="141"/>
                </a:cubicBezTo>
                <a:cubicBezTo>
                  <a:pt x="39" y="160"/>
                  <a:pt x="39" y="160"/>
                  <a:pt x="39" y="160"/>
                </a:cubicBezTo>
                <a:cubicBezTo>
                  <a:pt x="50" y="165"/>
                  <a:pt x="63" y="168"/>
                  <a:pt x="76" y="168"/>
                </a:cubicBezTo>
                <a:cubicBezTo>
                  <a:pt x="89" y="168"/>
                  <a:pt x="102" y="165"/>
                  <a:pt x="113" y="160"/>
                </a:cubicBezTo>
                <a:cubicBezTo>
                  <a:pt x="115" y="141"/>
                  <a:pt x="115" y="141"/>
                  <a:pt x="115" y="141"/>
                </a:cubicBezTo>
                <a:cubicBezTo>
                  <a:pt x="137" y="128"/>
                  <a:pt x="152" y="104"/>
                  <a:pt x="152" y="76"/>
                </a:cubicBezTo>
                <a:cubicBezTo>
                  <a:pt x="152" y="34"/>
                  <a:pt x="118" y="0"/>
                  <a:pt x="76" y="0"/>
                </a:cubicBezTo>
                <a:close/>
                <a:moveTo>
                  <a:pt x="104" y="132"/>
                </a:moveTo>
                <a:cubicBezTo>
                  <a:pt x="102" y="150"/>
                  <a:pt x="102" y="150"/>
                  <a:pt x="102" y="150"/>
                </a:cubicBezTo>
                <a:cubicBezTo>
                  <a:pt x="102" y="150"/>
                  <a:pt x="95" y="154"/>
                  <a:pt x="76" y="154"/>
                </a:cubicBezTo>
                <a:cubicBezTo>
                  <a:pt x="57" y="154"/>
                  <a:pt x="50" y="150"/>
                  <a:pt x="50" y="150"/>
                </a:cubicBezTo>
                <a:cubicBezTo>
                  <a:pt x="48" y="132"/>
                  <a:pt x="48" y="132"/>
                  <a:pt x="48" y="132"/>
                </a:cubicBezTo>
                <a:cubicBezTo>
                  <a:pt x="27" y="122"/>
                  <a:pt x="13" y="101"/>
                  <a:pt x="13" y="76"/>
                </a:cubicBezTo>
                <a:cubicBezTo>
                  <a:pt x="13" y="42"/>
                  <a:pt x="41" y="14"/>
                  <a:pt x="76" y="14"/>
                </a:cubicBezTo>
                <a:cubicBezTo>
                  <a:pt x="110" y="14"/>
                  <a:pt x="139" y="42"/>
                  <a:pt x="139" y="76"/>
                </a:cubicBezTo>
                <a:cubicBezTo>
                  <a:pt x="139" y="101"/>
                  <a:pt x="124" y="122"/>
                  <a:pt x="104" y="132"/>
                </a:cubicBezTo>
                <a:close/>
                <a:moveTo>
                  <a:pt x="93" y="104"/>
                </a:moveTo>
                <a:cubicBezTo>
                  <a:pt x="76" y="74"/>
                  <a:pt x="76" y="74"/>
                  <a:pt x="76" y="74"/>
                </a:cubicBezTo>
                <a:cubicBezTo>
                  <a:pt x="59" y="104"/>
                  <a:pt x="59" y="104"/>
                  <a:pt x="59" y="104"/>
                </a:cubicBezTo>
                <a:cubicBezTo>
                  <a:pt x="52" y="89"/>
                  <a:pt x="52" y="89"/>
                  <a:pt x="52" y="89"/>
                </a:cubicBezTo>
                <a:cubicBezTo>
                  <a:pt x="41" y="94"/>
                  <a:pt x="41" y="94"/>
                  <a:pt x="41" y="94"/>
                </a:cubicBezTo>
                <a:cubicBezTo>
                  <a:pt x="58" y="131"/>
                  <a:pt x="58" y="131"/>
                  <a:pt x="58" y="131"/>
                </a:cubicBezTo>
                <a:cubicBezTo>
                  <a:pt x="76" y="98"/>
                  <a:pt x="76" y="98"/>
                  <a:pt x="76" y="98"/>
                </a:cubicBezTo>
                <a:cubicBezTo>
                  <a:pt x="94" y="131"/>
                  <a:pt x="94" y="131"/>
                  <a:pt x="94" y="131"/>
                </a:cubicBezTo>
                <a:cubicBezTo>
                  <a:pt x="111" y="94"/>
                  <a:pt x="111" y="94"/>
                  <a:pt x="111" y="94"/>
                </a:cubicBezTo>
                <a:cubicBezTo>
                  <a:pt x="100" y="89"/>
                  <a:pt x="100" y="89"/>
                  <a:pt x="100" y="89"/>
                </a:cubicBezTo>
                <a:lnTo>
                  <a:pt x="93" y="104"/>
                </a:lnTo>
                <a:close/>
              </a:path>
            </a:pathLst>
          </a:custGeom>
          <a:solidFill>
            <a:srgbClr val="00B0F0"/>
          </a:solidFill>
          <a:ln w="9525">
            <a:noFill/>
            <a:round/>
          </a:ln>
        </p:spPr>
        <p:txBody>
          <a:bodyPr vert="horz" wrap="square" lIns="91440" tIns="45720" rIns="91440" bIns="45720" numCol="1" anchor="t" anchorCtr="0" compatLnSpc="1"/>
          <a:lstStyle/>
          <a:p>
            <a:endParaRPr lang="ko-KR" altLang="en-US">
              <a:latin typeface="+mn-lt"/>
              <a:ea typeface="+mn-ea"/>
              <a:cs typeface="+mn-ea"/>
              <a:sym typeface="+mn-lt"/>
            </a:endParaRPr>
          </a:p>
        </p:txBody>
      </p:sp>
      <p:grpSp>
        <p:nvGrpSpPr>
          <p:cNvPr id="23" name="Group 18"/>
          <p:cNvGrpSpPr/>
          <p:nvPr/>
        </p:nvGrpSpPr>
        <p:grpSpPr>
          <a:xfrm>
            <a:off x="7429035" y="3182144"/>
            <a:ext cx="312268" cy="312268"/>
            <a:chOff x="6350" y="4763"/>
            <a:chExt cx="492125" cy="492125"/>
          </a:xfrm>
          <a:solidFill>
            <a:srgbClr val="00B0F0"/>
          </a:solidFill>
        </p:grpSpPr>
        <p:sp>
          <p:nvSpPr>
            <p:cNvPr id="24" name="Freeform 156"/>
            <p:cNvSpPr>
              <a:spLocks noEditPoints="1"/>
            </p:cNvSpPr>
            <p:nvPr/>
          </p:nvSpPr>
          <p:spPr bwMode="auto">
            <a:xfrm>
              <a:off x="6350" y="4763"/>
              <a:ext cx="492125" cy="492125"/>
            </a:xfrm>
            <a:custGeom>
              <a:avLst/>
              <a:gdLst>
                <a:gd name="T0" fmla="*/ 109 w 128"/>
                <a:gd name="T1" fmla="*/ 48 h 128"/>
                <a:gd name="T2" fmla="*/ 114 w 128"/>
                <a:gd name="T3" fmla="*/ 33 h 128"/>
                <a:gd name="T4" fmla="*/ 105 w 128"/>
                <a:gd name="T5" fmla="*/ 15 h 128"/>
                <a:gd name="T6" fmla="*/ 95 w 128"/>
                <a:gd name="T7" fmla="*/ 14 h 128"/>
                <a:gd name="T8" fmla="*/ 80 w 128"/>
                <a:gd name="T9" fmla="*/ 19 h 128"/>
                <a:gd name="T10" fmla="*/ 69 w 128"/>
                <a:gd name="T11" fmla="*/ 0 h 128"/>
                <a:gd name="T12" fmla="*/ 51 w 128"/>
                <a:gd name="T13" fmla="*/ 6 h 128"/>
                <a:gd name="T14" fmla="*/ 43 w 128"/>
                <a:gd name="T15" fmla="*/ 21 h 128"/>
                <a:gd name="T16" fmla="*/ 28 w 128"/>
                <a:gd name="T17" fmla="*/ 13 h 128"/>
                <a:gd name="T18" fmla="*/ 15 w 128"/>
                <a:gd name="T19" fmla="*/ 23 h 128"/>
                <a:gd name="T20" fmla="*/ 21 w 128"/>
                <a:gd name="T21" fmla="*/ 43 h 128"/>
                <a:gd name="T22" fmla="*/ 6 w 128"/>
                <a:gd name="T23" fmla="*/ 51 h 128"/>
                <a:gd name="T24" fmla="*/ 0 w 128"/>
                <a:gd name="T25" fmla="*/ 69 h 128"/>
                <a:gd name="T26" fmla="*/ 19 w 128"/>
                <a:gd name="T27" fmla="*/ 80 h 128"/>
                <a:gd name="T28" fmla="*/ 14 w 128"/>
                <a:gd name="T29" fmla="*/ 95 h 128"/>
                <a:gd name="T30" fmla="*/ 23 w 128"/>
                <a:gd name="T31" fmla="*/ 113 h 128"/>
                <a:gd name="T32" fmla="*/ 33 w 128"/>
                <a:gd name="T33" fmla="*/ 114 h 128"/>
                <a:gd name="T34" fmla="*/ 48 w 128"/>
                <a:gd name="T35" fmla="*/ 109 h 128"/>
                <a:gd name="T36" fmla="*/ 59 w 128"/>
                <a:gd name="T37" fmla="*/ 128 h 128"/>
                <a:gd name="T38" fmla="*/ 77 w 128"/>
                <a:gd name="T39" fmla="*/ 122 h 128"/>
                <a:gd name="T40" fmla="*/ 85 w 128"/>
                <a:gd name="T41" fmla="*/ 107 h 128"/>
                <a:gd name="T42" fmla="*/ 100 w 128"/>
                <a:gd name="T43" fmla="*/ 115 h 128"/>
                <a:gd name="T44" fmla="*/ 113 w 128"/>
                <a:gd name="T45" fmla="*/ 105 h 128"/>
                <a:gd name="T46" fmla="*/ 107 w 128"/>
                <a:gd name="T47" fmla="*/ 85 h 128"/>
                <a:gd name="T48" fmla="*/ 122 w 128"/>
                <a:gd name="T49" fmla="*/ 77 h 128"/>
                <a:gd name="T50" fmla="*/ 128 w 128"/>
                <a:gd name="T51" fmla="*/ 59 h 128"/>
                <a:gd name="T52" fmla="*/ 108 w 128"/>
                <a:gd name="T53" fmla="*/ 72 h 128"/>
                <a:gd name="T54" fmla="*/ 100 w 128"/>
                <a:gd name="T55" fmla="*/ 81 h 128"/>
                <a:gd name="T56" fmla="*/ 107 w 128"/>
                <a:gd name="T57" fmla="*/ 100 h 128"/>
                <a:gd name="T58" fmla="*/ 89 w 128"/>
                <a:gd name="T59" fmla="*/ 101 h 128"/>
                <a:gd name="T60" fmla="*/ 81 w 128"/>
                <a:gd name="T61" fmla="*/ 100 h 128"/>
                <a:gd name="T62" fmla="*/ 72 w 128"/>
                <a:gd name="T63" fmla="*/ 108 h 128"/>
                <a:gd name="T64" fmla="*/ 59 w 128"/>
                <a:gd name="T65" fmla="*/ 120 h 128"/>
                <a:gd name="T66" fmla="*/ 51 w 128"/>
                <a:gd name="T67" fmla="*/ 102 h 128"/>
                <a:gd name="T68" fmla="*/ 43 w 128"/>
                <a:gd name="T69" fmla="*/ 99 h 128"/>
                <a:gd name="T70" fmla="*/ 28 w 128"/>
                <a:gd name="T71" fmla="*/ 107 h 128"/>
                <a:gd name="T72" fmla="*/ 27 w 128"/>
                <a:gd name="T73" fmla="*/ 89 h 128"/>
                <a:gd name="T74" fmla="*/ 26 w 128"/>
                <a:gd name="T75" fmla="*/ 77 h 128"/>
                <a:gd name="T76" fmla="*/ 8 w 128"/>
                <a:gd name="T77" fmla="*/ 69 h 128"/>
                <a:gd name="T78" fmla="*/ 20 w 128"/>
                <a:gd name="T79" fmla="*/ 56 h 128"/>
                <a:gd name="T80" fmla="*/ 28 w 128"/>
                <a:gd name="T81" fmla="*/ 47 h 128"/>
                <a:gd name="T82" fmla="*/ 21 w 128"/>
                <a:gd name="T83" fmla="*/ 28 h 128"/>
                <a:gd name="T84" fmla="*/ 39 w 128"/>
                <a:gd name="T85" fmla="*/ 27 h 128"/>
                <a:gd name="T86" fmla="*/ 47 w 128"/>
                <a:gd name="T87" fmla="*/ 28 h 128"/>
                <a:gd name="T88" fmla="*/ 56 w 128"/>
                <a:gd name="T89" fmla="*/ 20 h 128"/>
                <a:gd name="T90" fmla="*/ 69 w 128"/>
                <a:gd name="T91" fmla="*/ 8 h 128"/>
                <a:gd name="T92" fmla="*/ 77 w 128"/>
                <a:gd name="T93" fmla="*/ 26 h 128"/>
                <a:gd name="T94" fmla="*/ 85 w 128"/>
                <a:gd name="T95" fmla="*/ 29 h 128"/>
                <a:gd name="T96" fmla="*/ 100 w 128"/>
                <a:gd name="T97" fmla="*/ 21 h 128"/>
                <a:gd name="T98" fmla="*/ 101 w 128"/>
                <a:gd name="T99" fmla="*/ 39 h 128"/>
                <a:gd name="T100" fmla="*/ 102 w 128"/>
                <a:gd name="T101" fmla="*/ 51 h 128"/>
                <a:gd name="T102" fmla="*/ 120 w 128"/>
                <a:gd name="T103" fmla="*/ 59 h 128"/>
                <a:gd name="T104" fmla="*/ 108 w 128"/>
                <a:gd name="T105" fmla="*/ 7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8" h="128">
                  <a:moveTo>
                    <a:pt x="122" y="51"/>
                  </a:moveTo>
                  <a:cubicBezTo>
                    <a:pt x="109" y="48"/>
                    <a:pt x="109" y="48"/>
                    <a:pt x="109" y="48"/>
                  </a:cubicBezTo>
                  <a:cubicBezTo>
                    <a:pt x="109" y="46"/>
                    <a:pt x="108" y="45"/>
                    <a:pt x="107" y="43"/>
                  </a:cubicBezTo>
                  <a:cubicBezTo>
                    <a:pt x="114" y="33"/>
                    <a:pt x="114" y="33"/>
                    <a:pt x="114" y="33"/>
                  </a:cubicBezTo>
                  <a:cubicBezTo>
                    <a:pt x="116" y="30"/>
                    <a:pt x="116" y="25"/>
                    <a:pt x="113" y="23"/>
                  </a:cubicBezTo>
                  <a:cubicBezTo>
                    <a:pt x="105" y="15"/>
                    <a:pt x="105" y="15"/>
                    <a:pt x="105" y="15"/>
                  </a:cubicBezTo>
                  <a:cubicBezTo>
                    <a:pt x="104" y="13"/>
                    <a:pt x="102" y="13"/>
                    <a:pt x="100" y="13"/>
                  </a:cubicBezTo>
                  <a:cubicBezTo>
                    <a:pt x="98" y="13"/>
                    <a:pt x="97" y="13"/>
                    <a:pt x="95" y="14"/>
                  </a:cubicBezTo>
                  <a:cubicBezTo>
                    <a:pt x="85" y="21"/>
                    <a:pt x="85" y="21"/>
                    <a:pt x="85" y="21"/>
                  </a:cubicBezTo>
                  <a:cubicBezTo>
                    <a:pt x="83" y="20"/>
                    <a:pt x="82" y="19"/>
                    <a:pt x="80" y="19"/>
                  </a:cubicBezTo>
                  <a:cubicBezTo>
                    <a:pt x="77" y="6"/>
                    <a:pt x="77" y="6"/>
                    <a:pt x="77" y="6"/>
                  </a:cubicBezTo>
                  <a:cubicBezTo>
                    <a:pt x="77" y="3"/>
                    <a:pt x="73" y="0"/>
                    <a:pt x="69" y="0"/>
                  </a:cubicBezTo>
                  <a:cubicBezTo>
                    <a:pt x="59" y="0"/>
                    <a:pt x="59" y="0"/>
                    <a:pt x="59" y="0"/>
                  </a:cubicBezTo>
                  <a:cubicBezTo>
                    <a:pt x="55" y="0"/>
                    <a:pt x="51" y="3"/>
                    <a:pt x="51" y="6"/>
                  </a:cubicBezTo>
                  <a:cubicBezTo>
                    <a:pt x="48" y="19"/>
                    <a:pt x="48" y="19"/>
                    <a:pt x="48" y="19"/>
                  </a:cubicBezTo>
                  <a:cubicBezTo>
                    <a:pt x="46" y="19"/>
                    <a:pt x="45" y="20"/>
                    <a:pt x="43" y="21"/>
                  </a:cubicBezTo>
                  <a:cubicBezTo>
                    <a:pt x="33" y="14"/>
                    <a:pt x="33" y="14"/>
                    <a:pt x="33" y="14"/>
                  </a:cubicBezTo>
                  <a:cubicBezTo>
                    <a:pt x="31" y="13"/>
                    <a:pt x="30" y="13"/>
                    <a:pt x="28" y="13"/>
                  </a:cubicBezTo>
                  <a:cubicBezTo>
                    <a:pt x="26" y="13"/>
                    <a:pt x="24" y="13"/>
                    <a:pt x="23" y="15"/>
                  </a:cubicBezTo>
                  <a:cubicBezTo>
                    <a:pt x="15" y="23"/>
                    <a:pt x="15" y="23"/>
                    <a:pt x="15" y="23"/>
                  </a:cubicBezTo>
                  <a:cubicBezTo>
                    <a:pt x="12" y="25"/>
                    <a:pt x="12" y="30"/>
                    <a:pt x="14" y="33"/>
                  </a:cubicBezTo>
                  <a:cubicBezTo>
                    <a:pt x="21" y="43"/>
                    <a:pt x="21" y="43"/>
                    <a:pt x="21" y="43"/>
                  </a:cubicBezTo>
                  <a:cubicBezTo>
                    <a:pt x="20" y="45"/>
                    <a:pt x="19" y="46"/>
                    <a:pt x="19" y="48"/>
                  </a:cubicBezTo>
                  <a:cubicBezTo>
                    <a:pt x="6" y="51"/>
                    <a:pt x="6" y="51"/>
                    <a:pt x="6" y="51"/>
                  </a:cubicBezTo>
                  <a:cubicBezTo>
                    <a:pt x="3" y="51"/>
                    <a:pt x="0" y="55"/>
                    <a:pt x="0" y="59"/>
                  </a:cubicBezTo>
                  <a:cubicBezTo>
                    <a:pt x="0" y="69"/>
                    <a:pt x="0" y="69"/>
                    <a:pt x="0" y="69"/>
                  </a:cubicBezTo>
                  <a:cubicBezTo>
                    <a:pt x="0" y="73"/>
                    <a:pt x="3" y="77"/>
                    <a:pt x="6" y="77"/>
                  </a:cubicBezTo>
                  <a:cubicBezTo>
                    <a:pt x="19" y="80"/>
                    <a:pt x="19" y="80"/>
                    <a:pt x="19" y="80"/>
                  </a:cubicBezTo>
                  <a:cubicBezTo>
                    <a:pt x="19" y="82"/>
                    <a:pt x="20" y="83"/>
                    <a:pt x="21" y="85"/>
                  </a:cubicBezTo>
                  <a:cubicBezTo>
                    <a:pt x="14" y="95"/>
                    <a:pt x="14" y="95"/>
                    <a:pt x="14" y="95"/>
                  </a:cubicBezTo>
                  <a:cubicBezTo>
                    <a:pt x="12" y="98"/>
                    <a:pt x="12" y="103"/>
                    <a:pt x="15" y="105"/>
                  </a:cubicBezTo>
                  <a:cubicBezTo>
                    <a:pt x="23" y="113"/>
                    <a:pt x="23" y="113"/>
                    <a:pt x="23" y="113"/>
                  </a:cubicBezTo>
                  <a:cubicBezTo>
                    <a:pt x="24" y="115"/>
                    <a:pt x="26" y="115"/>
                    <a:pt x="28" y="115"/>
                  </a:cubicBezTo>
                  <a:cubicBezTo>
                    <a:pt x="30" y="115"/>
                    <a:pt x="31" y="115"/>
                    <a:pt x="33" y="114"/>
                  </a:cubicBezTo>
                  <a:cubicBezTo>
                    <a:pt x="43" y="107"/>
                    <a:pt x="43" y="107"/>
                    <a:pt x="43" y="107"/>
                  </a:cubicBezTo>
                  <a:cubicBezTo>
                    <a:pt x="45" y="108"/>
                    <a:pt x="46" y="109"/>
                    <a:pt x="48" y="109"/>
                  </a:cubicBezTo>
                  <a:cubicBezTo>
                    <a:pt x="51" y="122"/>
                    <a:pt x="51" y="122"/>
                    <a:pt x="51" y="122"/>
                  </a:cubicBezTo>
                  <a:cubicBezTo>
                    <a:pt x="51" y="125"/>
                    <a:pt x="55" y="128"/>
                    <a:pt x="59" y="128"/>
                  </a:cubicBezTo>
                  <a:cubicBezTo>
                    <a:pt x="69" y="128"/>
                    <a:pt x="69" y="128"/>
                    <a:pt x="69" y="128"/>
                  </a:cubicBezTo>
                  <a:cubicBezTo>
                    <a:pt x="73" y="128"/>
                    <a:pt x="77" y="125"/>
                    <a:pt x="77" y="122"/>
                  </a:cubicBezTo>
                  <a:cubicBezTo>
                    <a:pt x="80" y="109"/>
                    <a:pt x="80" y="109"/>
                    <a:pt x="80" y="109"/>
                  </a:cubicBezTo>
                  <a:cubicBezTo>
                    <a:pt x="82" y="109"/>
                    <a:pt x="83" y="108"/>
                    <a:pt x="85" y="107"/>
                  </a:cubicBezTo>
                  <a:cubicBezTo>
                    <a:pt x="95" y="114"/>
                    <a:pt x="95" y="114"/>
                    <a:pt x="95" y="114"/>
                  </a:cubicBezTo>
                  <a:cubicBezTo>
                    <a:pt x="97" y="115"/>
                    <a:pt x="98" y="115"/>
                    <a:pt x="100" y="115"/>
                  </a:cubicBezTo>
                  <a:cubicBezTo>
                    <a:pt x="102" y="115"/>
                    <a:pt x="104" y="115"/>
                    <a:pt x="105" y="113"/>
                  </a:cubicBezTo>
                  <a:cubicBezTo>
                    <a:pt x="113" y="105"/>
                    <a:pt x="113" y="105"/>
                    <a:pt x="113" y="105"/>
                  </a:cubicBezTo>
                  <a:cubicBezTo>
                    <a:pt x="116" y="103"/>
                    <a:pt x="116" y="98"/>
                    <a:pt x="114" y="95"/>
                  </a:cubicBezTo>
                  <a:cubicBezTo>
                    <a:pt x="107" y="85"/>
                    <a:pt x="107" y="85"/>
                    <a:pt x="107" y="85"/>
                  </a:cubicBezTo>
                  <a:cubicBezTo>
                    <a:pt x="108" y="83"/>
                    <a:pt x="109" y="82"/>
                    <a:pt x="109" y="80"/>
                  </a:cubicBezTo>
                  <a:cubicBezTo>
                    <a:pt x="122" y="77"/>
                    <a:pt x="122" y="77"/>
                    <a:pt x="122" y="77"/>
                  </a:cubicBezTo>
                  <a:cubicBezTo>
                    <a:pt x="125" y="77"/>
                    <a:pt x="128" y="73"/>
                    <a:pt x="128" y="69"/>
                  </a:cubicBezTo>
                  <a:cubicBezTo>
                    <a:pt x="128" y="59"/>
                    <a:pt x="128" y="59"/>
                    <a:pt x="128" y="59"/>
                  </a:cubicBezTo>
                  <a:cubicBezTo>
                    <a:pt x="128" y="55"/>
                    <a:pt x="125" y="51"/>
                    <a:pt x="122" y="51"/>
                  </a:cubicBezTo>
                  <a:close/>
                  <a:moveTo>
                    <a:pt x="108" y="72"/>
                  </a:moveTo>
                  <a:cubicBezTo>
                    <a:pt x="105" y="72"/>
                    <a:pt x="103" y="74"/>
                    <a:pt x="102" y="77"/>
                  </a:cubicBezTo>
                  <a:cubicBezTo>
                    <a:pt x="101" y="79"/>
                    <a:pt x="101" y="80"/>
                    <a:pt x="100" y="81"/>
                  </a:cubicBezTo>
                  <a:cubicBezTo>
                    <a:pt x="99" y="84"/>
                    <a:pt x="99" y="87"/>
                    <a:pt x="101" y="89"/>
                  </a:cubicBezTo>
                  <a:cubicBezTo>
                    <a:pt x="107" y="100"/>
                    <a:pt x="107" y="100"/>
                    <a:pt x="107" y="100"/>
                  </a:cubicBezTo>
                  <a:cubicBezTo>
                    <a:pt x="100" y="107"/>
                    <a:pt x="100" y="107"/>
                    <a:pt x="100" y="107"/>
                  </a:cubicBezTo>
                  <a:cubicBezTo>
                    <a:pt x="89" y="101"/>
                    <a:pt x="89" y="101"/>
                    <a:pt x="89" y="101"/>
                  </a:cubicBezTo>
                  <a:cubicBezTo>
                    <a:pt x="88" y="100"/>
                    <a:pt x="86" y="99"/>
                    <a:pt x="85" y="99"/>
                  </a:cubicBezTo>
                  <a:cubicBezTo>
                    <a:pt x="84" y="99"/>
                    <a:pt x="83" y="99"/>
                    <a:pt x="81" y="100"/>
                  </a:cubicBezTo>
                  <a:cubicBezTo>
                    <a:pt x="80" y="101"/>
                    <a:pt x="79" y="101"/>
                    <a:pt x="77" y="102"/>
                  </a:cubicBezTo>
                  <a:cubicBezTo>
                    <a:pt x="74" y="103"/>
                    <a:pt x="72" y="105"/>
                    <a:pt x="72" y="108"/>
                  </a:cubicBezTo>
                  <a:cubicBezTo>
                    <a:pt x="69" y="120"/>
                    <a:pt x="69" y="120"/>
                    <a:pt x="69" y="120"/>
                  </a:cubicBezTo>
                  <a:cubicBezTo>
                    <a:pt x="59" y="120"/>
                    <a:pt x="59" y="120"/>
                    <a:pt x="59" y="120"/>
                  </a:cubicBezTo>
                  <a:cubicBezTo>
                    <a:pt x="56" y="108"/>
                    <a:pt x="56" y="108"/>
                    <a:pt x="56" y="108"/>
                  </a:cubicBezTo>
                  <a:cubicBezTo>
                    <a:pt x="56" y="105"/>
                    <a:pt x="54" y="103"/>
                    <a:pt x="51" y="102"/>
                  </a:cubicBezTo>
                  <a:cubicBezTo>
                    <a:pt x="49" y="101"/>
                    <a:pt x="48" y="101"/>
                    <a:pt x="47" y="100"/>
                  </a:cubicBezTo>
                  <a:cubicBezTo>
                    <a:pt x="45" y="99"/>
                    <a:pt x="44" y="99"/>
                    <a:pt x="43" y="99"/>
                  </a:cubicBezTo>
                  <a:cubicBezTo>
                    <a:pt x="42" y="99"/>
                    <a:pt x="40" y="100"/>
                    <a:pt x="39" y="101"/>
                  </a:cubicBezTo>
                  <a:cubicBezTo>
                    <a:pt x="28" y="107"/>
                    <a:pt x="28" y="107"/>
                    <a:pt x="28" y="107"/>
                  </a:cubicBezTo>
                  <a:cubicBezTo>
                    <a:pt x="21" y="100"/>
                    <a:pt x="21" y="100"/>
                    <a:pt x="21" y="100"/>
                  </a:cubicBezTo>
                  <a:cubicBezTo>
                    <a:pt x="27" y="89"/>
                    <a:pt x="27" y="89"/>
                    <a:pt x="27" y="89"/>
                  </a:cubicBezTo>
                  <a:cubicBezTo>
                    <a:pt x="29" y="87"/>
                    <a:pt x="29" y="84"/>
                    <a:pt x="28" y="81"/>
                  </a:cubicBezTo>
                  <a:cubicBezTo>
                    <a:pt x="27" y="80"/>
                    <a:pt x="27" y="79"/>
                    <a:pt x="26" y="77"/>
                  </a:cubicBezTo>
                  <a:cubicBezTo>
                    <a:pt x="25" y="74"/>
                    <a:pt x="23" y="72"/>
                    <a:pt x="20" y="72"/>
                  </a:cubicBezTo>
                  <a:cubicBezTo>
                    <a:pt x="8" y="69"/>
                    <a:pt x="8" y="69"/>
                    <a:pt x="8" y="69"/>
                  </a:cubicBezTo>
                  <a:cubicBezTo>
                    <a:pt x="8" y="59"/>
                    <a:pt x="8" y="59"/>
                    <a:pt x="8" y="59"/>
                  </a:cubicBezTo>
                  <a:cubicBezTo>
                    <a:pt x="20" y="56"/>
                    <a:pt x="20" y="56"/>
                    <a:pt x="20" y="56"/>
                  </a:cubicBezTo>
                  <a:cubicBezTo>
                    <a:pt x="23" y="56"/>
                    <a:pt x="25" y="54"/>
                    <a:pt x="26" y="51"/>
                  </a:cubicBezTo>
                  <a:cubicBezTo>
                    <a:pt x="27" y="49"/>
                    <a:pt x="27" y="48"/>
                    <a:pt x="28" y="47"/>
                  </a:cubicBezTo>
                  <a:cubicBezTo>
                    <a:pt x="29" y="44"/>
                    <a:pt x="29" y="41"/>
                    <a:pt x="27" y="39"/>
                  </a:cubicBezTo>
                  <a:cubicBezTo>
                    <a:pt x="21" y="28"/>
                    <a:pt x="21" y="28"/>
                    <a:pt x="21" y="28"/>
                  </a:cubicBezTo>
                  <a:cubicBezTo>
                    <a:pt x="28" y="21"/>
                    <a:pt x="28" y="21"/>
                    <a:pt x="28" y="21"/>
                  </a:cubicBezTo>
                  <a:cubicBezTo>
                    <a:pt x="39" y="27"/>
                    <a:pt x="39" y="27"/>
                    <a:pt x="39" y="27"/>
                  </a:cubicBezTo>
                  <a:cubicBezTo>
                    <a:pt x="40" y="28"/>
                    <a:pt x="42" y="29"/>
                    <a:pt x="43" y="29"/>
                  </a:cubicBezTo>
                  <a:cubicBezTo>
                    <a:pt x="44" y="29"/>
                    <a:pt x="45" y="29"/>
                    <a:pt x="47" y="28"/>
                  </a:cubicBezTo>
                  <a:cubicBezTo>
                    <a:pt x="48" y="27"/>
                    <a:pt x="49" y="27"/>
                    <a:pt x="51" y="26"/>
                  </a:cubicBezTo>
                  <a:cubicBezTo>
                    <a:pt x="54" y="25"/>
                    <a:pt x="56" y="23"/>
                    <a:pt x="56" y="20"/>
                  </a:cubicBezTo>
                  <a:cubicBezTo>
                    <a:pt x="59" y="8"/>
                    <a:pt x="59" y="8"/>
                    <a:pt x="59" y="8"/>
                  </a:cubicBezTo>
                  <a:cubicBezTo>
                    <a:pt x="69" y="8"/>
                    <a:pt x="69" y="8"/>
                    <a:pt x="69" y="8"/>
                  </a:cubicBezTo>
                  <a:cubicBezTo>
                    <a:pt x="72" y="20"/>
                    <a:pt x="72" y="20"/>
                    <a:pt x="72" y="20"/>
                  </a:cubicBezTo>
                  <a:cubicBezTo>
                    <a:pt x="72" y="23"/>
                    <a:pt x="74" y="25"/>
                    <a:pt x="77" y="26"/>
                  </a:cubicBezTo>
                  <a:cubicBezTo>
                    <a:pt x="79" y="27"/>
                    <a:pt x="80" y="27"/>
                    <a:pt x="81" y="28"/>
                  </a:cubicBezTo>
                  <a:cubicBezTo>
                    <a:pt x="83" y="29"/>
                    <a:pt x="84" y="29"/>
                    <a:pt x="85" y="29"/>
                  </a:cubicBezTo>
                  <a:cubicBezTo>
                    <a:pt x="86" y="29"/>
                    <a:pt x="88" y="28"/>
                    <a:pt x="89" y="27"/>
                  </a:cubicBezTo>
                  <a:cubicBezTo>
                    <a:pt x="100" y="21"/>
                    <a:pt x="100" y="21"/>
                    <a:pt x="100" y="21"/>
                  </a:cubicBezTo>
                  <a:cubicBezTo>
                    <a:pt x="107" y="28"/>
                    <a:pt x="107" y="28"/>
                    <a:pt x="107" y="28"/>
                  </a:cubicBezTo>
                  <a:cubicBezTo>
                    <a:pt x="101" y="39"/>
                    <a:pt x="101" y="39"/>
                    <a:pt x="101" y="39"/>
                  </a:cubicBezTo>
                  <a:cubicBezTo>
                    <a:pt x="99" y="41"/>
                    <a:pt x="99" y="44"/>
                    <a:pt x="100" y="47"/>
                  </a:cubicBezTo>
                  <a:cubicBezTo>
                    <a:pt x="101" y="48"/>
                    <a:pt x="101" y="49"/>
                    <a:pt x="102" y="51"/>
                  </a:cubicBezTo>
                  <a:cubicBezTo>
                    <a:pt x="103" y="54"/>
                    <a:pt x="105" y="56"/>
                    <a:pt x="108" y="56"/>
                  </a:cubicBezTo>
                  <a:cubicBezTo>
                    <a:pt x="120" y="59"/>
                    <a:pt x="120" y="59"/>
                    <a:pt x="120" y="59"/>
                  </a:cubicBezTo>
                  <a:cubicBezTo>
                    <a:pt x="120" y="69"/>
                    <a:pt x="120" y="69"/>
                    <a:pt x="120" y="69"/>
                  </a:cubicBezTo>
                  <a:lnTo>
                    <a:pt x="108" y="72"/>
                  </a:lnTo>
                  <a:close/>
                </a:path>
              </a:pathLst>
            </a:custGeom>
            <a:grpFill/>
            <a:ln>
              <a:noFill/>
            </a:ln>
          </p:spPr>
          <p:txBody>
            <a:bodyPr/>
            <a:lstStyle/>
            <a:p>
              <a:pPr eaLnBrk="1" fontAlgn="auto" hangingPunct="1">
                <a:spcBef>
                  <a:spcPts val="0"/>
                </a:spcBef>
                <a:spcAft>
                  <a:spcPts val="0"/>
                </a:spcAft>
                <a:defRPr/>
              </a:pPr>
              <a:endParaRPr lang="id-ID">
                <a:latin typeface="+mn-lt"/>
                <a:ea typeface="+mn-ea"/>
                <a:cs typeface="+mn-ea"/>
                <a:sym typeface="+mn-lt"/>
              </a:endParaRPr>
            </a:p>
          </p:txBody>
        </p:sp>
        <p:sp>
          <p:nvSpPr>
            <p:cNvPr id="25" name="Freeform 157"/>
            <p:cNvSpPr>
              <a:spLocks noEditPoints="1"/>
            </p:cNvSpPr>
            <p:nvPr/>
          </p:nvSpPr>
          <p:spPr bwMode="auto">
            <a:xfrm>
              <a:off x="146050" y="144463"/>
              <a:ext cx="214313" cy="214313"/>
            </a:xfrm>
            <a:custGeom>
              <a:avLst/>
              <a:gdLst>
                <a:gd name="T0" fmla="*/ 28 w 56"/>
                <a:gd name="T1" fmla="*/ 0 h 56"/>
                <a:gd name="T2" fmla="*/ 0 w 56"/>
                <a:gd name="T3" fmla="*/ 28 h 56"/>
                <a:gd name="T4" fmla="*/ 28 w 56"/>
                <a:gd name="T5" fmla="*/ 56 h 56"/>
                <a:gd name="T6" fmla="*/ 56 w 56"/>
                <a:gd name="T7" fmla="*/ 28 h 56"/>
                <a:gd name="T8" fmla="*/ 28 w 56"/>
                <a:gd name="T9" fmla="*/ 0 h 56"/>
                <a:gd name="T10" fmla="*/ 28 w 56"/>
                <a:gd name="T11" fmla="*/ 53 h 56"/>
                <a:gd name="T12" fmla="*/ 4 w 56"/>
                <a:gd name="T13" fmla="*/ 28 h 56"/>
                <a:gd name="T14" fmla="*/ 28 w 56"/>
                <a:gd name="T15" fmla="*/ 4 h 56"/>
                <a:gd name="T16" fmla="*/ 53 w 56"/>
                <a:gd name="T17" fmla="*/ 28 h 56"/>
                <a:gd name="T18" fmla="*/ 28 w 56"/>
                <a:gd name="T19" fmla="*/ 5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0"/>
                  </a:moveTo>
                  <a:cubicBezTo>
                    <a:pt x="13" y="0"/>
                    <a:pt x="0" y="13"/>
                    <a:pt x="0" y="28"/>
                  </a:cubicBezTo>
                  <a:cubicBezTo>
                    <a:pt x="0" y="43"/>
                    <a:pt x="13" y="56"/>
                    <a:pt x="28" y="56"/>
                  </a:cubicBezTo>
                  <a:cubicBezTo>
                    <a:pt x="43" y="56"/>
                    <a:pt x="56" y="43"/>
                    <a:pt x="56" y="28"/>
                  </a:cubicBezTo>
                  <a:cubicBezTo>
                    <a:pt x="56" y="13"/>
                    <a:pt x="43" y="0"/>
                    <a:pt x="28" y="0"/>
                  </a:cubicBezTo>
                  <a:close/>
                  <a:moveTo>
                    <a:pt x="28" y="53"/>
                  </a:moveTo>
                  <a:cubicBezTo>
                    <a:pt x="14" y="53"/>
                    <a:pt x="4" y="42"/>
                    <a:pt x="4" y="28"/>
                  </a:cubicBezTo>
                  <a:cubicBezTo>
                    <a:pt x="4" y="14"/>
                    <a:pt x="14" y="4"/>
                    <a:pt x="28" y="4"/>
                  </a:cubicBezTo>
                  <a:cubicBezTo>
                    <a:pt x="42" y="4"/>
                    <a:pt x="53" y="14"/>
                    <a:pt x="53" y="28"/>
                  </a:cubicBezTo>
                  <a:cubicBezTo>
                    <a:pt x="53" y="42"/>
                    <a:pt x="42" y="53"/>
                    <a:pt x="28" y="53"/>
                  </a:cubicBezTo>
                  <a:close/>
                </a:path>
              </a:pathLst>
            </a:custGeom>
            <a:grpFill/>
            <a:ln>
              <a:noFill/>
            </a:ln>
          </p:spPr>
          <p:txBody>
            <a:bodyPr/>
            <a:lstStyle/>
            <a:p>
              <a:pPr eaLnBrk="1" fontAlgn="auto" hangingPunct="1">
                <a:spcBef>
                  <a:spcPts val="0"/>
                </a:spcBef>
                <a:spcAft>
                  <a:spcPts val="0"/>
                </a:spcAft>
                <a:defRPr/>
              </a:pPr>
              <a:endParaRPr lang="id-ID">
                <a:latin typeface="+mn-lt"/>
                <a:ea typeface="+mn-ea"/>
                <a:cs typeface="+mn-ea"/>
                <a:sym typeface="+mn-lt"/>
              </a:endParaRPr>
            </a:p>
          </p:txBody>
        </p:sp>
        <p:sp>
          <p:nvSpPr>
            <p:cNvPr id="26" name="Freeform 158"/>
            <p:cNvSpPr>
              <a:spLocks noEditPoints="1"/>
            </p:cNvSpPr>
            <p:nvPr/>
          </p:nvSpPr>
          <p:spPr bwMode="auto">
            <a:xfrm>
              <a:off x="192088" y="190501"/>
              <a:ext cx="122238" cy="122238"/>
            </a:xfrm>
            <a:custGeom>
              <a:avLst/>
              <a:gdLst>
                <a:gd name="T0" fmla="*/ 16 w 32"/>
                <a:gd name="T1" fmla="*/ 0 h 32"/>
                <a:gd name="T2" fmla="*/ 0 w 32"/>
                <a:gd name="T3" fmla="*/ 16 h 32"/>
                <a:gd name="T4" fmla="*/ 16 w 32"/>
                <a:gd name="T5" fmla="*/ 32 h 32"/>
                <a:gd name="T6" fmla="*/ 32 w 32"/>
                <a:gd name="T7" fmla="*/ 16 h 32"/>
                <a:gd name="T8" fmla="*/ 16 w 32"/>
                <a:gd name="T9" fmla="*/ 0 h 32"/>
                <a:gd name="T10" fmla="*/ 16 w 32"/>
                <a:gd name="T11" fmla="*/ 28 h 32"/>
                <a:gd name="T12" fmla="*/ 4 w 32"/>
                <a:gd name="T13" fmla="*/ 16 h 32"/>
                <a:gd name="T14" fmla="*/ 16 w 32"/>
                <a:gd name="T15" fmla="*/ 4 h 32"/>
                <a:gd name="T16" fmla="*/ 28 w 32"/>
                <a:gd name="T17" fmla="*/ 16 h 32"/>
                <a:gd name="T18" fmla="*/ 16 w 32"/>
                <a:gd name="T1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0"/>
                  </a:moveTo>
                  <a:cubicBezTo>
                    <a:pt x="7" y="0"/>
                    <a:pt x="0" y="7"/>
                    <a:pt x="0" y="16"/>
                  </a:cubicBezTo>
                  <a:cubicBezTo>
                    <a:pt x="0" y="25"/>
                    <a:pt x="7" y="32"/>
                    <a:pt x="16" y="32"/>
                  </a:cubicBezTo>
                  <a:cubicBezTo>
                    <a:pt x="25" y="32"/>
                    <a:pt x="32" y="25"/>
                    <a:pt x="32" y="16"/>
                  </a:cubicBezTo>
                  <a:cubicBezTo>
                    <a:pt x="32" y="7"/>
                    <a:pt x="25" y="0"/>
                    <a:pt x="16" y="0"/>
                  </a:cubicBezTo>
                  <a:close/>
                  <a:moveTo>
                    <a:pt x="16" y="28"/>
                  </a:moveTo>
                  <a:cubicBezTo>
                    <a:pt x="9" y="28"/>
                    <a:pt x="4" y="23"/>
                    <a:pt x="4" y="16"/>
                  </a:cubicBezTo>
                  <a:cubicBezTo>
                    <a:pt x="4" y="9"/>
                    <a:pt x="9" y="4"/>
                    <a:pt x="16" y="4"/>
                  </a:cubicBezTo>
                  <a:cubicBezTo>
                    <a:pt x="23" y="4"/>
                    <a:pt x="28" y="9"/>
                    <a:pt x="28" y="16"/>
                  </a:cubicBezTo>
                  <a:cubicBezTo>
                    <a:pt x="28" y="23"/>
                    <a:pt x="23" y="28"/>
                    <a:pt x="16" y="28"/>
                  </a:cubicBezTo>
                  <a:close/>
                </a:path>
              </a:pathLst>
            </a:custGeom>
            <a:grpFill/>
            <a:ln>
              <a:noFill/>
            </a:ln>
          </p:spPr>
          <p:txBody>
            <a:bodyPr/>
            <a:lstStyle/>
            <a:p>
              <a:pPr eaLnBrk="1" fontAlgn="auto" hangingPunct="1">
                <a:spcBef>
                  <a:spcPts val="0"/>
                </a:spcBef>
                <a:spcAft>
                  <a:spcPts val="0"/>
                </a:spcAft>
                <a:defRPr/>
              </a:pPr>
              <a:endParaRPr lang="id-ID">
                <a:latin typeface="+mn-lt"/>
                <a:ea typeface="+mn-ea"/>
                <a:cs typeface="+mn-ea"/>
                <a:sym typeface="+mn-lt"/>
              </a:endParaRPr>
            </a:p>
          </p:txBody>
        </p:sp>
      </p:grpSp>
      <p:sp>
        <p:nvSpPr>
          <p:cNvPr id="27" name="TextBox 26"/>
          <p:cNvSpPr txBox="1"/>
          <p:nvPr/>
        </p:nvSpPr>
        <p:spPr>
          <a:xfrm>
            <a:off x="229394" y="3303609"/>
            <a:ext cx="1915874" cy="699440"/>
          </a:xfrm>
          <a:prstGeom prst="rect">
            <a:avLst/>
          </a:prstGeom>
          <a:noFill/>
        </p:spPr>
        <p:txBody>
          <a:bodyPr wrap="square" lIns="68598" tIns="34299" rIns="68598" bIns="34299" rtlCol="0">
            <a:spAutoFit/>
          </a:bodyPr>
          <a:lstStyle/>
          <a:p>
            <a:pPr marL="0" marR="0" lvl="0" indent="0" defTabSz="914400" eaLnBrk="1" fontAlgn="auto" latinLnBrk="0" hangingPunct="1">
              <a:lnSpc>
                <a:spcPct val="130000"/>
              </a:lnSpc>
              <a:spcBef>
                <a:spcPts val="0"/>
              </a:spcBef>
              <a:spcAft>
                <a:spcPts val="0"/>
              </a:spcAft>
              <a:buClrTx/>
              <a:buSzTx/>
              <a:buFontTx/>
              <a:buNone/>
              <a:defRPr/>
            </a:pPr>
            <a:r>
              <a:rPr kumimoji="0" lang="zh-CN" altLang="en-US" sz="1050" b="0" i="0" u="none" strike="noStrike" kern="0" cap="none" spc="0" normalizeH="0" baseline="0" noProof="0" dirty="0">
                <a:ln>
                  <a:noFill/>
                </a:ln>
                <a:solidFill>
                  <a:schemeClr val="tx1">
                    <a:lumMod val="85000"/>
                    <a:lumOff val="15000"/>
                  </a:schemeClr>
                </a:solidFill>
                <a:effectLst/>
                <a:uLnTx/>
                <a:uFillTx/>
                <a:latin typeface="+mn-lt"/>
                <a:ea typeface="+mn-ea"/>
                <a:cs typeface="+mn-ea"/>
                <a:sym typeface="+mn-lt"/>
              </a:rPr>
              <a:t>您的内容打在这里，或者通过复制您的文本后，在此框中选择粘贴</a:t>
            </a:r>
            <a:endParaRPr kumimoji="0" lang="zh-CN" altLang="en-US" sz="1050" b="0" i="0" u="none" strike="noStrike" kern="0" cap="none" spc="0" normalizeH="0" baseline="0" noProof="0" dirty="0">
              <a:ln>
                <a:noFill/>
              </a:ln>
              <a:solidFill>
                <a:schemeClr val="tx1">
                  <a:lumMod val="85000"/>
                  <a:lumOff val="15000"/>
                </a:schemeClr>
              </a:solidFill>
              <a:effectLst/>
              <a:uLnTx/>
              <a:uFillTx/>
              <a:latin typeface="+mn-lt"/>
              <a:ea typeface="+mn-ea"/>
              <a:cs typeface="+mn-ea"/>
              <a:sym typeface="+mn-lt"/>
            </a:endParaRPr>
          </a:p>
        </p:txBody>
      </p:sp>
      <p:sp>
        <p:nvSpPr>
          <p:cNvPr id="28" name="TextBox 27"/>
          <p:cNvSpPr txBox="1"/>
          <p:nvPr/>
        </p:nvSpPr>
        <p:spPr>
          <a:xfrm>
            <a:off x="2120662" y="3658278"/>
            <a:ext cx="1915874" cy="699440"/>
          </a:xfrm>
          <a:prstGeom prst="rect">
            <a:avLst/>
          </a:prstGeom>
          <a:noFill/>
        </p:spPr>
        <p:txBody>
          <a:bodyPr wrap="square" lIns="68598" tIns="34299" rIns="68598" bIns="34299" rtlCol="0">
            <a:spAutoFit/>
          </a:bodyPr>
          <a:lstStyle/>
          <a:p>
            <a:pPr marL="0" marR="0" lvl="0" indent="0" defTabSz="914400" eaLnBrk="1" fontAlgn="auto" latinLnBrk="0" hangingPunct="1">
              <a:lnSpc>
                <a:spcPct val="130000"/>
              </a:lnSpc>
              <a:spcBef>
                <a:spcPts val="0"/>
              </a:spcBef>
              <a:spcAft>
                <a:spcPts val="0"/>
              </a:spcAft>
              <a:buClrTx/>
              <a:buSzTx/>
              <a:buFontTx/>
              <a:buNone/>
              <a:defRPr/>
            </a:pPr>
            <a:r>
              <a:rPr kumimoji="0" lang="zh-CN" altLang="en-US" sz="1050" b="0" i="0" u="none" strike="noStrike" kern="0" cap="none" spc="0" normalizeH="0" baseline="0" noProof="0" dirty="0">
                <a:ln>
                  <a:noFill/>
                </a:ln>
                <a:solidFill>
                  <a:schemeClr val="tx1">
                    <a:lumMod val="85000"/>
                    <a:lumOff val="15000"/>
                  </a:schemeClr>
                </a:solidFill>
                <a:effectLst/>
                <a:uLnTx/>
                <a:uFillTx/>
                <a:latin typeface="+mn-lt"/>
                <a:ea typeface="+mn-ea"/>
                <a:cs typeface="+mn-ea"/>
                <a:sym typeface="+mn-lt"/>
              </a:rPr>
              <a:t>您的内容打在这里，或者通过复制您的文本后，在此框中选择粘贴</a:t>
            </a:r>
            <a:endParaRPr kumimoji="0" lang="zh-CN" altLang="en-US" sz="1050" b="0" i="0" u="none" strike="noStrike" kern="0" cap="none" spc="0" normalizeH="0" baseline="0" noProof="0" dirty="0">
              <a:ln>
                <a:noFill/>
              </a:ln>
              <a:solidFill>
                <a:schemeClr val="tx1">
                  <a:lumMod val="85000"/>
                  <a:lumOff val="15000"/>
                </a:schemeClr>
              </a:solidFill>
              <a:effectLst/>
              <a:uLnTx/>
              <a:uFillTx/>
              <a:latin typeface="+mn-lt"/>
              <a:ea typeface="+mn-ea"/>
              <a:cs typeface="+mn-ea"/>
              <a:sym typeface="+mn-lt"/>
            </a:endParaRPr>
          </a:p>
        </p:txBody>
      </p:sp>
      <p:sp>
        <p:nvSpPr>
          <p:cNvPr id="29" name="TextBox 28"/>
          <p:cNvSpPr txBox="1"/>
          <p:nvPr/>
        </p:nvSpPr>
        <p:spPr>
          <a:xfrm>
            <a:off x="4024278" y="4215127"/>
            <a:ext cx="1915874" cy="699440"/>
          </a:xfrm>
          <a:prstGeom prst="rect">
            <a:avLst/>
          </a:prstGeom>
          <a:noFill/>
        </p:spPr>
        <p:txBody>
          <a:bodyPr wrap="square" lIns="68598" tIns="34299" rIns="68598" bIns="34299" rtlCol="0">
            <a:spAutoFit/>
          </a:bodyPr>
          <a:lstStyle/>
          <a:p>
            <a:pPr marL="0" marR="0" lvl="0" indent="0" defTabSz="914400" eaLnBrk="1" fontAlgn="auto" latinLnBrk="0" hangingPunct="1">
              <a:lnSpc>
                <a:spcPct val="130000"/>
              </a:lnSpc>
              <a:spcBef>
                <a:spcPts val="0"/>
              </a:spcBef>
              <a:spcAft>
                <a:spcPts val="0"/>
              </a:spcAft>
              <a:buClrTx/>
              <a:buSzTx/>
              <a:buFontTx/>
              <a:buNone/>
              <a:defRPr/>
            </a:pPr>
            <a:r>
              <a:rPr kumimoji="0" lang="zh-CN" altLang="en-US" sz="1050" b="0" i="0" u="none" strike="noStrike" kern="0" cap="none" spc="0" normalizeH="0" baseline="0" noProof="0" dirty="0">
                <a:ln>
                  <a:noFill/>
                </a:ln>
                <a:solidFill>
                  <a:schemeClr val="tx1">
                    <a:lumMod val="85000"/>
                    <a:lumOff val="15000"/>
                  </a:schemeClr>
                </a:solidFill>
                <a:effectLst/>
                <a:uLnTx/>
                <a:uFillTx/>
                <a:latin typeface="+mn-lt"/>
                <a:ea typeface="+mn-ea"/>
                <a:cs typeface="+mn-ea"/>
                <a:sym typeface="+mn-lt"/>
              </a:rPr>
              <a:t>您的内容打在这里，或者通过复制您的文本后，在此框中选择粘贴</a:t>
            </a:r>
            <a:endParaRPr kumimoji="0" lang="zh-CN" altLang="en-US" sz="1050" b="0" i="0" u="none" strike="noStrike" kern="0" cap="none" spc="0" normalizeH="0" baseline="0" noProof="0" dirty="0">
              <a:ln>
                <a:noFill/>
              </a:ln>
              <a:solidFill>
                <a:schemeClr val="tx1">
                  <a:lumMod val="85000"/>
                  <a:lumOff val="15000"/>
                </a:schemeClr>
              </a:solidFill>
              <a:effectLst/>
              <a:uLnTx/>
              <a:uFillTx/>
              <a:latin typeface="+mn-lt"/>
              <a:ea typeface="+mn-ea"/>
              <a:cs typeface="+mn-ea"/>
              <a:sym typeface="+mn-lt"/>
            </a:endParaRPr>
          </a:p>
        </p:txBody>
      </p:sp>
      <p:sp>
        <p:nvSpPr>
          <p:cNvPr id="30" name="TextBox 29"/>
          <p:cNvSpPr txBox="1"/>
          <p:nvPr/>
        </p:nvSpPr>
        <p:spPr>
          <a:xfrm>
            <a:off x="6688574" y="3639528"/>
            <a:ext cx="1915874" cy="699440"/>
          </a:xfrm>
          <a:prstGeom prst="rect">
            <a:avLst/>
          </a:prstGeom>
          <a:noFill/>
        </p:spPr>
        <p:txBody>
          <a:bodyPr wrap="square" lIns="68598" tIns="34299" rIns="68598" bIns="34299" rtlCol="0">
            <a:spAutoFit/>
          </a:bodyPr>
          <a:lstStyle/>
          <a:p>
            <a:pPr marL="0" marR="0" lvl="0" indent="0" defTabSz="914400" eaLnBrk="1" fontAlgn="auto" latinLnBrk="0" hangingPunct="1">
              <a:lnSpc>
                <a:spcPct val="130000"/>
              </a:lnSpc>
              <a:spcBef>
                <a:spcPts val="0"/>
              </a:spcBef>
              <a:spcAft>
                <a:spcPts val="0"/>
              </a:spcAft>
              <a:buClrTx/>
              <a:buSzTx/>
              <a:buFontTx/>
              <a:buNone/>
              <a:defRPr/>
            </a:pPr>
            <a:r>
              <a:rPr kumimoji="0" lang="zh-CN" altLang="en-US" sz="1050" b="0" i="0" u="none" strike="noStrike" kern="0" cap="none" spc="0" normalizeH="0" baseline="0" noProof="0" dirty="0">
                <a:ln>
                  <a:noFill/>
                </a:ln>
                <a:solidFill>
                  <a:schemeClr val="tx1">
                    <a:lumMod val="85000"/>
                    <a:lumOff val="15000"/>
                  </a:schemeClr>
                </a:solidFill>
                <a:effectLst/>
                <a:uLnTx/>
                <a:uFillTx/>
                <a:latin typeface="+mn-lt"/>
                <a:ea typeface="+mn-ea"/>
                <a:cs typeface="+mn-ea"/>
                <a:sym typeface="+mn-lt"/>
              </a:rPr>
              <a:t>您的内容打在这里，或者通过复制您的文本后，在此框中选择粘贴</a:t>
            </a:r>
            <a:endParaRPr kumimoji="0" lang="zh-CN" altLang="en-US" sz="1050" b="0" i="0" u="none" strike="noStrike" kern="0" cap="none" spc="0" normalizeH="0" baseline="0" noProof="0" dirty="0">
              <a:ln>
                <a:noFill/>
              </a:ln>
              <a:solidFill>
                <a:schemeClr val="tx1">
                  <a:lumMod val="85000"/>
                  <a:lumOff val="15000"/>
                </a:schemeClr>
              </a:solidFill>
              <a:effectLst/>
              <a:uLnTx/>
              <a:uFillTx/>
              <a:latin typeface="+mn-lt"/>
              <a:ea typeface="+mn-ea"/>
              <a:cs typeface="+mn-ea"/>
              <a:sym typeface="+mn-lt"/>
            </a:endParaRPr>
          </a:p>
        </p:txBody>
      </p:sp>
      <p:grpSp>
        <p:nvGrpSpPr>
          <p:cNvPr id="31" name="组合 30"/>
          <p:cNvGrpSpPr/>
          <p:nvPr/>
        </p:nvGrpSpPr>
        <p:grpSpPr>
          <a:xfrm>
            <a:off x="4677858" y="2649672"/>
            <a:ext cx="809336" cy="809336"/>
            <a:chOff x="4677858" y="2649672"/>
            <a:chExt cx="809336" cy="809336"/>
          </a:xfrm>
          <a:solidFill>
            <a:srgbClr val="00B0F0"/>
          </a:solidFill>
        </p:grpSpPr>
        <p:sp>
          <p:nvSpPr>
            <p:cNvPr id="32" name="椭圆 31"/>
            <p:cNvSpPr/>
            <p:nvPr/>
          </p:nvSpPr>
          <p:spPr>
            <a:xfrm>
              <a:off x="4677858" y="2649672"/>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n-lt"/>
                <a:ea typeface="+mn-ea"/>
                <a:cs typeface="+mn-ea"/>
                <a:sym typeface="+mn-lt"/>
              </a:endParaRPr>
            </a:p>
          </p:txBody>
        </p:sp>
        <p:sp>
          <p:nvSpPr>
            <p:cNvPr id="33" name="椭圆 32"/>
            <p:cNvSpPr/>
            <p:nvPr/>
          </p:nvSpPr>
          <p:spPr>
            <a:xfrm>
              <a:off x="4719132" y="2696247"/>
              <a:ext cx="726788" cy="726784"/>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34" name="组合 33"/>
          <p:cNvGrpSpPr/>
          <p:nvPr/>
        </p:nvGrpSpPr>
        <p:grpSpPr>
          <a:xfrm>
            <a:off x="639258" y="1763208"/>
            <a:ext cx="809336" cy="809336"/>
            <a:chOff x="4677858" y="2649672"/>
            <a:chExt cx="809336" cy="809336"/>
          </a:xfrm>
          <a:solidFill>
            <a:srgbClr val="0070C0"/>
          </a:solidFill>
        </p:grpSpPr>
        <p:sp>
          <p:nvSpPr>
            <p:cNvPr id="35" name="椭圆 34"/>
            <p:cNvSpPr/>
            <p:nvPr/>
          </p:nvSpPr>
          <p:spPr>
            <a:xfrm>
              <a:off x="4677858" y="2649672"/>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n-lt"/>
                <a:ea typeface="+mn-ea"/>
                <a:cs typeface="+mn-ea"/>
                <a:sym typeface="+mn-lt"/>
              </a:endParaRPr>
            </a:p>
          </p:txBody>
        </p:sp>
        <p:sp>
          <p:nvSpPr>
            <p:cNvPr id="36" name="椭圆 35"/>
            <p:cNvSpPr/>
            <p:nvPr/>
          </p:nvSpPr>
          <p:spPr>
            <a:xfrm>
              <a:off x="4719132" y="2696247"/>
              <a:ext cx="726788" cy="726784"/>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pic>
        <p:nvPicPr>
          <p:cNvPr id="37" name="Picture 2" descr="C:\Users\Administrator\Desktop\微立体创业计划\001.png"/>
          <p:cNvPicPr>
            <a:picLocks noChangeAspect="1" noChangeArrowheads="1"/>
          </p:cNvPicPr>
          <p:nvPr/>
        </p:nvPicPr>
        <p:blipFill>
          <a:blip r:embed="rId1" cstate="print">
            <a:extLst>
              <a:ext uri="{BEBA8EAE-BF5A-486C-A8C5-ECC9F3942E4B}">
                <a14:imgProps xmlns:a14="http://schemas.microsoft.com/office/drawing/2010/main">
                  <a14:imgLayer r:embed="rId2">
                    <a14:imgEffect>
                      <a14:brightnessContrast bright="-3000"/>
                    </a14:imgEffect>
                  </a14:imgLayer>
                </a14:imgProps>
              </a:ext>
              <a:ext uri="{28A0092B-C50C-407E-A947-70E740481C1C}">
                <a14:useLocalDpi xmlns:a14="http://schemas.microsoft.com/office/drawing/2010/main" val="0"/>
              </a:ext>
            </a:extLst>
          </a:blip>
          <a:srcRect/>
          <a:stretch>
            <a:fillRect/>
          </a:stretch>
        </p:blipFill>
        <p:spPr bwMode="auto">
          <a:xfrm>
            <a:off x="6630194" y="1200944"/>
            <a:ext cx="1789484" cy="1789483"/>
          </a:xfrm>
          <a:prstGeom prst="rect">
            <a:avLst/>
          </a:prstGeom>
          <a:noFill/>
          <a:effectLst/>
        </p:spPr>
      </p:pic>
      <p:pic>
        <p:nvPicPr>
          <p:cNvPr id="38" name="Picture 3" descr="C:\Users\Administrator\Desktop\微立体创业计划\00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52071" y="958036"/>
            <a:ext cx="2028983" cy="2028983"/>
          </a:xfrm>
          <a:prstGeom prst="rect">
            <a:avLst/>
          </a:prstGeom>
          <a:noFill/>
          <a:effectLst>
            <a:outerShdw blurRad="292100" dist="177800" dir="2460000" sx="99000" sy="99000" algn="l" rotWithShape="0">
              <a:prstClr val="black">
                <a:alpha val="39000"/>
              </a:prstClr>
            </a:outerShdw>
          </a:effectLst>
        </p:spPr>
      </p:pic>
      <p:sp>
        <p:nvSpPr>
          <p:cNvPr id="39" name="矩形 38"/>
          <p:cNvSpPr/>
          <p:nvPr/>
        </p:nvSpPr>
        <p:spPr>
          <a:xfrm>
            <a:off x="7236296" y="1738043"/>
            <a:ext cx="1089477" cy="373061"/>
          </a:xfrm>
          <a:prstGeom prst="rect">
            <a:avLst/>
          </a:prstGeom>
        </p:spPr>
        <p:txBody>
          <a:bodyPr wrap="square" lIns="68589" tIns="34295" rIns="68589" bIns="34295">
            <a:spAutoFit/>
          </a:bodyPr>
          <a:lstStyle/>
          <a:p>
            <a:pPr>
              <a:lnSpc>
                <a:spcPct val="120000"/>
              </a:lnSpc>
            </a:pPr>
            <a:r>
              <a:rPr lang="zh-CN" altLang="en-US" b="0" dirty="0">
                <a:solidFill>
                  <a:schemeClr val="tx1">
                    <a:lumMod val="65000"/>
                    <a:lumOff val="35000"/>
                  </a:schemeClr>
                </a:solidFill>
                <a:latin typeface="+mn-lt"/>
                <a:ea typeface="+mn-ea"/>
                <a:cs typeface="+mn-ea"/>
                <a:sym typeface="+mn-lt"/>
              </a:rPr>
              <a:t>完成概述</a:t>
            </a:r>
            <a:endParaRPr lang="zh-CN" altLang="en-US" b="0" dirty="0">
              <a:solidFill>
                <a:schemeClr val="tx1">
                  <a:lumMod val="65000"/>
                  <a:lumOff val="35000"/>
                </a:schemeClr>
              </a:solidFill>
              <a:latin typeface="+mn-lt"/>
              <a:ea typeface="+mn-ea"/>
              <a:cs typeface="+mn-ea"/>
              <a:sym typeface="+mn-lt"/>
            </a:endParaRPr>
          </a:p>
        </p:txBody>
      </p:sp>
      <p:grpSp>
        <p:nvGrpSpPr>
          <p:cNvPr id="45" name="组合 44"/>
          <p:cNvGrpSpPr/>
          <p:nvPr/>
        </p:nvGrpSpPr>
        <p:grpSpPr>
          <a:xfrm>
            <a:off x="-107260" y="196219"/>
            <a:ext cx="1765509" cy="551353"/>
            <a:chOff x="520640" y="251298"/>
            <a:chExt cx="1766054" cy="551522"/>
          </a:xfrm>
        </p:grpSpPr>
        <p:sp>
          <p:nvSpPr>
            <p:cNvPr id="46" name="矩形 3"/>
            <p:cNvSpPr>
              <a:spLocks noChangeArrowheads="1"/>
            </p:cNvSpPr>
            <p:nvPr/>
          </p:nvSpPr>
          <p:spPr bwMode="auto">
            <a:xfrm>
              <a:off x="872614" y="251298"/>
              <a:ext cx="1062119" cy="346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61" tIns="34281" rIns="68561" bIns="34281">
              <a:spAutoFit/>
            </a:bodyPr>
            <a:lstStyle/>
            <a:p>
              <a:pPr algn="ctr" defTabSz="914400" fontAlgn="auto">
                <a:spcBef>
                  <a:spcPts val="0"/>
                </a:spcBef>
                <a:spcAft>
                  <a:spcPts val="0"/>
                </a:spcAft>
                <a:defRPr/>
              </a:pPr>
              <a:r>
                <a:rPr lang="zh-CN" altLang="en-US" kern="0" dirty="0">
                  <a:solidFill>
                    <a:schemeClr val="tx1">
                      <a:lumMod val="65000"/>
                      <a:lumOff val="35000"/>
                    </a:schemeClr>
                  </a:solidFill>
                  <a:latin typeface="+mn-lt"/>
                  <a:ea typeface="+mn-ea"/>
                  <a:cs typeface="+mn-ea"/>
                  <a:sym typeface="+mn-lt"/>
                </a:rPr>
                <a:t>团队完成</a:t>
              </a:r>
              <a:endParaRPr lang="zh-CN" altLang="en-US" kern="0" dirty="0">
                <a:solidFill>
                  <a:schemeClr val="tx1">
                    <a:lumMod val="65000"/>
                    <a:lumOff val="35000"/>
                  </a:schemeClr>
                </a:solidFill>
                <a:latin typeface="+mn-lt"/>
                <a:ea typeface="+mn-ea"/>
                <a:cs typeface="+mn-ea"/>
                <a:sym typeface="+mn-lt"/>
              </a:endParaRPr>
            </a:p>
          </p:txBody>
        </p:sp>
        <p:grpSp>
          <p:nvGrpSpPr>
            <p:cNvPr id="47" name="组合 46"/>
            <p:cNvGrpSpPr/>
            <p:nvPr/>
          </p:nvGrpSpPr>
          <p:grpSpPr>
            <a:xfrm>
              <a:off x="520640" y="515443"/>
              <a:ext cx="1766054" cy="287377"/>
              <a:chOff x="562081" y="425886"/>
              <a:chExt cx="1766054" cy="287377"/>
            </a:xfrm>
          </p:grpSpPr>
          <p:sp>
            <p:nvSpPr>
              <p:cNvPr id="48" name="文本框 31"/>
              <p:cNvSpPr>
                <a:spLocks noChangeArrowheads="1"/>
              </p:cNvSpPr>
              <p:nvPr/>
            </p:nvSpPr>
            <p:spPr bwMode="auto">
              <a:xfrm>
                <a:off x="562081" y="425886"/>
                <a:ext cx="1766054" cy="215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68" tIns="45682" rIns="91368" bIns="45682" numCol="1" anchor="t" anchorCtr="0" compatLnSpc="1">
                <a:spAutoFit/>
              </a:bodyPr>
              <a:lstStyle/>
              <a:p>
                <a:pPr algn="ctr" defTabSz="913765" fontAlgn="auto">
                  <a:spcBef>
                    <a:spcPts val="0"/>
                  </a:spcBef>
                  <a:spcAft>
                    <a:spcPts val="0"/>
                  </a:spcAft>
                  <a:defRPr/>
                </a:pPr>
                <a:r>
                  <a:rPr lang="en-US" altLang="zh-CN" sz="800" kern="0" dirty="0">
                    <a:solidFill>
                      <a:srgbClr val="FFFFFF">
                        <a:lumMod val="50000"/>
                      </a:srgbClr>
                    </a:solidFill>
                    <a:latin typeface="+mn-lt"/>
                    <a:ea typeface="+mn-ea"/>
                    <a:cs typeface="+mn-ea"/>
                    <a:sym typeface="+mn-lt"/>
                  </a:rPr>
                  <a:t>Team finish</a:t>
                </a:r>
                <a:endParaRPr lang="zh-CN" altLang="en-US" sz="800" kern="0" dirty="0">
                  <a:solidFill>
                    <a:srgbClr val="FFFFFF">
                      <a:lumMod val="50000"/>
                    </a:srgbClr>
                  </a:solidFill>
                  <a:latin typeface="+mn-lt"/>
                  <a:ea typeface="+mn-ea"/>
                  <a:cs typeface="+mn-ea"/>
                  <a:sym typeface="+mn-lt"/>
                </a:endParaRPr>
              </a:p>
            </p:txBody>
          </p:sp>
          <p:grpSp>
            <p:nvGrpSpPr>
              <p:cNvPr id="49" name="组合 48"/>
              <p:cNvGrpSpPr/>
              <p:nvPr/>
            </p:nvGrpSpPr>
            <p:grpSpPr>
              <a:xfrm>
                <a:off x="931046" y="667544"/>
                <a:ext cx="1028125" cy="45719"/>
                <a:chOff x="688893" y="2574256"/>
                <a:chExt cx="7739508" cy="81111"/>
              </a:xfrm>
            </p:grpSpPr>
            <p:sp>
              <p:nvSpPr>
                <p:cNvPr id="50" name="Rectangle 4"/>
                <p:cNvSpPr/>
                <p:nvPr/>
              </p:nvSpPr>
              <p:spPr>
                <a:xfrm>
                  <a:off x="688893"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51" name="Rectangle 5"/>
                <p:cNvSpPr/>
                <p:nvPr/>
              </p:nvSpPr>
              <p:spPr>
                <a:xfrm>
                  <a:off x="2239021" y="2574256"/>
                  <a:ext cx="1539000" cy="81111"/>
                </a:xfrm>
                <a:prstGeom prst="rect">
                  <a:avLst/>
                </a:prstGeom>
                <a:solidFill>
                  <a:srgbClr val="00B0F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52" name="Rectangle 6"/>
                <p:cNvSpPr/>
                <p:nvPr/>
              </p:nvSpPr>
              <p:spPr>
                <a:xfrm>
                  <a:off x="3789153"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53" name="Rectangle 7"/>
                <p:cNvSpPr/>
                <p:nvPr/>
              </p:nvSpPr>
              <p:spPr>
                <a:xfrm>
                  <a:off x="5339276" y="2574256"/>
                  <a:ext cx="1539000" cy="81111"/>
                </a:xfrm>
                <a:prstGeom prst="rect">
                  <a:avLst/>
                </a:prstGeom>
                <a:solidFill>
                  <a:srgbClr val="00B0F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54" name="Rectangle 8"/>
                <p:cNvSpPr/>
                <p:nvPr/>
              </p:nvSpPr>
              <p:spPr>
                <a:xfrm>
                  <a:off x="6889401"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grpSp>
        </p:grpSp>
      </p:grpSp>
    </p:spTree>
  </p:cSld>
  <p:clrMapOvr>
    <a:masterClrMapping/>
  </p:clrMapOvr>
  <mc:AlternateContent xmlns:mc="http://schemas.openxmlformats.org/markup-compatibility/2006">
    <mc:Choice xmlns:p14="http://schemas.microsoft.com/office/powerpoint/2010/main" Requires="p14">
      <p:transition spd="slow" p14:dur="1600" advClick="0" advTm="0">
        <p14:gallery dir="l"/>
      </p:transition>
    </mc:Choice>
    <mc:Fallback>
      <p:transition spd="slow" advClick="0" advTm="0">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Freeform 14"/>
          <p:cNvSpPr/>
          <p:nvPr/>
        </p:nvSpPr>
        <p:spPr bwMode="auto">
          <a:xfrm rot="13500000">
            <a:off x="2742369" y="1797422"/>
            <a:ext cx="920055" cy="1531151"/>
          </a:xfrm>
          <a:custGeom>
            <a:avLst/>
            <a:gdLst>
              <a:gd name="T0" fmla="*/ 329 w 486"/>
              <a:gd name="T1" fmla="*/ 0 h 799"/>
              <a:gd name="T2" fmla="*/ 378 w 486"/>
              <a:gd name="T3" fmla="*/ 1 h 799"/>
              <a:gd name="T4" fmla="*/ 430 w 486"/>
              <a:gd name="T5" fmla="*/ 7 h 799"/>
              <a:gd name="T6" fmla="*/ 486 w 486"/>
              <a:gd name="T7" fmla="*/ 19 h 799"/>
              <a:gd name="T8" fmla="*/ 483 w 486"/>
              <a:gd name="T9" fmla="*/ 30 h 799"/>
              <a:gd name="T10" fmla="*/ 428 w 486"/>
              <a:gd name="T11" fmla="*/ 19 h 799"/>
              <a:gd name="T12" fmla="*/ 376 w 486"/>
              <a:gd name="T13" fmla="*/ 13 h 799"/>
              <a:gd name="T14" fmla="*/ 329 w 486"/>
              <a:gd name="T15" fmla="*/ 12 h 799"/>
              <a:gd name="T16" fmla="*/ 278 w 486"/>
              <a:gd name="T17" fmla="*/ 15 h 799"/>
              <a:gd name="T18" fmla="*/ 231 w 486"/>
              <a:gd name="T19" fmla="*/ 22 h 799"/>
              <a:gd name="T20" fmla="*/ 191 w 486"/>
              <a:gd name="T21" fmla="*/ 36 h 799"/>
              <a:gd name="T22" fmla="*/ 153 w 486"/>
              <a:gd name="T23" fmla="*/ 53 h 799"/>
              <a:gd name="T24" fmla="*/ 122 w 486"/>
              <a:gd name="T25" fmla="*/ 74 h 799"/>
              <a:gd name="T26" fmla="*/ 94 w 486"/>
              <a:gd name="T27" fmla="*/ 101 h 799"/>
              <a:gd name="T28" fmla="*/ 72 w 486"/>
              <a:gd name="T29" fmla="*/ 129 h 799"/>
              <a:gd name="T30" fmla="*/ 52 w 486"/>
              <a:gd name="T31" fmla="*/ 162 h 799"/>
              <a:gd name="T32" fmla="*/ 38 w 486"/>
              <a:gd name="T33" fmla="*/ 198 h 799"/>
              <a:gd name="T34" fmla="*/ 27 w 486"/>
              <a:gd name="T35" fmla="*/ 235 h 799"/>
              <a:gd name="T36" fmla="*/ 18 w 486"/>
              <a:gd name="T37" fmla="*/ 275 h 799"/>
              <a:gd name="T38" fmla="*/ 14 w 486"/>
              <a:gd name="T39" fmla="*/ 317 h 799"/>
              <a:gd name="T40" fmla="*/ 12 w 486"/>
              <a:gd name="T41" fmla="*/ 361 h 799"/>
              <a:gd name="T42" fmla="*/ 17 w 486"/>
              <a:gd name="T43" fmla="*/ 434 h 799"/>
              <a:gd name="T44" fmla="*/ 27 w 486"/>
              <a:gd name="T45" fmla="*/ 510 h 799"/>
              <a:gd name="T46" fmla="*/ 45 w 486"/>
              <a:gd name="T47" fmla="*/ 584 h 799"/>
              <a:gd name="T48" fmla="*/ 67 w 486"/>
              <a:gd name="T49" fmla="*/ 657 h 799"/>
              <a:gd name="T50" fmla="*/ 95 w 486"/>
              <a:gd name="T51" fmla="*/ 727 h 799"/>
              <a:gd name="T52" fmla="*/ 127 w 486"/>
              <a:gd name="T53" fmla="*/ 793 h 799"/>
              <a:gd name="T54" fmla="*/ 127 w 486"/>
              <a:gd name="T55" fmla="*/ 793 h 799"/>
              <a:gd name="T56" fmla="*/ 115 w 486"/>
              <a:gd name="T57" fmla="*/ 799 h 799"/>
              <a:gd name="T58" fmla="*/ 84 w 486"/>
              <a:gd name="T59" fmla="*/ 733 h 799"/>
              <a:gd name="T60" fmla="*/ 55 w 486"/>
              <a:gd name="T61" fmla="*/ 662 h 799"/>
              <a:gd name="T62" fmla="*/ 33 w 486"/>
              <a:gd name="T63" fmla="*/ 587 h 799"/>
              <a:gd name="T64" fmla="*/ 15 w 486"/>
              <a:gd name="T65" fmla="*/ 512 h 799"/>
              <a:gd name="T66" fmla="*/ 5 w 486"/>
              <a:gd name="T67" fmla="*/ 436 h 799"/>
              <a:gd name="T68" fmla="*/ 0 w 486"/>
              <a:gd name="T69" fmla="*/ 361 h 799"/>
              <a:gd name="T70" fmla="*/ 2 w 486"/>
              <a:gd name="T71" fmla="*/ 312 h 799"/>
              <a:gd name="T72" fmla="*/ 8 w 486"/>
              <a:gd name="T73" fmla="*/ 266 h 799"/>
              <a:gd name="T74" fmla="*/ 17 w 486"/>
              <a:gd name="T75" fmla="*/ 222 h 799"/>
              <a:gd name="T76" fmla="*/ 32 w 486"/>
              <a:gd name="T77" fmla="*/ 180 h 799"/>
              <a:gd name="T78" fmla="*/ 49 w 486"/>
              <a:gd name="T79" fmla="*/ 143 h 799"/>
              <a:gd name="T80" fmla="*/ 73 w 486"/>
              <a:gd name="T81" fmla="*/ 107 h 799"/>
              <a:gd name="T82" fmla="*/ 97 w 486"/>
              <a:gd name="T83" fmla="*/ 80 h 799"/>
              <a:gd name="T84" fmla="*/ 125 w 486"/>
              <a:gd name="T85" fmla="*/ 56 h 799"/>
              <a:gd name="T86" fmla="*/ 158 w 486"/>
              <a:gd name="T87" fmla="*/ 37 h 799"/>
              <a:gd name="T88" fmla="*/ 194 w 486"/>
              <a:gd name="T89" fmla="*/ 21 h 799"/>
              <a:gd name="T90" fmla="*/ 235 w 486"/>
              <a:gd name="T91" fmla="*/ 9 h 799"/>
              <a:gd name="T92" fmla="*/ 280 w 486"/>
              <a:gd name="T93" fmla="*/ 1 h 799"/>
              <a:gd name="T94" fmla="*/ 329 w 486"/>
              <a:gd name="T95" fmla="*/ 0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86" h="799">
                <a:moveTo>
                  <a:pt x="329" y="0"/>
                </a:moveTo>
                <a:lnTo>
                  <a:pt x="378" y="1"/>
                </a:lnTo>
                <a:lnTo>
                  <a:pt x="430" y="7"/>
                </a:lnTo>
                <a:lnTo>
                  <a:pt x="486" y="19"/>
                </a:lnTo>
                <a:lnTo>
                  <a:pt x="483" y="30"/>
                </a:lnTo>
                <a:lnTo>
                  <a:pt x="428" y="19"/>
                </a:lnTo>
                <a:lnTo>
                  <a:pt x="376" y="13"/>
                </a:lnTo>
                <a:lnTo>
                  <a:pt x="329" y="12"/>
                </a:lnTo>
                <a:lnTo>
                  <a:pt x="278" y="15"/>
                </a:lnTo>
                <a:lnTo>
                  <a:pt x="231" y="22"/>
                </a:lnTo>
                <a:lnTo>
                  <a:pt x="191" y="36"/>
                </a:lnTo>
                <a:lnTo>
                  <a:pt x="153" y="53"/>
                </a:lnTo>
                <a:lnTo>
                  <a:pt x="122" y="74"/>
                </a:lnTo>
                <a:lnTo>
                  <a:pt x="94" y="101"/>
                </a:lnTo>
                <a:lnTo>
                  <a:pt x="72" y="129"/>
                </a:lnTo>
                <a:lnTo>
                  <a:pt x="52" y="162"/>
                </a:lnTo>
                <a:lnTo>
                  <a:pt x="38" y="198"/>
                </a:lnTo>
                <a:lnTo>
                  <a:pt x="27" y="235"/>
                </a:lnTo>
                <a:lnTo>
                  <a:pt x="18" y="275"/>
                </a:lnTo>
                <a:lnTo>
                  <a:pt x="14" y="317"/>
                </a:lnTo>
                <a:lnTo>
                  <a:pt x="12" y="361"/>
                </a:lnTo>
                <a:lnTo>
                  <a:pt x="17" y="434"/>
                </a:lnTo>
                <a:lnTo>
                  <a:pt x="27" y="510"/>
                </a:lnTo>
                <a:lnTo>
                  <a:pt x="45" y="584"/>
                </a:lnTo>
                <a:lnTo>
                  <a:pt x="67" y="657"/>
                </a:lnTo>
                <a:lnTo>
                  <a:pt x="95" y="727"/>
                </a:lnTo>
                <a:lnTo>
                  <a:pt x="127" y="793"/>
                </a:lnTo>
                <a:lnTo>
                  <a:pt x="127" y="793"/>
                </a:lnTo>
                <a:lnTo>
                  <a:pt x="115" y="799"/>
                </a:lnTo>
                <a:lnTo>
                  <a:pt x="84" y="733"/>
                </a:lnTo>
                <a:lnTo>
                  <a:pt x="55" y="662"/>
                </a:lnTo>
                <a:lnTo>
                  <a:pt x="33" y="587"/>
                </a:lnTo>
                <a:lnTo>
                  <a:pt x="15" y="512"/>
                </a:lnTo>
                <a:lnTo>
                  <a:pt x="5" y="436"/>
                </a:lnTo>
                <a:lnTo>
                  <a:pt x="0" y="361"/>
                </a:lnTo>
                <a:lnTo>
                  <a:pt x="2" y="312"/>
                </a:lnTo>
                <a:lnTo>
                  <a:pt x="8" y="266"/>
                </a:lnTo>
                <a:lnTo>
                  <a:pt x="17" y="222"/>
                </a:lnTo>
                <a:lnTo>
                  <a:pt x="32" y="180"/>
                </a:lnTo>
                <a:lnTo>
                  <a:pt x="49" y="143"/>
                </a:lnTo>
                <a:lnTo>
                  <a:pt x="73" y="107"/>
                </a:lnTo>
                <a:lnTo>
                  <a:pt x="97" y="80"/>
                </a:lnTo>
                <a:lnTo>
                  <a:pt x="125" y="56"/>
                </a:lnTo>
                <a:lnTo>
                  <a:pt x="158" y="37"/>
                </a:lnTo>
                <a:lnTo>
                  <a:pt x="194" y="21"/>
                </a:lnTo>
                <a:lnTo>
                  <a:pt x="235" y="9"/>
                </a:lnTo>
                <a:lnTo>
                  <a:pt x="280" y="1"/>
                </a:lnTo>
                <a:lnTo>
                  <a:pt x="329" y="0"/>
                </a:lnTo>
                <a:close/>
              </a:path>
            </a:pathLst>
          </a:custGeom>
          <a:solidFill>
            <a:sysClr val="windowText" lastClr="000000">
              <a:lumMod val="95000"/>
              <a:lumOff val="5000"/>
            </a:sysClr>
          </a:solidFill>
          <a:ln w="0">
            <a:noFill/>
            <a:prstDash val="solid"/>
            <a:round/>
          </a:ln>
          <a:effectLst>
            <a:outerShdw algn="tl" rotWithShape="0">
              <a:srgbClr val="FFFFFF"/>
            </a:outerShdw>
          </a:effectLst>
        </p:spPr>
        <p:txBody>
          <a:bodyPr vert="horz" wrap="square" lIns="98177" tIns="49089" rIns="98177" bIns="49089" numCol="1" anchor="t" anchorCtr="0" compatLnSpc="1"/>
          <a:lstStyle/>
          <a:p>
            <a:pPr algn="ctr" defTabSz="914400">
              <a:defRPr/>
            </a:pPr>
            <a:endParaRPr lang="en-US" sz="2200" kern="0">
              <a:solidFill>
                <a:srgbClr val="000000"/>
              </a:solidFill>
              <a:latin typeface="+mn-lt"/>
              <a:ea typeface="+mn-ea"/>
              <a:cs typeface="+mn-ea"/>
              <a:sym typeface="+mn-lt"/>
            </a:endParaRPr>
          </a:p>
        </p:txBody>
      </p:sp>
      <p:sp>
        <p:nvSpPr>
          <p:cNvPr id="159" name="Freeform 6"/>
          <p:cNvSpPr/>
          <p:nvPr/>
        </p:nvSpPr>
        <p:spPr bwMode="auto">
          <a:xfrm>
            <a:off x="-22250" y="1624800"/>
            <a:ext cx="9393871" cy="2462948"/>
          </a:xfrm>
          <a:custGeom>
            <a:avLst/>
            <a:gdLst>
              <a:gd name="T0" fmla="*/ 4415 w 4902"/>
              <a:gd name="T1" fmla="*/ 13 h 1301"/>
              <a:gd name="T2" fmla="*/ 4658 w 4902"/>
              <a:gd name="T3" fmla="*/ 87 h 1301"/>
              <a:gd name="T4" fmla="*/ 4902 w 4902"/>
              <a:gd name="T5" fmla="*/ 238 h 1301"/>
              <a:gd name="T6" fmla="*/ 4734 w 4902"/>
              <a:gd name="T7" fmla="*/ 139 h 1301"/>
              <a:gd name="T8" fmla="*/ 4492 w 4902"/>
              <a:gd name="T9" fmla="*/ 41 h 1301"/>
              <a:gd name="T10" fmla="*/ 4253 w 4902"/>
              <a:gd name="T11" fmla="*/ 11 h 1301"/>
              <a:gd name="T12" fmla="*/ 3954 w 4902"/>
              <a:gd name="T13" fmla="*/ 55 h 1301"/>
              <a:gd name="T14" fmla="*/ 3670 w 4902"/>
              <a:gd name="T15" fmla="*/ 165 h 1301"/>
              <a:gd name="T16" fmla="*/ 3409 w 4902"/>
              <a:gd name="T17" fmla="*/ 321 h 1301"/>
              <a:gd name="T18" fmla="*/ 3177 w 4902"/>
              <a:gd name="T19" fmla="*/ 495 h 1301"/>
              <a:gd name="T20" fmla="*/ 2982 w 4902"/>
              <a:gd name="T21" fmla="*/ 664 h 1301"/>
              <a:gd name="T22" fmla="*/ 2820 w 4902"/>
              <a:gd name="T23" fmla="*/ 812 h 1301"/>
              <a:gd name="T24" fmla="*/ 2635 w 4902"/>
              <a:gd name="T25" fmla="*/ 977 h 1301"/>
              <a:gd name="T26" fmla="*/ 2426 w 4902"/>
              <a:gd name="T27" fmla="*/ 1134 h 1301"/>
              <a:gd name="T28" fmla="*/ 2204 w 4902"/>
              <a:gd name="T29" fmla="*/ 1255 h 1301"/>
              <a:gd name="T30" fmla="*/ 1973 w 4902"/>
              <a:gd name="T31" fmla="*/ 1301 h 1301"/>
              <a:gd name="T32" fmla="*/ 1822 w 4902"/>
              <a:gd name="T33" fmla="*/ 1277 h 1301"/>
              <a:gd name="T34" fmla="*/ 1675 w 4902"/>
              <a:gd name="T35" fmla="*/ 1198 h 1301"/>
              <a:gd name="T36" fmla="*/ 1532 w 4902"/>
              <a:gd name="T37" fmla="*/ 1056 h 1301"/>
              <a:gd name="T38" fmla="*/ 1397 w 4902"/>
              <a:gd name="T39" fmla="*/ 841 h 1301"/>
              <a:gd name="T40" fmla="*/ 1242 w 4902"/>
              <a:gd name="T41" fmla="*/ 586 h 1301"/>
              <a:gd name="T42" fmla="*/ 1083 w 4902"/>
              <a:gd name="T43" fmla="*/ 409 h 1301"/>
              <a:gd name="T44" fmla="*/ 923 w 4902"/>
              <a:gd name="T45" fmla="*/ 301 h 1301"/>
              <a:gd name="T46" fmla="*/ 762 w 4902"/>
              <a:gd name="T47" fmla="*/ 257 h 1301"/>
              <a:gd name="T48" fmla="*/ 559 w 4902"/>
              <a:gd name="T49" fmla="*/ 275 h 1301"/>
              <a:gd name="T50" fmla="*/ 342 w 4902"/>
              <a:gd name="T51" fmla="*/ 379 h 1301"/>
              <a:gd name="T52" fmla="*/ 137 w 4902"/>
              <a:gd name="T53" fmla="*/ 547 h 1301"/>
              <a:gd name="T54" fmla="*/ 0 w 4902"/>
              <a:gd name="T55" fmla="*/ 676 h 1301"/>
              <a:gd name="T56" fmla="*/ 177 w 4902"/>
              <a:gd name="T57" fmla="*/ 492 h 1301"/>
              <a:gd name="T58" fmla="*/ 367 w 4902"/>
              <a:gd name="T59" fmla="*/ 348 h 1301"/>
              <a:gd name="T60" fmla="*/ 569 w 4902"/>
              <a:gd name="T61" fmla="*/ 260 h 1301"/>
              <a:gd name="T62" fmla="*/ 764 w 4902"/>
              <a:gd name="T63" fmla="*/ 245 h 1301"/>
              <a:gd name="T64" fmla="*/ 927 w 4902"/>
              <a:gd name="T65" fmla="*/ 291 h 1301"/>
              <a:gd name="T66" fmla="*/ 1091 w 4902"/>
              <a:gd name="T67" fmla="*/ 400 h 1301"/>
              <a:gd name="T68" fmla="*/ 1251 w 4902"/>
              <a:gd name="T69" fmla="*/ 578 h 1301"/>
              <a:gd name="T70" fmla="*/ 1407 w 4902"/>
              <a:gd name="T71" fmla="*/ 835 h 1301"/>
              <a:gd name="T72" fmla="*/ 1541 w 4902"/>
              <a:gd name="T73" fmla="*/ 1048 h 1301"/>
              <a:gd name="T74" fmla="*/ 1682 w 4902"/>
              <a:gd name="T75" fmla="*/ 1188 h 1301"/>
              <a:gd name="T76" fmla="*/ 1826 w 4902"/>
              <a:gd name="T77" fmla="*/ 1265 h 1301"/>
              <a:gd name="T78" fmla="*/ 1973 w 4902"/>
              <a:gd name="T79" fmla="*/ 1289 h 1301"/>
              <a:gd name="T80" fmla="*/ 2199 w 4902"/>
              <a:gd name="T81" fmla="*/ 1243 h 1301"/>
              <a:gd name="T82" fmla="*/ 2421 w 4902"/>
              <a:gd name="T83" fmla="*/ 1125 h 1301"/>
              <a:gd name="T84" fmla="*/ 2627 w 4902"/>
              <a:gd name="T85" fmla="*/ 968 h 1301"/>
              <a:gd name="T86" fmla="*/ 2811 w 4902"/>
              <a:gd name="T87" fmla="*/ 803 h 1301"/>
              <a:gd name="T88" fmla="*/ 2975 w 4902"/>
              <a:gd name="T89" fmla="*/ 655 h 1301"/>
              <a:gd name="T90" fmla="*/ 3169 w 4902"/>
              <a:gd name="T91" fmla="*/ 486 h 1301"/>
              <a:gd name="T92" fmla="*/ 3403 w 4902"/>
              <a:gd name="T93" fmla="*/ 310 h 1301"/>
              <a:gd name="T94" fmla="*/ 3664 w 4902"/>
              <a:gd name="T95" fmla="*/ 154 h 1301"/>
              <a:gd name="T96" fmla="*/ 3951 w 4902"/>
              <a:gd name="T97" fmla="*/ 43 h 1301"/>
              <a:gd name="T98" fmla="*/ 4253 w 4902"/>
              <a:gd name="T99" fmla="*/ 0 h 1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902" h="1301">
                <a:moveTo>
                  <a:pt x="4253" y="0"/>
                </a:moveTo>
                <a:lnTo>
                  <a:pt x="4333" y="3"/>
                </a:lnTo>
                <a:lnTo>
                  <a:pt x="4415" y="13"/>
                </a:lnTo>
                <a:lnTo>
                  <a:pt x="4495" y="29"/>
                </a:lnTo>
                <a:lnTo>
                  <a:pt x="4577" y="55"/>
                </a:lnTo>
                <a:lnTo>
                  <a:pt x="4658" y="87"/>
                </a:lnTo>
                <a:lnTo>
                  <a:pt x="4740" y="129"/>
                </a:lnTo>
                <a:lnTo>
                  <a:pt x="4822" y="178"/>
                </a:lnTo>
                <a:lnTo>
                  <a:pt x="4902" y="238"/>
                </a:lnTo>
                <a:lnTo>
                  <a:pt x="4895" y="246"/>
                </a:lnTo>
                <a:lnTo>
                  <a:pt x="4814" y="188"/>
                </a:lnTo>
                <a:lnTo>
                  <a:pt x="4734" y="139"/>
                </a:lnTo>
                <a:lnTo>
                  <a:pt x="4654" y="98"/>
                </a:lnTo>
                <a:lnTo>
                  <a:pt x="4572" y="66"/>
                </a:lnTo>
                <a:lnTo>
                  <a:pt x="4492" y="41"/>
                </a:lnTo>
                <a:lnTo>
                  <a:pt x="4412" y="25"/>
                </a:lnTo>
                <a:lnTo>
                  <a:pt x="4333" y="14"/>
                </a:lnTo>
                <a:lnTo>
                  <a:pt x="4253" y="11"/>
                </a:lnTo>
                <a:lnTo>
                  <a:pt x="4152" y="16"/>
                </a:lnTo>
                <a:lnTo>
                  <a:pt x="4052" y="31"/>
                </a:lnTo>
                <a:lnTo>
                  <a:pt x="3954" y="55"/>
                </a:lnTo>
                <a:lnTo>
                  <a:pt x="3857" y="84"/>
                </a:lnTo>
                <a:lnTo>
                  <a:pt x="3762" y="121"/>
                </a:lnTo>
                <a:lnTo>
                  <a:pt x="3670" y="165"/>
                </a:lnTo>
                <a:lnTo>
                  <a:pt x="3580" y="214"/>
                </a:lnTo>
                <a:lnTo>
                  <a:pt x="3493" y="266"/>
                </a:lnTo>
                <a:lnTo>
                  <a:pt x="3409" y="321"/>
                </a:lnTo>
                <a:lnTo>
                  <a:pt x="3328" y="377"/>
                </a:lnTo>
                <a:lnTo>
                  <a:pt x="3251" y="437"/>
                </a:lnTo>
                <a:lnTo>
                  <a:pt x="3177" y="495"/>
                </a:lnTo>
                <a:lnTo>
                  <a:pt x="3109" y="553"/>
                </a:lnTo>
                <a:lnTo>
                  <a:pt x="3043" y="609"/>
                </a:lnTo>
                <a:lnTo>
                  <a:pt x="2982" y="664"/>
                </a:lnTo>
                <a:lnTo>
                  <a:pt x="2926" y="715"/>
                </a:lnTo>
                <a:lnTo>
                  <a:pt x="2875" y="761"/>
                </a:lnTo>
                <a:lnTo>
                  <a:pt x="2820" y="812"/>
                </a:lnTo>
                <a:lnTo>
                  <a:pt x="2761" y="865"/>
                </a:lnTo>
                <a:lnTo>
                  <a:pt x="2700" y="920"/>
                </a:lnTo>
                <a:lnTo>
                  <a:pt x="2635" y="977"/>
                </a:lnTo>
                <a:lnTo>
                  <a:pt x="2568" y="1032"/>
                </a:lnTo>
                <a:lnTo>
                  <a:pt x="2498" y="1085"/>
                </a:lnTo>
                <a:lnTo>
                  <a:pt x="2426" y="1134"/>
                </a:lnTo>
                <a:lnTo>
                  <a:pt x="2354" y="1181"/>
                </a:lnTo>
                <a:lnTo>
                  <a:pt x="2279" y="1221"/>
                </a:lnTo>
                <a:lnTo>
                  <a:pt x="2204" y="1255"/>
                </a:lnTo>
                <a:lnTo>
                  <a:pt x="2128" y="1280"/>
                </a:lnTo>
                <a:lnTo>
                  <a:pt x="2051" y="1297"/>
                </a:lnTo>
                <a:lnTo>
                  <a:pt x="1973" y="1301"/>
                </a:lnTo>
                <a:lnTo>
                  <a:pt x="1923" y="1300"/>
                </a:lnTo>
                <a:lnTo>
                  <a:pt x="1872" y="1291"/>
                </a:lnTo>
                <a:lnTo>
                  <a:pt x="1822" y="1277"/>
                </a:lnTo>
                <a:lnTo>
                  <a:pt x="1773" y="1258"/>
                </a:lnTo>
                <a:lnTo>
                  <a:pt x="1724" y="1231"/>
                </a:lnTo>
                <a:lnTo>
                  <a:pt x="1675" y="1198"/>
                </a:lnTo>
                <a:lnTo>
                  <a:pt x="1626" y="1158"/>
                </a:lnTo>
                <a:lnTo>
                  <a:pt x="1578" y="1111"/>
                </a:lnTo>
                <a:lnTo>
                  <a:pt x="1532" y="1056"/>
                </a:lnTo>
                <a:lnTo>
                  <a:pt x="1486" y="993"/>
                </a:lnTo>
                <a:lnTo>
                  <a:pt x="1441" y="922"/>
                </a:lnTo>
                <a:lnTo>
                  <a:pt x="1397" y="841"/>
                </a:lnTo>
                <a:lnTo>
                  <a:pt x="1346" y="746"/>
                </a:lnTo>
                <a:lnTo>
                  <a:pt x="1294" y="661"/>
                </a:lnTo>
                <a:lnTo>
                  <a:pt x="1242" y="586"/>
                </a:lnTo>
                <a:lnTo>
                  <a:pt x="1189" y="519"/>
                </a:lnTo>
                <a:lnTo>
                  <a:pt x="1137" y="461"/>
                </a:lnTo>
                <a:lnTo>
                  <a:pt x="1083" y="409"/>
                </a:lnTo>
                <a:lnTo>
                  <a:pt x="1030" y="365"/>
                </a:lnTo>
                <a:lnTo>
                  <a:pt x="976" y="331"/>
                </a:lnTo>
                <a:lnTo>
                  <a:pt x="923" y="301"/>
                </a:lnTo>
                <a:lnTo>
                  <a:pt x="869" y="281"/>
                </a:lnTo>
                <a:lnTo>
                  <a:pt x="816" y="266"/>
                </a:lnTo>
                <a:lnTo>
                  <a:pt x="762" y="257"/>
                </a:lnTo>
                <a:lnTo>
                  <a:pt x="709" y="254"/>
                </a:lnTo>
                <a:lnTo>
                  <a:pt x="633" y="260"/>
                </a:lnTo>
                <a:lnTo>
                  <a:pt x="559" y="275"/>
                </a:lnTo>
                <a:lnTo>
                  <a:pt x="486" y="301"/>
                </a:lnTo>
                <a:lnTo>
                  <a:pt x="413" y="336"/>
                </a:lnTo>
                <a:lnTo>
                  <a:pt x="342" y="379"/>
                </a:lnTo>
                <a:lnTo>
                  <a:pt x="272" y="428"/>
                </a:lnTo>
                <a:lnTo>
                  <a:pt x="202" y="484"/>
                </a:lnTo>
                <a:lnTo>
                  <a:pt x="137" y="547"/>
                </a:lnTo>
                <a:lnTo>
                  <a:pt x="71" y="612"/>
                </a:lnTo>
                <a:lnTo>
                  <a:pt x="9" y="684"/>
                </a:lnTo>
                <a:lnTo>
                  <a:pt x="0" y="676"/>
                </a:lnTo>
                <a:lnTo>
                  <a:pt x="56" y="611"/>
                </a:lnTo>
                <a:lnTo>
                  <a:pt x="116" y="550"/>
                </a:lnTo>
                <a:lnTo>
                  <a:pt x="177" y="492"/>
                </a:lnTo>
                <a:lnTo>
                  <a:pt x="239" y="438"/>
                </a:lnTo>
                <a:lnTo>
                  <a:pt x="303" y="391"/>
                </a:lnTo>
                <a:lnTo>
                  <a:pt x="367" y="348"/>
                </a:lnTo>
                <a:lnTo>
                  <a:pt x="434" y="312"/>
                </a:lnTo>
                <a:lnTo>
                  <a:pt x="501" y="282"/>
                </a:lnTo>
                <a:lnTo>
                  <a:pt x="569" y="260"/>
                </a:lnTo>
                <a:lnTo>
                  <a:pt x="639" y="246"/>
                </a:lnTo>
                <a:lnTo>
                  <a:pt x="709" y="242"/>
                </a:lnTo>
                <a:lnTo>
                  <a:pt x="764" y="245"/>
                </a:lnTo>
                <a:lnTo>
                  <a:pt x="819" y="254"/>
                </a:lnTo>
                <a:lnTo>
                  <a:pt x="872" y="269"/>
                </a:lnTo>
                <a:lnTo>
                  <a:pt x="927" y="291"/>
                </a:lnTo>
                <a:lnTo>
                  <a:pt x="982" y="321"/>
                </a:lnTo>
                <a:lnTo>
                  <a:pt x="1037" y="357"/>
                </a:lnTo>
                <a:lnTo>
                  <a:pt x="1091" y="400"/>
                </a:lnTo>
                <a:lnTo>
                  <a:pt x="1146" y="452"/>
                </a:lnTo>
                <a:lnTo>
                  <a:pt x="1199" y="511"/>
                </a:lnTo>
                <a:lnTo>
                  <a:pt x="1251" y="578"/>
                </a:lnTo>
                <a:lnTo>
                  <a:pt x="1305" y="655"/>
                </a:lnTo>
                <a:lnTo>
                  <a:pt x="1357" y="740"/>
                </a:lnTo>
                <a:lnTo>
                  <a:pt x="1407" y="835"/>
                </a:lnTo>
                <a:lnTo>
                  <a:pt x="1452" y="914"/>
                </a:lnTo>
                <a:lnTo>
                  <a:pt x="1496" y="986"/>
                </a:lnTo>
                <a:lnTo>
                  <a:pt x="1541" y="1048"/>
                </a:lnTo>
                <a:lnTo>
                  <a:pt x="1587" y="1103"/>
                </a:lnTo>
                <a:lnTo>
                  <a:pt x="1634" y="1149"/>
                </a:lnTo>
                <a:lnTo>
                  <a:pt x="1682" y="1188"/>
                </a:lnTo>
                <a:lnTo>
                  <a:pt x="1730" y="1221"/>
                </a:lnTo>
                <a:lnTo>
                  <a:pt x="1777" y="1246"/>
                </a:lnTo>
                <a:lnTo>
                  <a:pt x="1826" y="1265"/>
                </a:lnTo>
                <a:lnTo>
                  <a:pt x="1875" y="1279"/>
                </a:lnTo>
                <a:lnTo>
                  <a:pt x="1924" y="1288"/>
                </a:lnTo>
                <a:lnTo>
                  <a:pt x="1973" y="1289"/>
                </a:lnTo>
                <a:lnTo>
                  <a:pt x="2049" y="1285"/>
                </a:lnTo>
                <a:lnTo>
                  <a:pt x="2125" y="1268"/>
                </a:lnTo>
                <a:lnTo>
                  <a:pt x="2199" y="1243"/>
                </a:lnTo>
                <a:lnTo>
                  <a:pt x="2273" y="1210"/>
                </a:lnTo>
                <a:lnTo>
                  <a:pt x="2348" y="1170"/>
                </a:lnTo>
                <a:lnTo>
                  <a:pt x="2421" y="1125"/>
                </a:lnTo>
                <a:lnTo>
                  <a:pt x="2490" y="1075"/>
                </a:lnTo>
                <a:lnTo>
                  <a:pt x="2560" y="1023"/>
                </a:lnTo>
                <a:lnTo>
                  <a:pt x="2627" y="968"/>
                </a:lnTo>
                <a:lnTo>
                  <a:pt x="2691" y="911"/>
                </a:lnTo>
                <a:lnTo>
                  <a:pt x="2753" y="856"/>
                </a:lnTo>
                <a:lnTo>
                  <a:pt x="2811" y="803"/>
                </a:lnTo>
                <a:lnTo>
                  <a:pt x="2868" y="752"/>
                </a:lnTo>
                <a:lnTo>
                  <a:pt x="2918" y="706"/>
                </a:lnTo>
                <a:lnTo>
                  <a:pt x="2975" y="655"/>
                </a:lnTo>
                <a:lnTo>
                  <a:pt x="3034" y="600"/>
                </a:lnTo>
                <a:lnTo>
                  <a:pt x="3100" y="544"/>
                </a:lnTo>
                <a:lnTo>
                  <a:pt x="3169" y="486"/>
                </a:lnTo>
                <a:lnTo>
                  <a:pt x="3244" y="426"/>
                </a:lnTo>
                <a:lnTo>
                  <a:pt x="3321" y="368"/>
                </a:lnTo>
                <a:lnTo>
                  <a:pt x="3403" y="310"/>
                </a:lnTo>
                <a:lnTo>
                  <a:pt x="3486" y="255"/>
                </a:lnTo>
                <a:lnTo>
                  <a:pt x="3574" y="203"/>
                </a:lnTo>
                <a:lnTo>
                  <a:pt x="3664" y="154"/>
                </a:lnTo>
                <a:lnTo>
                  <a:pt x="3758" y="111"/>
                </a:lnTo>
                <a:lnTo>
                  <a:pt x="3853" y="74"/>
                </a:lnTo>
                <a:lnTo>
                  <a:pt x="3951" y="43"/>
                </a:lnTo>
                <a:lnTo>
                  <a:pt x="4049" y="19"/>
                </a:lnTo>
                <a:lnTo>
                  <a:pt x="4150" y="4"/>
                </a:lnTo>
                <a:lnTo>
                  <a:pt x="4253" y="0"/>
                </a:lnTo>
                <a:close/>
              </a:path>
            </a:pathLst>
          </a:custGeom>
          <a:solidFill>
            <a:sysClr val="windowText" lastClr="000000">
              <a:lumMod val="95000"/>
              <a:lumOff val="5000"/>
            </a:sysClr>
          </a:solidFill>
          <a:ln w="0">
            <a:noFill/>
            <a:prstDash val="solid"/>
            <a:round/>
          </a:ln>
          <a:effectLst>
            <a:outerShdw algn="tl" rotWithShape="0">
              <a:srgbClr val="FFFFFF"/>
            </a:outerShdw>
          </a:effectLst>
        </p:spPr>
        <p:txBody>
          <a:bodyPr vert="horz" wrap="square" lIns="98177" tIns="49089" rIns="98177" bIns="49089" numCol="1" anchor="t" anchorCtr="0" compatLnSpc="1"/>
          <a:lstStyle/>
          <a:p>
            <a:pPr algn="ctr" defTabSz="914400">
              <a:defRPr/>
            </a:pPr>
            <a:endParaRPr lang="en-US" sz="2200" kern="0">
              <a:solidFill>
                <a:srgbClr val="000000"/>
              </a:solidFill>
              <a:latin typeface="+mn-lt"/>
              <a:ea typeface="+mn-ea"/>
              <a:cs typeface="+mn-ea"/>
              <a:sym typeface="+mn-lt"/>
            </a:endParaRPr>
          </a:p>
        </p:txBody>
      </p:sp>
      <p:sp>
        <p:nvSpPr>
          <p:cNvPr id="160" name="Freeform 13"/>
          <p:cNvSpPr/>
          <p:nvPr/>
        </p:nvSpPr>
        <p:spPr bwMode="auto">
          <a:xfrm>
            <a:off x="5547353" y="2708925"/>
            <a:ext cx="1360922" cy="346441"/>
          </a:xfrm>
          <a:custGeom>
            <a:avLst/>
            <a:gdLst>
              <a:gd name="T0" fmla="*/ 461 w 962"/>
              <a:gd name="T1" fmla="*/ 0 h 183"/>
              <a:gd name="T2" fmla="*/ 531 w 962"/>
              <a:gd name="T3" fmla="*/ 3 h 183"/>
              <a:gd name="T4" fmla="*/ 601 w 962"/>
              <a:gd name="T5" fmla="*/ 12 h 183"/>
              <a:gd name="T6" fmla="*/ 672 w 962"/>
              <a:gd name="T7" fmla="*/ 28 h 183"/>
              <a:gd name="T8" fmla="*/ 745 w 962"/>
              <a:gd name="T9" fmla="*/ 52 h 183"/>
              <a:gd name="T10" fmla="*/ 818 w 962"/>
              <a:gd name="T11" fmla="*/ 83 h 183"/>
              <a:gd name="T12" fmla="*/ 889 w 962"/>
              <a:gd name="T13" fmla="*/ 124 h 183"/>
              <a:gd name="T14" fmla="*/ 962 w 962"/>
              <a:gd name="T15" fmla="*/ 173 h 183"/>
              <a:gd name="T16" fmla="*/ 954 w 962"/>
              <a:gd name="T17" fmla="*/ 183 h 183"/>
              <a:gd name="T18" fmla="*/ 883 w 962"/>
              <a:gd name="T19" fmla="*/ 134 h 183"/>
              <a:gd name="T20" fmla="*/ 812 w 962"/>
              <a:gd name="T21" fmla="*/ 95 h 183"/>
              <a:gd name="T22" fmla="*/ 740 w 962"/>
              <a:gd name="T23" fmla="*/ 64 h 183"/>
              <a:gd name="T24" fmla="*/ 669 w 962"/>
              <a:gd name="T25" fmla="*/ 40 h 183"/>
              <a:gd name="T26" fmla="*/ 599 w 962"/>
              <a:gd name="T27" fmla="*/ 24 h 183"/>
              <a:gd name="T28" fmla="*/ 529 w 962"/>
              <a:gd name="T29" fmla="*/ 15 h 183"/>
              <a:gd name="T30" fmla="*/ 461 w 962"/>
              <a:gd name="T31" fmla="*/ 12 h 183"/>
              <a:gd name="T32" fmla="*/ 387 w 962"/>
              <a:gd name="T33" fmla="*/ 15 h 183"/>
              <a:gd name="T34" fmla="*/ 314 w 962"/>
              <a:gd name="T35" fmla="*/ 25 h 183"/>
              <a:gd name="T36" fmla="*/ 246 w 962"/>
              <a:gd name="T37" fmla="*/ 42 h 183"/>
              <a:gd name="T38" fmla="*/ 180 w 962"/>
              <a:gd name="T39" fmla="*/ 64 h 183"/>
              <a:gd name="T40" fmla="*/ 118 w 962"/>
              <a:gd name="T41" fmla="*/ 91 h 183"/>
              <a:gd name="T42" fmla="*/ 60 w 962"/>
              <a:gd name="T43" fmla="*/ 121 h 183"/>
              <a:gd name="T44" fmla="*/ 8 w 962"/>
              <a:gd name="T45" fmla="*/ 155 h 183"/>
              <a:gd name="T46" fmla="*/ 8 w 962"/>
              <a:gd name="T47" fmla="*/ 155 h 183"/>
              <a:gd name="T48" fmla="*/ 0 w 962"/>
              <a:gd name="T49" fmla="*/ 144 h 183"/>
              <a:gd name="T50" fmla="*/ 54 w 962"/>
              <a:gd name="T51" fmla="*/ 110 h 183"/>
              <a:gd name="T52" fmla="*/ 112 w 962"/>
              <a:gd name="T53" fmla="*/ 79 h 183"/>
              <a:gd name="T54" fmla="*/ 176 w 962"/>
              <a:gd name="T55" fmla="*/ 52 h 183"/>
              <a:gd name="T56" fmla="*/ 243 w 962"/>
              <a:gd name="T57" fmla="*/ 30 h 183"/>
              <a:gd name="T58" fmla="*/ 312 w 962"/>
              <a:gd name="T59" fmla="*/ 14 h 183"/>
              <a:gd name="T60" fmla="*/ 385 w 962"/>
              <a:gd name="T61" fmla="*/ 3 h 183"/>
              <a:gd name="T62" fmla="*/ 461 w 962"/>
              <a:gd name="T63" fmla="*/ 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2" h="183">
                <a:moveTo>
                  <a:pt x="461" y="0"/>
                </a:moveTo>
                <a:lnTo>
                  <a:pt x="531" y="3"/>
                </a:lnTo>
                <a:lnTo>
                  <a:pt x="601" y="12"/>
                </a:lnTo>
                <a:lnTo>
                  <a:pt x="672" y="28"/>
                </a:lnTo>
                <a:lnTo>
                  <a:pt x="745" y="52"/>
                </a:lnTo>
                <a:lnTo>
                  <a:pt x="818" y="83"/>
                </a:lnTo>
                <a:lnTo>
                  <a:pt x="889" y="124"/>
                </a:lnTo>
                <a:lnTo>
                  <a:pt x="962" y="173"/>
                </a:lnTo>
                <a:lnTo>
                  <a:pt x="954" y="183"/>
                </a:lnTo>
                <a:lnTo>
                  <a:pt x="883" y="134"/>
                </a:lnTo>
                <a:lnTo>
                  <a:pt x="812" y="95"/>
                </a:lnTo>
                <a:lnTo>
                  <a:pt x="740" y="64"/>
                </a:lnTo>
                <a:lnTo>
                  <a:pt x="669" y="40"/>
                </a:lnTo>
                <a:lnTo>
                  <a:pt x="599" y="24"/>
                </a:lnTo>
                <a:lnTo>
                  <a:pt x="529" y="15"/>
                </a:lnTo>
                <a:lnTo>
                  <a:pt x="461" y="12"/>
                </a:lnTo>
                <a:lnTo>
                  <a:pt x="387" y="15"/>
                </a:lnTo>
                <a:lnTo>
                  <a:pt x="314" y="25"/>
                </a:lnTo>
                <a:lnTo>
                  <a:pt x="246" y="42"/>
                </a:lnTo>
                <a:lnTo>
                  <a:pt x="180" y="64"/>
                </a:lnTo>
                <a:lnTo>
                  <a:pt x="118" y="91"/>
                </a:lnTo>
                <a:lnTo>
                  <a:pt x="60" y="121"/>
                </a:lnTo>
                <a:lnTo>
                  <a:pt x="8" y="155"/>
                </a:lnTo>
                <a:lnTo>
                  <a:pt x="8" y="155"/>
                </a:lnTo>
                <a:lnTo>
                  <a:pt x="0" y="144"/>
                </a:lnTo>
                <a:lnTo>
                  <a:pt x="54" y="110"/>
                </a:lnTo>
                <a:lnTo>
                  <a:pt x="112" y="79"/>
                </a:lnTo>
                <a:lnTo>
                  <a:pt x="176" y="52"/>
                </a:lnTo>
                <a:lnTo>
                  <a:pt x="243" y="30"/>
                </a:lnTo>
                <a:lnTo>
                  <a:pt x="312" y="14"/>
                </a:lnTo>
                <a:lnTo>
                  <a:pt x="385" y="3"/>
                </a:lnTo>
                <a:lnTo>
                  <a:pt x="461" y="0"/>
                </a:lnTo>
                <a:close/>
              </a:path>
            </a:pathLst>
          </a:custGeom>
          <a:solidFill>
            <a:sysClr val="windowText" lastClr="000000">
              <a:lumMod val="95000"/>
              <a:lumOff val="5000"/>
            </a:sysClr>
          </a:solidFill>
          <a:ln w="0">
            <a:noFill/>
            <a:prstDash val="solid"/>
            <a:round/>
          </a:ln>
          <a:effectLst>
            <a:outerShdw algn="tl" rotWithShape="0">
              <a:srgbClr val="FFFFFF"/>
            </a:outerShdw>
          </a:effectLst>
        </p:spPr>
        <p:txBody>
          <a:bodyPr vert="horz" wrap="square" lIns="98177" tIns="49089" rIns="98177" bIns="49089" numCol="1" anchor="t" anchorCtr="0" compatLnSpc="1"/>
          <a:lstStyle/>
          <a:p>
            <a:pPr algn="ctr" defTabSz="914400">
              <a:defRPr/>
            </a:pPr>
            <a:endParaRPr lang="en-US" sz="2200" kern="0">
              <a:solidFill>
                <a:srgbClr val="000000"/>
              </a:solidFill>
              <a:latin typeface="+mn-lt"/>
              <a:ea typeface="+mn-ea"/>
              <a:cs typeface="+mn-ea"/>
              <a:sym typeface="+mn-lt"/>
            </a:endParaRPr>
          </a:p>
        </p:txBody>
      </p:sp>
      <p:grpSp>
        <p:nvGrpSpPr>
          <p:cNvPr id="161" name="Group 19"/>
          <p:cNvGrpSpPr/>
          <p:nvPr/>
        </p:nvGrpSpPr>
        <p:grpSpPr>
          <a:xfrm>
            <a:off x="559767" y="2534505"/>
            <a:ext cx="1517626" cy="1033021"/>
            <a:chOff x="552376" y="2667382"/>
            <a:chExt cx="1499240" cy="1033020"/>
          </a:xfrm>
        </p:grpSpPr>
        <p:sp>
          <p:nvSpPr>
            <p:cNvPr id="162" name="Rectangle 26"/>
            <p:cNvSpPr/>
            <p:nvPr/>
          </p:nvSpPr>
          <p:spPr bwMode="auto">
            <a:xfrm>
              <a:off x="552376" y="2954983"/>
              <a:ext cx="1499240" cy="745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defTabSz="914400">
                <a:lnSpc>
                  <a:spcPct val="114000"/>
                </a:lnSpc>
                <a:defRPr/>
              </a:pPr>
              <a:r>
                <a:rPr lang="zh-CN" altLang="en-US" sz="900" kern="0" dirty="0">
                  <a:solidFill>
                    <a:srgbClr val="7F7F7F">
                      <a:lumMod val="50000"/>
                    </a:srgbClr>
                  </a:solidFill>
                  <a:latin typeface="+mn-lt"/>
                  <a:ea typeface="+mn-ea"/>
                  <a:cs typeface="+mn-ea"/>
                  <a:sym typeface="+mn-lt"/>
                </a:rPr>
                <a:t>此处添加详细文本描述，建议与标题相关并符合整体语言风格，语言描述尽量简洁生动。</a:t>
              </a:r>
              <a:endParaRPr lang="en-US" sz="900" kern="0" dirty="0">
                <a:solidFill>
                  <a:srgbClr val="7F7F7F">
                    <a:lumMod val="50000"/>
                  </a:srgbClr>
                </a:solidFill>
                <a:latin typeface="+mn-lt"/>
                <a:ea typeface="+mn-ea"/>
                <a:cs typeface="+mn-ea"/>
                <a:sym typeface="+mn-lt"/>
              </a:endParaRPr>
            </a:p>
          </p:txBody>
        </p:sp>
        <p:sp>
          <p:nvSpPr>
            <p:cNvPr id="163" name="Rectangle 27"/>
            <p:cNvSpPr/>
            <p:nvPr/>
          </p:nvSpPr>
          <p:spPr bwMode="auto">
            <a:xfrm>
              <a:off x="620524" y="2667382"/>
              <a:ext cx="1362945" cy="1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defTabSz="914400">
                <a:lnSpc>
                  <a:spcPct val="80000"/>
                </a:lnSpc>
                <a:defRPr/>
              </a:pPr>
              <a:r>
                <a:rPr lang="zh-CN" altLang="en-US" sz="1700" kern="0" dirty="0">
                  <a:solidFill>
                    <a:srgbClr val="7F7F7F">
                      <a:lumMod val="50000"/>
                    </a:srgbClr>
                  </a:solidFill>
                  <a:latin typeface="+mn-lt"/>
                  <a:ea typeface="+mn-ea"/>
                  <a:cs typeface="+mn-ea"/>
                  <a:sym typeface="+mn-lt"/>
                </a:rPr>
                <a:t>项目名称</a:t>
              </a:r>
              <a:endParaRPr lang="en-US" altLang="zh-CN" sz="1700" kern="0" dirty="0">
                <a:solidFill>
                  <a:srgbClr val="7F7F7F">
                    <a:lumMod val="50000"/>
                  </a:srgbClr>
                </a:solidFill>
                <a:latin typeface="+mn-lt"/>
                <a:ea typeface="+mn-ea"/>
                <a:cs typeface="+mn-ea"/>
                <a:sym typeface="+mn-lt"/>
              </a:endParaRPr>
            </a:p>
          </p:txBody>
        </p:sp>
      </p:grpSp>
      <p:sp>
        <p:nvSpPr>
          <p:cNvPr id="164" name="Freeform 13"/>
          <p:cNvSpPr/>
          <p:nvPr/>
        </p:nvSpPr>
        <p:spPr bwMode="auto">
          <a:xfrm rot="5910658">
            <a:off x="6142183" y="1629678"/>
            <a:ext cx="1030906" cy="350690"/>
          </a:xfrm>
          <a:custGeom>
            <a:avLst/>
            <a:gdLst>
              <a:gd name="T0" fmla="*/ 461 w 962"/>
              <a:gd name="T1" fmla="*/ 0 h 183"/>
              <a:gd name="T2" fmla="*/ 531 w 962"/>
              <a:gd name="T3" fmla="*/ 3 h 183"/>
              <a:gd name="T4" fmla="*/ 601 w 962"/>
              <a:gd name="T5" fmla="*/ 12 h 183"/>
              <a:gd name="T6" fmla="*/ 672 w 962"/>
              <a:gd name="T7" fmla="*/ 28 h 183"/>
              <a:gd name="T8" fmla="*/ 745 w 962"/>
              <a:gd name="T9" fmla="*/ 52 h 183"/>
              <a:gd name="T10" fmla="*/ 818 w 962"/>
              <a:gd name="T11" fmla="*/ 83 h 183"/>
              <a:gd name="T12" fmla="*/ 889 w 962"/>
              <a:gd name="T13" fmla="*/ 124 h 183"/>
              <a:gd name="T14" fmla="*/ 962 w 962"/>
              <a:gd name="T15" fmla="*/ 173 h 183"/>
              <a:gd name="T16" fmla="*/ 954 w 962"/>
              <a:gd name="T17" fmla="*/ 183 h 183"/>
              <a:gd name="T18" fmla="*/ 883 w 962"/>
              <a:gd name="T19" fmla="*/ 134 h 183"/>
              <a:gd name="T20" fmla="*/ 812 w 962"/>
              <a:gd name="T21" fmla="*/ 95 h 183"/>
              <a:gd name="T22" fmla="*/ 740 w 962"/>
              <a:gd name="T23" fmla="*/ 64 h 183"/>
              <a:gd name="T24" fmla="*/ 669 w 962"/>
              <a:gd name="T25" fmla="*/ 40 h 183"/>
              <a:gd name="T26" fmla="*/ 599 w 962"/>
              <a:gd name="T27" fmla="*/ 24 h 183"/>
              <a:gd name="T28" fmla="*/ 529 w 962"/>
              <a:gd name="T29" fmla="*/ 15 h 183"/>
              <a:gd name="T30" fmla="*/ 461 w 962"/>
              <a:gd name="T31" fmla="*/ 12 h 183"/>
              <a:gd name="T32" fmla="*/ 387 w 962"/>
              <a:gd name="T33" fmla="*/ 15 h 183"/>
              <a:gd name="T34" fmla="*/ 314 w 962"/>
              <a:gd name="T35" fmla="*/ 25 h 183"/>
              <a:gd name="T36" fmla="*/ 246 w 962"/>
              <a:gd name="T37" fmla="*/ 42 h 183"/>
              <a:gd name="T38" fmla="*/ 180 w 962"/>
              <a:gd name="T39" fmla="*/ 64 h 183"/>
              <a:gd name="T40" fmla="*/ 118 w 962"/>
              <a:gd name="T41" fmla="*/ 91 h 183"/>
              <a:gd name="T42" fmla="*/ 60 w 962"/>
              <a:gd name="T43" fmla="*/ 121 h 183"/>
              <a:gd name="T44" fmla="*/ 8 w 962"/>
              <a:gd name="T45" fmla="*/ 155 h 183"/>
              <a:gd name="T46" fmla="*/ 8 w 962"/>
              <a:gd name="T47" fmla="*/ 155 h 183"/>
              <a:gd name="T48" fmla="*/ 0 w 962"/>
              <a:gd name="T49" fmla="*/ 144 h 183"/>
              <a:gd name="T50" fmla="*/ 54 w 962"/>
              <a:gd name="T51" fmla="*/ 110 h 183"/>
              <a:gd name="T52" fmla="*/ 112 w 962"/>
              <a:gd name="T53" fmla="*/ 79 h 183"/>
              <a:gd name="T54" fmla="*/ 176 w 962"/>
              <a:gd name="T55" fmla="*/ 52 h 183"/>
              <a:gd name="T56" fmla="*/ 243 w 962"/>
              <a:gd name="T57" fmla="*/ 30 h 183"/>
              <a:gd name="T58" fmla="*/ 312 w 962"/>
              <a:gd name="T59" fmla="*/ 14 h 183"/>
              <a:gd name="T60" fmla="*/ 385 w 962"/>
              <a:gd name="T61" fmla="*/ 3 h 183"/>
              <a:gd name="T62" fmla="*/ 461 w 962"/>
              <a:gd name="T63" fmla="*/ 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2" h="183">
                <a:moveTo>
                  <a:pt x="461" y="0"/>
                </a:moveTo>
                <a:lnTo>
                  <a:pt x="531" y="3"/>
                </a:lnTo>
                <a:lnTo>
                  <a:pt x="601" y="12"/>
                </a:lnTo>
                <a:lnTo>
                  <a:pt x="672" y="28"/>
                </a:lnTo>
                <a:lnTo>
                  <a:pt x="745" y="52"/>
                </a:lnTo>
                <a:lnTo>
                  <a:pt x="818" y="83"/>
                </a:lnTo>
                <a:lnTo>
                  <a:pt x="889" y="124"/>
                </a:lnTo>
                <a:lnTo>
                  <a:pt x="962" y="173"/>
                </a:lnTo>
                <a:lnTo>
                  <a:pt x="954" y="183"/>
                </a:lnTo>
                <a:lnTo>
                  <a:pt x="883" y="134"/>
                </a:lnTo>
                <a:lnTo>
                  <a:pt x="812" y="95"/>
                </a:lnTo>
                <a:lnTo>
                  <a:pt x="740" y="64"/>
                </a:lnTo>
                <a:lnTo>
                  <a:pt x="669" y="40"/>
                </a:lnTo>
                <a:lnTo>
                  <a:pt x="599" y="24"/>
                </a:lnTo>
                <a:lnTo>
                  <a:pt x="529" y="15"/>
                </a:lnTo>
                <a:lnTo>
                  <a:pt x="461" y="12"/>
                </a:lnTo>
                <a:lnTo>
                  <a:pt x="387" y="15"/>
                </a:lnTo>
                <a:lnTo>
                  <a:pt x="314" y="25"/>
                </a:lnTo>
                <a:lnTo>
                  <a:pt x="246" y="42"/>
                </a:lnTo>
                <a:lnTo>
                  <a:pt x="180" y="64"/>
                </a:lnTo>
                <a:lnTo>
                  <a:pt x="118" y="91"/>
                </a:lnTo>
                <a:lnTo>
                  <a:pt x="60" y="121"/>
                </a:lnTo>
                <a:lnTo>
                  <a:pt x="8" y="155"/>
                </a:lnTo>
                <a:lnTo>
                  <a:pt x="8" y="155"/>
                </a:lnTo>
                <a:lnTo>
                  <a:pt x="0" y="144"/>
                </a:lnTo>
                <a:lnTo>
                  <a:pt x="54" y="110"/>
                </a:lnTo>
                <a:lnTo>
                  <a:pt x="112" y="79"/>
                </a:lnTo>
                <a:lnTo>
                  <a:pt x="176" y="52"/>
                </a:lnTo>
                <a:lnTo>
                  <a:pt x="243" y="30"/>
                </a:lnTo>
                <a:lnTo>
                  <a:pt x="312" y="14"/>
                </a:lnTo>
                <a:lnTo>
                  <a:pt x="385" y="3"/>
                </a:lnTo>
                <a:lnTo>
                  <a:pt x="461" y="0"/>
                </a:lnTo>
                <a:close/>
              </a:path>
            </a:pathLst>
          </a:custGeom>
          <a:solidFill>
            <a:sysClr val="windowText" lastClr="000000">
              <a:lumMod val="95000"/>
              <a:lumOff val="5000"/>
            </a:sysClr>
          </a:solidFill>
          <a:ln w="0">
            <a:noFill/>
            <a:prstDash val="solid"/>
            <a:round/>
          </a:ln>
          <a:effectLst>
            <a:outerShdw algn="tl" rotWithShape="0">
              <a:srgbClr val="FFFFFF"/>
            </a:outerShdw>
          </a:effectLst>
        </p:spPr>
        <p:txBody>
          <a:bodyPr vert="horz" wrap="square" lIns="98177" tIns="49089" rIns="98177" bIns="49089" numCol="1" anchor="t" anchorCtr="0" compatLnSpc="1"/>
          <a:lstStyle/>
          <a:p>
            <a:pPr algn="ctr" defTabSz="914400">
              <a:defRPr/>
            </a:pPr>
            <a:endParaRPr lang="en-US" sz="2200" kern="0">
              <a:solidFill>
                <a:srgbClr val="000000"/>
              </a:solidFill>
              <a:latin typeface="+mn-lt"/>
              <a:ea typeface="+mn-ea"/>
              <a:cs typeface="+mn-ea"/>
              <a:sym typeface="+mn-lt"/>
            </a:endParaRPr>
          </a:p>
        </p:txBody>
      </p:sp>
      <p:grpSp>
        <p:nvGrpSpPr>
          <p:cNvPr id="165" name="Group 129"/>
          <p:cNvGrpSpPr/>
          <p:nvPr/>
        </p:nvGrpSpPr>
        <p:grpSpPr>
          <a:xfrm>
            <a:off x="2115052" y="1776042"/>
            <a:ext cx="1379659" cy="852351"/>
            <a:chOff x="696724" y="2667382"/>
            <a:chExt cx="1362945" cy="852351"/>
          </a:xfrm>
        </p:grpSpPr>
        <p:sp>
          <p:nvSpPr>
            <p:cNvPr id="166" name="Rectangle 26"/>
            <p:cNvSpPr/>
            <p:nvPr/>
          </p:nvSpPr>
          <p:spPr bwMode="auto">
            <a:xfrm>
              <a:off x="696724" y="2920895"/>
              <a:ext cx="1354892" cy="59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defTabSz="914400">
                <a:lnSpc>
                  <a:spcPct val="114000"/>
                </a:lnSpc>
                <a:defRPr/>
              </a:pPr>
              <a:r>
                <a:rPr lang="zh-CN" altLang="en-US" sz="900" kern="0" dirty="0">
                  <a:solidFill>
                    <a:srgbClr val="7F7F7F">
                      <a:lumMod val="50000"/>
                    </a:srgbClr>
                  </a:solidFill>
                  <a:latin typeface="+mn-lt"/>
                  <a:ea typeface="+mn-ea"/>
                  <a:cs typeface="+mn-ea"/>
                  <a:sym typeface="+mn-lt"/>
                </a:rPr>
                <a:t>此处添加详细文本描述，建议与标题相关并符合整体语言风格</a:t>
              </a:r>
              <a:endParaRPr lang="en-US" sz="900" kern="0" dirty="0">
                <a:solidFill>
                  <a:srgbClr val="7F7F7F">
                    <a:lumMod val="50000"/>
                  </a:srgbClr>
                </a:solidFill>
                <a:latin typeface="+mn-lt"/>
                <a:ea typeface="+mn-ea"/>
                <a:cs typeface="+mn-ea"/>
                <a:sym typeface="+mn-lt"/>
              </a:endParaRPr>
            </a:p>
          </p:txBody>
        </p:sp>
        <p:sp>
          <p:nvSpPr>
            <p:cNvPr id="167" name="Rectangle 27"/>
            <p:cNvSpPr/>
            <p:nvPr/>
          </p:nvSpPr>
          <p:spPr bwMode="auto">
            <a:xfrm>
              <a:off x="696724" y="2667382"/>
              <a:ext cx="1362945" cy="1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defTabSz="914400" fontAlgn="auto">
                <a:lnSpc>
                  <a:spcPct val="80000"/>
                </a:lnSpc>
                <a:spcBef>
                  <a:spcPts val="0"/>
                </a:spcBef>
                <a:spcAft>
                  <a:spcPts val="0"/>
                </a:spcAft>
                <a:defRPr/>
              </a:pPr>
              <a:r>
                <a:rPr lang="zh-CN" altLang="en-US" sz="1700" kern="0" dirty="0">
                  <a:solidFill>
                    <a:srgbClr val="7F7F7F">
                      <a:lumMod val="50000"/>
                    </a:srgbClr>
                  </a:solidFill>
                  <a:latin typeface="+mn-lt"/>
                  <a:ea typeface="+mn-ea"/>
                  <a:cs typeface="+mn-ea"/>
                  <a:sym typeface="+mn-lt"/>
                </a:rPr>
                <a:t>项目名称</a:t>
              </a:r>
              <a:endParaRPr lang="en-US" altLang="zh-CN" sz="1700" kern="0" dirty="0">
                <a:solidFill>
                  <a:srgbClr val="7F7F7F">
                    <a:lumMod val="50000"/>
                  </a:srgbClr>
                </a:solidFill>
                <a:latin typeface="+mn-lt"/>
                <a:ea typeface="+mn-ea"/>
                <a:cs typeface="+mn-ea"/>
                <a:sym typeface="+mn-lt"/>
              </a:endParaRPr>
            </a:p>
          </p:txBody>
        </p:sp>
      </p:grpSp>
      <p:grpSp>
        <p:nvGrpSpPr>
          <p:cNvPr id="168" name="Group 132"/>
          <p:cNvGrpSpPr/>
          <p:nvPr/>
        </p:nvGrpSpPr>
        <p:grpSpPr>
          <a:xfrm>
            <a:off x="4918676" y="1137309"/>
            <a:ext cx="1379659" cy="867352"/>
            <a:chOff x="696724" y="2667382"/>
            <a:chExt cx="1362945" cy="867353"/>
          </a:xfrm>
        </p:grpSpPr>
        <p:sp>
          <p:nvSpPr>
            <p:cNvPr id="169" name="Rectangle 26"/>
            <p:cNvSpPr/>
            <p:nvPr/>
          </p:nvSpPr>
          <p:spPr bwMode="auto">
            <a:xfrm>
              <a:off x="696724" y="2935897"/>
              <a:ext cx="1354892" cy="59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defTabSz="914400">
                <a:lnSpc>
                  <a:spcPct val="114000"/>
                </a:lnSpc>
                <a:defRPr/>
              </a:pPr>
              <a:r>
                <a:rPr lang="zh-CN" altLang="en-US" sz="900" kern="0" dirty="0">
                  <a:solidFill>
                    <a:srgbClr val="7F7F7F">
                      <a:lumMod val="50000"/>
                    </a:srgbClr>
                  </a:solidFill>
                  <a:latin typeface="+mn-lt"/>
                  <a:ea typeface="+mn-ea"/>
                  <a:cs typeface="+mn-ea"/>
                  <a:sym typeface="+mn-lt"/>
                </a:rPr>
                <a:t>此处添加详细文本描述，建议与标题相关并符合整体语言风格</a:t>
              </a:r>
              <a:endParaRPr lang="en-US" sz="900" kern="0" dirty="0">
                <a:solidFill>
                  <a:srgbClr val="7F7F7F">
                    <a:lumMod val="50000"/>
                  </a:srgbClr>
                </a:solidFill>
                <a:latin typeface="+mn-lt"/>
                <a:ea typeface="+mn-ea"/>
                <a:cs typeface="+mn-ea"/>
                <a:sym typeface="+mn-lt"/>
              </a:endParaRPr>
            </a:p>
          </p:txBody>
        </p:sp>
        <p:sp>
          <p:nvSpPr>
            <p:cNvPr id="170" name="Rectangle 27"/>
            <p:cNvSpPr/>
            <p:nvPr/>
          </p:nvSpPr>
          <p:spPr bwMode="auto">
            <a:xfrm>
              <a:off x="696724" y="2667382"/>
              <a:ext cx="1362945" cy="1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defTabSz="914400" fontAlgn="auto">
                <a:lnSpc>
                  <a:spcPct val="80000"/>
                </a:lnSpc>
                <a:spcBef>
                  <a:spcPts val="0"/>
                </a:spcBef>
                <a:spcAft>
                  <a:spcPts val="0"/>
                </a:spcAft>
                <a:defRPr/>
              </a:pPr>
              <a:r>
                <a:rPr lang="zh-CN" altLang="en-US" sz="1700" kern="0" dirty="0">
                  <a:solidFill>
                    <a:srgbClr val="7F7F7F">
                      <a:lumMod val="50000"/>
                    </a:srgbClr>
                  </a:solidFill>
                  <a:latin typeface="+mn-lt"/>
                  <a:ea typeface="+mn-ea"/>
                  <a:cs typeface="+mn-ea"/>
                  <a:sym typeface="+mn-lt"/>
                </a:rPr>
                <a:t>项目名称</a:t>
              </a:r>
              <a:endParaRPr lang="en-US" altLang="zh-CN" sz="1700" kern="0" dirty="0">
                <a:solidFill>
                  <a:srgbClr val="7F7F7F">
                    <a:lumMod val="50000"/>
                  </a:srgbClr>
                </a:solidFill>
                <a:latin typeface="+mn-lt"/>
                <a:ea typeface="+mn-ea"/>
                <a:cs typeface="+mn-ea"/>
                <a:sym typeface="+mn-lt"/>
              </a:endParaRPr>
            </a:p>
          </p:txBody>
        </p:sp>
      </p:grpSp>
      <p:grpSp>
        <p:nvGrpSpPr>
          <p:cNvPr id="171" name="Group 135"/>
          <p:cNvGrpSpPr/>
          <p:nvPr/>
        </p:nvGrpSpPr>
        <p:grpSpPr>
          <a:xfrm>
            <a:off x="4412554" y="3917505"/>
            <a:ext cx="1517626" cy="830586"/>
            <a:chOff x="552376" y="2667382"/>
            <a:chExt cx="1499240" cy="830586"/>
          </a:xfrm>
        </p:grpSpPr>
        <p:sp>
          <p:nvSpPr>
            <p:cNvPr id="172" name="Rectangle 26"/>
            <p:cNvSpPr/>
            <p:nvPr/>
          </p:nvSpPr>
          <p:spPr bwMode="auto">
            <a:xfrm>
              <a:off x="552376" y="2907455"/>
              <a:ext cx="1499240" cy="5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defTabSz="914400">
                <a:lnSpc>
                  <a:spcPct val="114000"/>
                </a:lnSpc>
                <a:defRPr/>
              </a:pPr>
              <a:r>
                <a:rPr lang="zh-CN" altLang="en-US" sz="900" kern="0" dirty="0">
                  <a:solidFill>
                    <a:srgbClr val="7F7F7F">
                      <a:lumMod val="50000"/>
                    </a:srgbClr>
                  </a:solidFill>
                  <a:latin typeface="+mn-lt"/>
                  <a:ea typeface="+mn-ea"/>
                  <a:cs typeface="+mn-ea"/>
                  <a:sym typeface="+mn-lt"/>
                </a:rPr>
                <a:t>此处添加详细文本描述，建议与标题相关并符合整体语言风格，语言描述尽量简洁生动。</a:t>
              </a:r>
              <a:endParaRPr lang="en-US" sz="900" kern="0" dirty="0">
                <a:solidFill>
                  <a:srgbClr val="7F7F7F">
                    <a:lumMod val="50000"/>
                  </a:srgbClr>
                </a:solidFill>
                <a:latin typeface="+mn-lt"/>
                <a:ea typeface="+mn-ea"/>
                <a:cs typeface="+mn-ea"/>
                <a:sym typeface="+mn-lt"/>
              </a:endParaRPr>
            </a:p>
          </p:txBody>
        </p:sp>
        <p:sp>
          <p:nvSpPr>
            <p:cNvPr id="173" name="Rectangle 27"/>
            <p:cNvSpPr/>
            <p:nvPr/>
          </p:nvSpPr>
          <p:spPr bwMode="auto">
            <a:xfrm>
              <a:off x="620524" y="2667382"/>
              <a:ext cx="1362945" cy="1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defTabSz="914400" fontAlgn="auto">
                <a:lnSpc>
                  <a:spcPct val="80000"/>
                </a:lnSpc>
                <a:spcBef>
                  <a:spcPts val="0"/>
                </a:spcBef>
                <a:spcAft>
                  <a:spcPts val="0"/>
                </a:spcAft>
                <a:defRPr/>
              </a:pPr>
              <a:r>
                <a:rPr lang="zh-CN" altLang="en-US" sz="1700" kern="0" dirty="0">
                  <a:solidFill>
                    <a:srgbClr val="7F7F7F">
                      <a:lumMod val="50000"/>
                    </a:srgbClr>
                  </a:solidFill>
                  <a:latin typeface="+mn-lt"/>
                  <a:ea typeface="+mn-ea"/>
                  <a:cs typeface="+mn-ea"/>
                  <a:sym typeface="+mn-lt"/>
                </a:rPr>
                <a:t>项目名称</a:t>
              </a:r>
              <a:endParaRPr lang="en-US" altLang="zh-CN" sz="1700" kern="0" dirty="0">
                <a:solidFill>
                  <a:srgbClr val="7F7F7F">
                    <a:lumMod val="50000"/>
                  </a:srgbClr>
                </a:solidFill>
                <a:latin typeface="+mn-lt"/>
                <a:ea typeface="+mn-ea"/>
                <a:cs typeface="+mn-ea"/>
                <a:sym typeface="+mn-lt"/>
              </a:endParaRPr>
            </a:p>
          </p:txBody>
        </p:sp>
      </p:grpSp>
      <p:grpSp>
        <p:nvGrpSpPr>
          <p:cNvPr id="174" name="Group 138"/>
          <p:cNvGrpSpPr/>
          <p:nvPr/>
        </p:nvGrpSpPr>
        <p:grpSpPr>
          <a:xfrm>
            <a:off x="6215849" y="3458826"/>
            <a:ext cx="1517626" cy="832025"/>
            <a:chOff x="552376" y="2667382"/>
            <a:chExt cx="1499240" cy="832026"/>
          </a:xfrm>
        </p:grpSpPr>
        <p:sp>
          <p:nvSpPr>
            <p:cNvPr id="175" name="Rectangle 26"/>
            <p:cNvSpPr/>
            <p:nvPr/>
          </p:nvSpPr>
          <p:spPr bwMode="auto">
            <a:xfrm>
              <a:off x="552376" y="2908895"/>
              <a:ext cx="1499240" cy="5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defTabSz="914400">
                <a:lnSpc>
                  <a:spcPct val="114000"/>
                </a:lnSpc>
                <a:defRPr/>
              </a:pPr>
              <a:r>
                <a:rPr lang="zh-CN" altLang="en-US" sz="900" kern="0" dirty="0">
                  <a:solidFill>
                    <a:srgbClr val="7F7F7F">
                      <a:lumMod val="50000"/>
                    </a:srgbClr>
                  </a:solidFill>
                  <a:latin typeface="+mn-lt"/>
                  <a:ea typeface="+mn-ea"/>
                  <a:cs typeface="+mn-ea"/>
                  <a:sym typeface="+mn-lt"/>
                </a:rPr>
                <a:t>此处添加详细文本描述，建议与标题相关并符合整体语言风格，语言描述尽量简洁生动。</a:t>
              </a:r>
              <a:endParaRPr lang="en-US" sz="900" kern="0" dirty="0">
                <a:solidFill>
                  <a:srgbClr val="7F7F7F">
                    <a:lumMod val="50000"/>
                  </a:srgbClr>
                </a:solidFill>
                <a:latin typeface="+mn-lt"/>
                <a:ea typeface="+mn-ea"/>
                <a:cs typeface="+mn-ea"/>
                <a:sym typeface="+mn-lt"/>
              </a:endParaRPr>
            </a:p>
          </p:txBody>
        </p:sp>
        <p:sp>
          <p:nvSpPr>
            <p:cNvPr id="176" name="Rectangle 27"/>
            <p:cNvSpPr/>
            <p:nvPr/>
          </p:nvSpPr>
          <p:spPr bwMode="auto">
            <a:xfrm>
              <a:off x="620524" y="2667382"/>
              <a:ext cx="1362945" cy="1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defTabSz="914400" fontAlgn="auto">
                <a:lnSpc>
                  <a:spcPct val="80000"/>
                </a:lnSpc>
                <a:spcBef>
                  <a:spcPts val="0"/>
                </a:spcBef>
                <a:spcAft>
                  <a:spcPts val="0"/>
                </a:spcAft>
                <a:defRPr/>
              </a:pPr>
              <a:r>
                <a:rPr lang="zh-CN" altLang="en-US" sz="1700" kern="0" dirty="0">
                  <a:solidFill>
                    <a:srgbClr val="7F7F7F">
                      <a:lumMod val="50000"/>
                    </a:srgbClr>
                  </a:solidFill>
                  <a:latin typeface="+mn-lt"/>
                  <a:ea typeface="+mn-ea"/>
                  <a:cs typeface="+mn-ea"/>
                  <a:sym typeface="+mn-lt"/>
                </a:rPr>
                <a:t>项目名称</a:t>
              </a:r>
              <a:endParaRPr lang="en-US" altLang="zh-CN" sz="1700" kern="0" dirty="0">
                <a:solidFill>
                  <a:srgbClr val="7F7F7F">
                    <a:lumMod val="50000"/>
                  </a:srgbClr>
                </a:solidFill>
                <a:latin typeface="+mn-lt"/>
                <a:ea typeface="+mn-ea"/>
                <a:cs typeface="+mn-ea"/>
                <a:sym typeface="+mn-lt"/>
              </a:endParaRPr>
            </a:p>
          </p:txBody>
        </p:sp>
      </p:grpSp>
      <p:grpSp>
        <p:nvGrpSpPr>
          <p:cNvPr id="177" name="Group 141"/>
          <p:cNvGrpSpPr/>
          <p:nvPr/>
        </p:nvGrpSpPr>
        <p:grpSpPr>
          <a:xfrm>
            <a:off x="7349141" y="2080805"/>
            <a:ext cx="1517626" cy="838332"/>
            <a:chOff x="552376" y="2667382"/>
            <a:chExt cx="1499240" cy="838333"/>
          </a:xfrm>
        </p:grpSpPr>
        <p:sp>
          <p:nvSpPr>
            <p:cNvPr id="178" name="Rectangle 26"/>
            <p:cNvSpPr/>
            <p:nvPr/>
          </p:nvSpPr>
          <p:spPr bwMode="auto">
            <a:xfrm>
              <a:off x="552376" y="2915202"/>
              <a:ext cx="1499240" cy="5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defTabSz="914400">
                <a:lnSpc>
                  <a:spcPct val="114000"/>
                </a:lnSpc>
                <a:defRPr/>
              </a:pPr>
              <a:r>
                <a:rPr lang="zh-CN" altLang="en-US" sz="900" kern="0" dirty="0">
                  <a:solidFill>
                    <a:srgbClr val="7F7F7F">
                      <a:lumMod val="50000"/>
                    </a:srgbClr>
                  </a:solidFill>
                  <a:latin typeface="+mn-lt"/>
                  <a:ea typeface="+mn-ea"/>
                  <a:cs typeface="+mn-ea"/>
                  <a:sym typeface="+mn-lt"/>
                </a:rPr>
                <a:t>此处添加详细文本描述，建议与标题相关并符合整体语言风格，语言描述尽量简洁生动。</a:t>
              </a:r>
              <a:endParaRPr lang="en-US" sz="900" kern="0" dirty="0">
                <a:solidFill>
                  <a:srgbClr val="7F7F7F">
                    <a:lumMod val="50000"/>
                  </a:srgbClr>
                </a:solidFill>
                <a:latin typeface="+mn-lt"/>
                <a:ea typeface="+mn-ea"/>
                <a:cs typeface="+mn-ea"/>
                <a:sym typeface="+mn-lt"/>
              </a:endParaRPr>
            </a:p>
          </p:txBody>
        </p:sp>
        <p:sp>
          <p:nvSpPr>
            <p:cNvPr id="179" name="Rectangle 27"/>
            <p:cNvSpPr/>
            <p:nvPr/>
          </p:nvSpPr>
          <p:spPr bwMode="auto">
            <a:xfrm>
              <a:off x="620524" y="2667382"/>
              <a:ext cx="1362945" cy="1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defTabSz="914400" fontAlgn="auto">
                <a:lnSpc>
                  <a:spcPct val="80000"/>
                </a:lnSpc>
                <a:spcBef>
                  <a:spcPts val="0"/>
                </a:spcBef>
                <a:spcAft>
                  <a:spcPts val="0"/>
                </a:spcAft>
                <a:defRPr/>
              </a:pPr>
              <a:r>
                <a:rPr lang="zh-CN" altLang="en-US" sz="1700" kern="0" dirty="0">
                  <a:solidFill>
                    <a:srgbClr val="7F7F7F">
                      <a:lumMod val="50000"/>
                    </a:srgbClr>
                  </a:solidFill>
                  <a:latin typeface="+mn-lt"/>
                  <a:ea typeface="+mn-ea"/>
                  <a:cs typeface="+mn-ea"/>
                  <a:sym typeface="+mn-lt"/>
                </a:rPr>
                <a:t>项目名称</a:t>
              </a:r>
              <a:endParaRPr lang="en-US" altLang="zh-CN" sz="1700" kern="0" dirty="0">
                <a:solidFill>
                  <a:srgbClr val="7F7F7F">
                    <a:lumMod val="50000"/>
                  </a:srgbClr>
                </a:solidFill>
                <a:latin typeface="+mn-lt"/>
                <a:ea typeface="+mn-ea"/>
                <a:cs typeface="+mn-ea"/>
                <a:sym typeface="+mn-lt"/>
              </a:endParaRPr>
            </a:p>
          </p:txBody>
        </p:sp>
      </p:grpSp>
      <p:grpSp>
        <p:nvGrpSpPr>
          <p:cNvPr id="180" name="组合 179"/>
          <p:cNvGrpSpPr/>
          <p:nvPr/>
        </p:nvGrpSpPr>
        <p:grpSpPr>
          <a:xfrm>
            <a:off x="1063508" y="1739290"/>
            <a:ext cx="613304" cy="613303"/>
            <a:chOff x="304800" y="673100"/>
            <a:chExt cx="4000500" cy="4000500"/>
          </a:xfrm>
          <a:effectLst>
            <a:outerShdw blurRad="444500" dist="254000" dir="8100000" algn="tr" rotWithShape="0">
              <a:prstClr val="black">
                <a:alpha val="50000"/>
              </a:prstClr>
            </a:outerShdw>
          </a:effectLst>
        </p:grpSpPr>
        <p:sp>
          <p:nvSpPr>
            <p:cNvPr id="181" name="同心圆 18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fontAlgn="auto">
                <a:spcBef>
                  <a:spcPts val="0"/>
                </a:spcBef>
                <a:spcAft>
                  <a:spcPts val="0"/>
                </a:spcAft>
                <a:defRPr/>
              </a:pPr>
              <a:endParaRPr lang="zh-CN" altLang="en-US" sz="1800" kern="0">
                <a:solidFill>
                  <a:sysClr val="windowText" lastClr="000000"/>
                </a:solidFill>
                <a:latin typeface="+mn-lt"/>
                <a:ea typeface="+mn-ea"/>
                <a:cs typeface="+mn-ea"/>
                <a:sym typeface="+mn-lt"/>
              </a:endParaRPr>
            </a:p>
          </p:txBody>
        </p:sp>
        <p:sp>
          <p:nvSpPr>
            <p:cNvPr id="182" name="椭圆 18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fontAlgn="auto">
                <a:spcBef>
                  <a:spcPts val="0"/>
                </a:spcBef>
                <a:spcAft>
                  <a:spcPts val="0"/>
                </a:spcAft>
                <a:defRPr/>
              </a:pPr>
              <a:endParaRPr lang="zh-CN" altLang="en-US" sz="1800" kern="0">
                <a:solidFill>
                  <a:sysClr val="window" lastClr="FFFFFF"/>
                </a:solidFill>
                <a:latin typeface="+mn-lt"/>
                <a:ea typeface="+mn-ea"/>
                <a:cs typeface="+mn-ea"/>
                <a:sym typeface="+mn-lt"/>
              </a:endParaRPr>
            </a:p>
          </p:txBody>
        </p:sp>
      </p:grpSp>
      <p:sp>
        <p:nvSpPr>
          <p:cNvPr id="183" name="Freeform 7"/>
          <p:cNvSpPr>
            <a:spLocks noEditPoints="1"/>
          </p:cNvSpPr>
          <p:nvPr/>
        </p:nvSpPr>
        <p:spPr bwMode="auto">
          <a:xfrm>
            <a:off x="1218536" y="1907369"/>
            <a:ext cx="303247" cy="277578"/>
          </a:xfrm>
          <a:custGeom>
            <a:avLst/>
            <a:gdLst>
              <a:gd name="T0" fmla="*/ 31 w 177"/>
              <a:gd name="T1" fmla="*/ 94 h 164"/>
              <a:gd name="T2" fmla="*/ 19 w 177"/>
              <a:gd name="T3" fmla="*/ 94 h 164"/>
              <a:gd name="T4" fmla="*/ 1 w 177"/>
              <a:gd name="T5" fmla="*/ 79 h 164"/>
              <a:gd name="T6" fmla="*/ 12 w 177"/>
              <a:gd name="T7" fmla="*/ 47 h 164"/>
              <a:gd name="T8" fmla="*/ 36 w 177"/>
              <a:gd name="T9" fmla="*/ 55 h 164"/>
              <a:gd name="T10" fmla="*/ 48 w 177"/>
              <a:gd name="T11" fmla="*/ 52 h 164"/>
              <a:gd name="T12" fmla="*/ 48 w 177"/>
              <a:gd name="T13" fmla="*/ 59 h 164"/>
              <a:gd name="T14" fmla="*/ 55 w 177"/>
              <a:gd name="T15" fmla="*/ 82 h 164"/>
              <a:gd name="T16" fmla="*/ 31 w 177"/>
              <a:gd name="T17" fmla="*/ 94 h 164"/>
              <a:gd name="T18" fmla="*/ 36 w 177"/>
              <a:gd name="T19" fmla="*/ 47 h 164"/>
              <a:gd name="T20" fmla="*/ 12 w 177"/>
              <a:gd name="T21" fmla="*/ 23 h 164"/>
              <a:gd name="T22" fmla="*/ 36 w 177"/>
              <a:gd name="T23" fmla="*/ 0 h 164"/>
              <a:gd name="T24" fmla="*/ 59 w 177"/>
              <a:gd name="T25" fmla="*/ 23 h 164"/>
              <a:gd name="T26" fmla="*/ 36 w 177"/>
              <a:gd name="T27" fmla="*/ 47 h 164"/>
              <a:gd name="T28" fmla="*/ 129 w 177"/>
              <a:gd name="T29" fmla="*/ 164 h 164"/>
              <a:gd name="T30" fmla="*/ 49 w 177"/>
              <a:gd name="T31" fmla="*/ 164 h 164"/>
              <a:gd name="T32" fmla="*/ 24 w 177"/>
              <a:gd name="T33" fmla="*/ 140 h 164"/>
              <a:gd name="T34" fmla="*/ 56 w 177"/>
              <a:gd name="T35" fmla="*/ 88 h 164"/>
              <a:gd name="T36" fmla="*/ 89 w 177"/>
              <a:gd name="T37" fmla="*/ 101 h 164"/>
              <a:gd name="T38" fmla="*/ 121 w 177"/>
              <a:gd name="T39" fmla="*/ 88 h 164"/>
              <a:gd name="T40" fmla="*/ 153 w 177"/>
              <a:gd name="T41" fmla="*/ 140 h 164"/>
              <a:gd name="T42" fmla="*/ 129 w 177"/>
              <a:gd name="T43" fmla="*/ 164 h 164"/>
              <a:gd name="T44" fmla="*/ 89 w 177"/>
              <a:gd name="T45" fmla="*/ 94 h 164"/>
              <a:gd name="T46" fmla="*/ 53 w 177"/>
              <a:gd name="T47" fmla="*/ 59 h 164"/>
              <a:gd name="T48" fmla="*/ 89 w 177"/>
              <a:gd name="T49" fmla="*/ 23 h 164"/>
              <a:gd name="T50" fmla="*/ 124 w 177"/>
              <a:gd name="T51" fmla="*/ 59 h 164"/>
              <a:gd name="T52" fmla="*/ 89 w 177"/>
              <a:gd name="T53" fmla="*/ 94 h 164"/>
              <a:gd name="T54" fmla="*/ 141 w 177"/>
              <a:gd name="T55" fmla="*/ 47 h 164"/>
              <a:gd name="T56" fmla="*/ 118 w 177"/>
              <a:gd name="T57" fmla="*/ 23 h 164"/>
              <a:gd name="T58" fmla="*/ 141 w 177"/>
              <a:gd name="T59" fmla="*/ 0 h 164"/>
              <a:gd name="T60" fmla="*/ 165 w 177"/>
              <a:gd name="T61" fmla="*/ 23 h 164"/>
              <a:gd name="T62" fmla="*/ 141 w 177"/>
              <a:gd name="T63" fmla="*/ 47 h 164"/>
              <a:gd name="T64" fmla="*/ 159 w 177"/>
              <a:gd name="T65" fmla="*/ 94 h 164"/>
              <a:gd name="T66" fmla="*/ 146 w 177"/>
              <a:gd name="T67" fmla="*/ 94 h 164"/>
              <a:gd name="T68" fmla="*/ 122 w 177"/>
              <a:gd name="T69" fmla="*/ 82 h 164"/>
              <a:gd name="T70" fmla="*/ 130 w 177"/>
              <a:gd name="T71" fmla="*/ 59 h 164"/>
              <a:gd name="T72" fmla="*/ 129 w 177"/>
              <a:gd name="T73" fmla="*/ 52 h 164"/>
              <a:gd name="T74" fmla="*/ 141 w 177"/>
              <a:gd name="T75" fmla="*/ 55 h 164"/>
              <a:gd name="T76" fmla="*/ 165 w 177"/>
              <a:gd name="T77" fmla="*/ 47 h 164"/>
              <a:gd name="T78" fmla="*/ 177 w 177"/>
              <a:gd name="T79" fmla="*/ 79 h 164"/>
              <a:gd name="T80" fmla="*/ 159 w 177"/>
              <a:gd name="T81" fmla="*/ 9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7" h="164">
                <a:moveTo>
                  <a:pt x="31" y="94"/>
                </a:moveTo>
                <a:cubicBezTo>
                  <a:pt x="19" y="94"/>
                  <a:pt x="19" y="94"/>
                  <a:pt x="19" y="94"/>
                </a:cubicBezTo>
                <a:cubicBezTo>
                  <a:pt x="9" y="94"/>
                  <a:pt x="1" y="89"/>
                  <a:pt x="1" y="79"/>
                </a:cubicBezTo>
                <a:cubicBezTo>
                  <a:pt x="1" y="72"/>
                  <a:pt x="0" y="47"/>
                  <a:pt x="12" y="47"/>
                </a:cubicBezTo>
                <a:cubicBezTo>
                  <a:pt x="14" y="47"/>
                  <a:pt x="24" y="55"/>
                  <a:pt x="36" y="55"/>
                </a:cubicBezTo>
                <a:cubicBezTo>
                  <a:pt x="40" y="55"/>
                  <a:pt x="44" y="54"/>
                  <a:pt x="48" y="52"/>
                </a:cubicBezTo>
                <a:cubicBezTo>
                  <a:pt x="48" y="54"/>
                  <a:pt x="48" y="57"/>
                  <a:pt x="48" y="59"/>
                </a:cubicBezTo>
                <a:cubicBezTo>
                  <a:pt x="48" y="67"/>
                  <a:pt x="50" y="75"/>
                  <a:pt x="55" y="82"/>
                </a:cubicBezTo>
                <a:cubicBezTo>
                  <a:pt x="46" y="82"/>
                  <a:pt x="37" y="86"/>
                  <a:pt x="31" y="94"/>
                </a:cubicBezTo>
                <a:close/>
                <a:moveTo>
                  <a:pt x="36" y="47"/>
                </a:moveTo>
                <a:cubicBezTo>
                  <a:pt x="23" y="47"/>
                  <a:pt x="12" y="36"/>
                  <a:pt x="12" y="23"/>
                </a:cubicBezTo>
                <a:cubicBezTo>
                  <a:pt x="12" y="10"/>
                  <a:pt x="23" y="0"/>
                  <a:pt x="36" y="0"/>
                </a:cubicBezTo>
                <a:cubicBezTo>
                  <a:pt x="49" y="0"/>
                  <a:pt x="59" y="10"/>
                  <a:pt x="59" y="23"/>
                </a:cubicBezTo>
                <a:cubicBezTo>
                  <a:pt x="59" y="36"/>
                  <a:pt x="49" y="47"/>
                  <a:pt x="36" y="47"/>
                </a:cubicBezTo>
                <a:close/>
                <a:moveTo>
                  <a:pt x="129" y="164"/>
                </a:moveTo>
                <a:cubicBezTo>
                  <a:pt x="49" y="164"/>
                  <a:pt x="49" y="164"/>
                  <a:pt x="49" y="164"/>
                </a:cubicBezTo>
                <a:cubicBezTo>
                  <a:pt x="34" y="164"/>
                  <a:pt x="24" y="155"/>
                  <a:pt x="24" y="140"/>
                </a:cubicBezTo>
                <a:cubicBezTo>
                  <a:pt x="24" y="120"/>
                  <a:pt x="29" y="88"/>
                  <a:pt x="56" y="88"/>
                </a:cubicBezTo>
                <a:cubicBezTo>
                  <a:pt x="59" y="88"/>
                  <a:pt x="70" y="101"/>
                  <a:pt x="89" y="101"/>
                </a:cubicBezTo>
                <a:cubicBezTo>
                  <a:pt x="107" y="101"/>
                  <a:pt x="118" y="88"/>
                  <a:pt x="121" y="88"/>
                </a:cubicBezTo>
                <a:cubicBezTo>
                  <a:pt x="148" y="88"/>
                  <a:pt x="153" y="120"/>
                  <a:pt x="153" y="140"/>
                </a:cubicBezTo>
                <a:cubicBezTo>
                  <a:pt x="153" y="155"/>
                  <a:pt x="143" y="164"/>
                  <a:pt x="129" y="164"/>
                </a:cubicBezTo>
                <a:close/>
                <a:moveTo>
                  <a:pt x="89" y="94"/>
                </a:moveTo>
                <a:cubicBezTo>
                  <a:pt x="69" y="94"/>
                  <a:pt x="53" y="78"/>
                  <a:pt x="53" y="59"/>
                </a:cubicBezTo>
                <a:cubicBezTo>
                  <a:pt x="53" y="39"/>
                  <a:pt x="69" y="23"/>
                  <a:pt x="89" y="23"/>
                </a:cubicBezTo>
                <a:cubicBezTo>
                  <a:pt x="108" y="23"/>
                  <a:pt x="124" y="39"/>
                  <a:pt x="124" y="59"/>
                </a:cubicBezTo>
                <a:cubicBezTo>
                  <a:pt x="124" y="78"/>
                  <a:pt x="108" y="94"/>
                  <a:pt x="89" y="94"/>
                </a:cubicBezTo>
                <a:close/>
                <a:moveTo>
                  <a:pt x="141" y="47"/>
                </a:moveTo>
                <a:cubicBezTo>
                  <a:pt x="128" y="47"/>
                  <a:pt x="118" y="36"/>
                  <a:pt x="118" y="23"/>
                </a:cubicBezTo>
                <a:cubicBezTo>
                  <a:pt x="118" y="10"/>
                  <a:pt x="128" y="0"/>
                  <a:pt x="141" y="0"/>
                </a:cubicBezTo>
                <a:cubicBezTo>
                  <a:pt x="154" y="0"/>
                  <a:pt x="165" y="10"/>
                  <a:pt x="165" y="23"/>
                </a:cubicBezTo>
                <a:cubicBezTo>
                  <a:pt x="165" y="36"/>
                  <a:pt x="154" y="47"/>
                  <a:pt x="141" y="47"/>
                </a:cubicBezTo>
                <a:close/>
                <a:moveTo>
                  <a:pt x="159" y="94"/>
                </a:moveTo>
                <a:cubicBezTo>
                  <a:pt x="146" y="94"/>
                  <a:pt x="146" y="94"/>
                  <a:pt x="146" y="94"/>
                </a:cubicBezTo>
                <a:cubicBezTo>
                  <a:pt x="140" y="86"/>
                  <a:pt x="132" y="82"/>
                  <a:pt x="122" y="82"/>
                </a:cubicBezTo>
                <a:cubicBezTo>
                  <a:pt x="127" y="75"/>
                  <a:pt x="130" y="67"/>
                  <a:pt x="130" y="59"/>
                </a:cubicBezTo>
                <a:cubicBezTo>
                  <a:pt x="130" y="57"/>
                  <a:pt x="129" y="54"/>
                  <a:pt x="129" y="52"/>
                </a:cubicBezTo>
                <a:cubicBezTo>
                  <a:pt x="133" y="54"/>
                  <a:pt x="137" y="55"/>
                  <a:pt x="141" y="55"/>
                </a:cubicBezTo>
                <a:cubicBezTo>
                  <a:pt x="154" y="55"/>
                  <a:pt x="163" y="47"/>
                  <a:pt x="165" y="47"/>
                </a:cubicBezTo>
                <a:cubicBezTo>
                  <a:pt x="177" y="47"/>
                  <a:pt x="177" y="72"/>
                  <a:pt x="177" y="79"/>
                </a:cubicBezTo>
                <a:cubicBezTo>
                  <a:pt x="177" y="89"/>
                  <a:pt x="168" y="94"/>
                  <a:pt x="159" y="94"/>
                </a:cubicBezTo>
                <a:close/>
              </a:path>
            </a:pathLst>
          </a:custGeom>
          <a:solidFill>
            <a:srgbClr val="0070C0"/>
          </a:solidFill>
          <a:ln>
            <a:noFill/>
          </a:ln>
        </p:spPr>
        <p:txBody>
          <a:bodyPr vert="horz" wrap="square" lIns="91412" tIns="45706" rIns="91412" bIns="45706" numCol="1" anchor="t" anchorCtr="0" compatLnSpc="1"/>
          <a:lstStyle/>
          <a:p>
            <a:pPr algn="ctr" fontAlgn="base">
              <a:spcBef>
                <a:spcPct val="0"/>
              </a:spcBef>
              <a:spcAft>
                <a:spcPct val="0"/>
              </a:spcAft>
              <a:defRPr/>
            </a:pPr>
            <a:endParaRPr lang="en-US" sz="2200" kern="0">
              <a:solidFill>
                <a:srgbClr val="000000"/>
              </a:solidFill>
              <a:latin typeface="+mn-lt"/>
              <a:ea typeface="+mn-ea"/>
              <a:cs typeface="+mn-ea"/>
              <a:sym typeface="+mn-lt"/>
            </a:endParaRPr>
          </a:p>
        </p:txBody>
      </p:sp>
      <p:grpSp>
        <p:nvGrpSpPr>
          <p:cNvPr id="184" name="组合 183"/>
          <p:cNvGrpSpPr/>
          <p:nvPr/>
        </p:nvGrpSpPr>
        <p:grpSpPr>
          <a:xfrm>
            <a:off x="3646254" y="1739290"/>
            <a:ext cx="613304" cy="613303"/>
            <a:chOff x="304800" y="673100"/>
            <a:chExt cx="4000500" cy="4000500"/>
          </a:xfrm>
          <a:effectLst>
            <a:outerShdw blurRad="444500" dist="254000" dir="8100000" algn="tr" rotWithShape="0">
              <a:prstClr val="black">
                <a:alpha val="50000"/>
              </a:prstClr>
            </a:outerShdw>
          </a:effectLst>
        </p:grpSpPr>
        <p:sp>
          <p:nvSpPr>
            <p:cNvPr id="185" name="同心圆 18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fontAlgn="auto">
                <a:spcBef>
                  <a:spcPts val="0"/>
                </a:spcBef>
                <a:spcAft>
                  <a:spcPts val="0"/>
                </a:spcAft>
                <a:defRPr/>
              </a:pPr>
              <a:endParaRPr lang="zh-CN" altLang="en-US" sz="1800" kern="0">
                <a:solidFill>
                  <a:sysClr val="windowText" lastClr="000000"/>
                </a:solidFill>
                <a:latin typeface="+mn-lt"/>
                <a:ea typeface="+mn-ea"/>
                <a:cs typeface="+mn-ea"/>
                <a:sym typeface="+mn-lt"/>
              </a:endParaRPr>
            </a:p>
          </p:txBody>
        </p:sp>
        <p:sp>
          <p:nvSpPr>
            <p:cNvPr id="186" name="椭圆 185"/>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fontAlgn="auto">
                <a:spcBef>
                  <a:spcPts val="0"/>
                </a:spcBef>
                <a:spcAft>
                  <a:spcPts val="0"/>
                </a:spcAft>
                <a:defRPr/>
              </a:pPr>
              <a:endParaRPr lang="zh-CN" altLang="en-US" sz="1800" kern="0">
                <a:solidFill>
                  <a:sysClr val="window" lastClr="FFFFFF"/>
                </a:solidFill>
                <a:latin typeface="+mn-lt"/>
                <a:ea typeface="+mn-ea"/>
                <a:cs typeface="+mn-ea"/>
                <a:sym typeface="+mn-lt"/>
              </a:endParaRPr>
            </a:p>
          </p:txBody>
        </p:sp>
      </p:grpSp>
      <p:sp>
        <p:nvSpPr>
          <p:cNvPr id="187" name="Freeform 8"/>
          <p:cNvSpPr>
            <a:spLocks noEditPoints="1"/>
          </p:cNvSpPr>
          <p:nvPr/>
        </p:nvSpPr>
        <p:spPr bwMode="auto">
          <a:xfrm>
            <a:off x="3886388" y="1895508"/>
            <a:ext cx="204390" cy="300866"/>
          </a:xfrm>
          <a:custGeom>
            <a:avLst/>
            <a:gdLst>
              <a:gd name="T0" fmla="*/ 85 w 94"/>
              <a:gd name="T1" fmla="*/ 44 h 140"/>
              <a:gd name="T2" fmla="*/ 45 w 94"/>
              <a:gd name="T3" fmla="*/ 90 h 140"/>
              <a:gd name="T4" fmla="*/ 26 w 94"/>
              <a:gd name="T5" fmla="*/ 105 h 140"/>
              <a:gd name="T6" fmla="*/ 26 w 94"/>
              <a:gd name="T7" fmla="*/ 108 h 140"/>
              <a:gd name="T8" fmla="*/ 35 w 94"/>
              <a:gd name="T9" fmla="*/ 123 h 140"/>
              <a:gd name="T10" fmla="*/ 17 w 94"/>
              <a:gd name="T11" fmla="*/ 140 h 140"/>
              <a:gd name="T12" fmla="*/ 0 w 94"/>
              <a:gd name="T13" fmla="*/ 123 h 140"/>
              <a:gd name="T14" fmla="*/ 9 w 94"/>
              <a:gd name="T15" fmla="*/ 108 h 140"/>
              <a:gd name="T16" fmla="*/ 9 w 94"/>
              <a:gd name="T17" fmla="*/ 33 h 140"/>
              <a:gd name="T18" fmla="*/ 0 w 94"/>
              <a:gd name="T19" fmla="*/ 17 h 140"/>
              <a:gd name="T20" fmla="*/ 17 w 94"/>
              <a:gd name="T21" fmla="*/ 0 h 140"/>
              <a:gd name="T22" fmla="*/ 35 w 94"/>
              <a:gd name="T23" fmla="*/ 17 h 140"/>
              <a:gd name="T24" fmla="*/ 26 w 94"/>
              <a:gd name="T25" fmla="*/ 33 h 140"/>
              <a:gd name="T26" fmla="*/ 26 w 94"/>
              <a:gd name="T27" fmla="*/ 78 h 140"/>
              <a:gd name="T28" fmla="*/ 40 w 94"/>
              <a:gd name="T29" fmla="*/ 73 h 140"/>
              <a:gd name="T30" fmla="*/ 67 w 94"/>
              <a:gd name="T31" fmla="*/ 44 h 140"/>
              <a:gd name="T32" fmla="*/ 58 w 94"/>
              <a:gd name="T33" fmla="*/ 29 h 140"/>
              <a:gd name="T34" fmla="*/ 76 w 94"/>
              <a:gd name="T35" fmla="*/ 11 h 140"/>
              <a:gd name="T36" fmla="*/ 94 w 94"/>
              <a:gd name="T37" fmla="*/ 29 h 140"/>
              <a:gd name="T38" fmla="*/ 85 w 94"/>
              <a:gd name="T39" fmla="*/ 44 h 140"/>
              <a:gd name="T40" fmla="*/ 17 w 94"/>
              <a:gd name="T41" fmla="*/ 9 h 140"/>
              <a:gd name="T42" fmla="*/ 9 w 94"/>
              <a:gd name="T43" fmla="*/ 17 h 140"/>
              <a:gd name="T44" fmla="*/ 17 w 94"/>
              <a:gd name="T45" fmla="*/ 26 h 140"/>
              <a:gd name="T46" fmla="*/ 26 w 94"/>
              <a:gd name="T47" fmla="*/ 17 h 140"/>
              <a:gd name="T48" fmla="*/ 17 w 94"/>
              <a:gd name="T49" fmla="*/ 9 h 140"/>
              <a:gd name="T50" fmla="*/ 17 w 94"/>
              <a:gd name="T51" fmla="*/ 114 h 140"/>
              <a:gd name="T52" fmla="*/ 9 w 94"/>
              <a:gd name="T53" fmla="*/ 123 h 140"/>
              <a:gd name="T54" fmla="*/ 17 w 94"/>
              <a:gd name="T55" fmla="*/ 132 h 140"/>
              <a:gd name="T56" fmla="*/ 26 w 94"/>
              <a:gd name="T57" fmla="*/ 123 h 140"/>
              <a:gd name="T58" fmla="*/ 17 w 94"/>
              <a:gd name="T59" fmla="*/ 114 h 140"/>
              <a:gd name="T60" fmla="*/ 76 w 94"/>
              <a:gd name="T61" fmla="*/ 20 h 140"/>
              <a:gd name="T62" fmla="*/ 67 w 94"/>
              <a:gd name="T63" fmla="*/ 29 h 140"/>
              <a:gd name="T64" fmla="*/ 76 w 94"/>
              <a:gd name="T65" fmla="*/ 38 h 140"/>
              <a:gd name="T66" fmla="*/ 85 w 94"/>
              <a:gd name="T67" fmla="*/ 29 h 140"/>
              <a:gd name="T68" fmla="*/ 76 w 94"/>
              <a:gd name="T69" fmla="*/ 2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4" h="140">
                <a:moveTo>
                  <a:pt x="85" y="44"/>
                </a:moveTo>
                <a:cubicBezTo>
                  <a:pt x="84" y="77"/>
                  <a:pt x="61" y="85"/>
                  <a:pt x="45" y="90"/>
                </a:cubicBezTo>
                <a:cubicBezTo>
                  <a:pt x="31" y="94"/>
                  <a:pt x="26" y="96"/>
                  <a:pt x="26" y="105"/>
                </a:cubicBezTo>
                <a:cubicBezTo>
                  <a:pt x="26" y="108"/>
                  <a:pt x="26" y="108"/>
                  <a:pt x="26" y="108"/>
                </a:cubicBezTo>
                <a:cubicBezTo>
                  <a:pt x="31" y="111"/>
                  <a:pt x="35" y="116"/>
                  <a:pt x="35" y="123"/>
                </a:cubicBezTo>
                <a:cubicBezTo>
                  <a:pt x="35" y="132"/>
                  <a:pt x="27" y="140"/>
                  <a:pt x="17" y="140"/>
                </a:cubicBezTo>
                <a:cubicBezTo>
                  <a:pt x="8" y="140"/>
                  <a:pt x="0" y="132"/>
                  <a:pt x="0" y="123"/>
                </a:cubicBezTo>
                <a:cubicBezTo>
                  <a:pt x="0" y="116"/>
                  <a:pt x="3" y="111"/>
                  <a:pt x="9" y="108"/>
                </a:cubicBezTo>
                <a:cubicBezTo>
                  <a:pt x="9" y="33"/>
                  <a:pt x="9" y="33"/>
                  <a:pt x="9" y="33"/>
                </a:cubicBezTo>
                <a:cubicBezTo>
                  <a:pt x="3" y="29"/>
                  <a:pt x="0" y="24"/>
                  <a:pt x="0" y="17"/>
                </a:cubicBezTo>
                <a:cubicBezTo>
                  <a:pt x="0" y="8"/>
                  <a:pt x="8" y="0"/>
                  <a:pt x="17" y="0"/>
                </a:cubicBezTo>
                <a:cubicBezTo>
                  <a:pt x="27" y="0"/>
                  <a:pt x="35" y="8"/>
                  <a:pt x="35" y="17"/>
                </a:cubicBezTo>
                <a:cubicBezTo>
                  <a:pt x="35" y="24"/>
                  <a:pt x="31" y="29"/>
                  <a:pt x="26" y="33"/>
                </a:cubicBezTo>
                <a:cubicBezTo>
                  <a:pt x="26" y="78"/>
                  <a:pt x="26" y="78"/>
                  <a:pt x="26" y="78"/>
                </a:cubicBezTo>
                <a:cubicBezTo>
                  <a:pt x="31" y="76"/>
                  <a:pt x="36" y="74"/>
                  <a:pt x="40" y="73"/>
                </a:cubicBezTo>
                <a:cubicBezTo>
                  <a:pt x="57" y="67"/>
                  <a:pt x="67" y="63"/>
                  <a:pt x="67" y="44"/>
                </a:cubicBezTo>
                <a:cubicBezTo>
                  <a:pt x="62" y="41"/>
                  <a:pt x="58" y="36"/>
                  <a:pt x="58" y="29"/>
                </a:cubicBezTo>
                <a:cubicBezTo>
                  <a:pt x="58" y="19"/>
                  <a:pt x="66" y="11"/>
                  <a:pt x="76" y="11"/>
                </a:cubicBezTo>
                <a:cubicBezTo>
                  <a:pt x="86" y="11"/>
                  <a:pt x="94" y="19"/>
                  <a:pt x="94" y="29"/>
                </a:cubicBezTo>
                <a:cubicBezTo>
                  <a:pt x="94" y="36"/>
                  <a:pt x="90" y="41"/>
                  <a:pt x="85" y="44"/>
                </a:cubicBezTo>
                <a:close/>
                <a:moveTo>
                  <a:pt x="17" y="9"/>
                </a:moveTo>
                <a:cubicBezTo>
                  <a:pt x="13" y="9"/>
                  <a:pt x="9" y="12"/>
                  <a:pt x="9" y="17"/>
                </a:cubicBezTo>
                <a:cubicBezTo>
                  <a:pt x="9" y="22"/>
                  <a:pt x="13" y="26"/>
                  <a:pt x="17" y="26"/>
                </a:cubicBezTo>
                <a:cubicBezTo>
                  <a:pt x="22" y="26"/>
                  <a:pt x="26" y="22"/>
                  <a:pt x="26" y="17"/>
                </a:cubicBezTo>
                <a:cubicBezTo>
                  <a:pt x="26" y="12"/>
                  <a:pt x="22" y="9"/>
                  <a:pt x="17" y="9"/>
                </a:cubicBezTo>
                <a:close/>
                <a:moveTo>
                  <a:pt x="17" y="114"/>
                </a:moveTo>
                <a:cubicBezTo>
                  <a:pt x="13" y="114"/>
                  <a:pt x="9" y="118"/>
                  <a:pt x="9" y="123"/>
                </a:cubicBezTo>
                <a:cubicBezTo>
                  <a:pt x="9" y="128"/>
                  <a:pt x="13" y="132"/>
                  <a:pt x="17" y="132"/>
                </a:cubicBezTo>
                <a:cubicBezTo>
                  <a:pt x="22" y="132"/>
                  <a:pt x="26" y="128"/>
                  <a:pt x="26" y="123"/>
                </a:cubicBezTo>
                <a:cubicBezTo>
                  <a:pt x="26" y="118"/>
                  <a:pt x="22" y="114"/>
                  <a:pt x="17" y="114"/>
                </a:cubicBezTo>
                <a:close/>
                <a:moveTo>
                  <a:pt x="76" y="20"/>
                </a:moveTo>
                <a:cubicBezTo>
                  <a:pt x="71" y="20"/>
                  <a:pt x="67" y="24"/>
                  <a:pt x="67" y="29"/>
                </a:cubicBezTo>
                <a:cubicBezTo>
                  <a:pt x="67" y="34"/>
                  <a:pt x="71" y="38"/>
                  <a:pt x="76" y="38"/>
                </a:cubicBezTo>
                <a:cubicBezTo>
                  <a:pt x="81" y="38"/>
                  <a:pt x="85" y="34"/>
                  <a:pt x="85" y="29"/>
                </a:cubicBezTo>
                <a:cubicBezTo>
                  <a:pt x="85" y="24"/>
                  <a:pt x="81" y="20"/>
                  <a:pt x="76" y="20"/>
                </a:cubicBezTo>
                <a:close/>
              </a:path>
            </a:pathLst>
          </a:custGeom>
          <a:solidFill>
            <a:srgbClr val="00B0F0"/>
          </a:solidFill>
          <a:ln>
            <a:noFill/>
          </a:ln>
        </p:spPr>
        <p:txBody>
          <a:bodyPr vert="horz" wrap="square" lIns="91412" tIns="45706" rIns="91412" bIns="45706" numCol="1" anchor="t" anchorCtr="0" compatLnSpc="1"/>
          <a:lstStyle/>
          <a:p>
            <a:pPr algn="ctr" fontAlgn="base">
              <a:spcBef>
                <a:spcPct val="0"/>
              </a:spcBef>
              <a:spcAft>
                <a:spcPct val="0"/>
              </a:spcAft>
              <a:defRPr/>
            </a:pPr>
            <a:endParaRPr lang="en-US" sz="2200" kern="0">
              <a:solidFill>
                <a:srgbClr val="000000"/>
              </a:solidFill>
              <a:latin typeface="+mn-lt"/>
              <a:ea typeface="+mn-ea"/>
              <a:cs typeface="+mn-ea"/>
              <a:sym typeface="+mn-lt"/>
            </a:endParaRPr>
          </a:p>
        </p:txBody>
      </p:sp>
      <p:grpSp>
        <p:nvGrpSpPr>
          <p:cNvPr id="188" name="组合 187"/>
          <p:cNvGrpSpPr/>
          <p:nvPr/>
        </p:nvGrpSpPr>
        <p:grpSpPr>
          <a:xfrm>
            <a:off x="4806076" y="3055366"/>
            <a:ext cx="613304" cy="613303"/>
            <a:chOff x="304800" y="673100"/>
            <a:chExt cx="4000500" cy="4000500"/>
          </a:xfrm>
          <a:effectLst>
            <a:outerShdw blurRad="444500" dist="254000" dir="8100000" algn="tr" rotWithShape="0">
              <a:prstClr val="black">
                <a:alpha val="50000"/>
              </a:prstClr>
            </a:outerShdw>
          </a:effectLst>
        </p:grpSpPr>
        <p:sp>
          <p:nvSpPr>
            <p:cNvPr id="189" name="同心圆 18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fontAlgn="auto">
                <a:spcBef>
                  <a:spcPts val="0"/>
                </a:spcBef>
                <a:spcAft>
                  <a:spcPts val="0"/>
                </a:spcAft>
                <a:defRPr/>
              </a:pPr>
              <a:endParaRPr lang="zh-CN" altLang="en-US" sz="1800" kern="0">
                <a:solidFill>
                  <a:sysClr val="windowText" lastClr="000000"/>
                </a:solidFill>
                <a:latin typeface="+mn-lt"/>
                <a:ea typeface="+mn-ea"/>
                <a:cs typeface="+mn-ea"/>
                <a:sym typeface="+mn-lt"/>
              </a:endParaRPr>
            </a:p>
          </p:txBody>
        </p:sp>
        <p:sp>
          <p:nvSpPr>
            <p:cNvPr id="190" name="椭圆 189"/>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fontAlgn="auto">
                <a:spcBef>
                  <a:spcPts val="0"/>
                </a:spcBef>
                <a:spcAft>
                  <a:spcPts val="0"/>
                </a:spcAft>
                <a:defRPr/>
              </a:pPr>
              <a:endParaRPr lang="zh-CN" altLang="en-US" sz="1800" kern="0">
                <a:solidFill>
                  <a:sysClr val="window" lastClr="FFFFFF"/>
                </a:solidFill>
                <a:latin typeface="+mn-lt"/>
                <a:ea typeface="+mn-ea"/>
                <a:cs typeface="+mn-ea"/>
                <a:sym typeface="+mn-lt"/>
              </a:endParaRPr>
            </a:p>
          </p:txBody>
        </p:sp>
      </p:grpSp>
      <p:sp>
        <p:nvSpPr>
          <p:cNvPr id="191" name="Freeform 10"/>
          <p:cNvSpPr>
            <a:spLocks noEditPoints="1"/>
          </p:cNvSpPr>
          <p:nvPr/>
        </p:nvSpPr>
        <p:spPr bwMode="auto">
          <a:xfrm>
            <a:off x="4980678" y="3254867"/>
            <a:ext cx="264098" cy="203797"/>
          </a:xfrm>
          <a:custGeom>
            <a:avLst/>
            <a:gdLst>
              <a:gd name="T0" fmla="*/ 164 w 164"/>
              <a:gd name="T1" fmla="*/ 114 h 128"/>
              <a:gd name="T2" fmla="*/ 149 w 164"/>
              <a:gd name="T3" fmla="*/ 128 h 128"/>
              <a:gd name="T4" fmla="*/ 15 w 164"/>
              <a:gd name="T5" fmla="*/ 128 h 128"/>
              <a:gd name="T6" fmla="*/ 0 w 164"/>
              <a:gd name="T7" fmla="*/ 114 h 128"/>
              <a:gd name="T8" fmla="*/ 0 w 164"/>
              <a:gd name="T9" fmla="*/ 14 h 128"/>
              <a:gd name="T10" fmla="*/ 15 w 164"/>
              <a:gd name="T11" fmla="*/ 0 h 128"/>
              <a:gd name="T12" fmla="*/ 149 w 164"/>
              <a:gd name="T13" fmla="*/ 0 h 128"/>
              <a:gd name="T14" fmla="*/ 164 w 164"/>
              <a:gd name="T15" fmla="*/ 14 h 128"/>
              <a:gd name="T16" fmla="*/ 164 w 164"/>
              <a:gd name="T17" fmla="*/ 114 h 128"/>
              <a:gd name="T18" fmla="*/ 149 w 164"/>
              <a:gd name="T19" fmla="*/ 11 h 128"/>
              <a:gd name="T20" fmla="*/ 15 w 164"/>
              <a:gd name="T21" fmla="*/ 11 h 128"/>
              <a:gd name="T22" fmla="*/ 12 w 164"/>
              <a:gd name="T23" fmla="*/ 14 h 128"/>
              <a:gd name="T24" fmla="*/ 25 w 164"/>
              <a:gd name="T25" fmla="*/ 40 h 128"/>
              <a:gd name="T26" fmla="*/ 62 w 164"/>
              <a:gd name="T27" fmla="*/ 69 h 128"/>
              <a:gd name="T28" fmla="*/ 82 w 164"/>
              <a:gd name="T29" fmla="*/ 82 h 128"/>
              <a:gd name="T30" fmla="*/ 82 w 164"/>
              <a:gd name="T31" fmla="*/ 82 h 128"/>
              <a:gd name="T32" fmla="*/ 82 w 164"/>
              <a:gd name="T33" fmla="*/ 82 h 128"/>
              <a:gd name="T34" fmla="*/ 102 w 164"/>
              <a:gd name="T35" fmla="*/ 69 h 128"/>
              <a:gd name="T36" fmla="*/ 139 w 164"/>
              <a:gd name="T37" fmla="*/ 40 h 128"/>
              <a:gd name="T38" fmla="*/ 152 w 164"/>
              <a:gd name="T39" fmla="*/ 18 h 128"/>
              <a:gd name="T40" fmla="*/ 149 w 164"/>
              <a:gd name="T41" fmla="*/ 11 h 128"/>
              <a:gd name="T42" fmla="*/ 152 w 164"/>
              <a:gd name="T43" fmla="*/ 43 h 128"/>
              <a:gd name="T44" fmla="*/ 146 w 164"/>
              <a:gd name="T45" fmla="*/ 50 h 128"/>
              <a:gd name="T46" fmla="*/ 107 w 164"/>
              <a:gd name="T47" fmla="*/ 80 h 128"/>
              <a:gd name="T48" fmla="*/ 82 w 164"/>
              <a:gd name="T49" fmla="*/ 93 h 128"/>
              <a:gd name="T50" fmla="*/ 82 w 164"/>
              <a:gd name="T51" fmla="*/ 93 h 128"/>
              <a:gd name="T52" fmla="*/ 82 w 164"/>
              <a:gd name="T53" fmla="*/ 93 h 128"/>
              <a:gd name="T54" fmla="*/ 57 w 164"/>
              <a:gd name="T55" fmla="*/ 80 h 128"/>
              <a:gd name="T56" fmla="*/ 18 w 164"/>
              <a:gd name="T57" fmla="*/ 50 h 128"/>
              <a:gd name="T58" fmla="*/ 12 w 164"/>
              <a:gd name="T59" fmla="*/ 43 h 128"/>
              <a:gd name="T60" fmla="*/ 12 w 164"/>
              <a:gd name="T61" fmla="*/ 114 h 128"/>
              <a:gd name="T62" fmla="*/ 15 w 164"/>
              <a:gd name="T63" fmla="*/ 117 h 128"/>
              <a:gd name="T64" fmla="*/ 149 w 164"/>
              <a:gd name="T65" fmla="*/ 117 h 128"/>
              <a:gd name="T66" fmla="*/ 152 w 164"/>
              <a:gd name="T67" fmla="*/ 114 h 128"/>
              <a:gd name="T68" fmla="*/ 152 w 164"/>
              <a:gd name="T6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4" h="128">
                <a:moveTo>
                  <a:pt x="164" y="114"/>
                </a:moveTo>
                <a:cubicBezTo>
                  <a:pt x="164" y="122"/>
                  <a:pt x="157" y="128"/>
                  <a:pt x="149" y="128"/>
                </a:cubicBezTo>
                <a:cubicBezTo>
                  <a:pt x="15" y="128"/>
                  <a:pt x="15" y="128"/>
                  <a:pt x="15" y="128"/>
                </a:cubicBezTo>
                <a:cubicBezTo>
                  <a:pt x="7" y="128"/>
                  <a:pt x="0" y="122"/>
                  <a:pt x="0" y="114"/>
                </a:cubicBezTo>
                <a:cubicBezTo>
                  <a:pt x="0" y="14"/>
                  <a:pt x="0" y="14"/>
                  <a:pt x="0" y="14"/>
                </a:cubicBezTo>
                <a:cubicBezTo>
                  <a:pt x="0" y="6"/>
                  <a:pt x="7" y="0"/>
                  <a:pt x="15" y="0"/>
                </a:cubicBezTo>
                <a:cubicBezTo>
                  <a:pt x="149" y="0"/>
                  <a:pt x="149" y="0"/>
                  <a:pt x="149" y="0"/>
                </a:cubicBezTo>
                <a:cubicBezTo>
                  <a:pt x="157" y="0"/>
                  <a:pt x="164" y="6"/>
                  <a:pt x="164" y="14"/>
                </a:cubicBezTo>
                <a:lnTo>
                  <a:pt x="164" y="114"/>
                </a:lnTo>
                <a:close/>
                <a:moveTo>
                  <a:pt x="149" y="11"/>
                </a:moveTo>
                <a:cubicBezTo>
                  <a:pt x="15" y="11"/>
                  <a:pt x="15" y="11"/>
                  <a:pt x="15" y="11"/>
                </a:cubicBezTo>
                <a:cubicBezTo>
                  <a:pt x="13" y="11"/>
                  <a:pt x="12" y="13"/>
                  <a:pt x="12" y="14"/>
                </a:cubicBezTo>
                <a:cubicBezTo>
                  <a:pt x="12" y="25"/>
                  <a:pt x="17" y="34"/>
                  <a:pt x="25" y="40"/>
                </a:cubicBezTo>
                <a:cubicBezTo>
                  <a:pt x="37" y="50"/>
                  <a:pt x="50" y="59"/>
                  <a:pt x="62" y="69"/>
                </a:cubicBezTo>
                <a:cubicBezTo>
                  <a:pt x="67" y="73"/>
                  <a:pt x="76" y="82"/>
                  <a:pt x="82" y="82"/>
                </a:cubicBezTo>
                <a:cubicBezTo>
                  <a:pt x="82" y="82"/>
                  <a:pt x="82" y="82"/>
                  <a:pt x="82" y="82"/>
                </a:cubicBezTo>
                <a:cubicBezTo>
                  <a:pt x="82" y="82"/>
                  <a:pt x="82" y="82"/>
                  <a:pt x="82" y="82"/>
                </a:cubicBezTo>
                <a:cubicBezTo>
                  <a:pt x="89" y="82"/>
                  <a:pt x="97" y="73"/>
                  <a:pt x="102" y="69"/>
                </a:cubicBezTo>
                <a:cubicBezTo>
                  <a:pt x="114" y="59"/>
                  <a:pt x="127" y="50"/>
                  <a:pt x="139" y="40"/>
                </a:cubicBezTo>
                <a:cubicBezTo>
                  <a:pt x="145" y="36"/>
                  <a:pt x="152" y="25"/>
                  <a:pt x="152" y="18"/>
                </a:cubicBezTo>
                <a:cubicBezTo>
                  <a:pt x="152" y="15"/>
                  <a:pt x="153" y="11"/>
                  <a:pt x="149" y="11"/>
                </a:cubicBezTo>
                <a:close/>
                <a:moveTo>
                  <a:pt x="152" y="43"/>
                </a:moveTo>
                <a:cubicBezTo>
                  <a:pt x="150" y="46"/>
                  <a:pt x="148" y="48"/>
                  <a:pt x="146" y="50"/>
                </a:cubicBezTo>
                <a:cubicBezTo>
                  <a:pt x="133" y="60"/>
                  <a:pt x="120" y="70"/>
                  <a:pt x="107" y="80"/>
                </a:cubicBezTo>
                <a:cubicBezTo>
                  <a:pt x="100" y="86"/>
                  <a:pt x="92" y="93"/>
                  <a:pt x="82" y="93"/>
                </a:cubicBezTo>
                <a:cubicBezTo>
                  <a:pt x="82" y="93"/>
                  <a:pt x="82" y="93"/>
                  <a:pt x="82" y="93"/>
                </a:cubicBezTo>
                <a:cubicBezTo>
                  <a:pt x="82" y="93"/>
                  <a:pt x="82" y="93"/>
                  <a:pt x="82" y="93"/>
                </a:cubicBezTo>
                <a:cubicBezTo>
                  <a:pt x="72" y="93"/>
                  <a:pt x="64" y="86"/>
                  <a:pt x="57" y="80"/>
                </a:cubicBezTo>
                <a:cubicBezTo>
                  <a:pt x="44" y="70"/>
                  <a:pt x="31" y="60"/>
                  <a:pt x="18" y="50"/>
                </a:cubicBezTo>
                <a:cubicBezTo>
                  <a:pt x="16" y="48"/>
                  <a:pt x="14" y="46"/>
                  <a:pt x="12" y="43"/>
                </a:cubicBezTo>
                <a:cubicBezTo>
                  <a:pt x="12" y="114"/>
                  <a:pt x="12" y="114"/>
                  <a:pt x="12" y="114"/>
                </a:cubicBezTo>
                <a:cubicBezTo>
                  <a:pt x="12" y="115"/>
                  <a:pt x="13" y="117"/>
                  <a:pt x="15" y="117"/>
                </a:cubicBezTo>
                <a:cubicBezTo>
                  <a:pt x="149" y="117"/>
                  <a:pt x="149" y="117"/>
                  <a:pt x="149" y="117"/>
                </a:cubicBezTo>
                <a:cubicBezTo>
                  <a:pt x="151" y="117"/>
                  <a:pt x="152" y="115"/>
                  <a:pt x="152" y="114"/>
                </a:cubicBezTo>
                <a:lnTo>
                  <a:pt x="152" y="43"/>
                </a:lnTo>
                <a:close/>
              </a:path>
            </a:pathLst>
          </a:custGeom>
          <a:solidFill>
            <a:srgbClr val="0070C0"/>
          </a:solidFill>
          <a:ln>
            <a:noFill/>
          </a:ln>
        </p:spPr>
        <p:txBody>
          <a:bodyPr vert="horz" wrap="square" lIns="91412" tIns="45706" rIns="91412" bIns="45706" numCol="1" anchor="t" anchorCtr="0" compatLnSpc="1"/>
          <a:lstStyle/>
          <a:p>
            <a:pPr algn="ctr" fontAlgn="base">
              <a:spcBef>
                <a:spcPct val="0"/>
              </a:spcBef>
              <a:spcAft>
                <a:spcPct val="0"/>
              </a:spcAft>
              <a:defRPr/>
            </a:pPr>
            <a:endParaRPr lang="en-US" sz="2200" kern="0">
              <a:solidFill>
                <a:srgbClr val="000000"/>
              </a:solidFill>
              <a:latin typeface="+mn-lt"/>
              <a:ea typeface="+mn-ea"/>
              <a:cs typeface="+mn-ea"/>
              <a:sym typeface="+mn-lt"/>
            </a:endParaRPr>
          </a:p>
        </p:txBody>
      </p:sp>
      <p:grpSp>
        <p:nvGrpSpPr>
          <p:cNvPr id="192" name="组合 191"/>
          <p:cNvGrpSpPr/>
          <p:nvPr/>
        </p:nvGrpSpPr>
        <p:grpSpPr>
          <a:xfrm>
            <a:off x="6350984" y="916077"/>
            <a:ext cx="613304" cy="613303"/>
            <a:chOff x="304800" y="673100"/>
            <a:chExt cx="4000500" cy="4000500"/>
          </a:xfrm>
          <a:effectLst>
            <a:outerShdw blurRad="444500" dist="254000" dir="8100000" algn="tr" rotWithShape="0">
              <a:prstClr val="black">
                <a:alpha val="50000"/>
              </a:prstClr>
            </a:outerShdw>
          </a:effectLst>
        </p:grpSpPr>
        <p:sp>
          <p:nvSpPr>
            <p:cNvPr id="193" name="同心圆 19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fontAlgn="auto">
                <a:spcBef>
                  <a:spcPts val="0"/>
                </a:spcBef>
                <a:spcAft>
                  <a:spcPts val="0"/>
                </a:spcAft>
                <a:defRPr/>
              </a:pPr>
              <a:endParaRPr lang="zh-CN" altLang="en-US" sz="1800" kern="0">
                <a:solidFill>
                  <a:sysClr val="windowText" lastClr="000000"/>
                </a:solidFill>
                <a:latin typeface="+mn-lt"/>
                <a:ea typeface="+mn-ea"/>
                <a:cs typeface="+mn-ea"/>
                <a:sym typeface="+mn-lt"/>
              </a:endParaRPr>
            </a:p>
          </p:txBody>
        </p:sp>
        <p:sp>
          <p:nvSpPr>
            <p:cNvPr id="194" name="椭圆 193"/>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fontAlgn="auto">
                <a:spcBef>
                  <a:spcPts val="0"/>
                </a:spcBef>
                <a:spcAft>
                  <a:spcPts val="0"/>
                </a:spcAft>
                <a:defRPr/>
              </a:pPr>
              <a:endParaRPr lang="zh-CN" altLang="en-US" sz="1800" kern="0">
                <a:solidFill>
                  <a:sysClr val="window" lastClr="FFFFFF"/>
                </a:solidFill>
                <a:latin typeface="+mn-lt"/>
                <a:ea typeface="+mn-ea"/>
                <a:cs typeface="+mn-ea"/>
                <a:sym typeface="+mn-lt"/>
              </a:endParaRPr>
            </a:p>
          </p:txBody>
        </p:sp>
      </p:grpSp>
      <p:sp>
        <p:nvSpPr>
          <p:cNvPr id="195" name="Freeform 9"/>
          <p:cNvSpPr>
            <a:spLocks noEditPoints="1"/>
          </p:cNvSpPr>
          <p:nvPr/>
        </p:nvSpPr>
        <p:spPr bwMode="auto">
          <a:xfrm>
            <a:off x="6538302" y="1110823"/>
            <a:ext cx="266917" cy="197326"/>
          </a:xfrm>
          <a:custGeom>
            <a:avLst/>
            <a:gdLst>
              <a:gd name="T0" fmla="*/ 302 w 302"/>
              <a:gd name="T1" fmla="*/ 226 h 226"/>
              <a:gd name="T2" fmla="*/ 0 w 302"/>
              <a:gd name="T3" fmla="*/ 226 h 226"/>
              <a:gd name="T4" fmla="*/ 0 w 302"/>
              <a:gd name="T5" fmla="*/ 0 h 226"/>
              <a:gd name="T6" fmla="*/ 17 w 302"/>
              <a:gd name="T7" fmla="*/ 0 h 226"/>
              <a:gd name="T8" fmla="*/ 17 w 302"/>
              <a:gd name="T9" fmla="*/ 206 h 226"/>
              <a:gd name="T10" fmla="*/ 302 w 302"/>
              <a:gd name="T11" fmla="*/ 206 h 226"/>
              <a:gd name="T12" fmla="*/ 302 w 302"/>
              <a:gd name="T13" fmla="*/ 226 h 226"/>
              <a:gd name="T14" fmla="*/ 282 w 302"/>
              <a:gd name="T15" fmla="*/ 188 h 226"/>
              <a:gd name="T16" fmla="*/ 37 w 302"/>
              <a:gd name="T17" fmla="*/ 188 h 226"/>
              <a:gd name="T18" fmla="*/ 37 w 302"/>
              <a:gd name="T19" fmla="*/ 103 h 226"/>
              <a:gd name="T20" fmla="*/ 103 w 302"/>
              <a:gd name="T21" fmla="*/ 17 h 226"/>
              <a:gd name="T22" fmla="*/ 189 w 302"/>
              <a:gd name="T23" fmla="*/ 103 h 226"/>
              <a:gd name="T24" fmla="*/ 245 w 302"/>
              <a:gd name="T25" fmla="*/ 56 h 226"/>
              <a:gd name="T26" fmla="*/ 282 w 302"/>
              <a:gd name="T27" fmla="*/ 188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2" h="226">
                <a:moveTo>
                  <a:pt x="302" y="226"/>
                </a:moveTo>
                <a:lnTo>
                  <a:pt x="0" y="226"/>
                </a:lnTo>
                <a:lnTo>
                  <a:pt x="0" y="0"/>
                </a:lnTo>
                <a:lnTo>
                  <a:pt x="17" y="0"/>
                </a:lnTo>
                <a:lnTo>
                  <a:pt x="17" y="206"/>
                </a:lnTo>
                <a:lnTo>
                  <a:pt x="302" y="206"/>
                </a:lnTo>
                <a:lnTo>
                  <a:pt x="302" y="226"/>
                </a:lnTo>
                <a:close/>
                <a:moveTo>
                  <a:pt x="282" y="188"/>
                </a:moveTo>
                <a:lnTo>
                  <a:pt x="37" y="188"/>
                </a:lnTo>
                <a:lnTo>
                  <a:pt x="37" y="103"/>
                </a:lnTo>
                <a:lnTo>
                  <a:pt x="103" y="17"/>
                </a:lnTo>
                <a:lnTo>
                  <a:pt x="189" y="103"/>
                </a:lnTo>
                <a:lnTo>
                  <a:pt x="245" y="56"/>
                </a:lnTo>
                <a:lnTo>
                  <a:pt x="282" y="188"/>
                </a:lnTo>
                <a:close/>
              </a:path>
            </a:pathLst>
          </a:custGeom>
          <a:solidFill>
            <a:srgbClr val="0070C0"/>
          </a:solidFill>
          <a:ln>
            <a:noFill/>
          </a:ln>
        </p:spPr>
        <p:txBody>
          <a:bodyPr vert="horz" wrap="square" lIns="91412" tIns="45706" rIns="91412" bIns="45706" numCol="1" anchor="t" anchorCtr="0" compatLnSpc="1"/>
          <a:lstStyle/>
          <a:p>
            <a:pPr algn="ctr" fontAlgn="base">
              <a:spcBef>
                <a:spcPct val="0"/>
              </a:spcBef>
              <a:spcAft>
                <a:spcPct val="0"/>
              </a:spcAft>
              <a:defRPr/>
            </a:pPr>
            <a:endParaRPr lang="en-US" sz="2200" kern="0">
              <a:solidFill>
                <a:srgbClr val="000000"/>
              </a:solidFill>
              <a:latin typeface="+mn-lt"/>
              <a:ea typeface="+mn-ea"/>
              <a:cs typeface="+mn-ea"/>
              <a:sym typeface="+mn-lt"/>
            </a:endParaRPr>
          </a:p>
        </p:txBody>
      </p:sp>
      <p:grpSp>
        <p:nvGrpSpPr>
          <p:cNvPr id="196" name="组合 195"/>
          <p:cNvGrpSpPr/>
          <p:nvPr/>
        </p:nvGrpSpPr>
        <p:grpSpPr>
          <a:xfrm>
            <a:off x="6624874" y="2730392"/>
            <a:ext cx="613304" cy="613303"/>
            <a:chOff x="304800" y="673100"/>
            <a:chExt cx="4000500" cy="4000500"/>
          </a:xfrm>
          <a:effectLst>
            <a:outerShdw blurRad="444500" dist="254000" dir="8100000" algn="tr" rotWithShape="0">
              <a:prstClr val="black">
                <a:alpha val="50000"/>
              </a:prstClr>
            </a:outerShdw>
          </a:effectLst>
        </p:grpSpPr>
        <p:sp>
          <p:nvSpPr>
            <p:cNvPr id="197" name="同心圆 19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fontAlgn="auto">
                <a:spcBef>
                  <a:spcPts val="0"/>
                </a:spcBef>
                <a:spcAft>
                  <a:spcPts val="0"/>
                </a:spcAft>
                <a:defRPr/>
              </a:pPr>
              <a:endParaRPr lang="zh-CN" altLang="en-US" sz="1800" kern="0">
                <a:solidFill>
                  <a:sysClr val="windowText" lastClr="000000"/>
                </a:solidFill>
                <a:latin typeface="+mn-lt"/>
                <a:ea typeface="+mn-ea"/>
                <a:cs typeface="+mn-ea"/>
                <a:sym typeface="+mn-lt"/>
              </a:endParaRPr>
            </a:p>
          </p:txBody>
        </p:sp>
        <p:sp>
          <p:nvSpPr>
            <p:cNvPr id="198" name="椭圆 19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fontAlgn="auto">
                <a:spcBef>
                  <a:spcPts val="0"/>
                </a:spcBef>
                <a:spcAft>
                  <a:spcPts val="0"/>
                </a:spcAft>
                <a:defRPr/>
              </a:pPr>
              <a:endParaRPr lang="zh-CN" altLang="en-US" sz="1800" kern="0">
                <a:solidFill>
                  <a:sysClr val="window" lastClr="FFFFFF"/>
                </a:solidFill>
                <a:latin typeface="+mn-lt"/>
                <a:ea typeface="+mn-ea"/>
                <a:cs typeface="+mn-ea"/>
                <a:sym typeface="+mn-lt"/>
              </a:endParaRPr>
            </a:p>
          </p:txBody>
        </p:sp>
      </p:grpSp>
      <p:sp>
        <p:nvSpPr>
          <p:cNvPr id="199" name="Freeform 6"/>
          <p:cNvSpPr>
            <a:spLocks noEditPoints="1"/>
          </p:cNvSpPr>
          <p:nvPr/>
        </p:nvSpPr>
        <p:spPr bwMode="auto">
          <a:xfrm>
            <a:off x="6743812" y="2931058"/>
            <a:ext cx="322423" cy="211972"/>
          </a:xfrm>
          <a:custGeom>
            <a:avLst/>
            <a:gdLst>
              <a:gd name="T0" fmla="*/ 176 w 176"/>
              <a:gd name="T1" fmla="*/ 99 h 117"/>
              <a:gd name="T2" fmla="*/ 176 w 176"/>
              <a:gd name="T3" fmla="*/ 108 h 117"/>
              <a:gd name="T4" fmla="*/ 161 w 176"/>
              <a:gd name="T5" fmla="*/ 117 h 117"/>
              <a:gd name="T6" fmla="*/ 15 w 176"/>
              <a:gd name="T7" fmla="*/ 117 h 117"/>
              <a:gd name="T8" fmla="*/ 0 w 176"/>
              <a:gd name="T9" fmla="*/ 108 h 117"/>
              <a:gd name="T10" fmla="*/ 0 w 176"/>
              <a:gd name="T11" fmla="*/ 99 h 117"/>
              <a:gd name="T12" fmla="*/ 15 w 176"/>
              <a:gd name="T13" fmla="*/ 99 h 117"/>
              <a:gd name="T14" fmla="*/ 161 w 176"/>
              <a:gd name="T15" fmla="*/ 99 h 117"/>
              <a:gd name="T16" fmla="*/ 176 w 176"/>
              <a:gd name="T17" fmla="*/ 99 h 117"/>
              <a:gd name="T18" fmla="*/ 24 w 176"/>
              <a:gd name="T19" fmla="*/ 79 h 117"/>
              <a:gd name="T20" fmla="*/ 24 w 176"/>
              <a:gd name="T21" fmla="*/ 14 h 117"/>
              <a:gd name="T22" fmla="*/ 38 w 176"/>
              <a:gd name="T23" fmla="*/ 0 h 117"/>
              <a:gd name="T24" fmla="*/ 138 w 176"/>
              <a:gd name="T25" fmla="*/ 0 h 117"/>
              <a:gd name="T26" fmla="*/ 152 w 176"/>
              <a:gd name="T27" fmla="*/ 14 h 117"/>
              <a:gd name="T28" fmla="*/ 152 w 176"/>
              <a:gd name="T29" fmla="*/ 79 h 117"/>
              <a:gd name="T30" fmla="*/ 138 w 176"/>
              <a:gd name="T31" fmla="*/ 93 h 117"/>
              <a:gd name="T32" fmla="*/ 38 w 176"/>
              <a:gd name="T33" fmla="*/ 93 h 117"/>
              <a:gd name="T34" fmla="*/ 24 w 176"/>
              <a:gd name="T35" fmla="*/ 79 h 117"/>
              <a:gd name="T36" fmla="*/ 35 w 176"/>
              <a:gd name="T37" fmla="*/ 79 h 117"/>
              <a:gd name="T38" fmla="*/ 38 w 176"/>
              <a:gd name="T39" fmla="*/ 82 h 117"/>
              <a:gd name="T40" fmla="*/ 138 w 176"/>
              <a:gd name="T41" fmla="*/ 82 h 117"/>
              <a:gd name="T42" fmla="*/ 141 w 176"/>
              <a:gd name="T43" fmla="*/ 79 h 117"/>
              <a:gd name="T44" fmla="*/ 141 w 176"/>
              <a:gd name="T45" fmla="*/ 14 h 117"/>
              <a:gd name="T46" fmla="*/ 138 w 176"/>
              <a:gd name="T47" fmla="*/ 11 h 117"/>
              <a:gd name="T48" fmla="*/ 38 w 176"/>
              <a:gd name="T49" fmla="*/ 11 h 117"/>
              <a:gd name="T50" fmla="*/ 35 w 176"/>
              <a:gd name="T51" fmla="*/ 14 h 117"/>
              <a:gd name="T52" fmla="*/ 35 w 176"/>
              <a:gd name="T53" fmla="*/ 79 h 117"/>
              <a:gd name="T54" fmla="*/ 97 w 176"/>
              <a:gd name="T55" fmla="*/ 107 h 117"/>
              <a:gd name="T56" fmla="*/ 95 w 176"/>
              <a:gd name="T57" fmla="*/ 105 h 117"/>
              <a:gd name="T58" fmla="*/ 81 w 176"/>
              <a:gd name="T59" fmla="*/ 105 h 117"/>
              <a:gd name="T60" fmla="*/ 79 w 176"/>
              <a:gd name="T61" fmla="*/ 107 h 117"/>
              <a:gd name="T62" fmla="*/ 81 w 176"/>
              <a:gd name="T63" fmla="*/ 108 h 117"/>
              <a:gd name="T64" fmla="*/ 95 w 176"/>
              <a:gd name="T65" fmla="*/ 108 h 117"/>
              <a:gd name="T66" fmla="*/ 97 w 176"/>
              <a:gd name="T67" fmla="*/ 10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6" h="117">
                <a:moveTo>
                  <a:pt x="176" y="99"/>
                </a:moveTo>
                <a:cubicBezTo>
                  <a:pt x="176" y="108"/>
                  <a:pt x="176" y="108"/>
                  <a:pt x="176" y="108"/>
                </a:cubicBezTo>
                <a:cubicBezTo>
                  <a:pt x="176" y="113"/>
                  <a:pt x="169" y="117"/>
                  <a:pt x="161" y="117"/>
                </a:cubicBezTo>
                <a:cubicBezTo>
                  <a:pt x="15" y="117"/>
                  <a:pt x="15" y="117"/>
                  <a:pt x="15" y="117"/>
                </a:cubicBezTo>
                <a:cubicBezTo>
                  <a:pt x="7" y="117"/>
                  <a:pt x="0" y="113"/>
                  <a:pt x="0" y="108"/>
                </a:cubicBezTo>
                <a:cubicBezTo>
                  <a:pt x="0" y="99"/>
                  <a:pt x="0" y="99"/>
                  <a:pt x="0" y="99"/>
                </a:cubicBezTo>
                <a:cubicBezTo>
                  <a:pt x="15" y="99"/>
                  <a:pt x="15" y="99"/>
                  <a:pt x="15" y="99"/>
                </a:cubicBezTo>
                <a:cubicBezTo>
                  <a:pt x="161" y="99"/>
                  <a:pt x="161" y="99"/>
                  <a:pt x="161" y="99"/>
                </a:cubicBezTo>
                <a:lnTo>
                  <a:pt x="176" y="99"/>
                </a:lnTo>
                <a:close/>
                <a:moveTo>
                  <a:pt x="24" y="79"/>
                </a:moveTo>
                <a:cubicBezTo>
                  <a:pt x="24" y="14"/>
                  <a:pt x="24" y="14"/>
                  <a:pt x="24" y="14"/>
                </a:cubicBezTo>
                <a:cubicBezTo>
                  <a:pt x="24" y="6"/>
                  <a:pt x="30" y="0"/>
                  <a:pt x="38" y="0"/>
                </a:cubicBezTo>
                <a:cubicBezTo>
                  <a:pt x="138" y="0"/>
                  <a:pt x="138" y="0"/>
                  <a:pt x="138" y="0"/>
                </a:cubicBezTo>
                <a:cubicBezTo>
                  <a:pt x="146" y="0"/>
                  <a:pt x="152" y="6"/>
                  <a:pt x="152" y="14"/>
                </a:cubicBezTo>
                <a:cubicBezTo>
                  <a:pt x="152" y="79"/>
                  <a:pt x="152" y="79"/>
                  <a:pt x="152" y="79"/>
                </a:cubicBezTo>
                <a:cubicBezTo>
                  <a:pt x="152" y="87"/>
                  <a:pt x="146" y="93"/>
                  <a:pt x="138" y="93"/>
                </a:cubicBezTo>
                <a:cubicBezTo>
                  <a:pt x="38" y="93"/>
                  <a:pt x="38" y="93"/>
                  <a:pt x="38" y="93"/>
                </a:cubicBezTo>
                <a:cubicBezTo>
                  <a:pt x="30" y="93"/>
                  <a:pt x="24" y="87"/>
                  <a:pt x="24" y="79"/>
                </a:cubicBezTo>
                <a:close/>
                <a:moveTo>
                  <a:pt x="35" y="79"/>
                </a:moveTo>
                <a:cubicBezTo>
                  <a:pt x="35" y="80"/>
                  <a:pt x="37" y="82"/>
                  <a:pt x="38" y="82"/>
                </a:cubicBezTo>
                <a:cubicBezTo>
                  <a:pt x="138" y="82"/>
                  <a:pt x="138" y="82"/>
                  <a:pt x="138" y="82"/>
                </a:cubicBezTo>
                <a:cubicBezTo>
                  <a:pt x="139" y="82"/>
                  <a:pt x="141" y="80"/>
                  <a:pt x="141" y="79"/>
                </a:cubicBezTo>
                <a:cubicBezTo>
                  <a:pt x="141" y="14"/>
                  <a:pt x="141" y="14"/>
                  <a:pt x="141" y="14"/>
                </a:cubicBezTo>
                <a:cubicBezTo>
                  <a:pt x="141" y="13"/>
                  <a:pt x="139" y="11"/>
                  <a:pt x="138" y="11"/>
                </a:cubicBezTo>
                <a:cubicBezTo>
                  <a:pt x="38" y="11"/>
                  <a:pt x="38" y="11"/>
                  <a:pt x="38" y="11"/>
                </a:cubicBezTo>
                <a:cubicBezTo>
                  <a:pt x="37" y="11"/>
                  <a:pt x="35" y="13"/>
                  <a:pt x="35" y="14"/>
                </a:cubicBezTo>
                <a:lnTo>
                  <a:pt x="35" y="79"/>
                </a:lnTo>
                <a:close/>
                <a:moveTo>
                  <a:pt x="97" y="107"/>
                </a:moveTo>
                <a:cubicBezTo>
                  <a:pt x="97" y="106"/>
                  <a:pt x="96" y="105"/>
                  <a:pt x="95" y="105"/>
                </a:cubicBezTo>
                <a:cubicBezTo>
                  <a:pt x="81" y="105"/>
                  <a:pt x="81" y="105"/>
                  <a:pt x="81" y="105"/>
                </a:cubicBezTo>
                <a:cubicBezTo>
                  <a:pt x="80" y="105"/>
                  <a:pt x="79" y="106"/>
                  <a:pt x="79" y="107"/>
                </a:cubicBezTo>
                <a:cubicBezTo>
                  <a:pt x="79" y="107"/>
                  <a:pt x="80" y="108"/>
                  <a:pt x="81" y="108"/>
                </a:cubicBezTo>
                <a:cubicBezTo>
                  <a:pt x="95" y="108"/>
                  <a:pt x="95" y="108"/>
                  <a:pt x="95" y="108"/>
                </a:cubicBezTo>
                <a:cubicBezTo>
                  <a:pt x="96" y="108"/>
                  <a:pt x="97" y="107"/>
                  <a:pt x="97" y="107"/>
                </a:cubicBezTo>
                <a:close/>
              </a:path>
            </a:pathLst>
          </a:custGeom>
          <a:solidFill>
            <a:srgbClr val="00B0F0"/>
          </a:solidFill>
          <a:ln>
            <a:noFill/>
          </a:ln>
        </p:spPr>
        <p:txBody>
          <a:bodyPr vert="horz" wrap="square" lIns="91412" tIns="45706" rIns="91412" bIns="45706" numCol="1" anchor="t" anchorCtr="0" compatLnSpc="1"/>
          <a:lstStyle/>
          <a:p>
            <a:pPr algn="ctr" fontAlgn="base">
              <a:spcBef>
                <a:spcPct val="0"/>
              </a:spcBef>
              <a:spcAft>
                <a:spcPct val="0"/>
              </a:spcAft>
              <a:defRPr/>
            </a:pPr>
            <a:endParaRPr lang="en-US" sz="2200" kern="0">
              <a:solidFill>
                <a:srgbClr val="000000"/>
              </a:solidFill>
              <a:latin typeface="+mn-lt"/>
              <a:ea typeface="+mn-ea"/>
              <a:cs typeface="+mn-ea"/>
              <a:sym typeface="+mn-lt"/>
            </a:endParaRPr>
          </a:p>
        </p:txBody>
      </p:sp>
      <p:grpSp>
        <p:nvGrpSpPr>
          <p:cNvPr id="200" name="组合 199"/>
          <p:cNvGrpSpPr/>
          <p:nvPr/>
        </p:nvGrpSpPr>
        <p:grpSpPr>
          <a:xfrm>
            <a:off x="7875126" y="1310974"/>
            <a:ext cx="613304" cy="613303"/>
            <a:chOff x="304800" y="673100"/>
            <a:chExt cx="4000500" cy="4000500"/>
          </a:xfrm>
          <a:effectLst>
            <a:outerShdw blurRad="444500" dist="254000" dir="8100000" algn="tr" rotWithShape="0">
              <a:prstClr val="black">
                <a:alpha val="50000"/>
              </a:prstClr>
            </a:outerShdw>
          </a:effectLst>
        </p:grpSpPr>
        <p:sp>
          <p:nvSpPr>
            <p:cNvPr id="201" name="同心圆 20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fontAlgn="auto">
                <a:spcBef>
                  <a:spcPts val="0"/>
                </a:spcBef>
                <a:spcAft>
                  <a:spcPts val="0"/>
                </a:spcAft>
                <a:defRPr/>
              </a:pPr>
              <a:endParaRPr lang="zh-CN" altLang="en-US" sz="1800" kern="0">
                <a:solidFill>
                  <a:sysClr val="windowText" lastClr="000000"/>
                </a:solidFill>
                <a:latin typeface="+mn-lt"/>
                <a:ea typeface="+mn-ea"/>
                <a:cs typeface="+mn-ea"/>
                <a:sym typeface="+mn-lt"/>
              </a:endParaRPr>
            </a:p>
          </p:txBody>
        </p:sp>
        <p:sp>
          <p:nvSpPr>
            <p:cNvPr id="202" name="椭圆 20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fontAlgn="auto">
                <a:spcBef>
                  <a:spcPts val="0"/>
                </a:spcBef>
                <a:spcAft>
                  <a:spcPts val="0"/>
                </a:spcAft>
                <a:defRPr/>
              </a:pPr>
              <a:endParaRPr lang="zh-CN" altLang="en-US" sz="1800" kern="0">
                <a:solidFill>
                  <a:sysClr val="window" lastClr="FFFFFF"/>
                </a:solidFill>
                <a:latin typeface="+mn-lt"/>
                <a:ea typeface="+mn-ea"/>
                <a:cs typeface="+mn-ea"/>
                <a:sym typeface="+mn-lt"/>
              </a:endParaRPr>
            </a:p>
          </p:txBody>
        </p:sp>
      </p:grpSp>
      <p:grpSp>
        <p:nvGrpSpPr>
          <p:cNvPr id="203" name="组合 202"/>
          <p:cNvGrpSpPr/>
          <p:nvPr/>
        </p:nvGrpSpPr>
        <p:grpSpPr>
          <a:xfrm>
            <a:off x="7983805" y="1476046"/>
            <a:ext cx="367134" cy="312428"/>
            <a:chOff x="5933005" y="2830391"/>
            <a:chExt cx="500408" cy="425843"/>
          </a:xfrm>
          <a:solidFill>
            <a:srgbClr val="00B0F0"/>
          </a:solidFill>
        </p:grpSpPr>
        <p:sp>
          <p:nvSpPr>
            <p:cNvPr id="204" name="Freeform 16"/>
            <p:cNvSpPr>
              <a:spLocks noEditPoints="1"/>
            </p:cNvSpPr>
            <p:nvPr/>
          </p:nvSpPr>
          <p:spPr bwMode="auto">
            <a:xfrm>
              <a:off x="5933005" y="2830391"/>
              <a:ext cx="467486" cy="425843"/>
            </a:xfrm>
            <a:custGeom>
              <a:avLst/>
              <a:gdLst>
                <a:gd name="T0" fmla="*/ 499 w 721"/>
                <a:gd name="T1" fmla="*/ 196 h 657"/>
                <a:gd name="T2" fmla="*/ 637 w 721"/>
                <a:gd name="T3" fmla="*/ 322 h 657"/>
                <a:gd name="T4" fmla="*/ 646 w 721"/>
                <a:gd name="T5" fmla="*/ 329 h 657"/>
                <a:gd name="T6" fmla="*/ 672 w 721"/>
                <a:gd name="T7" fmla="*/ 353 h 657"/>
                <a:gd name="T8" fmla="*/ 686 w 721"/>
                <a:gd name="T9" fmla="*/ 367 h 657"/>
                <a:gd name="T10" fmla="*/ 669 w 721"/>
                <a:gd name="T11" fmla="*/ 472 h 657"/>
                <a:gd name="T12" fmla="*/ 611 w 721"/>
                <a:gd name="T13" fmla="*/ 550 h 657"/>
                <a:gd name="T14" fmla="*/ 539 w 721"/>
                <a:gd name="T15" fmla="*/ 598 h 657"/>
                <a:gd name="T16" fmla="*/ 439 w 721"/>
                <a:gd name="T17" fmla="*/ 633 h 657"/>
                <a:gd name="T18" fmla="*/ 433 w 721"/>
                <a:gd name="T19" fmla="*/ 629 h 657"/>
                <a:gd name="T20" fmla="*/ 449 w 721"/>
                <a:gd name="T21" fmla="*/ 594 h 657"/>
                <a:gd name="T22" fmla="*/ 481 w 721"/>
                <a:gd name="T23" fmla="*/ 606 h 657"/>
                <a:gd name="T24" fmla="*/ 501 w 721"/>
                <a:gd name="T25" fmla="*/ 591 h 657"/>
                <a:gd name="T26" fmla="*/ 501 w 721"/>
                <a:gd name="T27" fmla="*/ 577 h 657"/>
                <a:gd name="T28" fmla="*/ 452 w 721"/>
                <a:gd name="T29" fmla="*/ 538 h 657"/>
                <a:gd name="T30" fmla="*/ 449 w 721"/>
                <a:gd name="T31" fmla="*/ 511 h 657"/>
                <a:gd name="T32" fmla="*/ 475 w 721"/>
                <a:gd name="T33" fmla="*/ 508 h 657"/>
                <a:gd name="T34" fmla="*/ 530 w 721"/>
                <a:gd name="T35" fmla="*/ 551 h 657"/>
                <a:gd name="T36" fmla="*/ 567 w 721"/>
                <a:gd name="T37" fmla="*/ 557 h 657"/>
                <a:gd name="T38" fmla="*/ 572 w 721"/>
                <a:gd name="T39" fmla="*/ 549 h 657"/>
                <a:gd name="T40" fmla="*/ 570 w 721"/>
                <a:gd name="T41" fmla="*/ 532 h 657"/>
                <a:gd name="T42" fmla="*/ 506 w 721"/>
                <a:gd name="T43" fmla="*/ 481 h 657"/>
                <a:gd name="T44" fmla="*/ 503 w 721"/>
                <a:gd name="T45" fmla="*/ 455 h 657"/>
                <a:gd name="T46" fmla="*/ 529 w 721"/>
                <a:gd name="T47" fmla="*/ 451 h 657"/>
                <a:gd name="T48" fmla="*/ 596 w 721"/>
                <a:gd name="T49" fmla="*/ 504 h 657"/>
                <a:gd name="T50" fmla="*/ 598 w 721"/>
                <a:gd name="T51" fmla="*/ 505 h 657"/>
                <a:gd name="T52" fmla="*/ 620 w 721"/>
                <a:gd name="T53" fmla="*/ 467 h 657"/>
                <a:gd name="T54" fmla="*/ 549 w 721"/>
                <a:gd name="T55" fmla="*/ 414 h 657"/>
                <a:gd name="T56" fmla="*/ 546 w 721"/>
                <a:gd name="T57" fmla="*/ 388 h 657"/>
                <a:gd name="T58" fmla="*/ 572 w 721"/>
                <a:gd name="T59" fmla="*/ 384 h 657"/>
                <a:gd name="T60" fmla="*/ 642 w 721"/>
                <a:gd name="T61" fmla="*/ 437 h 657"/>
                <a:gd name="T62" fmla="*/ 663 w 721"/>
                <a:gd name="T63" fmla="*/ 429 h 657"/>
                <a:gd name="T64" fmla="*/ 659 w 721"/>
                <a:gd name="T65" fmla="*/ 394 h 657"/>
                <a:gd name="T66" fmla="*/ 645 w 721"/>
                <a:gd name="T67" fmla="*/ 379 h 657"/>
                <a:gd name="T68" fmla="*/ 457 w 721"/>
                <a:gd name="T69" fmla="*/ 209 h 657"/>
                <a:gd name="T70" fmla="*/ 462 w 721"/>
                <a:gd name="T71" fmla="*/ 198 h 657"/>
                <a:gd name="T72" fmla="*/ 496 w 721"/>
                <a:gd name="T73" fmla="*/ 196 h 657"/>
                <a:gd name="T74" fmla="*/ 499 w 721"/>
                <a:gd name="T75" fmla="*/ 196 h 657"/>
                <a:gd name="T76" fmla="*/ 86 w 721"/>
                <a:gd name="T77" fmla="*/ 355 h 657"/>
                <a:gd name="T78" fmla="*/ 59 w 721"/>
                <a:gd name="T79" fmla="*/ 262 h 657"/>
                <a:gd name="T80" fmla="*/ 35 w 721"/>
                <a:gd name="T81" fmla="*/ 239 h 657"/>
                <a:gd name="T82" fmla="*/ 0 w 721"/>
                <a:gd name="T83" fmla="*/ 176 h 657"/>
                <a:gd name="T84" fmla="*/ 16 w 721"/>
                <a:gd name="T85" fmla="*/ 135 h 657"/>
                <a:gd name="T86" fmla="*/ 116 w 721"/>
                <a:gd name="T87" fmla="*/ 27 h 657"/>
                <a:gd name="T88" fmla="*/ 199 w 721"/>
                <a:gd name="T89" fmla="*/ 20 h 657"/>
                <a:gd name="T90" fmla="*/ 242 w 721"/>
                <a:gd name="T91" fmla="*/ 46 h 657"/>
                <a:gd name="T92" fmla="*/ 254 w 721"/>
                <a:gd name="T93" fmla="*/ 50 h 657"/>
                <a:gd name="T94" fmla="*/ 350 w 721"/>
                <a:gd name="T95" fmla="*/ 33 h 657"/>
                <a:gd name="T96" fmla="*/ 284 w 721"/>
                <a:gd name="T97" fmla="*/ 82 h 657"/>
                <a:gd name="T98" fmla="*/ 260 w 721"/>
                <a:gd name="T99" fmla="*/ 87 h 657"/>
                <a:gd name="T100" fmla="*/ 195 w 721"/>
                <a:gd name="T101" fmla="*/ 64 h 657"/>
                <a:gd name="T102" fmla="*/ 176 w 721"/>
                <a:gd name="T103" fmla="*/ 50 h 657"/>
                <a:gd name="T104" fmla="*/ 144 w 721"/>
                <a:gd name="T105" fmla="*/ 53 h 657"/>
                <a:gd name="T106" fmla="*/ 44 w 721"/>
                <a:gd name="T107" fmla="*/ 161 h 657"/>
                <a:gd name="T108" fmla="*/ 44 w 721"/>
                <a:gd name="T109" fmla="*/ 193 h 657"/>
                <a:gd name="T110" fmla="*/ 69 w 721"/>
                <a:gd name="T111" fmla="*/ 220 h 657"/>
                <a:gd name="T112" fmla="*/ 97 w 721"/>
                <a:gd name="T113" fmla="*/ 257 h 657"/>
                <a:gd name="T114" fmla="*/ 115 w 721"/>
                <a:gd name="T115" fmla="*/ 330 h 657"/>
                <a:gd name="T116" fmla="*/ 86 w 721"/>
                <a:gd name="T117" fmla="*/ 355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21" h="657">
                  <a:moveTo>
                    <a:pt x="499" y="196"/>
                  </a:moveTo>
                  <a:cubicBezTo>
                    <a:pt x="545" y="237"/>
                    <a:pt x="592" y="279"/>
                    <a:pt x="637" y="322"/>
                  </a:cubicBezTo>
                  <a:cubicBezTo>
                    <a:pt x="640" y="325"/>
                    <a:pt x="643" y="327"/>
                    <a:pt x="646" y="329"/>
                  </a:cubicBezTo>
                  <a:cubicBezTo>
                    <a:pt x="672" y="353"/>
                    <a:pt x="672" y="353"/>
                    <a:pt x="672" y="353"/>
                  </a:cubicBezTo>
                  <a:cubicBezTo>
                    <a:pt x="686" y="367"/>
                    <a:pt x="686" y="367"/>
                    <a:pt x="686" y="367"/>
                  </a:cubicBezTo>
                  <a:cubicBezTo>
                    <a:pt x="721" y="403"/>
                    <a:pt x="707" y="456"/>
                    <a:pt x="669" y="472"/>
                  </a:cubicBezTo>
                  <a:cubicBezTo>
                    <a:pt x="685" y="513"/>
                    <a:pt x="652" y="552"/>
                    <a:pt x="611" y="550"/>
                  </a:cubicBezTo>
                  <a:cubicBezTo>
                    <a:pt x="606" y="584"/>
                    <a:pt x="574" y="607"/>
                    <a:pt x="539" y="598"/>
                  </a:cubicBezTo>
                  <a:cubicBezTo>
                    <a:pt x="529" y="641"/>
                    <a:pt x="479" y="657"/>
                    <a:pt x="439" y="633"/>
                  </a:cubicBezTo>
                  <a:cubicBezTo>
                    <a:pt x="433" y="629"/>
                    <a:pt x="433" y="629"/>
                    <a:pt x="433" y="629"/>
                  </a:cubicBezTo>
                  <a:cubicBezTo>
                    <a:pt x="441" y="619"/>
                    <a:pt x="446" y="607"/>
                    <a:pt x="449" y="594"/>
                  </a:cubicBezTo>
                  <a:cubicBezTo>
                    <a:pt x="460" y="601"/>
                    <a:pt x="468" y="607"/>
                    <a:pt x="481" y="606"/>
                  </a:cubicBezTo>
                  <a:cubicBezTo>
                    <a:pt x="490" y="605"/>
                    <a:pt x="499" y="600"/>
                    <a:pt x="501" y="591"/>
                  </a:cubicBezTo>
                  <a:cubicBezTo>
                    <a:pt x="502" y="587"/>
                    <a:pt x="502" y="583"/>
                    <a:pt x="501" y="577"/>
                  </a:cubicBezTo>
                  <a:cubicBezTo>
                    <a:pt x="452" y="538"/>
                    <a:pt x="452" y="538"/>
                    <a:pt x="452" y="538"/>
                  </a:cubicBezTo>
                  <a:cubicBezTo>
                    <a:pt x="444" y="531"/>
                    <a:pt x="442" y="519"/>
                    <a:pt x="449" y="511"/>
                  </a:cubicBezTo>
                  <a:cubicBezTo>
                    <a:pt x="455" y="503"/>
                    <a:pt x="467" y="502"/>
                    <a:pt x="475" y="508"/>
                  </a:cubicBezTo>
                  <a:cubicBezTo>
                    <a:pt x="530" y="551"/>
                    <a:pt x="530" y="551"/>
                    <a:pt x="530" y="551"/>
                  </a:cubicBezTo>
                  <a:cubicBezTo>
                    <a:pt x="543" y="562"/>
                    <a:pt x="556" y="566"/>
                    <a:pt x="567" y="557"/>
                  </a:cubicBezTo>
                  <a:cubicBezTo>
                    <a:pt x="569" y="555"/>
                    <a:pt x="571" y="552"/>
                    <a:pt x="572" y="549"/>
                  </a:cubicBezTo>
                  <a:cubicBezTo>
                    <a:pt x="574" y="544"/>
                    <a:pt x="576" y="536"/>
                    <a:pt x="570" y="532"/>
                  </a:cubicBezTo>
                  <a:cubicBezTo>
                    <a:pt x="506" y="481"/>
                    <a:pt x="506" y="481"/>
                    <a:pt x="506" y="481"/>
                  </a:cubicBezTo>
                  <a:cubicBezTo>
                    <a:pt x="498" y="475"/>
                    <a:pt x="496" y="463"/>
                    <a:pt x="503" y="455"/>
                  </a:cubicBezTo>
                  <a:cubicBezTo>
                    <a:pt x="509" y="446"/>
                    <a:pt x="521" y="445"/>
                    <a:pt x="529" y="451"/>
                  </a:cubicBezTo>
                  <a:cubicBezTo>
                    <a:pt x="596" y="504"/>
                    <a:pt x="596" y="504"/>
                    <a:pt x="596" y="504"/>
                  </a:cubicBezTo>
                  <a:cubicBezTo>
                    <a:pt x="597" y="504"/>
                    <a:pt x="597" y="505"/>
                    <a:pt x="598" y="505"/>
                  </a:cubicBezTo>
                  <a:cubicBezTo>
                    <a:pt x="620" y="525"/>
                    <a:pt x="656" y="496"/>
                    <a:pt x="620" y="467"/>
                  </a:cubicBezTo>
                  <a:cubicBezTo>
                    <a:pt x="549" y="414"/>
                    <a:pt x="549" y="414"/>
                    <a:pt x="549" y="414"/>
                  </a:cubicBezTo>
                  <a:cubicBezTo>
                    <a:pt x="541" y="408"/>
                    <a:pt x="539" y="396"/>
                    <a:pt x="546" y="388"/>
                  </a:cubicBezTo>
                  <a:cubicBezTo>
                    <a:pt x="552" y="379"/>
                    <a:pt x="564" y="378"/>
                    <a:pt x="572" y="384"/>
                  </a:cubicBezTo>
                  <a:cubicBezTo>
                    <a:pt x="642" y="437"/>
                    <a:pt x="642" y="437"/>
                    <a:pt x="642" y="437"/>
                  </a:cubicBezTo>
                  <a:cubicBezTo>
                    <a:pt x="649" y="441"/>
                    <a:pt x="659" y="436"/>
                    <a:pt x="663" y="429"/>
                  </a:cubicBezTo>
                  <a:cubicBezTo>
                    <a:pt x="671" y="419"/>
                    <a:pt x="670" y="405"/>
                    <a:pt x="659" y="394"/>
                  </a:cubicBezTo>
                  <a:cubicBezTo>
                    <a:pt x="645" y="379"/>
                    <a:pt x="645" y="379"/>
                    <a:pt x="645" y="379"/>
                  </a:cubicBezTo>
                  <a:cubicBezTo>
                    <a:pt x="457" y="209"/>
                    <a:pt x="457" y="209"/>
                    <a:pt x="457" y="209"/>
                  </a:cubicBezTo>
                  <a:cubicBezTo>
                    <a:pt x="453" y="205"/>
                    <a:pt x="456" y="198"/>
                    <a:pt x="462" y="198"/>
                  </a:cubicBezTo>
                  <a:cubicBezTo>
                    <a:pt x="473" y="198"/>
                    <a:pt x="485" y="198"/>
                    <a:pt x="496" y="196"/>
                  </a:cubicBezTo>
                  <a:cubicBezTo>
                    <a:pt x="497" y="196"/>
                    <a:pt x="498" y="196"/>
                    <a:pt x="499" y="196"/>
                  </a:cubicBezTo>
                  <a:close/>
                  <a:moveTo>
                    <a:pt x="86" y="355"/>
                  </a:moveTo>
                  <a:cubicBezTo>
                    <a:pt x="66" y="330"/>
                    <a:pt x="64" y="295"/>
                    <a:pt x="59" y="262"/>
                  </a:cubicBezTo>
                  <a:cubicBezTo>
                    <a:pt x="35" y="239"/>
                    <a:pt x="35" y="239"/>
                    <a:pt x="35" y="239"/>
                  </a:cubicBezTo>
                  <a:cubicBezTo>
                    <a:pt x="17" y="219"/>
                    <a:pt x="0" y="205"/>
                    <a:pt x="0" y="176"/>
                  </a:cubicBezTo>
                  <a:cubicBezTo>
                    <a:pt x="0" y="161"/>
                    <a:pt x="6" y="147"/>
                    <a:pt x="16" y="135"/>
                  </a:cubicBezTo>
                  <a:cubicBezTo>
                    <a:pt x="116" y="27"/>
                    <a:pt x="116" y="27"/>
                    <a:pt x="116" y="27"/>
                  </a:cubicBezTo>
                  <a:cubicBezTo>
                    <a:pt x="138" y="3"/>
                    <a:pt x="174" y="0"/>
                    <a:pt x="199" y="20"/>
                  </a:cubicBezTo>
                  <a:cubicBezTo>
                    <a:pt x="215" y="31"/>
                    <a:pt x="221" y="38"/>
                    <a:pt x="242" y="46"/>
                  </a:cubicBezTo>
                  <a:cubicBezTo>
                    <a:pt x="248" y="48"/>
                    <a:pt x="253" y="50"/>
                    <a:pt x="254" y="50"/>
                  </a:cubicBezTo>
                  <a:cubicBezTo>
                    <a:pt x="284" y="46"/>
                    <a:pt x="316" y="32"/>
                    <a:pt x="350" y="33"/>
                  </a:cubicBezTo>
                  <a:cubicBezTo>
                    <a:pt x="337" y="42"/>
                    <a:pt x="286" y="82"/>
                    <a:pt x="284" y="82"/>
                  </a:cubicBezTo>
                  <a:cubicBezTo>
                    <a:pt x="276" y="84"/>
                    <a:pt x="268" y="86"/>
                    <a:pt x="260" y="87"/>
                  </a:cubicBezTo>
                  <a:cubicBezTo>
                    <a:pt x="241" y="90"/>
                    <a:pt x="208" y="74"/>
                    <a:pt x="195" y="64"/>
                  </a:cubicBezTo>
                  <a:cubicBezTo>
                    <a:pt x="176" y="50"/>
                    <a:pt x="176" y="50"/>
                    <a:pt x="176" y="50"/>
                  </a:cubicBezTo>
                  <a:cubicBezTo>
                    <a:pt x="166" y="42"/>
                    <a:pt x="152" y="44"/>
                    <a:pt x="144" y="53"/>
                  </a:cubicBezTo>
                  <a:cubicBezTo>
                    <a:pt x="44" y="161"/>
                    <a:pt x="44" y="161"/>
                    <a:pt x="44" y="161"/>
                  </a:cubicBezTo>
                  <a:cubicBezTo>
                    <a:pt x="36" y="170"/>
                    <a:pt x="36" y="184"/>
                    <a:pt x="44" y="193"/>
                  </a:cubicBezTo>
                  <a:cubicBezTo>
                    <a:pt x="53" y="203"/>
                    <a:pt x="59" y="210"/>
                    <a:pt x="69" y="220"/>
                  </a:cubicBezTo>
                  <a:cubicBezTo>
                    <a:pt x="80" y="230"/>
                    <a:pt x="95" y="244"/>
                    <a:pt x="97" y="257"/>
                  </a:cubicBezTo>
                  <a:cubicBezTo>
                    <a:pt x="100" y="280"/>
                    <a:pt x="102" y="313"/>
                    <a:pt x="115" y="330"/>
                  </a:cubicBezTo>
                  <a:cubicBezTo>
                    <a:pt x="102" y="337"/>
                    <a:pt x="95" y="344"/>
                    <a:pt x="86" y="3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8" tIns="34284" rIns="68568" bIns="34284" numCol="1" anchor="t" anchorCtr="0" compatLnSpc="1"/>
            <a:lstStyle/>
            <a:p>
              <a:pPr defTabSz="914400" fontAlgn="auto">
                <a:spcBef>
                  <a:spcPts val="0"/>
                </a:spcBef>
                <a:spcAft>
                  <a:spcPts val="0"/>
                </a:spcAft>
                <a:defRPr/>
              </a:pPr>
              <a:endParaRPr lang="zh-CN" altLang="en-US" sz="1800" kern="0">
                <a:solidFill>
                  <a:sysClr val="windowText" lastClr="000000"/>
                </a:solidFill>
                <a:latin typeface="+mn-lt"/>
                <a:ea typeface="+mn-ea"/>
                <a:cs typeface="+mn-ea"/>
                <a:sym typeface="+mn-lt"/>
              </a:endParaRPr>
            </a:p>
          </p:txBody>
        </p:sp>
        <p:sp>
          <p:nvSpPr>
            <p:cNvPr id="205" name="Freeform 17"/>
            <p:cNvSpPr>
              <a:spLocks noEditPoints="1"/>
            </p:cNvSpPr>
            <p:nvPr/>
          </p:nvSpPr>
          <p:spPr bwMode="auto">
            <a:xfrm>
              <a:off x="5986776" y="2830391"/>
              <a:ext cx="446637" cy="413496"/>
            </a:xfrm>
            <a:custGeom>
              <a:avLst/>
              <a:gdLst>
                <a:gd name="T0" fmla="*/ 319 w 689"/>
                <a:gd name="T1" fmla="*/ 543 h 638"/>
                <a:gd name="T2" fmla="*/ 262 w 689"/>
                <a:gd name="T3" fmla="*/ 538 h 638"/>
                <a:gd name="T4" fmla="*/ 258 w 689"/>
                <a:gd name="T5" fmla="*/ 538 h 638"/>
                <a:gd name="T6" fmla="*/ 257 w 689"/>
                <a:gd name="T7" fmla="*/ 535 h 638"/>
                <a:gd name="T8" fmla="*/ 241 w 689"/>
                <a:gd name="T9" fmla="*/ 489 h 638"/>
                <a:gd name="T10" fmla="*/ 241 w 689"/>
                <a:gd name="T11" fmla="*/ 489 h 638"/>
                <a:gd name="T12" fmla="*/ 185 w 689"/>
                <a:gd name="T13" fmla="*/ 484 h 638"/>
                <a:gd name="T14" fmla="*/ 181 w 689"/>
                <a:gd name="T15" fmla="*/ 484 h 638"/>
                <a:gd name="T16" fmla="*/ 180 w 689"/>
                <a:gd name="T17" fmla="*/ 481 h 638"/>
                <a:gd name="T18" fmla="*/ 164 w 689"/>
                <a:gd name="T19" fmla="*/ 435 h 638"/>
                <a:gd name="T20" fmla="*/ 164 w 689"/>
                <a:gd name="T21" fmla="*/ 435 h 638"/>
                <a:gd name="T22" fmla="*/ 117 w 689"/>
                <a:gd name="T23" fmla="*/ 425 h 638"/>
                <a:gd name="T24" fmla="*/ 113 w 689"/>
                <a:gd name="T25" fmla="*/ 425 h 638"/>
                <a:gd name="T26" fmla="*/ 113 w 689"/>
                <a:gd name="T27" fmla="*/ 421 h 638"/>
                <a:gd name="T28" fmla="*/ 100 w 689"/>
                <a:gd name="T29" fmla="*/ 365 h 638"/>
                <a:gd name="T30" fmla="*/ 100 w 689"/>
                <a:gd name="T31" fmla="*/ 365 h 638"/>
                <a:gd name="T32" fmla="*/ 32 w 689"/>
                <a:gd name="T33" fmla="*/ 370 h 638"/>
                <a:gd name="T34" fmla="*/ 18 w 689"/>
                <a:gd name="T35" fmla="*/ 386 h 638"/>
                <a:gd name="T36" fmla="*/ 23 w 689"/>
                <a:gd name="T37" fmla="*/ 455 h 638"/>
                <a:gd name="T38" fmla="*/ 23 w 689"/>
                <a:gd name="T39" fmla="*/ 455 h 638"/>
                <a:gd name="T40" fmla="*/ 66 w 689"/>
                <a:gd name="T41" fmla="*/ 465 h 638"/>
                <a:gd name="T42" fmla="*/ 70 w 689"/>
                <a:gd name="T43" fmla="*/ 466 h 638"/>
                <a:gd name="T44" fmla="*/ 69 w 689"/>
                <a:gd name="T45" fmla="*/ 470 h 638"/>
                <a:gd name="T46" fmla="*/ 76 w 689"/>
                <a:gd name="T47" fmla="*/ 536 h 638"/>
                <a:gd name="T48" fmla="*/ 76 w 689"/>
                <a:gd name="T49" fmla="*/ 536 h 638"/>
                <a:gd name="T50" fmla="*/ 142 w 689"/>
                <a:gd name="T51" fmla="*/ 534 h 638"/>
                <a:gd name="T52" fmla="*/ 145 w 689"/>
                <a:gd name="T53" fmla="*/ 534 h 638"/>
                <a:gd name="T54" fmla="*/ 147 w 689"/>
                <a:gd name="T55" fmla="*/ 537 h 638"/>
                <a:gd name="T56" fmla="*/ 164 w 689"/>
                <a:gd name="T57" fmla="*/ 578 h 638"/>
                <a:gd name="T58" fmla="*/ 164 w 689"/>
                <a:gd name="T59" fmla="*/ 578 h 638"/>
                <a:gd name="T60" fmla="*/ 230 w 689"/>
                <a:gd name="T61" fmla="*/ 576 h 638"/>
                <a:gd name="T62" fmla="*/ 233 w 689"/>
                <a:gd name="T63" fmla="*/ 576 h 638"/>
                <a:gd name="T64" fmla="*/ 235 w 689"/>
                <a:gd name="T65" fmla="*/ 579 h 638"/>
                <a:gd name="T66" fmla="*/ 252 w 689"/>
                <a:gd name="T67" fmla="*/ 621 h 638"/>
                <a:gd name="T68" fmla="*/ 320 w 689"/>
                <a:gd name="T69" fmla="*/ 615 h 638"/>
                <a:gd name="T70" fmla="*/ 324 w 689"/>
                <a:gd name="T71" fmla="*/ 611 h 638"/>
                <a:gd name="T72" fmla="*/ 319 w 689"/>
                <a:gd name="T73" fmla="*/ 543 h 638"/>
                <a:gd name="T74" fmla="*/ 449 w 689"/>
                <a:gd name="T75" fmla="*/ 177 h 638"/>
                <a:gd name="T76" fmla="*/ 576 w 689"/>
                <a:gd name="T77" fmla="*/ 299 h 638"/>
                <a:gd name="T78" fmla="*/ 597 w 689"/>
                <a:gd name="T79" fmla="*/ 306 h 638"/>
                <a:gd name="T80" fmla="*/ 616 w 689"/>
                <a:gd name="T81" fmla="*/ 293 h 638"/>
                <a:gd name="T82" fmla="*/ 636 w 689"/>
                <a:gd name="T83" fmla="*/ 234 h 638"/>
                <a:gd name="T84" fmla="*/ 649 w 689"/>
                <a:gd name="T85" fmla="*/ 209 h 638"/>
                <a:gd name="T86" fmla="*/ 671 w 689"/>
                <a:gd name="T87" fmla="*/ 186 h 638"/>
                <a:gd name="T88" fmla="*/ 672 w 689"/>
                <a:gd name="T89" fmla="*/ 121 h 638"/>
                <a:gd name="T90" fmla="*/ 580 w 689"/>
                <a:gd name="T91" fmla="*/ 21 h 638"/>
                <a:gd name="T92" fmla="*/ 515 w 689"/>
                <a:gd name="T93" fmla="*/ 16 h 638"/>
                <a:gd name="T94" fmla="*/ 493 w 689"/>
                <a:gd name="T95" fmla="*/ 34 h 638"/>
                <a:gd name="T96" fmla="*/ 457 w 689"/>
                <a:gd name="T97" fmla="*/ 44 h 638"/>
                <a:gd name="T98" fmla="*/ 390 w 689"/>
                <a:gd name="T99" fmla="*/ 36 h 638"/>
                <a:gd name="T100" fmla="*/ 274 w 689"/>
                <a:gd name="T101" fmla="*/ 67 h 638"/>
                <a:gd name="T102" fmla="*/ 139 w 689"/>
                <a:gd name="T103" fmla="*/ 171 h 638"/>
                <a:gd name="T104" fmla="*/ 203 w 689"/>
                <a:gd name="T105" fmla="*/ 222 h 638"/>
                <a:gd name="T106" fmla="*/ 301 w 689"/>
                <a:gd name="T107" fmla="*/ 161 h 638"/>
                <a:gd name="T108" fmla="*/ 346 w 689"/>
                <a:gd name="T109" fmla="*/ 158 h 638"/>
                <a:gd name="T110" fmla="*/ 408 w 689"/>
                <a:gd name="T111" fmla="*/ 165 h 638"/>
                <a:gd name="T112" fmla="*/ 449 w 689"/>
                <a:gd name="T113" fmla="*/ 177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89" h="638">
                  <a:moveTo>
                    <a:pt x="319" y="543"/>
                  </a:moveTo>
                  <a:cubicBezTo>
                    <a:pt x="302" y="529"/>
                    <a:pt x="279" y="528"/>
                    <a:pt x="262" y="538"/>
                  </a:cubicBezTo>
                  <a:cubicBezTo>
                    <a:pt x="261" y="539"/>
                    <a:pt x="259" y="539"/>
                    <a:pt x="258" y="538"/>
                  </a:cubicBezTo>
                  <a:cubicBezTo>
                    <a:pt x="257" y="537"/>
                    <a:pt x="257" y="536"/>
                    <a:pt x="257" y="535"/>
                  </a:cubicBezTo>
                  <a:cubicBezTo>
                    <a:pt x="260" y="518"/>
                    <a:pt x="255" y="500"/>
                    <a:pt x="241" y="489"/>
                  </a:cubicBezTo>
                  <a:cubicBezTo>
                    <a:pt x="241" y="489"/>
                    <a:pt x="241" y="489"/>
                    <a:pt x="241" y="489"/>
                  </a:cubicBezTo>
                  <a:cubicBezTo>
                    <a:pt x="225" y="475"/>
                    <a:pt x="202" y="473"/>
                    <a:pt x="185" y="484"/>
                  </a:cubicBezTo>
                  <a:cubicBezTo>
                    <a:pt x="183" y="485"/>
                    <a:pt x="182" y="484"/>
                    <a:pt x="181" y="484"/>
                  </a:cubicBezTo>
                  <a:cubicBezTo>
                    <a:pt x="180" y="483"/>
                    <a:pt x="180" y="482"/>
                    <a:pt x="180" y="481"/>
                  </a:cubicBezTo>
                  <a:cubicBezTo>
                    <a:pt x="183" y="464"/>
                    <a:pt x="177" y="446"/>
                    <a:pt x="164" y="435"/>
                  </a:cubicBezTo>
                  <a:cubicBezTo>
                    <a:pt x="164" y="435"/>
                    <a:pt x="164" y="435"/>
                    <a:pt x="164" y="435"/>
                  </a:cubicBezTo>
                  <a:cubicBezTo>
                    <a:pt x="150" y="423"/>
                    <a:pt x="132" y="420"/>
                    <a:pt x="117" y="425"/>
                  </a:cubicBezTo>
                  <a:cubicBezTo>
                    <a:pt x="115" y="426"/>
                    <a:pt x="114" y="425"/>
                    <a:pt x="113" y="425"/>
                  </a:cubicBezTo>
                  <a:cubicBezTo>
                    <a:pt x="112" y="424"/>
                    <a:pt x="112" y="422"/>
                    <a:pt x="113" y="421"/>
                  </a:cubicBezTo>
                  <a:cubicBezTo>
                    <a:pt x="121" y="402"/>
                    <a:pt x="116" y="379"/>
                    <a:pt x="100" y="365"/>
                  </a:cubicBezTo>
                  <a:cubicBezTo>
                    <a:pt x="100" y="365"/>
                    <a:pt x="100" y="365"/>
                    <a:pt x="100" y="365"/>
                  </a:cubicBezTo>
                  <a:cubicBezTo>
                    <a:pt x="80" y="347"/>
                    <a:pt x="49" y="350"/>
                    <a:pt x="32" y="370"/>
                  </a:cubicBezTo>
                  <a:cubicBezTo>
                    <a:pt x="18" y="386"/>
                    <a:pt x="18" y="386"/>
                    <a:pt x="18" y="386"/>
                  </a:cubicBezTo>
                  <a:cubicBezTo>
                    <a:pt x="0" y="406"/>
                    <a:pt x="2" y="437"/>
                    <a:pt x="23" y="455"/>
                  </a:cubicBezTo>
                  <a:cubicBezTo>
                    <a:pt x="23" y="455"/>
                    <a:pt x="23" y="455"/>
                    <a:pt x="23" y="455"/>
                  </a:cubicBezTo>
                  <a:cubicBezTo>
                    <a:pt x="35" y="465"/>
                    <a:pt x="51" y="469"/>
                    <a:pt x="66" y="465"/>
                  </a:cubicBezTo>
                  <a:cubicBezTo>
                    <a:pt x="68" y="465"/>
                    <a:pt x="69" y="465"/>
                    <a:pt x="70" y="466"/>
                  </a:cubicBezTo>
                  <a:cubicBezTo>
                    <a:pt x="70" y="467"/>
                    <a:pt x="70" y="469"/>
                    <a:pt x="69" y="470"/>
                  </a:cubicBezTo>
                  <a:cubicBezTo>
                    <a:pt x="54" y="490"/>
                    <a:pt x="57" y="519"/>
                    <a:pt x="76" y="536"/>
                  </a:cubicBezTo>
                  <a:cubicBezTo>
                    <a:pt x="76" y="536"/>
                    <a:pt x="76" y="536"/>
                    <a:pt x="76" y="536"/>
                  </a:cubicBezTo>
                  <a:cubicBezTo>
                    <a:pt x="95" y="553"/>
                    <a:pt x="124" y="552"/>
                    <a:pt x="142" y="534"/>
                  </a:cubicBezTo>
                  <a:cubicBezTo>
                    <a:pt x="143" y="533"/>
                    <a:pt x="144" y="533"/>
                    <a:pt x="145" y="534"/>
                  </a:cubicBezTo>
                  <a:cubicBezTo>
                    <a:pt x="147" y="534"/>
                    <a:pt x="147" y="535"/>
                    <a:pt x="147" y="537"/>
                  </a:cubicBezTo>
                  <a:cubicBezTo>
                    <a:pt x="146" y="552"/>
                    <a:pt x="151" y="568"/>
                    <a:pt x="164" y="578"/>
                  </a:cubicBezTo>
                  <a:cubicBezTo>
                    <a:pt x="164" y="578"/>
                    <a:pt x="164" y="578"/>
                    <a:pt x="164" y="578"/>
                  </a:cubicBezTo>
                  <a:cubicBezTo>
                    <a:pt x="183" y="595"/>
                    <a:pt x="212" y="594"/>
                    <a:pt x="230" y="576"/>
                  </a:cubicBezTo>
                  <a:cubicBezTo>
                    <a:pt x="231" y="575"/>
                    <a:pt x="232" y="575"/>
                    <a:pt x="233" y="576"/>
                  </a:cubicBezTo>
                  <a:cubicBezTo>
                    <a:pt x="234" y="576"/>
                    <a:pt x="235" y="577"/>
                    <a:pt x="235" y="579"/>
                  </a:cubicBezTo>
                  <a:cubicBezTo>
                    <a:pt x="233" y="594"/>
                    <a:pt x="239" y="610"/>
                    <a:pt x="252" y="621"/>
                  </a:cubicBezTo>
                  <a:cubicBezTo>
                    <a:pt x="272" y="638"/>
                    <a:pt x="303" y="636"/>
                    <a:pt x="320" y="615"/>
                  </a:cubicBezTo>
                  <a:cubicBezTo>
                    <a:pt x="324" y="611"/>
                    <a:pt x="324" y="611"/>
                    <a:pt x="324" y="611"/>
                  </a:cubicBezTo>
                  <a:cubicBezTo>
                    <a:pt x="341" y="591"/>
                    <a:pt x="339" y="560"/>
                    <a:pt x="319" y="543"/>
                  </a:cubicBezTo>
                  <a:close/>
                  <a:moveTo>
                    <a:pt x="449" y="177"/>
                  </a:moveTo>
                  <a:cubicBezTo>
                    <a:pt x="489" y="216"/>
                    <a:pt x="535" y="260"/>
                    <a:pt x="576" y="299"/>
                  </a:cubicBezTo>
                  <a:cubicBezTo>
                    <a:pt x="582" y="305"/>
                    <a:pt x="589" y="307"/>
                    <a:pt x="597" y="306"/>
                  </a:cubicBezTo>
                  <a:cubicBezTo>
                    <a:pt x="605" y="305"/>
                    <a:pt x="612" y="300"/>
                    <a:pt x="616" y="293"/>
                  </a:cubicBezTo>
                  <a:cubicBezTo>
                    <a:pt x="626" y="275"/>
                    <a:pt x="632" y="256"/>
                    <a:pt x="636" y="234"/>
                  </a:cubicBezTo>
                  <a:cubicBezTo>
                    <a:pt x="638" y="224"/>
                    <a:pt x="642" y="216"/>
                    <a:pt x="649" y="209"/>
                  </a:cubicBezTo>
                  <a:cubicBezTo>
                    <a:pt x="671" y="186"/>
                    <a:pt x="671" y="186"/>
                    <a:pt x="671" y="186"/>
                  </a:cubicBezTo>
                  <a:cubicBezTo>
                    <a:pt x="688" y="168"/>
                    <a:pt x="689" y="139"/>
                    <a:pt x="672" y="121"/>
                  </a:cubicBezTo>
                  <a:cubicBezTo>
                    <a:pt x="580" y="21"/>
                    <a:pt x="580" y="21"/>
                    <a:pt x="580" y="21"/>
                  </a:cubicBezTo>
                  <a:cubicBezTo>
                    <a:pt x="563" y="3"/>
                    <a:pt x="534" y="0"/>
                    <a:pt x="515" y="16"/>
                  </a:cubicBezTo>
                  <a:cubicBezTo>
                    <a:pt x="493" y="34"/>
                    <a:pt x="493" y="34"/>
                    <a:pt x="493" y="34"/>
                  </a:cubicBezTo>
                  <a:cubicBezTo>
                    <a:pt x="483" y="42"/>
                    <a:pt x="471" y="45"/>
                    <a:pt x="457" y="44"/>
                  </a:cubicBezTo>
                  <a:cubicBezTo>
                    <a:pt x="435" y="41"/>
                    <a:pt x="412" y="38"/>
                    <a:pt x="390" y="36"/>
                  </a:cubicBezTo>
                  <a:cubicBezTo>
                    <a:pt x="347" y="30"/>
                    <a:pt x="308" y="41"/>
                    <a:pt x="274" y="67"/>
                  </a:cubicBezTo>
                  <a:cubicBezTo>
                    <a:pt x="229" y="101"/>
                    <a:pt x="184" y="136"/>
                    <a:pt x="139" y="171"/>
                  </a:cubicBezTo>
                  <a:cubicBezTo>
                    <a:pt x="95" y="207"/>
                    <a:pt x="151" y="255"/>
                    <a:pt x="203" y="222"/>
                  </a:cubicBezTo>
                  <a:cubicBezTo>
                    <a:pt x="301" y="161"/>
                    <a:pt x="301" y="161"/>
                    <a:pt x="301" y="161"/>
                  </a:cubicBezTo>
                  <a:cubicBezTo>
                    <a:pt x="315" y="153"/>
                    <a:pt x="331" y="152"/>
                    <a:pt x="346" y="158"/>
                  </a:cubicBezTo>
                  <a:cubicBezTo>
                    <a:pt x="364" y="167"/>
                    <a:pt x="388" y="168"/>
                    <a:pt x="408" y="165"/>
                  </a:cubicBezTo>
                  <a:cubicBezTo>
                    <a:pt x="423" y="162"/>
                    <a:pt x="437" y="166"/>
                    <a:pt x="449" y="17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8" tIns="34284" rIns="68568" bIns="34284" numCol="1" anchor="t" anchorCtr="0" compatLnSpc="1"/>
            <a:lstStyle/>
            <a:p>
              <a:pPr defTabSz="914400" fontAlgn="auto">
                <a:spcBef>
                  <a:spcPts val="0"/>
                </a:spcBef>
                <a:spcAft>
                  <a:spcPts val="0"/>
                </a:spcAft>
                <a:defRPr/>
              </a:pPr>
              <a:endParaRPr lang="zh-CN" altLang="en-US" sz="1800" kern="0">
                <a:solidFill>
                  <a:sysClr val="windowText" lastClr="000000"/>
                </a:solidFill>
                <a:latin typeface="+mn-lt"/>
                <a:ea typeface="+mn-ea"/>
                <a:cs typeface="+mn-ea"/>
                <a:sym typeface="+mn-lt"/>
              </a:endParaRPr>
            </a:p>
          </p:txBody>
        </p:sp>
      </p:grpSp>
      <p:grpSp>
        <p:nvGrpSpPr>
          <p:cNvPr id="61" name="组合 60"/>
          <p:cNvGrpSpPr/>
          <p:nvPr/>
        </p:nvGrpSpPr>
        <p:grpSpPr>
          <a:xfrm>
            <a:off x="-107260" y="196219"/>
            <a:ext cx="1765509" cy="551353"/>
            <a:chOff x="520640" y="251298"/>
            <a:chExt cx="1766054" cy="551522"/>
          </a:xfrm>
        </p:grpSpPr>
        <p:sp>
          <p:nvSpPr>
            <p:cNvPr id="62" name="矩形 3"/>
            <p:cNvSpPr>
              <a:spLocks noChangeArrowheads="1"/>
            </p:cNvSpPr>
            <p:nvPr/>
          </p:nvSpPr>
          <p:spPr bwMode="auto">
            <a:xfrm>
              <a:off x="872615" y="251298"/>
              <a:ext cx="1062119" cy="346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61" tIns="34281" rIns="68561" bIns="34281">
              <a:spAutoFit/>
            </a:bodyPr>
            <a:lstStyle/>
            <a:p>
              <a:pPr algn="ctr" defTabSz="914400" fontAlgn="auto">
                <a:spcBef>
                  <a:spcPts val="0"/>
                </a:spcBef>
                <a:spcAft>
                  <a:spcPts val="0"/>
                </a:spcAft>
                <a:defRPr/>
              </a:pPr>
              <a:r>
                <a:rPr lang="zh-CN" altLang="en-US" kern="0" dirty="0">
                  <a:solidFill>
                    <a:schemeClr val="tx1">
                      <a:lumMod val="65000"/>
                      <a:lumOff val="35000"/>
                    </a:schemeClr>
                  </a:solidFill>
                  <a:latin typeface="+mn-lt"/>
                  <a:ea typeface="+mn-ea"/>
                  <a:cs typeface="+mn-ea"/>
                  <a:sym typeface="+mn-lt"/>
                </a:rPr>
                <a:t>执行过程</a:t>
              </a:r>
              <a:endParaRPr lang="zh-CN" altLang="en-US" kern="0" dirty="0">
                <a:solidFill>
                  <a:schemeClr val="tx1">
                    <a:lumMod val="65000"/>
                    <a:lumOff val="35000"/>
                  </a:schemeClr>
                </a:solidFill>
                <a:latin typeface="+mn-lt"/>
                <a:ea typeface="+mn-ea"/>
                <a:cs typeface="+mn-ea"/>
                <a:sym typeface="+mn-lt"/>
              </a:endParaRPr>
            </a:p>
          </p:txBody>
        </p:sp>
        <p:grpSp>
          <p:nvGrpSpPr>
            <p:cNvPr id="63" name="组合 62"/>
            <p:cNvGrpSpPr/>
            <p:nvPr/>
          </p:nvGrpSpPr>
          <p:grpSpPr>
            <a:xfrm>
              <a:off x="520640" y="515443"/>
              <a:ext cx="1766054" cy="287377"/>
              <a:chOff x="562081" y="425886"/>
              <a:chExt cx="1766054" cy="287377"/>
            </a:xfrm>
          </p:grpSpPr>
          <p:sp>
            <p:nvSpPr>
              <p:cNvPr id="64" name="文本框 31"/>
              <p:cNvSpPr>
                <a:spLocks noChangeArrowheads="1"/>
              </p:cNvSpPr>
              <p:nvPr/>
            </p:nvSpPr>
            <p:spPr bwMode="auto">
              <a:xfrm>
                <a:off x="562081" y="425886"/>
                <a:ext cx="1766054" cy="215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68" tIns="45682" rIns="91368" bIns="45682" numCol="1" anchor="t" anchorCtr="0" compatLnSpc="1">
                <a:spAutoFit/>
              </a:bodyPr>
              <a:lstStyle/>
              <a:p>
                <a:pPr algn="ctr" defTabSz="913765" fontAlgn="auto">
                  <a:spcBef>
                    <a:spcPts val="0"/>
                  </a:spcBef>
                  <a:spcAft>
                    <a:spcPts val="0"/>
                  </a:spcAft>
                  <a:defRPr/>
                </a:pPr>
                <a:r>
                  <a:rPr lang="en-US" altLang="zh-CN" sz="800" kern="0" dirty="0">
                    <a:solidFill>
                      <a:srgbClr val="FFFFFF">
                        <a:lumMod val="50000"/>
                      </a:srgbClr>
                    </a:solidFill>
                    <a:latin typeface="+mn-lt"/>
                    <a:ea typeface="+mn-ea"/>
                    <a:cs typeface="+mn-ea"/>
                    <a:sym typeface="+mn-lt"/>
                  </a:rPr>
                  <a:t>Execution process</a:t>
                </a:r>
                <a:endParaRPr lang="zh-CN" altLang="en-US" sz="800" kern="0" dirty="0">
                  <a:solidFill>
                    <a:srgbClr val="FFFFFF">
                      <a:lumMod val="50000"/>
                    </a:srgbClr>
                  </a:solidFill>
                  <a:latin typeface="+mn-lt"/>
                  <a:ea typeface="+mn-ea"/>
                  <a:cs typeface="+mn-ea"/>
                  <a:sym typeface="+mn-lt"/>
                </a:endParaRPr>
              </a:p>
            </p:txBody>
          </p:sp>
          <p:grpSp>
            <p:nvGrpSpPr>
              <p:cNvPr id="65" name="组合 64"/>
              <p:cNvGrpSpPr/>
              <p:nvPr/>
            </p:nvGrpSpPr>
            <p:grpSpPr>
              <a:xfrm>
                <a:off x="931046" y="667544"/>
                <a:ext cx="1028125" cy="45719"/>
                <a:chOff x="688893" y="2574256"/>
                <a:chExt cx="7739508" cy="81111"/>
              </a:xfrm>
            </p:grpSpPr>
            <p:sp>
              <p:nvSpPr>
                <p:cNvPr id="66" name="Rectangle 4"/>
                <p:cNvSpPr/>
                <p:nvPr/>
              </p:nvSpPr>
              <p:spPr>
                <a:xfrm>
                  <a:off x="688893"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67" name="Rectangle 5"/>
                <p:cNvSpPr/>
                <p:nvPr/>
              </p:nvSpPr>
              <p:spPr>
                <a:xfrm>
                  <a:off x="2239021" y="2574256"/>
                  <a:ext cx="1539000" cy="81111"/>
                </a:xfrm>
                <a:prstGeom prst="rect">
                  <a:avLst/>
                </a:prstGeom>
                <a:solidFill>
                  <a:srgbClr val="00B0F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68" name="Rectangle 6"/>
                <p:cNvSpPr/>
                <p:nvPr/>
              </p:nvSpPr>
              <p:spPr>
                <a:xfrm>
                  <a:off x="3789153"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69" name="Rectangle 7"/>
                <p:cNvSpPr/>
                <p:nvPr/>
              </p:nvSpPr>
              <p:spPr>
                <a:xfrm>
                  <a:off x="5339276" y="2574256"/>
                  <a:ext cx="1539000" cy="81111"/>
                </a:xfrm>
                <a:prstGeom prst="rect">
                  <a:avLst/>
                </a:prstGeom>
                <a:solidFill>
                  <a:srgbClr val="00B0F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70" name="Rectangle 8"/>
                <p:cNvSpPr/>
                <p:nvPr/>
              </p:nvSpPr>
              <p:spPr>
                <a:xfrm>
                  <a:off x="6889401"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grpSp>
        </p:grpSp>
      </p:grpSp>
    </p:spTree>
  </p:cSld>
  <p:clrMapOvr>
    <a:masterClrMapping/>
  </p:clrMapOvr>
  <mc:AlternateContent xmlns:mc="http://schemas.openxmlformats.org/markup-compatibility/2006">
    <mc:Choice xmlns:p14="http://schemas.microsoft.com/office/powerpoint/2010/main" Requires="p14">
      <p:transition spd="slow" p14:dur="2000" advTm="0">
        <p:random/>
      </p:transition>
    </mc:Choice>
    <mc:Fallback>
      <p:transition spd="slow" advTm="0">
        <p:random/>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791818"/>
            <a:ext cx="9144000" cy="969534"/>
          </a:xfrm>
          <a:prstGeom prst="rect">
            <a:avLst/>
          </a:prstGeom>
          <a:solidFill>
            <a:srgbClr val="01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0" name="文本框 17"/>
          <p:cNvSpPr txBox="1"/>
          <p:nvPr/>
        </p:nvSpPr>
        <p:spPr>
          <a:xfrm>
            <a:off x="3337584" y="2014975"/>
            <a:ext cx="3538672" cy="584775"/>
          </a:xfrm>
          <a:prstGeom prst="rect">
            <a:avLst/>
          </a:prstGeom>
          <a:noFill/>
        </p:spPr>
        <p:txBody>
          <a:bodyPr wrap="square" rtlCol="0">
            <a:spAutoFit/>
          </a:bodyPr>
          <a:lstStyle/>
          <a:p>
            <a:pPr defTabSz="914400" fontAlgn="auto">
              <a:spcBef>
                <a:spcPts val="0"/>
              </a:spcBef>
              <a:spcAft>
                <a:spcPts val="0"/>
              </a:spcAft>
              <a:defRPr/>
            </a:pPr>
            <a:r>
              <a:rPr lang="zh-CN" altLang="en-US" sz="3200" b="1" kern="0" dirty="0">
                <a:solidFill>
                  <a:schemeClr val="bg1"/>
                </a:solidFill>
                <a:latin typeface="+mn-lt"/>
                <a:ea typeface="+mn-ea"/>
                <a:cs typeface="+mn-ea"/>
                <a:sym typeface="+mn-lt"/>
              </a:rPr>
              <a:t>成果展示问题</a:t>
            </a:r>
            <a:endParaRPr lang="zh-CN" altLang="en-US" sz="3200" b="1" kern="0" dirty="0">
              <a:solidFill>
                <a:schemeClr val="bg1"/>
              </a:solidFill>
              <a:latin typeface="+mn-lt"/>
              <a:ea typeface="+mn-ea"/>
              <a:cs typeface="+mn-ea"/>
              <a:sym typeface="+mn-lt"/>
            </a:endParaRPr>
          </a:p>
        </p:txBody>
      </p:sp>
      <p:sp>
        <p:nvSpPr>
          <p:cNvPr id="41" name="文本框 19"/>
          <p:cNvSpPr txBox="1"/>
          <p:nvPr/>
        </p:nvSpPr>
        <p:spPr bwMode="auto">
          <a:xfrm>
            <a:off x="3337583" y="2933022"/>
            <a:ext cx="4257871" cy="955646"/>
          </a:xfrm>
          <a:prstGeom prst="rect">
            <a:avLst/>
          </a:prstGeom>
          <a:noFill/>
        </p:spPr>
        <p:txBody>
          <a:bodyPr wrap="square" lIns="68580" tIns="34290" rIns="68580" bIns="34290">
            <a:spAutoFit/>
          </a:bodyPr>
          <a:lstStyle/>
          <a:p>
            <a:pPr>
              <a:lnSpc>
                <a:spcPct val="120000"/>
              </a:lnSpc>
            </a:pPr>
            <a:r>
              <a:rPr lang="zh-CN" altLang="en-US" sz="1200" dirty="0">
                <a:solidFill>
                  <a:schemeClr val="tx1">
                    <a:lumMod val="75000"/>
                    <a:lumOff val="25000"/>
                  </a:schemeClr>
                </a:solidFill>
                <a:latin typeface="+mn-lt"/>
                <a:ea typeface="+mn-ea"/>
                <a:cs typeface="+mn-ea"/>
                <a:sym typeface="+mn-lt"/>
              </a:rPr>
              <a:t>详细内容</a:t>
            </a:r>
            <a:r>
              <a:rPr lang="en-US" altLang="zh-CN" sz="1200" dirty="0">
                <a:solidFill>
                  <a:schemeClr val="tx1">
                    <a:lumMod val="75000"/>
                    <a:lumOff val="25000"/>
                  </a:schemeClr>
                </a:solidFill>
                <a:latin typeface="+mn-lt"/>
                <a:ea typeface="+mn-ea"/>
                <a:cs typeface="+mn-ea"/>
                <a:sym typeface="+mn-lt"/>
              </a:rPr>
              <a:t>……</a:t>
            </a:r>
            <a:r>
              <a:rPr lang="zh-CN" altLang="en-US" sz="1200" dirty="0">
                <a:solidFill>
                  <a:schemeClr val="tx1">
                    <a:lumMod val="75000"/>
                    <a:lumOff val="25000"/>
                  </a:schemeClr>
                </a:solidFill>
                <a:latin typeface="+mn-lt"/>
                <a:ea typeface="+mn-ea"/>
                <a:cs typeface="+mn-ea"/>
                <a:sym typeface="+mn-lt"/>
              </a:rPr>
              <a:t>点击输入本栏的具体文字，简明扼要的说明分项内容，此为概念图解，请根据您的具体内容酌情修改。点击输入本栏的具体文字，简明扼要的说明分项内容，请根据您的具体内容酌情修改。</a:t>
            </a:r>
            <a:endParaRPr lang="en-US" altLang="zh-CN" sz="1200" dirty="0">
              <a:solidFill>
                <a:schemeClr val="tx1">
                  <a:lumMod val="75000"/>
                  <a:lumOff val="25000"/>
                </a:schemeClr>
              </a:solidFill>
              <a:latin typeface="+mn-lt"/>
              <a:ea typeface="+mn-ea"/>
              <a:cs typeface="+mn-ea"/>
              <a:sym typeface="+mn-lt"/>
            </a:endParaRPr>
          </a:p>
        </p:txBody>
      </p:sp>
      <p:grpSp>
        <p:nvGrpSpPr>
          <p:cNvPr id="76" name="组合 75"/>
          <p:cNvGrpSpPr/>
          <p:nvPr/>
        </p:nvGrpSpPr>
        <p:grpSpPr>
          <a:xfrm>
            <a:off x="3491880" y="1149122"/>
            <a:ext cx="414516" cy="414516"/>
            <a:chOff x="3543574" y="4265651"/>
            <a:chExt cx="414516" cy="414516"/>
          </a:xfrm>
        </p:grpSpPr>
        <p:sp>
          <p:nvSpPr>
            <p:cNvPr id="44" name="椭圆 43"/>
            <p:cNvSpPr/>
            <p:nvPr/>
          </p:nvSpPr>
          <p:spPr>
            <a:xfrm>
              <a:off x="3543574" y="4265651"/>
              <a:ext cx="414516" cy="414516"/>
            </a:xfrm>
            <a:prstGeom prst="ellipse">
              <a:avLst/>
            </a:prstGeom>
            <a:solidFill>
              <a:srgbClr val="0170C0"/>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cs typeface="+mn-ea"/>
                <a:sym typeface="+mn-lt"/>
              </a:endParaRPr>
            </a:p>
          </p:txBody>
        </p:sp>
        <p:grpSp>
          <p:nvGrpSpPr>
            <p:cNvPr id="47" name="组合 46"/>
            <p:cNvGrpSpPr/>
            <p:nvPr/>
          </p:nvGrpSpPr>
          <p:grpSpPr>
            <a:xfrm>
              <a:off x="3629640" y="4325788"/>
              <a:ext cx="259976" cy="261734"/>
              <a:chOff x="5042691" y="2273922"/>
              <a:chExt cx="702937" cy="707690"/>
            </a:xfrm>
            <a:solidFill>
              <a:schemeClr val="bg1"/>
            </a:solidFill>
          </p:grpSpPr>
          <p:sp>
            <p:nvSpPr>
              <p:cNvPr id="74" name="Freeform 12"/>
              <p:cNvSpPr/>
              <p:nvPr/>
            </p:nvSpPr>
            <p:spPr bwMode="auto">
              <a:xfrm>
                <a:off x="5284806" y="2789968"/>
                <a:ext cx="460822" cy="191644"/>
              </a:xfrm>
              <a:custGeom>
                <a:avLst/>
                <a:gdLst>
                  <a:gd name="T0" fmla="*/ 25 w 533"/>
                  <a:gd name="T1" fmla="*/ 165 h 222"/>
                  <a:gd name="T2" fmla="*/ 158 w 533"/>
                  <a:gd name="T3" fmla="*/ 165 h 222"/>
                  <a:gd name="T4" fmla="*/ 158 w 533"/>
                  <a:gd name="T5" fmla="*/ 108 h 222"/>
                  <a:gd name="T6" fmla="*/ 184 w 533"/>
                  <a:gd name="T7" fmla="*/ 83 h 222"/>
                  <a:gd name="T8" fmla="*/ 317 w 533"/>
                  <a:gd name="T9" fmla="*/ 83 h 222"/>
                  <a:gd name="T10" fmla="*/ 317 w 533"/>
                  <a:gd name="T11" fmla="*/ 25 h 222"/>
                  <a:gd name="T12" fmla="*/ 343 w 533"/>
                  <a:gd name="T13" fmla="*/ 0 h 222"/>
                  <a:gd name="T14" fmla="*/ 533 w 533"/>
                  <a:gd name="T15" fmla="*/ 0 h 222"/>
                  <a:gd name="T16" fmla="*/ 533 w 533"/>
                  <a:gd name="T17" fmla="*/ 32 h 222"/>
                  <a:gd name="T18" fmla="*/ 508 w 533"/>
                  <a:gd name="T19" fmla="*/ 57 h 222"/>
                  <a:gd name="T20" fmla="*/ 375 w 533"/>
                  <a:gd name="T21" fmla="*/ 57 h 222"/>
                  <a:gd name="T22" fmla="*/ 375 w 533"/>
                  <a:gd name="T23" fmla="*/ 114 h 222"/>
                  <a:gd name="T24" fmla="*/ 349 w 533"/>
                  <a:gd name="T25" fmla="*/ 140 h 222"/>
                  <a:gd name="T26" fmla="*/ 216 w 533"/>
                  <a:gd name="T27" fmla="*/ 140 h 222"/>
                  <a:gd name="T28" fmla="*/ 216 w 533"/>
                  <a:gd name="T29" fmla="*/ 197 h 222"/>
                  <a:gd name="T30" fmla="*/ 190 w 533"/>
                  <a:gd name="T31" fmla="*/ 222 h 222"/>
                  <a:gd name="T32" fmla="*/ 0 w 533"/>
                  <a:gd name="T33" fmla="*/ 222 h 222"/>
                  <a:gd name="T34" fmla="*/ 0 w 533"/>
                  <a:gd name="T35" fmla="*/ 191 h 222"/>
                  <a:gd name="T36" fmla="*/ 25 w 533"/>
                  <a:gd name="T37" fmla="*/ 165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3" h="222">
                    <a:moveTo>
                      <a:pt x="25" y="165"/>
                    </a:moveTo>
                    <a:cubicBezTo>
                      <a:pt x="158" y="165"/>
                      <a:pt x="158" y="165"/>
                      <a:pt x="158" y="165"/>
                    </a:cubicBezTo>
                    <a:cubicBezTo>
                      <a:pt x="158" y="108"/>
                      <a:pt x="158" y="108"/>
                      <a:pt x="158" y="108"/>
                    </a:cubicBezTo>
                    <a:cubicBezTo>
                      <a:pt x="158" y="94"/>
                      <a:pt x="170" y="83"/>
                      <a:pt x="184" y="83"/>
                    </a:cubicBezTo>
                    <a:cubicBezTo>
                      <a:pt x="317" y="83"/>
                      <a:pt x="317" y="83"/>
                      <a:pt x="317" y="83"/>
                    </a:cubicBezTo>
                    <a:cubicBezTo>
                      <a:pt x="317" y="25"/>
                      <a:pt x="317" y="25"/>
                      <a:pt x="317" y="25"/>
                    </a:cubicBezTo>
                    <a:cubicBezTo>
                      <a:pt x="317" y="11"/>
                      <a:pt x="329" y="0"/>
                      <a:pt x="343" y="0"/>
                    </a:cubicBezTo>
                    <a:cubicBezTo>
                      <a:pt x="533" y="0"/>
                      <a:pt x="533" y="0"/>
                      <a:pt x="533" y="0"/>
                    </a:cubicBezTo>
                    <a:cubicBezTo>
                      <a:pt x="533" y="32"/>
                      <a:pt x="533" y="32"/>
                      <a:pt x="533" y="32"/>
                    </a:cubicBezTo>
                    <a:cubicBezTo>
                      <a:pt x="533" y="46"/>
                      <a:pt x="522" y="57"/>
                      <a:pt x="508" y="57"/>
                    </a:cubicBezTo>
                    <a:cubicBezTo>
                      <a:pt x="375" y="57"/>
                      <a:pt x="375" y="57"/>
                      <a:pt x="375" y="57"/>
                    </a:cubicBezTo>
                    <a:cubicBezTo>
                      <a:pt x="375" y="114"/>
                      <a:pt x="375" y="114"/>
                      <a:pt x="375" y="114"/>
                    </a:cubicBezTo>
                    <a:cubicBezTo>
                      <a:pt x="375" y="128"/>
                      <a:pt x="363" y="140"/>
                      <a:pt x="349" y="140"/>
                    </a:cubicBezTo>
                    <a:cubicBezTo>
                      <a:pt x="216" y="140"/>
                      <a:pt x="216" y="140"/>
                      <a:pt x="216" y="140"/>
                    </a:cubicBezTo>
                    <a:cubicBezTo>
                      <a:pt x="216" y="197"/>
                      <a:pt x="216" y="197"/>
                      <a:pt x="216" y="197"/>
                    </a:cubicBezTo>
                    <a:cubicBezTo>
                      <a:pt x="216" y="211"/>
                      <a:pt x="204" y="222"/>
                      <a:pt x="190" y="222"/>
                    </a:cubicBezTo>
                    <a:cubicBezTo>
                      <a:pt x="0" y="222"/>
                      <a:pt x="0" y="222"/>
                      <a:pt x="0" y="222"/>
                    </a:cubicBezTo>
                    <a:cubicBezTo>
                      <a:pt x="0" y="191"/>
                      <a:pt x="0" y="191"/>
                      <a:pt x="0" y="191"/>
                    </a:cubicBezTo>
                    <a:cubicBezTo>
                      <a:pt x="0" y="177"/>
                      <a:pt x="11" y="165"/>
                      <a:pt x="25" y="165"/>
                    </a:cubicBez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mn-lt"/>
                  <a:ea typeface="+mn-ea"/>
                  <a:cs typeface="+mn-ea"/>
                  <a:sym typeface="+mn-lt"/>
                </a:endParaRPr>
              </a:p>
            </p:txBody>
          </p:sp>
          <p:sp>
            <p:nvSpPr>
              <p:cNvPr id="75" name="Freeform 13"/>
              <p:cNvSpPr>
                <a:spLocks noEditPoints="1"/>
              </p:cNvSpPr>
              <p:nvPr/>
            </p:nvSpPr>
            <p:spPr bwMode="auto">
              <a:xfrm>
                <a:off x="5042691" y="2273922"/>
                <a:ext cx="529215" cy="655759"/>
              </a:xfrm>
              <a:custGeom>
                <a:avLst/>
                <a:gdLst>
                  <a:gd name="T0" fmla="*/ 28 w 612"/>
                  <a:gd name="T1" fmla="*/ 504 h 759"/>
                  <a:gd name="T2" fmla="*/ 148 w 612"/>
                  <a:gd name="T3" fmla="*/ 514 h 759"/>
                  <a:gd name="T4" fmla="*/ 179 w 612"/>
                  <a:gd name="T5" fmla="*/ 488 h 759"/>
                  <a:gd name="T6" fmla="*/ 184 w 612"/>
                  <a:gd name="T7" fmla="*/ 423 h 759"/>
                  <a:gd name="T8" fmla="*/ 158 w 612"/>
                  <a:gd name="T9" fmla="*/ 392 h 759"/>
                  <a:gd name="T10" fmla="*/ 38 w 612"/>
                  <a:gd name="T11" fmla="*/ 381 h 759"/>
                  <a:gd name="T12" fmla="*/ 7 w 612"/>
                  <a:gd name="T13" fmla="*/ 407 h 759"/>
                  <a:gd name="T14" fmla="*/ 2 w 612"/>
                  <a:gd name="T15" fmla="*/ 473 h 759"/>
                  <a:gd name="T16" fmla="*/ 28 w 612"/>
                  <a:gd name="T17" fmla="*/ 504 h 759"/>
                  <a:gd name="T18" fmla="*/ 157 w 612"/>
                  <a:gd name="T19" fmla="*/ 669 h 759"/>
                  <a:gd name="T20" fmla="*/ 254 w 612"/>
                  <a:gd name="T21" fmla="*/ 487 h 759"/>
                  <a:gd name="T22" fmla="*/ 334 w 612"/>
                  <a:gd name="T23" fmla="*/ 512 h 759"/>
                  <a:gd name="T24" fmla="*/ 342 w 612"/>
                  <a:gd name="T25" fmla="*/ 515 h 759"/>
                  <a:gd name="T26" fmla="*/ 216 w 612"/>
                  <a:gd name="T27" fmla="*/ 722 h 759"/>
                  <a:gd name="T28" fmla="*/ 157 w 612"/>
                  <a:gd name="T29" fmla="*/ 669 h 759"/>
                  <a:gd name="T30" fmla="*/ 379 w 612"/>
                  <a:gd name="T31" fmla="*/ 7 h 759"/>
                  <a:gd name="T32" fmla="*/ 426 w 612"/>
                  <a:gd name="T33" fmla="*/ 84 h 759"/>
                  <a:gd name="T34" fmla="*/ 349 w 612"/>
                  <a:gd name="T35" fmla="*/ 150 h 759"/>
                  <a:gd name="T36" fmla="*/ 304 w 612"/>
                  <a:gd name="T37" fmla="*/ 59 h 759"/>
                  <a:gd name="T38" fmla="*/ 379 w 612"/>
                  <a:gd name="T39" fmla="*/ 7 h 759"/>
                  <a:gd name="T40" fmla="*/ 371 w 612"/>
                  <a:gd name="T41" fmla="*/ 183 h 759"/>
                  <a:gd name="T42" fmla="*/ 403 w 612"/>
                  <a:gd name="T43" fmla="*/ 199 h 759"/>
                  <a:gd name="T44" fmla="*/ 574 w 612"/>
                  <a:gd name="T45" fmla="*/ 278 h 759"/>
                  <a:gd name="T46" fmla="*/ 579 w 612"/>
                  <a:gd name="T47" fmla="*/ 341 h 759"/>
                  <a:gd name="T48" fmla="*/ 398 w 612"/>
                  <a:gd name="T49" fmla="*/ 296 h 759"/>
                  <a:gd name="T50" fmla="*/ 381 w 612"/>
                  <a:gd name="T51" fmla="*/ 385 h 759"/>
                  <a:gd name="T52" fmla="*/ 390 w 612"/>
                  <a:gd name="T53" fmla="*/ 402 h 759"/>
                  <a:gd name="T54" fmla="*/ 561 w 612"/>
                  <a:gd name="T55" fmla="*/ 593 h 759"/>
                  <a:gd name="T56" fmla="*/ 489 w 612"/>
                  <a:gd name="T57" fmla="*/ 626 h 759"/>
                  <a:gd name="T58" fmla="*/ 233 w 612"/>
                  <a:gd name="T59" fmla="*/ 447 h 759"/>
                  <a:gd name="T60" fmla="*/ 203 w 612"/>
                  <a:gd name="T61" fmla="*/ 392 h 759"/>
                  <a:gd name="T62" fmla="*/ 231 w 612"/>
                  <a:gd name="T63" fmla="*/ 239 h 759"/>
                  <a:gd name="T64" fmla="*/ 157 w 612"/>
                  <a:gd name="T65" fmla="*/ 344 h 759"/>
                  <a:gd name="T66" fmla="*/ 95 w 612"/>
                  <a:gd name="T67" fmla="*/ 332 h 759"/>
                  <a:gd name="T68" fmla="*/ 247 w 612"/>
                  <a:gd name="T69" fmla="*/ 155 h 759"/>
                  <a:gd name="T70" fmla="*/ 313 w 612"/>
                  <a:gd name="T71" fmla="*/ 163 h 759"/>
                  <a:gd name="T72" fmla="*/ 349 w 612"/>
                  <a:gd name="T73" fmla="*/ 227 h 759"/>
                  <a:gd name="T74" fmla="*/ 371 w 612"/>
                  <a:gd name="T75" fmla="*/ 183 h 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12" h="759">
                    <a:moveTo>
                      <a:pt x="28" y="504"/>
                    </a:moveTo>
                    <a:cubicBezTo>
                      <a:pt x="148" y="514"/>
                      <a:pt x="148" y="514"/>
                      <a:pt x="148" y="514"/>
                    </a:cubicBezTo>
                    <a:cubicBezTo>
                      <a:pt x="164" y="516"/>
                      <a:pt x="177" y="504"/>
                      <a:pt x="179" y="488"/>
                    </a:cubicBezTo>
                    <a:cubicBezTo>
                      <a:pt x="184" y="423"/>
                      <a:pt x="184" y="423"/>
                      <a:pt x="184" y="423"/>
                    </a:cubicBezTo>
                    <a:cubicBezTo>
                      <a:pt x="186" y="407"/>
                      <a:pt x="174" y="393"/>
                      <a:pt x="158" y="392"/>
                    </a:cubicBezTo>
                    <a:cubicBezTo>
                      <a:pt x="38" y="381"/>
                      <a:pt x="38" y="381"/>
                      <a:pt x="38" y="381"/>
                    </a:cubicBezTo>
                    <a:cubicBezTo>
                      <a:pt x="23" y="380"/>
                      <a:pt x="9" y="392"/>
                      <a:pt x="7" y="407"/>
                    </a:cubicBezTo>
                    <a:cubicBezTo>
                      <a:pt x="2" y="473"/>
                      <a:pt x="2" y="473"/>
                      <a:pt x="2" y="473"/>
                    </a:cubicBezTo>
                    <a:cubicBezTo>
                      <a:pt x="0" y="489"/>
                      <a:pt x="12" y="503"/>
                      <a:pt x="28" y="504"/>
                    </a:cubicBezTo>
                    <a:close/>
                    <a:moveTo>
                      <a:pt x="157" y="669"/>
                    </a:moveTo>
                    <a:cubicBezTo>
                      <a:pt x="220" y="595"/>
                      <a:pt x="230" y="592"/>
                      <a:pt x="254" y="487"/>
                    </a:cubicBezTo>
                    <a:cubicBezTo>
                      <a:pt x="280" y="496"/>
                      <a:pt x="307" y="504"/>
                      <a:pt x="334" y="512"/>
                    </a:cubicBezTo>
                    <a:cubicBezTo>
                      <a:pt x="337" y="513"/>
                      <a:pt x="339" y="514"/>
                      <a:pt x="342" y="515"/>
                    </a:cubicBezTo>
                    <a:cubicBezTo>
                      <a:pt x="303" y="633"/>
                      <a:pt x="296" y="637"/>
                      <a:pt x="216" y="722"/>
                    </a:cubicBezTo>
                    <a:cubicBezTo>
                      <a:pt x="180" y="759"/>
                      <a:pt x="122" y="709"/>
                      <a:pt x="157" y="669"/>
                    </a:cubicBezTo>
                    <a:close/>
                    <a:moveTo>
                      <a:pt x="379" y="7"/>
                    </a:moveTo>
                    <a:cubicBezTo>
                      <a:pt x="413" y="15"/>
                      <a:pt x="434" y="49"/>
                      <a:pt x="426" y="84"/>
                    </a:cubicBezTo>
                    <a:cubicBezTo>
                      <a:pt x="419" y="120"/>
                      <a:pt x="383" y="157"/>
                      <a:pt x="349" y="150"/>
                    </a:cubicBezTo>
                    <a:cubicBezTo>
                      <a:pt x="315" y="143"/>
                      <a:pt x="297" y="94"/>
                      <a:pt x="304" y="59"/>
                    </a:cubicBezTo>
                    <a:cubicBezTo>
                      <a:pt x="312" y="23"/>
                      <a:pt x="345" y="0"/>
                      <a:pt x="379" y="7"/>
                    </a:cubicBezTo>
                    <a:close/>
                    <a:moveTo>
                      <a:pt x="371" y="183"/>
                    </a:moveTo>
                    <a:cubicBezTo>
                      <a:pt x="378" y="185"/>
                      <a:pt x="393" y="190"/>
                      <a:pt x="403" y="199"/>
                    </a:cubicBezTo>
                    <a:cubicBezTo>
                      <a:pt x="494" y="286"/>
                      <a:pt x="474" y="282"/>
                      <a:pt x="574" y="278"/>
                    </a:cubicBezTo>
                    <a:cubicBezTo>
                      <a:pt x="612" y="277"/>
                      <a:pt x="611" y="338"/>
                      <a:pt x="579" y="341"/>
                    </a:cubicBezTo>
                    <a:cubicBezTo>
                      <a:pt x="477" y="350"/>
                      <a:pt x="470" y="358"/>
                      <a:pt x="398" y="296"/>
                    </a:cubicBezTo>
                    <a:cubicBezTo>
                      <a:pt x="381" y="385"/>
                      <a:pt x="381" y="385"/>
                      <a:pt x="381" y="385"/>
                    </a:cubicBezTo>
                    <a:cubicBezTo>
                      <a:pt x="380" y="392"/>
                      <a:pt x="383" y="399"/>
                      <a:pt x="390" y="402"/>
                    </a:cubicBezTo>
                    <a:cubicBezTo>
                      <a:pt x="494" y="448"/>
                      <a:pt x="515" y="448"/>
                      <a:pt x="561" y="593"/>
                    </a:cubicBezTo>
                    <a:cubicBezTo>
                      <a:pt x="578" y="638"/>
                      <a:pt x="510" y="668"/>
                      <a:pt x="489" y="626"/>
                    </a:cubicBezTo>
                    <a:cubicBezTo>
                      <a:pt x="417" y="484"/>
                      <a:pt x="405" y="506"/>
                      <a:pt x="233" y="447"/>
                    </a:cubicBezTo>
                    <a:cubicBezTo>
                      <a:pt x="211" y="435"/>
                      <a:pt x="203" y="416"/>
                      <a:pt x="203" y="392"/>
                    </a:cubicBezTo>
                    <a:cubicBezTo>
                      <a:pt x="231" y="239"/>
                      <a:pt x="231" y="239"/>
                      <a:pt x="231" y="239"/>
                    </a:cubicBezTo>
                    <a:cubicBezTo>
                      <a:pt x="164" y="260"/>
                      <a:pt x="171" y="259"/>
                      <a:pt x="157" y="344"/>
                    </a:cubicBezTo>
                    <a:cubicBezTo>
                      <a:pt x="151" y="376"/>
                      <a:pt x="91" y="372"/>
                      <a:pt x="95" y="332"/>
                    </a:cubicBezTo>
                    <a:cubicBezTo>
                      <a:pt x="107" y="207"/>
                      <a:pt x="126" y="199"/>
                      <a:pt x="247" y="155"/>
                    </a:cubicBezTo>
                    <a:cubicBezTo>
                      <a:pt x="264" y="149"/>
                      <a:pt x="304" y="160"/>
                      <a:pt x="313" y="163"/>
                    </a:cubicBezTo>
                    <a:cubicBezTo>
                      <a:pt x="349" y="227"/>
                      <a:pt x="349" y="227"/>
                      <a:pt x="349" y="227"/>
                    </a:cubicBezTo>
                    <a:cubicBezTo>
                      <a:pt x="371" y="183"/>
                      <a:pt x="371" y="183"/>
                      <a:pt x="371" y="183"/>
                    </a:cubicBez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mn-lt"/>
                  <a:ea typeface="+mn-ea"/>
                  <a:cs typeface="+mn-ea"/>
                  <a:sym typeface="+mn-lt"/>
                </a:endParaRPr>
              </a:p>
            </p:txBody>
          </p:sp>
        </p:grpSp>
      </p:grpSp>
      <p:grpSp>
        <p:nvGrpSpPr>
          <p:cNvPr id="77" name="组合 76"/>
          <p:cNvGrpSpPr/>
          <p:nvPr/>
        </p:nvGrpSpPr>
        <p:grpSpPr>
          <a:xfrm>
            <a:off x="4050431" y="1149122"/>
            <a:ext cx="414516" cy="414516"/>
            <a:chOff x="4102125" y="4265651"/>
            <a:chExt cx="414516" cy="414516"/>
          </a:xfrm>
        </p:grpSpPr>
        <p:sp>
          <p:nvSpPr>
            <p:cNvPr id="45" name="椭圆 44"/>
            <p:cNvSpPr/>
            <p:nvPr/>
          </p:nvSpPr>
          <p:spPr>
            <a:xfrm>
              <a:off x="4102125" y="4265651"/>
              <a:ext cx="414516" cy="414516"/>
            </a:xfrm>
            <a:prstGeom prst="ellipse">
              <a:avLst/>
            </a:prstGeom>
            <a:solidFill>
              <a:srgbClr val="01B0F1"/>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cs typeface="+mn-ea"/>
                <a:sym typeface="+mn-lt"/>
              </a:endParaRPr>
            </a:p>
          </p:txBody>
        </p:sp>
        <p:grpSp>
          <p:nvGrpSpPr>
            <p:cNvPr id="48" name="组合 47"/>
            <p:cNvGrpSpPr/>
            <p:nvPr/>
          </p:nvGrpSpPr>
          <p:grpSpPr>
            <a:xfrm>
              <a:off x="4199233" y="4358783"/>
              <a:ext cx="238761" cy="198211"/>
              <a:chOff x="3132963" y="3140191"/>
              <a:chExt cx="645573" cy="535933"/>
            </a:xfrm>
            <a:solidFill>
              <a:schemeClr val="bg1"/>
            </a:solidFill>
          </p:grpSpPr>
          <p:sp>
            <p:nvSpPr>
              <p:cNvPr id="68" name="Freeform 226"/>
              <p:cNvSpPr/>
              <p:nvPr/>
            </p:nvSpPr>
            <p:spPr bwMode="auto">
              <a:xfrm>
                <a:off x="3421629" y="3217854"/>
                <a:ext cx="356907" cy="392027"/>
              </a:xfrm>
              <a:custGeom>
                <a:avLst/>
                <a:gdLst>
                  <a:gd name="T0" fmla="*/ 0 w 529"/>
                  <a:gd name="T1" fmla="*/ 0 h 581"/>
                  <a:gd name="T2" fmla="*/ 2 w 529"/>
                  <a:gd name="T3" fmla="*/ 11 h 581"/>
                  <a:gd name="T4" fmla="*/ 25 w 529"/>
                  <a:gd name="T5" fmla="*/ 56 h 581"/>
                  <a:gd name="T6" fmla="*/ 473 w 529"/>
                  <a:gd name="T7" fmla="*/ 56 h 581"/>
                  <a:gd name="T8" fmla="*/ 473 w 529"/>
                  <a:gd name="T9" fmla="*/ 525 h 581"/>
                  <a:gd name="T10" fmla="*/ 127 w 529"/>
                  <a:gd name="T11" fmla="*/ 525 h 581"/>
                  <a:gd name="T12" fmla="*/ 127 w 529"/>
                  <a:gd name="T13" fmla="*/ 581 h 581"/>
                  <a:gd name="T14" fmla="*/ 529 w 529"/>
                  <a:gd name="T15" fmla="*/ 581 h 581"/>
                  <a:gd name="T16" fmla="*/ 529 w 529"/>
                  <a:gd name="T17" fmla="*/ 0 h 581"/>
                  <a:gd name="T18" fmla="*/ 0 w 529"/>
                  <a:gd name="T19" fmla="*/ 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9" h="581">
                    <a:moveTo>
                      <a:pt x="0" y="0"/>
                    </a:moveTo>
                    <a:cubicBezTo>
                      <a:pt x="1" y="4"/>
                      <a:pt x="2" y="7"/>
                      <a:pt x="2" y="11"/>
                    </a:cubicBezTo>
                    <a:cubicBezTo>
                      <a:pt x="14" y="22"/>
                      <a:pt x="22" y="38"/>
                      <a:pt x="25" y="56"/>
                    </a:cubicBezTo>
                    <a:cubicBezTo>
                      <a:pt x="473" y="56"/>
                      <a:pt x="473" y="56"/>
                      <a:pt x="473" y="56"/>
                    </a:cubicBezTo>
                    <a:cubicBezTo>
                      <a:pt x="473" y="525"/>
                      <a:pt x="473" y="525"/>
                      <a:pt x="473" y="525"/>
                    </a:cubicBezTo>
                    <a:cubicBezTo>
                      <a:pt x="127" y="525"/>
                      <a:pt x="127" y="525"/>
                      <a:pt x="127" y="525"/>
                    </a:cubicBezTo>
                    <a:cubicBezTo>
                      <a:pt x="127" y="581"/>
                      <a:pt x="127" y="581"/>
                      <a:pt x="127" y="581"/>
                    </a:cubicBezTo>
                    <a:cubicBezTo>
                      <a:pt x="529" y="581"/>
                      <a:pt x="529" y="581"/>
                      <a:pt x="529" y="581"/>
                    </a:cubicBezTo>
                    <a:cubicBezTo>
                      <a:pt x="529" y="0"/>
                      <a:pt x="529" y="0"/>
                      <a:pt x="529" y="0"/>
                    </a:cubicBezTo>
                    <a:lnTo>
                      <a:pt x="0" y="0"/>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mn-lt"/>
                  <a:ea typeface="+mn-ea"/>
                  <a:cs typeface="+mn-ea"/>
                  <a:sym typeface="+mn-lt"/>
                </a:endParaRPr>
              </a:p>
            </p:txBody>
          </p:sp>
          <p:sp>
            <p:nvSpPr>
              <p:cNvPr id="69" name="Freeform 227"/>
              <p:cNvSpPr/>
              <p:nvPr/>
            </p:nvSpPr>
            <p:spPr bwMode="auto">
              <a:xfrm>
                <a:off x="3198348" y="3140191"/>
                <a:ext cx="224709" cy="247551"/>
              </a:xfrm>
              <a:custGeom>
                <a:avLst/>
                <a:gdLst>
                  <a:gd name="T0" fmla="*/ 45 w 333"/>
                  <a:gd name="T1" fmla="*/ 243 h 367"/>
                  <a:gd name="T2" fmla="*/ 170 w 333"/>
                  <a:gd name="T3" fmla="*/ 367 h 367"/>
                  <a:gd name="T4" fmla="*/ 289 w 333"/>
                  <a:gd name="T5" fmla="*/ 243 h 367"/>
                  <a:gd name="T6" fmla="*/ 326 w 333"/>
                  <a:gd name="T7" fmla="*/ 203 h 367"/>
                  <a:gd name="T8" fmla="*/ 306 w 333"/>
                  <a:gd name="T9" fmla="*/ 142 h 367"/>
                  <a:gd name="T10" fmla="*/ 166 w 333"/>
                  <a:gd name="T11" fmla="*/ 0 h 367"/>
                  <a:gd name="T12" fmla="*/ 26 w 333"/>
                  <a:gd name="T13" fmla="*/ 142 h 367"/>
                  <a:gd name="T14" fmla="*/ 7 w 333"/>
                  <a:gd name="T15" fmla="*/ 203 h 367"/>
                  <a:gd name="T16" fmla="*/ 45 w 333"/>
                  <a:gd name="T17" fmla="*/ 243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3" h="367">
                    <a:moveTo>
                      <a:pt x="45" y="243"/>
                    </a:moveTo>
                    <a:cubicBezTo>
                      <a:pt x="71" y="308"/>
                      <a:pt x="118" y="367"/>
                      <a:pt x="170" y="367"/>
                    </a:cubicBezTo>
                    <a:cubicBezTo>
                      <a:pt x="222" y="367"/>
                      <a:pt x="266" y="308"/>
                      <a:pt x="289" y="243"/>
                    </a:cubicBezTo>
                    <a:cubicBezTo>
                      <a:pt x="305" y="242"/>
                      <a:pt x="320" y="226"/>
                      <a:pt x="326" y="203"/>
                    </a:cubicBezTo>
                    <a:cubicBezTo>
                      <a:pt x="333" y="176"/>
                      <a:pt x="324" y="149"/>
                      <a:pt x="306" y="142"/>
                    </a:cubicBezTo>
                    <a:cubicBezTo>
                      <a:pt x="302" y="63"/>
                      <a:pt x="241" y="0"/>
                      <a:pt x="166" y="0"/>
                    </a:cubicBezTo>
                    <a:cubicBezTo>
                      <a:pt x="92" y="0"/>
                      <a:pt x="31" y="63"/>
                      <a:pt x="26" y="142"/>
                    </a:cubicBezTo>
                    <a:cubicBezTo>
                      <a:pt x="9" y="149"/>
                      <a:pt x="0" y="176"/>
                      <a:pt x="7" y="203"/>
                    </a:cubicBezTo>
                    <a:cubicBezTo>
                      <a:pt x="13" y="227"/>
                      <a:pt x="29" y="243"/>
                      <a:pt x="45" y="243"/>
                    </a:cubicBez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mn-lt"/>
                  <a:ea typeface="+mn-ea"/>
                  <a:cs typeface="+mn-ea"/>
                  <a:sym typeface="+mn-lt"/>
                </a:endParaRPr>
              </a:p>
            </p:txBody>
          </p:sp>
          <p:sp>
            <p:nvSpPr>
              <p:cNvPr id="70" name="Freeform 228"/>
              <p:cNvSpPr/>
              <p:nvPr/>
            </p:nvSpPr>
            <p:spPr bwMode="auto">
              <a:xfrm>
                <a:off x="3481875" y="3306367"/>
                <a:ext cx="233275" cy="180738"/>
              </a:xfrm>
              <a:custGeom>
                <a:avLst/>
                <a:gdLst>
                  <a:gd name="T0" fmla="*/ 41 w 346"/>
                  <a:gd name="T1" fmla="*/ 111 h 268"/>
                  <a:gd name="T2" fmla="*/ 0 w 346"/>
                  <a:gd name="T3" fmla="*/ 151 h 268"/>
                  <a:gd name="T4" fmla="*/ 90 w 346"/>
                  <a:gd name="T5" fmla="*/ 268 h 268"/>
                  <a:gd name="T6" fmla="*/ 254 w 346"/>
                  <a:gd name="T7" fmla="*/ 125 h 268"/>
                  <a:gd name="T8" fmla="*/ 284 w 346"/>
                  <a:gd name="T9" fmla="*/ 158 h 268"/>
                  <a:gd name="T10" fmla="*/ 346 w 346"/>
                  <a:gd name="T11" fmla="*/ 0 h 268"/>
                  <a:gd name="T12" fmla="*/ 184 w 346"/>
                  <a:gd name="T13" fmla="*/ 50 h 268"/>
                  <a:gd name="T14" fmla="*/ 218 w 346"/>
                  <a:gd name="T15" fmla="*/ 87 h 268"/>
                  <a:gd name="T16" fmla="*/ 99 w 346"/>
                  <a:gd name="T17" fmla="*/ 190 h 268"/>
                  <a:gd name="T18" fmla="*/ 41 w 346"/>
                  <a:gd name="T19" fmla="*/ 111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6" h="268">
                    <a:moveTo>
                      <a:pt x="41" y="111"/>
                    </a:moveTo>
                    <a:cubicBezTo>
                      <a:pt x="0" y="151"/>
                      <a:pt x="0" y="151"/>
                      <a:pt x="0" y="151"/>
                    </a:cubicBezTo>
                    <a:cubicBezTo>
                      <a:pt x="12" y="165"/>
                      <a:pt x="90" y="268"/>
                      <a:pt x="90" y="268"/>
                    </a:cubicBezTo>
                    <a:cubicBezTo>
                      <a:pt x="254" y="125"/>
                      <a:pt x="254" y="125"/>
                      <a:pt x="254" y="125"/>
                    </a:cubicBezTo>
                    <a:cubicBezTo>
                      <a:pt x="284" y="158"/>
                      <a:pt x="284" y="158"/>
                      <a:pt x="284" y="158"/>
                    </a:cubicBezTo>
                    <a:cubicBezTo>
                      <a:pt x="346" y="0"/>
                      <a:pt x="346" y="0"/>
                      <a:pt x="346" y="0"/>
                    </a:cubicBezTo>
                    <a:cubicBezTo>
                      <a:pt x="184" y="50"/>
                      <a:pt x="184" y="50"/>
                      <a:pt x="184" y="50"/>
                    </a:cubicBezTo>
                    <a:cubicBezTo>
                      <a:pt x="218" y="87"/>
                      <a:pt x="218" y="87"/>
                      <a:pt x="218" y="87"/>
                    </a:cubicBezTo>
                    <a:cubicBezTo>
                      <a:pt x="99" y="190"/>
                      <a:pt x="99" y="190"/>
                      <a:pt x="99" y="190"/>
                    </a:cubicBezTo>
                    <a:lnTo>
                      <a:pt x="41" y="111"/>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mn-lt"/>
                  <a:ea typeface="+mn-ea"/>
                  <a:cs typeface="+mn-ea"/>
                  <a:sym typeface="+mn-lt"/>
                </a:endParaRPr>
              </a:p>
            </p:txBody>
          </p:sp>
          <p:sp>
            <p:nvSpPr>
              <p:cNvPr id="71" name="Freeform 229"/>
              <p:cNvSpPr/>
              <p:nvPr/>
            </p:nvSpPr>
            <p:spPr bwMode="auto">
              <a:xfrm>
                <a:off x="3132963" y="3377178"/>
                <a:ext cx="355480" cy="298946"/>
              </a:xfrm>
              <a:custGeom>
                <a:avLst/>
                <a:gdLst>
                  <a:gd name="T0" fmla="*/ 407 w 527"/>
                  <a:gd name="T1" fmla="*/ 0 h 443"/>
                  <a:gd name="T2" fmla="*/ 294 w 527"/>
                  <a:gd name="T3" fmla="*/ 190 h 443"/>
                  <a:gd name="T4" fmla="*/ 280 w 527"/>
                  <a:gd name="T5" fmla="*/ 105 h 443"/>
                  <a:gd name="T6" fmla="*/ 295 w 527"/>
                  <a:gd name="T7" fmla="*/ 77 h 443"/>
                  <a:gd name="T8" fmla="*/ 263 w 527"/>
                  <a:gd name="T9" fmla="*/ 44 h 443"/>
                  <a:gd name="T10" fmla="*/ 230 w 527"/>
                  <a:gd name="T11" fmla="*/ 77 h 443"/>
                  <a:gd name="T12" fmla="*/ 246 w 527"/>
                  <a:gd name="T13" fmla="*/ 105 h 443"/>
                  <a:gd name="T14" fmla="*/ 232 w 527"/>
                  <a:gd name="T15" fmla="*/ 189 h 443"/>
                  <a:gd name="T16" fmla="*/ 120 w 527"/>
                  <a:gd name="T17" fmla="*/ 0 h 443"/>
                  <a:gd name="T18" fmla="*/ 2 w 527"/>
                  <a:gd name="T19" fmla="*/ 125 h 443"/>
                  <a:gd name="T20" fmla="*/ 0 w 527"/>
                  <a:gd name="T21" fmla="*/ 125 h 443"/>
                  <a:gd name="T22" fmla="*/ 0 w 527"/>
                  <a:gd name="T23" fmla="*/ 402 h 443"/>
                  <a:gd name="T24" fmla="*/ 1 w 527"/>
                  <a:gd name="T25" fmla="*/ 402 h 443"/>
                  <a:gd name="T26" fmla="*/ 263 w 527"/>
                  <a:gd name="T27" fmla="*/ 443 h 443"/>
                  <a:gd name="T28" fmla="*/ 526 w 527"/>
                  <a:gd name="T29" fmla="*/ 402 h 443"/>
                  <a:gd name="T30" fmla="*/ 527 w 527"/>
                  <a:gd name="T31" fmla="*/ 402 h 443"/>
                  <a:gd name="T32" fmla="*/ 527 w 527"/>
                  <a:gd name="T33" fmla="*/ 125 h 443"/>
                  <a:gd name="T34" fmla="*/ 525 w 527"/>
                  <a:gd name="T35" fmla="*/ 125 h 443"/>
                  <a:gd name="T36" fmla="*/ 407 w 527"/>
                  <a:gd name="T37" fmla="*/ 0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7" h="443">
                    <a:moveTo>
                      <a:pt x="407" y="0"/>
                    </a:moveTo>
                    <a:cubicBezTo>
                      <a:pt x="294" y="190"/>
                      <a:pt x="294" y="190"/>
                      <a:pt x="294" y="190"/>
                    </a:cubicBezTo>
                    <a:cubicBezTo>
                      <a:pt x="280" y="105"/>
                      <a:pt x="280" y="105"/>
                      <a:pt x="280" y="105"/>
                    </a:cubicBezTo>
                    <a:cubicBezTo>
                      <a:pt x="289" y="99"/>
                      <a:pt x="295" y="89"/>
                      <a:pt x="295" y="77"/>
                    </a:cubicBezTo>
                    <a:cubicBezTo>
                      <a:pt x="295" y="59"/>
                      <a:pt x="281" y="44"/>
                      <a:pt x="263" y="44"/>
                    </a:cubicBezTo>
                    <a:cubicBezTo>
                      <a:pt x="245" y="44"/>
                      <a:pt x="230" y="59"/>
                      <a:pt x="230" y="77"/>
                    </a:cubicBezTo>
                    <a:cubicBezTo>
                      <a:pt x="230" y="89"/>
                      <a:pt x="237" y="99"/>
                      <a:pt x="246" y="105"/>
                    </a:cubicBezTo>
                    <a:cubicBezTo>
                      <a:pt x="232" y="189"/>
                      <a:pt x="232" y="189"/>
                      <a:pt x="232" y="189"/>
                    </a:cubicBezTo>
                    <a:cubicBezTo>
                      <a:pt x="120" y="0"/>
                      <a:pt x="120" y="0"/>
                      <a:pt x="120" y="0"/>
                    </a:cubicBezTo>
                    <a:cubicBezTo>
                      <a:pt x="56" y="27"/>
                      <a:pt x="12" y="72"/>
                      <a:pt x="2" y="125"/>
                    </a:cubicBezTo>
                    <a:cubicBezTo>
                      <a:pt x="0" y="125"/>
                      <a:pt x="0" y="125"/>
                      <a:pt x="0" y="125"/>
                    </a:cubicBezTo>
                    <a:cubicBezTo>
                      <a:pt x="0" y="402"/>
                      <a:pt x="0" y="402"/>
                      <a:pt x="0" y="402"/>
                    </a:cubicBezTo>
                    <a:cubicBezTo>
                      <a:pt x="1" y="402"/>
                      <a:pt x="1" y="402"/>
                      <a:pt x="1" y="402"/>
                    </a:cubicBezTo>
                    <a:cubicBezTo>
                      <a:pt x="14" y="425"/>
                      <a:pt x="126" y="443"/>
                      <a:pt x="263" y="443"/>
                    </a:cubicBezTo>
                    <a:cubicBezTo>
                      <a:pt x="401" y="443"/>
                      <a:pt x="513" y="425"/>
                      <a:pt x="526" y="402"/>
                    </a:cubicBezTo>
                    <a:cubicBezTo>
                      <a:pt x="527" y="402"/>
                      <a:pt x="527" y="402"/>
                      <a:pt x="527" y="402"/>
                    </a:cubicBezTo>
                    <a:cubicBezTo>
                      <a:pt x="527" y="125"/>
                      <a:pt x="527" y="125"/>
                      <a:pt x="527" y="125"/>
                    </a:cubicBezTo>
                    <a:cubicBezTo>
                      <a:pt x="525" y="125"/>
                      <a:pt x="525" y="125"/>
                      <a:pt x="525" y="125"/>
                    </a:cubicBezTo>
                    <a:cubicBezTo>
                      <a:pt x="515" y="72"/>
                      <a:pt x="471" y="27"/>
                      <a:pt x="407" y="0"/>
                    </a:cubicBez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mn-lt"/>
                  <a:ea typeface="+mn-ea"/>
                  <a:cs typeface="+mn-ea"/>
                  <a:sym typeface="+mn-lt"/>
                </a:endParaRPr>
              </a:p>
            </p:txBody>
          </p:sp>
          <p:sp>
            <p:nvSpPr>
              <p:cNvPr id="72" name="Freeform 230"/>
              <p:cNvSpPr/>
              <p:nvPr/>
            </p:nvSpPr>
            <p:spPr bwMode="auto">
              <a:xfrm>
                <a:off x="3598655" y="3487105"/>
                <a:ext cx="54536" cy="68241"/>
              </a:xfrm>
              <a:custGeom>
                <a:avLst/>
                <a:gdLst>
                  <a:gd name="T0" fmla="*/ 0 w 81"/>
                  <a:gd name="T1" fmla="*/ 0 h 101"/>
                  <a:gd name="T2" fmla="*/ 0 w 81"/>
                  <a:gd name="T3" fmla="*/ 55 h 101"/>
                  <a:gd name="T4" fmla="*/ 40 w 81"/>
                  <a:gd name="T5" fmla="*/ 101 h 101"/>
                  <a:gd name="T6" fmla="*/ 81 w 81"/>
                  <a:gd name="T7" fmla="*/ 56 h 101"/>
                  <a:gd name="T8" fmla="*/ 81 w 81"/>
                  <a:gd name="T9" fmla="*/ 0 h 101"/>
                  <a:gd name="T10" fmla="*/ 59 w 81"/>
                  <a:gd name="T11" fmla="*/ 0 h 101"/>
                  <a:gd name="T12" fmla="*/ 59 w 81"/>
                  <a:gd name="T13" fmla="*/ 57 h 101"/>
                  <a:gd name="T14" fmla="*/ 40 w 81"/>
                  <a:gd name="T15" fmla="*/ 83 h 101"/>
                  <a:gd name="T16" fmla="*/ 22 w 81"/>
                  <a:gd name="T17" fmla="*/ 57 h 101"/>
                  <a:gd name="T18" fmla="*/ 22 w 81"/>
                  <a:gd name="T19" fmla="*/ 0 h 101"/>
                  <a:gd name="T20" fmla="*/ 0 w 81"/>
                  <a:gd name="T21"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 h="101">
                    <a:moveTo>
                      <a:pt x="0" y="0"/>
                    </a:moveTo>
                    <a:cubicBezTo>
                      <a:pt x="0" y="55"/>
                      <a:pt x="0" y="55"/>
                      <a:pt x="0" y="55"/>
                    </a:cubicBezTo>
                    <a:cubicBezTo>
                      <a:pt x="0" y="87"/>
                      <a:pt x="15" y="101"/>
                      <a:pt x="40" y="101"/>
                    </a:cubicBezTo>
                    <a:cubicBezTo>
                      <a:pt x="65" y="101"/>
                      <a:pt x="81" y="86"/>
                      <a:pt x="81" y="56"/>
                    </a:cubicBezTo>
                    <a:cubicBezTo>
                      <a:pt x="81" y="0"/>
                      <a:pt x="81" y="0"/>
                      <a:pt x="81" y="0"/>
                    </a:cubicBezTo>
                    <a:cubicBezTo>
                      <a:pt x="59" y="0"/>
                      <a:pt x="59" y="0"/>
                      <a:pt x="59" y="0"/>
                    </a:cubicBezTo>
                    <a:cubicBezTo>
                      <a:pt x="59" y="57"/>
                      <a:pt x="59" y="57"/>
                      <a:pt x="59" y="57"/>
                    </a:cubicBezTo>
                    <a:cubicBezTo>
                      <a:pt x="59" y="75"/>
                      <a:pt x="52" y="83"/>
                      <a:pt x="40" y="83"/>
                    </a:cubicBezTo>
                    <a:cubicBezTo>
                      <a:pt x="29" y="83"/>
                      <a:pt x="22" y="74"/>
                      <a:pt x="22" y="57"/>
                    </a:cubicBezTo>
                    <a:cubicBezTo>
                      <a:pt x="22" y="0"/>
                      <a:pt x="22" y="0"/>
                      <a:pt x="22" y="0"/>
                    </a:cubicBezTo>
                    <a:lnTo>
                      <a:pt x="0" y="0"/>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mn-lt"/>
                  <a:ea typeface="+mn-ea"/>
                  <a:cs typeface="+mn-ea"/>
                  <a:sym typeface="+mn-lt"/>
                </a:endParaRPr>
              </a:p>
            </p:txBody>
          </p:sp>
          <p:sp>
            <p:nvSpPr>
              <p:cNvPr id="73" name="Freeform 231"/>
              <p:cNvSpPr>
                <a:spLocks noEditPoints="1"/>
              </p:cNvSpPr>
              <p:nvPr/>
            </p:nvSpPr>
            <p:spPr bwMode="auto">
              <a:xfrm>
                <a:off x="3666040" y="3486534"/>
                <a:ext cx="47968" cy="67384"/>
              </a:xfrm>
              <a:custGeom>
                <a:avLst/>
                <a:gdLst>
                  <a:gd name="T0" fmla="*/ 31 w 71"/>
                  <a:gd name="T1" fmla="*/ 0 h 100"/>
                  <a:gd name="T2" fmla="*/ 0 w 71"/>
                  <a:gd name="T3" fmla="*/ 2 h 100"/>
                  <a:gd name="T4" fmla="*/ 0 w 71"/>
                  <a:gd name="T5" fmla="*/ 100 h 100"/>
                  <a:gd name="T6" fmla="*/ 23 w 71"/>
                  <a:gd name="T7" fmla="*/ 100 h 100"/>
                  <a:gd name="T8" fmla="*/ 23 w 71"/>
                  <a:gd name="T9" fmla="*/ 65 h 100"/>
                  <a:gd name="T10" fmla="*/ 30 w 71"/>
                  <a:gd name="T11" fmla="*/ 65 h 100"/>
                  <a:gd name="T12" fmla="*/ 62 w 71"/>
                  <a:gd name="T13" fmla="*/ 55 h 100"/>
                  <a:gd name="T14" fmla="*/ 71 w 71"/>
                  <a:gd name="T15" fmla="*/ 31 h 100"/>
                  <a:gd name="T16" fmla="*/ 61 w 71"/>
                  <a:gd name="T17" fmla="*/ 8 h 100"/>
                  <a:gd name="T18" fmla="*/ 31 w 71"/>
                  <a:gd name="T19" fmla="*/ 0 h 100"/>
                  <a:gd name="T20" fmla="*/ 30 w 71"/>
                  <a:gd name="T21" fmla="*/ 48 h 100"/>
                  <a:gd name="T22" fmla="*/ 23 w 71"/>
                  <a:gd name="T23" fmla="*/ 47 h 100"/>
                  <a:gd name="T24" fmla="*/ 23 w 71"/>
                  <a:gd name="T25" fmla="*/ 18 h 100"/>
                  <a:gd name="T26" fmla="*/ 32 w 71"/>
                  <a:gd name="T27" fmla="*/ 17 h 100"/>
                  <a:gd name="T28" fmla="*/ 49 w 71"/>
                  <a:gd name="T29" fmla="*/ 32 h 100"/>
                  <a:gd name="T30" fmla="*/ 30 w 71"/>
                  <a:gd name="T31" fmla="*/ 4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1" h="100">
                    <a:moveTo>
                      <a:pt x="31" y="0"/>
                    </a:moveTo>
                    <a:cubicBezTo>
                      <a:pt x="17" y="0"/>
                      <a:pt x="7" y="1"/>
                      <a:pt x="0" y="2"/>
                    </a:cubicBezTo>
                    <a:cubicBezTo>
                      <a:pt x="0" y="100"/>
                      <a:pt x="0" y="100"/>
                      <a:pt x="0" y="100"/>
                    </a:cubicBezTo>
                    <a:cubicBezTo>
                      <a:pt x="23" y="100"/>
                      <a:pt x="23" y="100"/>
                      <a:pt x="23" y="100"/>
                    </a:cubicBezTo>
                    <a:cubicBezTo>
                      <a:pt x="23" y="65"/>
                      <a:pt x="23" y="65"/>
                      <a:pt x="23" y="65"/>
                    </a:cubicBezTo>
                    <a:cubicBezTo>
                      <a:pt x="25" y="65"/>
                      <a:pt x="27" y="65"/>
                      <a:pt x="30" y="65"/>
                    </a:cubicBezTo>
                    <a:cubicBezTo>
                      <a:pt x="43" y="65"/>
                      <a:pt x="55" y="62"/>
                      <a:pt x="62" y="55"/>
                    </a:cubicBezTo>
                    <a:cubicBezTo>
                      <a:pt x="68" y="49"/>
                      <a:pt x="71" y="41"/>
                      <a:pt x="71" y="31"/>
                    </a:cubicBezTo>
                    <a:cubicBezTo>
                      <a:pt x="71" y="22"/>
                      <a:pt x="67" y="13"/>
                      <a:pt x="61" y="8"/>
                    </a:cubicBezTo>
                    <a:cubicBezTo>
                      <a:pt x="54" y="3"/>
                      <a:pt x="44" y="0"/>
                      <a:pt x="31" y="0"/>
                    </a:cubicBezTo>
                    <a:close/>
                    <a:moveTo>
                      <a:pt x="30" y="48"/>
                    </a:moveTo>
                    <a:cubicBezTo>
                      <a:pt x="27" y="48"/>
                      <a:pt x="24" y="48"/>
                      <a:pt x="23" y="47"/>
                    </a:cubicBezTo>
                    <a:cubicBezTo>
                      <a:pt x="23" y="18"/>
                      <a:pt x="23" y="18"/>
                      <a:pt x="23" y="18"/>
                    </a:cubicBezTo>
                    <a:cubicBezTo>
                      <a:pt x="24" y="18"/>
                      <a:pt x="27" y="17"/>
                      <a:pt x="32" y="17"/>
                    </a:cubicBezTo>
                    <a:cubicBezTo>
                      <a:pt x="43" y="17"/>
                      <a:pt x="49" y="23"/>
                      <a:pt x="49" y="32"/>
                    </a:cubicBezTo>
                    <a:cubicBezTo>
                      <a:pt x="49" y="42"/>
                      <a:pt x="42" y="48"/>
                      <a:pt x="30" y="48"/>
                    </a:cubicBez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mn-lt"/>
                  <a:ea typeface="+mn-ea"/>
                  <a:cs typeface="+mn-ea"/>
                  <a:sym typeface="+mn-lt"/>
                </a:endParaRPr>
              </a:p>
            </p:txBody>
          </p:sp>
        </p:grpSp>
      </p:grpSp>
      <p:grpSp>
        <p:nvGrpSpPr>
          <p:cNvPr id="79" name="组合 78"/>
          <p:cNvGrpSpPr/>
          <p:nvPr/>
        </p:nvGrpSpPr>
        <p:grpSpPr>
          <a:xfrm>
            <a:off x="5129792" y="1149122"/>
            <a:ext cx="414516" cy="414516"/>
            <a:chOff x="5181486" y="4265651"/>
            <a:chExt cx="414516" cy="414516"/>
          </a:xfrm>
        </p:grpSpPr>
        <p:sp>
          <p:nvSpPr>
            <p:cNvPr id="46" name="椭圆 45"/>
            <p:cNvSpPr/>
            <p:nvPr/>
          </p:nvSpPr>
          <p:spPr>
            <a:xfrm>
              <a:off x="5181486" y="4265651"/>
              <a:ext cx="414516" cy="414516"/>
            </a:xfrm>
            <a:prstGeom prst="ellipse">
              <a:avLst/>
            </a:prstGeom>
            <a:solidFill>
              <a:srgbClr val="01B0F1"/>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cs typeface="+mn-ea"/>
                <a:sym typeface="+mn-lt"/>
              </a:endParaRPr>
            </a:p>
          </p:txBody>
        </p:sp>
        <p:grpSp>
          <p:nvGrpSpPr>
            <p:cNvPr id="50" name="组合 49"/>
            <p:cNvGrpSpPr/>
            <p:nvPr/>
          </p:nvGrpSpPr>
          <p:grpSpPr>
            <a:xfrm>
              <a:off x="5287222" y="4375239"/>
              <a:ext cx="253419" cy="172633"/>
              <a:chOff x="4895160" y="4287159"/>
              <a:chExt cx="571418" cy="389258"/>
            </a:xfrm>
            <a:solidFill>
              <a:schemeClr val="bg1"/>
            </a:solidFill>
          </p:grpSpPr>
          <p:sp>
            <p:nvSpPr>
              <p:cNvPr id="59" name="Freeform 327"/>
              <p:cNvSpPr>
                <a:spLocks noEditPoints="1"/>
              </p:cNvSpPr>
              <p:nvPr/>
            </p:nvSpPr>
            <p:spPr bwMode="auto">
              <a:xfrm>
                <a:off x="4895160" y="4287159"/>
                <a:ext cx="438051" cy="389258"/>
              </a:xfrm>
              <a:custGeom>
                <a:avLst/>
                <a:gdLst>
                  <a:gd name="T0" fmla="*/ 166 w 171"/>
                  <a:gd name="T1" fmla="*/ 0 h 152"/>
                  <a:gd name="T2" fmla="*/ 5 w 171"/>
                  <a:gd name="T3" fmla="*/ 0 h 152"/>
                  <a:gd name="T4" fmla="*/ 0 w 171"/>
                  <a:gd name="T5" fmla="*/ 5 h 152"/>
                  <a:gd name="T6" fmla="*/ 0 w 171"/>
                  <a:gd name="T7" fmla="*/ 146 h 152"/>
                  <a:gd name="T8" fmla="*/ 5 w 171"/>
                  <a:gd name="T9" fmla="*/ 152 h 152"/>
                  <a:gd name="T10" fmla="*/ 166 w 171"/>
                  <a:gd name="T11" fmla="*/ 152 h 152"/>
                  <a:gd name="T12" fmla="*/ 171 w 171"/>
                  <a:gd name="T13" fmla="*/ 146 h 152"/>
                  <a:gd name="T14" fmla="*/ 171 w 171"/>
                  <a:gd name="T15" fmla="*/ 5 h 152"/>
                  <a:gd name="T16" fmla="*/ 166 w 171"/>
                  <a:gd name="T17" fmla="*/ 0 h 152"/>
                  <a:gd name="T18" fmla="*/ 132 w 171"/>
                  <a:gd name="T19" fmla="*/ 12 h 152"/>
                  <a:gd name="T20" fmla="*/ 139 w 171"/>
                  <a:gd name="T21" fmla="*/ 19 h 152"/>
                  <a:gd name="T22" fmla="*/ 132 w 171"/>
                  <a:gd name="T23" fmla="*/ 26 h 152"/>
                  <a:gd name="T24" fmla="*/ 124 w 171"/>
                  <a:gd name="T25" fmla="*/ 19 h 152"/>
                  <a:gd name="T26" fmla="*/ 132 w 171"/>
                  <a:gd name="T27" fmla="*/ 12 h 152"/>
                  <a:gd name="T28" fmla="*/ 110 w 171"/>
                  <a:gd name="T29" fmla="*/ 12 h 152"/>
                  <a:gd name="T30" fmla="*/ 118 w 171"/>
                  <a:gd name="T31" fmla="*/ 19 h 152"/>
                  <a:gd name="T32" fmla="*/ 110 w 171"/>
                  <a:gd name="T33" fmla="*/ 26 h 152"/>
                  <a:gd name="T34" fmla="*/ 103 w 171"/>
                  <a:gd name="T35" fmla="*/ 19 h 152"/>
                  <a:gd name="T36" fmla="*/ 110 w 171"/>
                  <a:gd name="T37" fmla="*/ 12 h 152"/>
                  <a:gd name="T38" fmla="*/ 160 w 171"/>
                  <a:gd name="T39" fmla="*/ 141 h 152"/>
                  <a:gd name="T40" fmla="*/ 11 w 171"/>
                  <a:gd name="T41" fmla="*/ 141 h 152"/>
                  <a:gd name="T42" fmla="*/ 11 w 171"/>
                  <a:gd name="T43" fmla="*/ 38 h 152"/>
                  <a:gd name="T44" fmla="*/ 160 w 171"/>
                  <a:gd name="T45" fmla="*/ 38 h 152"/>
                  <a:gd name="T46" fmla="*/ 160 w 171"/>
                  <a:gd name="T47" fmla="*/ 141 h 152"/>
                  <a:gd name="T48" fmla="*/ 153 w 171"/>
                  <a:gd name="T49" fmla="*/ 26 h 152"/>
                  <a:gd name="T50" fmla="*/ 146 w 171"/>
                  <a:gd name="T51" fmla="*/ 19 h 152"/>
                  <a:gd name="T52" fmla="*/ 153 w 171"/>
                  <a:gd name="T53" fmla="*/ 12 h 152"/>
                  <a:gd name="T54" fmla="*/ 160 w 171"/>
                  <a:gd name="T55" fmla="*/ 19 h 152"/>
                  <a:gd name="T56" fmla="*/ 153 w 171"/>
                  <a:gd name="T57" fmla="*/ 2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1" h="152">
                    <a:moveTo>
                      <a:pt x="166" y="0"/>
                    </a:moveTo>
                    <a:cubicBezTo>
                      <a:pt x="5" y="0"/>
                      <a:pt x="5" y="0"/>
                      <a:pt x="5" y="0"/>
                    </a:cubicBezTo>
                    <a:cubicBezTo>
                      <a:pt x="2" y="0"/>
                      <a:pt x="0" y="2"/>
                      <a:pt x="0" y="5"/>
                    </a:cubicBezTo>
                    <a:cubicBezTo>
                      <a:pt x="0" y="146"/>
                      <a:pt x="0" y="146"/>
                      <a:pt x="0" y="146"/>
                    </a:cubicBezTo>
                    <a:cubicBezTo>
                      <a:pt x="0" y="149"/>
                      <a:pt x="2" y="152"/>
                      <a:pt x="5" y="152"/>
                    </a:cubicBezTo>
                    <a:cubicBezTo>
                      <a:pt x="166" y="152"/>
                      <a:pt x="166" y="152"/>
                      <a:pt x="166" y="152"/>
                    </a:cubicBezTo>
                    <a:cubicBezTo>
                      <a:pt x="169" y="152"/>
                      <a:pt x="171" y="149"/>
                      <a:pt x="171" y="146"/>
                    </a:cubicBezTo>
                    <a:cubicBezTo>
                      <a:pt x="171" y="5"/>
                      <a:pt x="171" y="5"/>
                      <a:pt x="171" y="5"/>
                    </a:cubicBezTo>
                    <a:cubicBezTo>
                      <a:pt x="171" y="2"/>
                      <a:pt x="169" y="0"/>
                      <a:pt x="166" y="0"/>
                    </a:cubicBezTo>
                    <a:close/>
                    <a:moveTo>
                      <a:pt x="132" y="12"/>
                    </a:moveTo>
                    <a:cubicBezTo>
                      <a:pt x="136" y="12"/>
                      <a:pt x="139" y="15"/>
                      <a:pt x="139" y="19"/>
                    </a:cubicBezTo>
                    <a:cubicBezTo>
                      <a:pt x="139" y="23"/>
                      <a:pt x="136" y="26"/>
                      <a:pt x="132" y="26"/>
                    </a:cubicBezTo>
                    <a:cubicBezTo>
                      <a:pt x="128" y="26"/>
                      <a:pt x="124" y="23"/>
                      <a:pt x="124" y="19"/>
                    </a:cubicBezTo>
                    <a:cubicBezTo>
                      <a:pt x="124" y="15"/>
                      <a:pt x="128" y="12"/>
                      <a:pt x="132" y="12"/>
                    </a:cubicBezTo>
                    <a:close/>
                    <a:moveTo>
                      <a:pt x="110" y="12"/>
                    </a:moveTo>
                    <a:cubicBezTo>
                      <a:pt x="114" y="12"/>
                      <a:pt x="118" y="15"/>
                      <a:pt x="118" y="19"/>
                    </a:cubicBezTo>
                    <a:cubicBezTo>
                      <a:pt x="118" y="23"/>
                      <a:pt x="114" y="26"/>
                      <a:pt x="110" y="26"/>
                    </a:cubicBezTo>
                    <a:cubicBezTo>
                      <a:pt x="106" y="26"/>
                      <a:pt x="103" y="23"/>
                      <a:pt x="103" y="19"/>
                    </a:cubicBezTo>
                    <a:cubicBezTo>
                      <a:pt x="103" y="15"/>
                      <a:pt x="106" y="12"/>
                      <a:pt x="110" y="12"/>
                    </a:cubicBezTo>
                    <a:close/>
                    <a:moveTo>
                      <a:pt x="160" y="141"/>
                    </a:moveTo>
                    <a:cubicBezTo>
                      <a:pt x="11" y="141"/>
                      <a:pt x="11" y="141"/>
                      <a:pt x="11" y="141"/>
                    </a:cubicBezTo>
                    <a:cubicBezTo>
                      <a:pt x="11" y="38"/>
                      <a:pt x="11" y="38"/>
                      <a:pt x="11" y="38"/>
                    </a:cubicBezTo>
                    <a:cubicBezTo>
                      <a:pt x="160" y="38"/>
                      <a:pt x="160" y="38"/>
                      <a:pt x="160" y="38"/>
                    </a:cubicBezTo>
                    <a:lnTo>
                      <a:pt x="160" y="141"/>
                    </a:lnTo>
                    <a:close/>
                    <a:moveTo>
                      <a:pt x="153" y="26"/>
                    </a:moveTo>
                    <a:cubicBezTo>
                      <a:pt x="149" y="26"/>
                      <a:pt x="146" y="23"/>
                      <a:pt x="146" y="19"/>
                    </a:cubicBezTo>
                    <a:cubicBezTo>
                      <a:pt x="146" y="15"/>
                      <a:pt x="149" y="12"/>
                      <a:pt x="153" y="12"/>
                    </a:cubicBezTo>
                    <a:cubicBezTo>
                      <a:pt x="157" y="12"/>
                      <a:pt x="160" y="15"/>
                      <a:pt x="160" y="19"/>
                    </a:cubicBezTo>
                    <a:cubicBezTo>
                      <a:pt x="160" y="23"/>
                      <a:pt x="157" y="26"/>
                      <a:pt x="153" y="26"/>
                    </a:cubicBez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mn-lt"/>
                  <a:ea typeface="+mn-ea"/>
                  <a:cs typeface="+mn-ea"/>
                  <a:sym typeface="+mn-lt"/>
                </a:endParaRPr>
              </a:p>
            </p:txBody>
          </p:sp>
          <p:sp>
            <p:nvSpPr>
              <p:cNvPr id="60" name="Rectangle 328"/>
              <p:cNvSpPr>
                <a:spLocks noChangeArrowheads="1"/>
              </p:cNvSpPr>
              <p:nvPr/>
            </p:nvSpPr>
            <p:spPr bwMode="auto">
              <a:xfrm>
                <a:off x="4953712" y="4417273"/>
                <a:ext cx="315527" cy="59636"/>
              </a:xfrm>
              <a:prstGeom prst="rect">
                <a:avLst/>
              </a:prstGeom>
              <a:grpFill/>
              <a:ln>
                <a:noFill/>
              </a:ln>
            </p:spPr>
            <p:txBody>
              <a:bodyPr vert="horz" wrap="square" lIns="91440" tIns="45720" rIns="91440" bIns="45720" numCol="1" anchor="t" anchorCtr="0" compatLnSpc="1"/>
              <a:lstStyle/>
              <a:p>
                <a:endParaRPr lang="zh-CN" altLang="en-US">
                  <a:solidFill>
                    <a:schemeClr val="bg1"/>
                  </a:solidFill>
                  <a:latin typeface="+mn-lt"/>
                  <a:ea typeface="+mn-ea"/>
                  <a:cs typeface="+mn-ea"/>
                  <a:sym typeface="+mn-lt"/>
                </a:endParaRPr>
              </a:p>
            </p:txBody>
          </p:sp>
          <p:sp>
            <p:nvSpPr>
              <p:cNvPr id="61" name="Rectangle 329"/>
              <p:cNvSpPr>
                <a:spLocks noChangeArrowheads="1"/>
              </p:cNvSpPr>
              <p:nvPr/>
            </p:nvSpPr>
            <p:spPr bwMode="auto">
              <a:xfrm>
                <a:off x="4953712" y="4501847"/>
                <a:ext cx="99754" cy="105176"/>
              </a:xfrm>
              <a:prstGeom prst="rect">
                <a:avLst/>
              </a:prstGeom>
              <a:grpFill/>
              <a:ln>
                <a:noFill/>
              </a:ln>
            </p:spPr>
            <p:txBody>
              <a:bodyPr vert="horz" wrap="square" lIns="91440" tIns="45720" rIns="91440" bIns="45720" numCol="1" anchor="t" anchorCtr="0" compatLnSpc="1"/>
              <a:lstStyle/>
              <a:p>
                <a:endParaRPr lang="zh-CN" altLang="en-US">
                  <a:solidFill>
                    <a:schemeClr val="bg1"/>
                  </a:solidFill>
                  <a:latin typeface="+mn-lt"/>
                  <a:ea typeface="+mn-ea"/>
                  <a:cs typeface="+mn-ea"/>
                  <a:sym typeface="+mn-lt"/>
                </a:endParaRPr>
              </a:p>
            </p:txBody>
          </p:sp>
          <p:sp>
            <p:nvSpPr>
              <p:cNvPr id="62" name="Rectangle 330"/>
              <p:cNvSpPr>
                <a:spLocks noChangeArrowheads="1"/>
              </p:cNvSpPr>
              <p:nvPr/>
            </p:nvSpPr>
            <p:spPr bwMode="auto">
              <a:xfrm>
                <a:off x="5071899" y="4505100"/>
                <a:ext cx="107344" cy="13011"/>
              </a:xfrm>
              <a:prstGeom prst="rect">
                <a:avLst/>
              </a:prstGeom>
              <a:grpFill/>
              <a:ln>
                <a:noFill/>
              </a:ln>
            </p:spPr>
            <p:txBody>
              <a:bodyPr vert="horz" wrap="square" lIns="91440" tIns="45720" rIns="91440" bIns="45720" numCol="1" anchor="t" anchorCtr="0" compatLnSpc="1"/>
              <a:lstStyle/>
              <a:p>
                <a:endParaRPr lang="zh-CN" altLang="en-US">
                  <a:solidFill>
                    <a:schemeClr val="bg1"/>
                  </a:solidFill>
                  <a:latin typeface="+mn-lt"/>
                  <a:ea typeface="+mn-ea"/>
                  <a:cs typeface="+mn-ea"/>
                  <a:sym typeface="+mn-lt"/>
                </a:endParaRPr>
              </a:p>
            </p:txBody>
          </p:sp>
          <p:sp>
            <p:nvSpPr>
              <p:cNvPr id="63" name="Rectangle 331"/>
              <p:cNvSpPr>
                <a:spLocks noChangeArrowheads="1"/>
              </p:cNvSpPr>
              <p:nvPr/>
            </p:nvSpPr>
            <p:spPr bwMode="auto">
              <a:xfrm>
                <a:off x="5071899" y="4548471"/>
                <a:ext cx="107344" cy="13011"/>
              </a:xfrm>
              <a:prstGeom prst="rect">
                <a:avLst/>
              </a:prstGeom>
              <a:grpFill/>
              <a:ln>
                <a:noFill/>
              </a:ln>
            </p:spPr>
            <p:txBody>
              <a:bodyPr vert="horz" wrap="square" lIns="91440" tIns="45720" rIns="91440" bIns="45720" numCol="1" anchor="t" anchorCtr="0" compatLnSpc="1"/>
              <a:lstStyle/>
              <a:p>
                <a:endParaRPr lang="zh-CN" altLang="en-US">
                  <a:solidFill>
                    <a:schemeClr val="bg1"/>
                  </a:solidFill>
                  <a:latin typeface="+mn-lt"/>
                  <a:ea typeface="+mn-ea"/>
                  <a:cs typeface="+mn-ea"/>
                  <a:sym typeface="+mn-lt"/>
                </a:endParaRPr>
              </a:p>
            </p:txBody>
          </p:sp>
          <p:sp>
            <p:nvSpPr>
              <p:cNvPr id="64" name="Rectangle 332"/>
              <p:cNvSpPr>
                <a:spLocks noChangeArrowheads="1"/>
              </p:cNvSpPr>
              <p:nvPr/>
            </p:nvSpPr>
            <p:spPr bwMode="auto">
              <a:xfrm>
                <a:off x="5071899" y="4589674"/>
                <a:ext cx="107344" cy="15180"/>
              </a:xfrm>
              <a:prstGeom prst="rect">
                <a:avLst/>
              </a:prstGeom>
              <a:grpFill/>
              <a:ln>
                <a:noFill/>
              </a:ln>
            </p:spPr>
            <p:txBody>
              <a:bodyPr vert="horz" wrap="square" lIns="91440" tIns="45720" rIns="91440" bIns="45720" numCol="1" anchor="t" anchorCtr="0" compatLnSpc="1"/>
              <a:lstStyle/>
              <a:p>
                <a:endParaRPr lang="zh-CN" altLang="en-US">
                  <a:solidFill>
                    <a:schemeClr val="bg1"/>
                  </a:solidFill>
                  <a:latin typeface="+mn-lt"/>
                  <a:ea typeface="+mn-ea"/>
                  <a:cs typeface="+mn-ea"/>
                  <a:sym typeface="+mn-lt"/>
                </a:endParaRPr>
              </a:p>
            </p:txBody>
          </p:sp>
          <p:sp>
            <p:nvSpPr>
              <p:cNvPr id="65" name="Freeform 333"/>
              <p:cNvSpPr/>
              <p:nvPr/>
            </p:nvSpPr>
            <p:spPr bwMode="auto">
              <a:xfrm>
                <a:off x="5225867" y="4569073"/>
                <a:ext cx="40119" cy="41203"/>
              </a:xfrm>
              <a:custGeom>
                <a:avLst/>
                <a:gdLst>
                  <a:gd name="T0" fmla="*/ 11 w 37"/>
                  <a:gd name="T1" fmla="*/ 0 h 38"/>
                  <a:gd name="T2" fmla="*/ 11 w 37"/>
                  <a:gd name="T3" fmla="*/ 2 h 38"/>
                  <a:gd name="T4" fmla="*/ 0 w 37"/>
                  <a:gd name="T5" fmla="*/ 38 h 38"/>
                  <a:gd name="T6" fmla="*/ 35 w 37"/>
                  <a:gd name="T7" fmla="*/ 26 h 38"/>
                  <a:gd name="T8" fmla="*/ 37 w 37"/>
                  <a:gd name="T9" fmla="*/ 26 h 38"/>
                  <a:gd name="T10" fmla="*/ 11 w 37"/>
                  <a:gd name="T11" fmla="*/ 0 h 38"/>
                </a:gdLst>
                <a:ahLst/>
                <a:cxnLst>
                  <a:cxn ang="0">
                    <a:pos x="T0" y="T1"/>
                  </a:cxn>
                  <a:cxn ang="0">
                    <a:pos x="T2" y="T3"/>
                  </a:cxn>
                  <a:cxn ang="0">
                    <a:pos x="T4" y="T5"/>
                  </a:cxn>
                  <a:cxn ang="0">
                    <a:pos x="T6" y="T7"/>
                  </a:cxn>
                  <a:cxn ang="0">
                    <a:pos x="T8" y="T9"/>
                  </a:cxn>
                  <a:cxn ang="0">
                    <a:pos x="T10" y="T11"/>
                  </a:cxn>
                </a:cxnLst>
                <a:rect l="0" t="0" r="r" b="b"/>
                <a:pathLst>
                  <a:path w="37" h="38">
                    <a:moveTo>
                      <a:pt x="11" y="0"/>
                    </a:moveTo>
                    <a:lnTo>
                      <a:pt x="11" y="2"/>
                    </a:lnTo>
                    <a:lnTo>
                      <a:pt x="0" y="38"/>
                    </a:lnTo>
                    <a:lnTo>
                      <a:pt x="35" y="26"/>
                    </a:lnTo>
                    <a:lnTo>
                      <a:pt x="37" y="26"/>
                    </a:lnTo>
                    <a:lnTo>
                      <a:pt x="11" y="0"/>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mn-lt"/>
                  <a:ea typeface="+mn-ea"/>
                  <a:cs typeface="+mn-ea"/>
                  <a:sym typeface="+mn-lt"/>
                </a:endParaRPr>
              </a:p>
            </p:txBody>
          </p:sp>
          <p:sp>
            <p:nvSpPr>
              <p:cNvPr id="66" name="Freeform 334"/>
              <p:cNvSpPr/>
              <p:nvPr/>
            </p:nvSpPr>
            <p:spPr bwMode="auto">
              <a:xfrm>
                <a:off x="5389594" y="4366311"/>
                <a:ext cx="76984" cy="79153"/>
              </a:xfrm>
              <a:custGeom>
                <a:avLst/>
                <a:gdLst>
                  <a:gd name="T0" fmla="*/ 23 w 30"/>
                  <a:gd name="T1" fmla="*/ 31 h 31"/>
                  <a:gd name="T2" fmla="*/ 28 w 30"/>
                  <a:gd name="T3" fmla="*/ 25 h 31"/>
                  <a:gd name="T4" fmla="*/ 28 w 30"/>
                  <a:gd name="T5" fmla="*/ 18 h 31"/>
                  <a:gd name="T6" fmla="*/ 13 w 30"/>
                  <a:gd name="T7" fmla="*/ 2 h 31"/>
                  <a:gd name="T8" fmla="*/ 6 w 30"/>
                  <a:gd name="T9" fmla="*/ 2 h 31"/>
                  <a:gd name="T10" fmla="*/ 0 w 30"/>
                  <a:gd name="T11" fmla="*/ 8 h 31"/>
                  <a:gd name="T12" fmla="*/ 23 w 30"/>
                  <a:gd name="T13" fmla="*/ 31 h 31"/>
                </a:gdLst>
                <a:ahLst/>
                <a:cxnLst>
                  <a:cxn ang="0">
                    <a:pos x="T0" y="T1"/>
                  </a:cxn>
                  <a:cxn ang="0">
                    <a:pos x="T2" y="T3"/>
                  </a:cxn>
                  <a:cxn ang="0">
                    <a:pos x="T4" y="T5"/>
                  </a:cxn>
                  <a:cxn ang="0">
                    <a:pos x="T6" y="T7"/>
                  </a:cxn>
                  <a:cxn ang="0">
                    <a:pos x="T8" y="T9"/>
                  </a:cxn>
                  <a:cxn ang="0">
                    <a:pos x="T10" y="T11"/>
                  </a:cxn>
                  <a:cxn ang="0">
                    <a:pos x="T12" y="T13"/>
                  </a:cxn>
                </a:cxnLst>
                <a:rect l="0" t="0" r="r" b="b"/>
                <a:pathLst>
                  <a:path w="30" h="31">
                    <a:moveTo>
                      <a:pt x="23" y="31"/>
                    </a:moveTo>
                    <a:cubicBezTo>
                      <a:pt x="28" y="25"/>
                      <a:pt x="28" y="25"/>
                      <a:pt x="28" y="25"/>
                    </a:cubicBezTo>
                    <a:cubicBezTo>
                      <a:pt x="30" y="23"/>
                      <a:pt x="30" y="20"/>
                      <a:pt x="28" y="18"/>
                    </a:cubicBezTo>
                    <a:cubicBezTo>
                      <a:pt x="13" y="2"/>
                      <a:pt x="13" y="2"/>
                      <a:pt x="13" y="2"/>
                    </a:cubicBezTo>
                    <a:cubicBezTo>
                      <a:pt x="11" y="0"/>
                      <a:pt x="8" y="0"/>
                      <a:pt x="6" y="2"/>
                    </a:cubicBezTo>
                    <a:cubicBezTo>
                      <a:pt x="0" y="8"/>
                      <a:pt x="0" y="8"/>
                      <a:pt x="0" y="8"/>
                    </a:cubicBezTo>
                    <a:lnTo>
                      <a:pt x="23" y="31"/>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mn-lt"/>
                  <a:ea typeface="+mn-ea"/>
                  <a:cs typeface="+mn-ea"/>
                  <a:sym typeface="+mn-lt"/>
                </a:endParaRPr>
              </a:p>
            </p:txBody>
          </p:sp>
          <p:sp>
            <p:nvSpPr>
              <p:cNvPr id="67" name="Freeform 335"/>
              <p:cNvSpPr/>
              <p:nvPr/>
            </p:nvSpPr>
            <p:spPr bwMode="auto">
              <a:xfrm>
                <a:off x="5258396" y="4394503"/>
                <a:ext cx="182160" cy="182160"/>
              </a:xfrm>
              <a:custGeom>
                <a:avLst/>
                <a:gdLst>
                  <a:gd name="T0" fmla="*/ 49 w 71"/>
                  <a:gd name="T1" fmla="*/ 0 h 71"/>
                  <a:gd name="T2" fmla="*/ 48 w 71"/>
                  <a:gd name="T3" fmla="*/ 0 h 71"/>
                  <a:gd name="T4" fmla="*/ 2 w 71"/>
                  <a:gd name="T5" fmla="*/ 47 h 71"/>
                  <a:gd name="T6" fmla="*/ 2 w 71"/>
                  <a:gd name="T7" fmla="*/ 54 h 71"/>
                  <a:gd name="T8" fmla="*/ 2 w 71"/>
                  <a:gd name="T9" fmla="*/ 55 h 71"/>
                  <a:gd name="T10" fmla="*/ 8 w 71"/>
                  <a:gd name="T11" fmla="*/ 56 h 71"/>
                  <a:gd name="T12" fmla="*/ 9 w 71"/>
                  <a:gd name="T13" fmla="*/ 62 h 71"/>
                  <a:gd name="T14" fmla="*/ 9 w 71"/>
                  <a:gd name="T15" fmla="*/ 62 h 71"/>
                  <a:gd name="T16" fmla="*/ 15 w 71"/>
                  <a:gd name="T17" fmla="*/ 63 h 71"/>
                  <a:gd name="T18" fmla="*/ 16 w 71"/>
                  <a:gd name="T19" fmla="*/ 69 h 71"/>
                  <a:gd name="T20" fmla="*/ 17 w 71"/>
                  <a:gd name="T21" fmla="*/ 69 h 71"/>
                  <a:gd name="T22" fmla="*/ 24 w 71"/>
                  <a:gd name="T23" fmla="*/ 69 h 71"/>
                  <a:gd name="T24" fmla="*/ 71 w 71"/>
                  <a:gd name="T25" fmla="*/ 23 h 71"/>
                  <a:gd name="T26" fmla="*/ 71 w 71"/>
                  <a:gd name="T27" fmla="*/ 22 h 71"/>
                  <a:gd name="T28" fmla="*/ 49 w 71"/>
                  <a:gd name="T29"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 h="71">
                    <a:moveTo>
                      <a:pt x="49" y="0"/>
                    </a:moveTo>
                    <a:cubicBezTo>
                      <a:pt x="49" y="0"/>
                      <a:pt x="48" y="0"/>
                      <a:pt x="48" y="0"/>
                    </a:cubicBezTo>
                    <a:cubicBezTo>
                      <a:pt x="2" y="47"/>
                      <a:pt x="2" y="47"/>
                      <a:pt x="2" y="47"/>
                    </a:cubicBezTo>
                    <a:cubicBezTo>
                      <a:pt x="0" y="49"/>
                      <a:pt x="0" y="52"/>
                      <a:pt x="2" y="54"/>
                    </a:cubicBezTo>
                    <a:cubicBezTo>
                      <a:pt x="2" y="55"/>
                      <a:pt x="2" y="55"/>
                      <a:pt x="2" y="55"/>
                    </a:cubicBezTo>
                    <a:cubicBezTo>
                      <a:pt x="4" y="56"/>
                      <a:pt x="6" y="57"/>
                      <a:pt x="8" y="56"/>
                    </a:cubicBezTo>
                    <a:cubicBezTo>
                      <a:pt x="7" y="58"/>
                      <a:pt x="7" y="60"/>
                      <a:pt x="9" y="62"/>
                    </a:cubicBezTo>
                    <a:cubicBezTo>
                      <a:pt x="9" y="62"/>
                      <a:pt x="9" y="62"/>
                      <a:pt x="9" y="62"/>
                    </a:cubicBezTo>
                    <a:cubicBezTo>
                      <a:pt x="11" y="64"/>
                      <a:pt x="13" y="64"/>
                      <a:pt x="15" y="63"/>
                    </a:cubicBezTo>
                    <a:cubicBezTo>
                      <a:pt x="14" y="65"/>
                      <a:pt x="15" y="67"/>
                      <a:pt x="16" y="69"/>
                    </a:cubicBezTo>
                    <a:cubicBezTo>
                      <a:pt x="17" y="69"/>
                      <a:pt x="17" y="69"/>
                      <a:pt x="17" y="69"/>
                    </a:cubicBezTo>
                    <a:cubicBezTo>
                      <a:pt x="19" y="71"/>
                      <a:pt x="22" y="71"/>
                      <a:pt x="24" y="69"/>
                    </a:cubicBezTo>
                    <a:cubicBezTo>
                      <a:pt x="71" y="23"/>
                      <a:pt x="71" y="23"/>
                      <a:pt x="71" y="23"/>
                    </a:cubicBezTo>
                    <a:cubicBezTo>
                      <a:pt x="71" y="23"/>
                      <a:pt x="71" y="22"/>
                      <a:pt x="71" y="22"/>
                    </a:cubicBezTo>
                    <a:lnTo>
                      <a:pt x="49" y="0"/>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mn-lt"/>
                  <a:ea typeface="+mn-ea"/>
                  <a:cs typeface="+mn-ea"/>
                  <a:sym typeface="+mn-lt"/>
                </a:endParaRPr>
              </a:p>
            </p:txBody>
          </p:sp>
        </p:grpSp>
      </p:grpSp>
      <p:grpSp>
        <p:nvGrpSpPr>
          <p:cNvPr id="78" name="组合 77"/>
          <p:cNvGrpSpPr/>
          <p:nvPr/>
        </p:nvGrpSpPr>
        <p:grpSpPr>
          <a:xfrm>
            <a:off x="4574743" y="1149122"/>
            <a:ext cx="414516" cy="414516"/>
            <a:chOff x="4626437" y="4265651"/>
            <a:chExt cx="414516" cy="414516"/>
          </a:xfrm>
        </p:grpSpPr>
        <p:sp>
          <p:nvSpPr>
            <p:cNvPr id="49" name="椭圆 48"/>
            <p:cNvSpPr/>
            <p:nvPr/>
          </p:nvSpPr>
          <p:spPr>
            <a:xfrm>
              <a:off x="4626437" y="4265651"/>
              <a:ext cx="414516" cy="414516"/>
            </a:xfrm>
            <a:prstGeom prst="ellipse">
              <a:avLst/>
            </a:prstGeom>
            <a:solidFill>
              <a:srgbClr val="0170C0"/>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chemeClr val="bg1"/>
                </a:solidFill>
                <a:cs typeface="+mn-ea"/>
                <a:sym typeface="+mn-lt"/>
              </a:endParaRPr>
            </a:p>
          </p:txBody>
        </p:sp>
        <p:grpSp>
          <p:nvGrpSpPr>
            <p:cNvPr id="51" name="组合 50"/>
            <p:cNvGrpSpPr/>
            <p:nvPr/>
          </p:nvGrpSpPr>
          <p:grpSpPr>
            <a:xfrm>
              <a:off x="4710891" y="4356960"/>
              <a:ext cx="232896" cy="199705"/>
              <a:chOff x="3546346" y="2339026"/>
              <a:chExt cx="897787" cy="769842"/>
            </a:xfrm>
            <a:solidFill>
              <a:schemeClr val="bg1"/>
            </a:solidFill>
          </p:grpSpPr>
          <p:sp>
            <p:nvSpPr>
              <p:cNvPr id="52" name="Rectangle 227"/>
              <p:cNvSpPr>
                <a:spLocks noChangeArrowheads="1"/>
              </p:cNvSpPr>
              <p:nvPr/>
            </p:nvSpPr>
            <p:spPr bwMode="auto">
              <a:xfrm>
                <a:off x="3561526" y="3077423"/>
                <a:ext cx="882607" cy="31445"/>
              </a:xfrm>
              <a:prstGeom prst="rect">
                <a:avLst/>
              </a:prstGeom>
              <a:grpFill/>
              <a:ln>
                <a:noFill/>
              </a:ln>
            </p:spPr>
            <p:txBody>
              <a:bodyPr vert="horz" wrap="square" lIns="91440" tIns="45720" rIns="91440" bIns="45720" numCol="1" anchor="t" anchorCtr="0" compatLnSpc="1"/>
              <a:lstStyle/>
              <a:p>
                <a:endParaRPr lang="zh-CN" altLang="en-US">
                  <a:solidFill>
                    <a:srgbClr val="000000"/>
                  </a:solidFill>
                  <a:latin typeface="+mn-lt"/>
                  <a:ea typeface="+mn-ea"/>
                  <a:cs typeface="+mn-ea"/>
                  <a:sym typeface="+mn-lt"/>
                </a:endParaRPr>
              </a:p>
            </p:txBody>
          </p:sp>
          <p:sp>
            <p:nvSpPr>
              <p:cNvPr id="53" name="Freeform 228"/>
              <p:cNvSpPr/>
              <p:nvPr/>
            </p:nvSpPr>
            <p:spPr bwMode="auto">
              <a:xfrm>
                <a:off x="3617909" y="2844302"/>
                <a:ext cx="125777" cy="210351"/>
              </a:xfrm>
              <a:custGeom>
                <a:avLst/>
                <a:gdLst>
                  <a:gd name="T0" fmla="*/ 6 w 49"/>
                  <a:gd name="T1" fmla="*/ 82 h 82"/>
                  <a:gd name="T2" fmla="*/ 43 w 49"/>
                  <a:gd name="T3" fmla="*/ 82 h 82"/>
                  <a:gd name="T4" fmla="*/ 49 w 49"/>
                  <a:gd name="T5" fmla="*/ 76 h 82"/>
                  <a:gd name="T6" fmla="*/ 49 w 49"/>
                  <a:gd name="T7" fmla="*/ 0 h 82"/>
                  <a:gd name="T8" fmla="*/ 0 w 49"/>
                  <a:gd name="T9" fmla="*/ 49 h 82"/>
                  <a:gd name="T10" fmla="*/ 0 w 49"/>
                  <a:gd name="T11" fmla="*/ 76 h 82"/>
                  <a:gd name="T12" fmla="*/ 6 w 49"/>
                  <a:gd name="T13" fmla="*/ 82 h 82"/>
                </a:gdLst>
                <a:ahLst/>
                <a:cxnLst>
                  <a:cxn ang="0">
                    <a:pos x="T0" y="T1"/>
                  </a:cxn>
                  <a:cxn ang="0">
                    <a:pos x="T2" y="T3"/>
                  </a:cxn>
                  <a:cxn ang="0">
                    <a:pos x="T4" y="T5"/>
                  </a:cxn>
                  <a:cxn ang="0">
                    <a:pos x="T6" y="T7"/>
                  </a:cxn>
                  <a:cxn ang="0">
                    <a:pos x="T8" y="T9"/>
                  </a:cxn>
                  <a:cxn ang="0">
                    <a:pos x="T10" y="T11"/>
                  </a:cxn>
                  <a:cxn ang="0">
                    <a:pos x="T12" y="T13"/>
                  </a:cxn>
                </a:cxnLst>
                <a:rect l="0" t="0" r="r" b="b"/>
                <a:pathLst>
                  <a:path w="49" h="82">
                    <a:moveTo>
                      <a:pt x="6" y="82"/>
                    </a:moveTo>
                    <a:cubicBezTo>
                      <a:pt x="43" y="82"/>
                      <a:pt x="43" y="82"/>
                      <a:pt x="43" y="82"/>
                    </a:cubicBezTo>
                    <a:cubicBezTo>
                      <a:pt x="46" y="82"/>
                      <a:pt x="49" y="79"/>
                      <a:pt x="49" y="76"/>
                    </a:cubicBezTo>
                    <a:cubicBezTo>
                      <a:pt x="49" y="0"/>
                      <a:pt x="49" y="0"/>
                      <a:pt x="49" y="0"/>
                    </a:cubicBezTo>
                    <a:cubicBezTo>
                      <a:pt x="0" y="49"/>
                      <a:pt x="0" y="49"/>
                      <a:pt x="0" y="49"/>
                    </a:cubicBezTo>
                    <a:cubicBezTo>
                      <a:pt x="0" y="76"/>
                      <a:pt x="0" y="76"/>
                      <a:pt x="0" y="76"/>
                    </a:cubicBezTo>
                    <a:cubicBezTo>
                      <a:pt x="0" y="79"/>
                      <a:pt x="3" y="82"/>
                      <a:pt x="6" y="82"/>
                    </a:cubicBezTo>
                    <a:close/>
                  </a:path>
                </a:pathLst>
              </a:custGeom>
              <a:grpFill/>
              <a:ln>
                <a:noFill/>
              </a:ln>
            </p:spPr>
            <p:txBody>
              <a:bodyPr vert="horz" wrap="square" lIns="91440" tIns="45720" rIns="91440" bIns="45720" numCol="1" anchor="t" anchorCtr="0" compatLnSpc="1"/>
              <a:lstStyle/>
              <a:p>
                <a:endParaRPr lang="zh-CN" altLang="en-US">
                  <a:solidFill>
                    <a:srgbClr val="000000"/>
                  </a:solidFill>
                  <a:latin typeface="+mn-lt"/>
                  <a:ea typeface="+mn-ea"/>
                  <a:cs typeface="+mn-ea"/>
                  <a:sym typeface="+mn-lt"/>
                </a:endParaRPr>
              </a:p>
            </p:txBody>
          </p:sp>
          <p:sp>
            <p:nvSpPr>
              <p:cNvPr id="54" name="Freeform 229"/>
              <p:cNvSpPr/>
              <p:nvPr/>
            </p:nvSpPr>
            <p:spPr bwMode="auto">
              <a:xfrm>
                <a:off x="3779467" y="2682744"/>
                <a:ext cx="122524" cy="371910"/>
              </a:xfrm>
              <a:custGeom>
                <a:avLst/>
                <a:gdLst>
                  <a:gd name="T0" fmla="*/ 5 w 48"/>
                  <a:gd name="T1" fmla="*/ 145 h 145"/>
                  <a:gd name="T2" fmla="*/ 43 w 48"/>
                  <a:gd name="T3" fmla="*/ 145 h 145"/>
                  <a:gd name="T4" fmla="*/ 48 w 48"/>
                  <a:gd name="T5" fmla="*/ 139 h 145"/>
                  <a:gd name="T6" fmla="*/ 48 w 48"/>
                  <a:gd name="T7" fmla="*/ 0 h 145"/>
                  <a:gd name="T8" fmla="*/ 0 w 48"/>
                  <a:gd name="T9" fmla="*/ 49 h 145"/>
                  <a:gd name="T10" fmla="*/ 0 w 48"/>
                  <a:gd name="T11" fmla="*/ 139 h 145"/>
                  <a:gd name="T12" fmla="*/ 5 w 48"/>
                  <a:gd name="T13" fmla="*/ 145 h 145"/>
                </a:gdLst>
                <a:ahLst/>
                <a:cxnLst>
                  <a:cxn ang="0">
                    <a:pos x="T0" y="T1"/>
                  </a:cxn>
                  <a:cxn ang="0">
                    <a:pos x="T2" y="T3"/>
                  </a:cxn>
                  <a:cxn ang="0">
                    <a:pos x="T4" y="T5"/>
                  </a:cxn>
                  <a:cxn ang="0">
                    <a:pos x="T6" y="T7"/>
                  </a:cxn>
                  <a:cxn ang="0">
                    <a:pos x="T8" y="T9"/>
                  </a:cxn>
                  <a:cxn ang="0">
                    <a:pos x="T10" y="T11"/>
                  </a:cxn>
                  <a:cxn ang="0">
                    <a:pos x="T12" y="T13"/>
                  </a:cxn>
                </a:cxnLst>
                <a:rect l="0" t="0" r="r" b="b"/>
                <a:pathLst>
                  <a:path w="48" h="145">
                    <a:moveTo>
                      <a:pt x="5" y="145"/>
                    </a:moveTo>
                    <a:cubicBezTo>
                      <a:pt x="43" y="145"/>
                      <a:pt x="43" y="145"/>
                      <a:pt x="43" y="145"/>
                    </a:cubicBezTo>
                    <a:cubicBezTo>
                      <a:pt x="46" y="145"/>
                      <a:pt x="48" y="142"/>
                      <a:pt x="48" y="139"/>
                    </a:cubicBezTo>
                    <a:cubicBezTo>
                      <a:pt x="48" y="0"/>
                      <a:pt x="48" y="0"/>
                      <a:pt x="48" y="0"/>
                    </a:cubicBezTo>
                    <a:cubicBezTo>
                      <a:pt x="0" y="49"/>
                      <a:pt x="0" y="49"/>
                      <a:pt x="0" y="49"/>
                    </a:cubicBezTo>
                    <a:cubicBezTo>
                      <a:pt x="0" y="139"/>
                      <a:pt x="0" y="139"/>
                      <a:pt x="0" y="139"/>
                    </a:cubicBezTo>
                    <a:cubicBezTo>
                      <a:pt x="0" y="142"/>
                      <a:pt x="2" y="145"/>
                      <a:pt x="5" y="145"/>
                    </a:cubicBezTo>
                    <a:close/>
                  </a:path>
                </a:pathLst>
              </a:custGeom>
              <a:grpFill/>
              <a:ln>
                <a:noFill/>
              </a:ln>
            </p:spPr>
            <p:txBody>
              <a:bodyPr vert="horz" wrap="square" lIns="91440" tIns="45720" rIns="91440" bIns="45720" numCol="1" anchor="t" anchorCtr="0" compatLnSpc="1"/>
              <a:lstStyle/>
              <a:p>
                <a:endParaRPr lang="zh-CN" altLang="en-US">
                  <a:solidFill>
                    <a:srgbClr val="000000"/>
                  </a:solidFill>
                  <a:latin typeface="+mn-lt"/>
                  <a:ea typeface="+mn-ea"/>
                  <a:cs typeface="+mn-ea"/>
                  <a:sym typeface="+mn-lt"/>
                </a:endParaRPr>
              </a:p>
            </p:txBody>
          </p:sp>
          <p:sp>
            <p:nvSpPr>
              <p:cNvPr id="55" name="Freeform 230"/>
              <p:cNvSpPr/>
              <p:nvPr/>
            </p:nvSpPr>
            <p:spPr bwMode="auto">
              <a:xfrm>
                <a:off x="3938857" y="2713104"/>
                <a:ext cx="124693" cy="341550"/>
              </a:xfrm>
              <a:custGeom>
                <a:avLst/>
                <a:gdLst>
                  <a:gd name="T0" fmla="*/ 22 w 49"/>
                  <a:gd name="T1" fmla="*/ 22 h 133"/>
                  <a:gd name="T2" fmla="*/ 0 w 49"/>
                  <a:gd name="T3" fmla="*/ 0 h 133"/>
                  <a:gd name="T4" fmla="*/ 0 w 49"/>
                  <a:gd name="T5" fmla="*/ 127 h 133"/>
                  <a:gd name="T6" fmla="*/ 6 w 49"/>
                  <a:gd name="T7" fmla="*/ 133 h 133"/>
                  <a:gd name="T8" fmla="*/ 43 w 49"/>
                  <a:gd name="T9" fmla="*/ 133 h 133"/>
                  <a:gd name="T10" fmla="*/ 49 w 49"/>
                  <a:gd name="T11" fmla="*/ 127 h 133"/>
                  <a:gd name="T12" fmla="*/ 49 w 49"/>
                  <a:gd name="T13" fmla="*/ 26 h 133"/>
                  <a:gd name="T14" fmla="*/ 38 w 49"/>
                  <a:gd name="T15" fmla="*/ 29 h 133"/>
                  <a:gd name="T16" fmla="*/ 22 w 49"/>
                  <a:gd name="T17" fmla="*/ 2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133">
                    <a:moveTo>
                      <a:pt x="22" y="22"/>
                    </a:moveTo>
                    <a:cubicBezTo>
                      <a:pt x="0" y="0"/>
                      <a:pt x="0" y="0"/>
                      <a:pt x="0" y="0"/>
                    </a:cubicBezTo>
                    <a:cubicBezTo>
                      <a:pt x="0" y="127"/>
                      <a:pt x="0" y="127"/>
                      <a:pt x="0" y="127"/>
                    </a:cubicBezTo>
                    <a:cubicBezTo>
                      <a:pt x="0" y="130"/>
                      <a:pt x="3" y="133"/>
                      <a:pt x="6" y="133"/>
                    </a:cubicBezTo>
                    <a:cubicBezTo>
                      <a:pt x="43" y="133"/>
                      <a:pt x="43" y="133"/>
                      <a:pt x="43" y="133"/>
                    </a:cubicBezTo>
                    <a:cubicBezTo>
                      <a:pt x="46" y="133"/>
                      <a:pt x="49" y="130"/>
                      <a:pt x="49" y="127"/>
                    </a:cubicBezTo>
                    <a:cubicBezTo>
                      <a:pt x="49" y="26"/>
                      <a:pt x="49" y="26"/>
                      <a:pt x="49" y="26"/>
                    </a:cubicBezTo>
                    <a:cubicBezTo>
                      <a:pt x="46" y="28"/>
                      <a:pt x="42" y="29"/>
                      <a:pt x="38" y="29"/>
                    </a:cubicBezTo>
                    <a:cubicBezTo>
                      <a:pt x="32" y="29"/>
                      <a:pt x="27" y="26"/>
                      <a:pt x="22" y="22"/>
                    </a:cubicBezTo>
                    <a:close/>
                  </a:path>
                </a:pathLst>
              </a:custGeom>
              <a:grpFill/>
              <a:ln>
                <a:noFill/>
              </a:ln>
            </p:spPr>
            <p:txBody>
              <a:bodyPr vert="horz" wrap="square" lIns="91440" tIns="45720" rIns="91440" bIns="45720" numCol="1" anchor="t" anchorCtr="0" compatLnSpc="1"/>
              <a:lstStyle/>
              <a:p>
                <a:endParaRPr lang="zh-CN" altLang="en-US">
                  <a:solidFill>
                    <a:srgbClr val="000000"/>
                  </a:solidFill>
                  <a:latin typeface="+mn-lt"/>
                  <a:ea typeface="+mn-ea"/>
                  <a:cs typeface="+mn-ea"/>
                  <a:sym typeface="+mn-lt"/>
                </a:endParaRPr>
              </a:p>
            </p:txBody>
          </p:sp>
          <p:sp>
            <p:nvSpPr>
              <p:cNvPr id="56" name="Freeform 231"/>
              <p:cNvSpPr/>
              <p:nvPr/>
            </p:nvSpPr>
            <p:spPr bwMode="auto">
              <a:xfrm>
                <a:off x="4100415" y="2624193"/>
                <a:ext cx="122524" cy="430461"/>
              </a:xfrm>
              <a:custGeom>
                <a:avLst/>
                <a:gdLst>
                  <a:gd name="T0" fmla="*/ 5 w 48"/>
                  <a:gd name="T1" fmla="*/ 168 h 168"/>
                  <a:gd name="T2" fmla="*/ 43 w 48"/>
                  <a:gd name="T3" fmla="*/ 168 h 168"/>
                  <a:gd name="T4" fmla="*/ 48 w 48"/>
                  <a:gd name="T5" fmla="*/ 162 h 168"/>
                  <a:gd name="T6" fmla="*/ 48 w 48"/>
                  <a:gd name="T7" fmla="*/ 0 h 168"/>
                  <a:gd name="T8" fmla="*/ 0 w 48"/>
                  <a:gd name="T9" fmla="*/ 48 h 168"/>
                  <a:gd name="T10" fmla="*/ 0 w 48"/>
                  <a:gd name="T11" fmla="*/ 162 h 168"/>
                  <a:gd name="T12" fmla="*/ 5 w 48"/>
                  <a:gd name="T13" fmla="*/ 168 h 168"/>
                </a:gdLst>
                <a:ahLst/>
                <a:cxnLst>
                  <a:cxn ang="0">
                    <a:pos x="T0" y="T1"/>
                  </a:cxn>
                  <a:cxn ang="0">
                    <a:pos x="T2" y="T3"/>
                  </a:cxn>
                  <a:cxn ang="0">
                    <a:pos x="T4" y="T5"/>
                  </a:cxn>
                  <a:cxn ang="0">
                    <a:pos x="T6" y="T7"/>
                  </a:cxn>
                  <a:cxn ang="0">
                    <a:pos x="T8" y="T9"/>
                  </a:cxn>
                  <a:cxn ang="0">
                    <a:pos x="T10" y="T11"/>
                  </a:cxn>
                  <a:cxn ang="0">
                    <a:pos x="T12" y="T13"/>
                  </a:cxn>
                </a:cxnLst>
                <a:rect l="0" t="0" r="r" b="b"/>
                <a:pathLst>
                  <a:path w="48" h="168">
                    <a:moveTo>
                      <a:pt x="5" y="168"/>
                    </a:moveTo>
                    <a:cubicBezTo>
                      <a:pt x="43" y="168"/>
                      <a:pt x="43" y="168"/>
                      <a:pt x="43" y="168"/>
                    </a:cubicBezTo>
                    <a:cubicBezTo>
                      <a:pt x="46" y="168"/>
                      <a:pt x="48" y="165"/>
                      <a:pt x="48" y="162"/>
                    </a:cubicBezTo>
                    <a:cubicBezTo>
                      <a:pt x="48" y="0"/>
                      <a:pt x="48" y="0"/>
                      <a:pt x="48" y="0"/>
                    </a:cubicBezTo>
                    <a:cubicBezTo>
                      <a:pt x="0" y="48"/>
                      <a:pt x="0" y="48"/>
                      <a:pt x="0" y="48"/>
                    </a:cubicBezTo>
                    <a:cubicBezTo>
                      <a:pt x="0" y="162"/>
                      <a:pt x="0" y="162"/>
                      <a:pt x="0" y="162"/>
                    </a:cubicBezTo>
                    <a:cubicBezTo>
                      <a:pt x="0" y="165"/>
                      <a:pt x="2" y="168"/>
                      <a:pt x="5" y="168"/>
                    </a:cubicBezTo>
                    <a:close/>
                  </a:path>
                </a:pathLst>
              </a:custGeom>
              <a:grpFill/>
              <a:ln>
                <a:noFill/>
              </a:ln>
            </p:spPr>
            <p:txBody>
              <a:bodyPr vert="horz" wrap="square" lIns="91440" tIns="45720" rIns="91440" bIns="45720" numCol="1" anchor="t" anchorCtr="0" compatLnSpc="1"/>
              <a:lstStyle/>
              <a:p>
                <a:endParaRPr lang="zh-CN" altLang="en-US">
                  <a:solidFill>
                    <a:srgbClr val="000000"/>
                  </a:solidFill>
                  <a:latin typeface="+mn-lt"/>
                  <a:ea typeface="+mn-ea"/>
                  <a:cs typeface="+mn-ea"/>
                  <a:sym typeface="+mn-lt"/>
                </a:endParaRPr>
              </a:p>
            </p:txBody>
          </p:sp>
          <p:sp>
            <p:nvSpPr>
              <p:cNvPr id="57" name="Freeform 232"/>
              <p:cNvSpPr/>
              <p:nvPr/>
            </p:nvSpPr>
            <p:spPr bwMode="auto">
              <a:xfrm>
                <a:off x="4258721" y="2513596"/>
                <a:ext cx="125777" cy="541058"/>
              </a:xfrm>
              <a:custGeom>
                <a:avLst/>
                <a:gdLst>
                  <a:gd name="T0" fmla="*/ 29 w 49"/>
                  <a:gd name="T1" fmla="*/ 0 h 211"/>
                  <a:gd name="T2" fmla="*/ 0 w 49"/>
                  <a:gd name="T3" fmla="*/ 29 h 211"/>
                  <a:gd name="T4" fmla="*/ 0 w 49"/>
                  <a:gd name="T5" fmla="*/ 205 h 211"/>
                  <a:gd name="T6" fmla="*/ 6 w 49"/>
                  <a:gd name="T7" fmla="*/ 211 h 211"/>
                  <a:gd name="T8" fmla="*/ 43 w 49"/>
                  <a:gd name="T9" fmla="*/ 211 h 211"/>
                  <a:gd name="T10" fmla="*/ 49 w 49"/>
                  <a:gd name="T11" fmla="*/ 205 h 211"/>
                  <a:gd name="T12" fmla="*/ 49 w 49"/>
                  <a:gd name="T13" fmla="*/ 22 h 211"/>
                  <a:gd name="T14" fmla="*/ 29 w 49"/>
                  <a:gd name="T15" fmla="*/ 0 h 2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211">
                    <a:moveTo>
                      <a:pt x="29" y="0"/>
                    </a:moveTo>
                    <a:cubicBezTo>
                      <a:pt x="0" y="29"/>
                      <a:pt x="0" y="29"/>
                      <a:pt x="0" y="29"/>
                    </a:cubicBezTo>
                    <a:cubicBezTo>
                      <a:pt x="0" y="205"/>
                      <a:pt x="0" y="205"/>
                      <a:pt x="0" y="205"/>
                    </a:cubicBezTo>
                    <a:cubicBezTo>
                      <a:pt x="0" y="208"/>
                      <a:pt x="3" y="211"/>
                      <a:pt x="6" y="211"/>
                    </a:cubicBezTo>
                    <a:cubicBezTo>
                      <a:pt x="43" y="211"/>
                      <a:pt x="43" y="211"/>
                      <a:pt x="43" y="211"/>
                    </a:cubicBezTo>
                    <a:cubicBezTo>
                      <a:pt x="46" y="211"/>
                      <a:pt x="49" y="208"/>
                      <a:pt x="49" y="205"/>
                    </a:cubicBezTo>
                    <a:cubicBezTo>
                      <a:pt x="49" y="22"/>
                      <a:pt x="49" y="22"/>
                      <a:pt x="49" y="22"/>
                    </a:cubicBezTo>
                    <a:cubicBezTo>
                      <a:pt x="38" y="21"/>
                      <a:pt x="29" y="12"/>
                      <a:pt x="29" y="0"/>
                    </a:cubicBezTo>
                    <a:close/>
                  </a:path>
                </a:pathLst>
              </a:custGeom>
              <a:grpFill/>
              <a:ln>
                <a:noFill/>
              </a:ln>
            </p:spPr>
            <p:txBody>
              <a:bodyPr vert="horz" wrap="square" lIns="91440" tIns="45720" rIns="91440" bIns="45720" numCol="1" anchor="t" anchorCtr="0" compatLnSpc="1"/>
              <a:lstStyle/>
              <a:p>
                <a:endParaRPr lang="zh-CN" altLang="en-US">
                  <a:solidFill>
                    <a:srgbClr val="000000"/>
                  </a:solidFill>
                  <a:latin typeface="+mn-lt"/>
                  <a:ea typeface="+mn-ea"/>
                  <a:cs typeface="+mn-ea"/>
                  <a:sym typeface="+mn-lt"/>
                </a:endParaRPr>
              </a:p>
            </p:txBody>
          </p:sp>
          <p:sp>
            <p:nvSpPr>
              <p:cNvPr id="58" name="Freeform 233"/>
              <p:cNvSpPr/>
              <p:nvPr/>
            </p:nvSpPr>
            <p:spPr bwMode="auto">
              <a:xfrm>
                <a:off x="3546346" y="2339026"/>
                <a:ext cx="871764" cy="610452"/>
              </a:xfrm>
              <a:custGeom>
                <a:avLst/>
                <a:gdLst>
                  <a:gd name="T0" fmla="*/ 20 w 340"/>
                  <a:gd name="T1" fmla="*/ 234 h 238"/>
                  <a:gd name="T2" fmla="*/ 140 w 340"/>
                  <a:gd name="T3" fmla="*/ 113 h 238"/>
                  <a:gd name="T4" fmla="*/ 183 w 340"/>
                  <a:gd name="T5" fmla="*/ 156 h 238"/>
                  <a:gd name="T6" fmla="*/ 199 w 340"/>
                  <a:gd name="T7" fmla="*/ 156 h 238"/>
                  <a:gd name="T8" fmla="*/ 318 w 340"/>
                  <a:gd name="T9" fmla="*/ 37 h 238"/>
                  <a:gd name="T10" fmla="*/ 318 w 340"/>
                  <a:gd name="T11" fmla="*/ 64 h 238"/>
                  <a:gd name="T12" fmla="*/ 329 w 340"/>
                  <a:gd name="T13" fmla="*/ 75 h 238"/>
                  <a:gd name="T14" fmla="*/ 340 w 340"/>
                  <a:gd name="T15" fmla="*/ 64 h 238"/>
                  <a:gd name="T16" fmla="*/ 340 w 340"/>
                  <a:gd name="T17" fmla="*/ 11 h 238"/>
                  <a:gd name="T18" fmla="*/ 337 w 340"/>
                  <a:gd name="T19" fmla="*/ 3 h 238"/>
                  <a:gd name="T20" fmla="*/ 329 w 340"/>
                  <a:gd name="T21" fmla="*/ 0 h 238"/>
                  <a:gd name="T22" fmla="*/ 276 w 340"/>
                  <a:gd name="T23" fmla="*/ 0 h 238"/>
                  <a:gd name="T24" fmla="*/ 265 w 340"/>
                  <a:gd name="T25" fmla="*/ 11 h 238"/>
                  <a:gd name="T26" fmla="*/ 276 w 340"/>
                  <a:gd name="T27" fmla="*/ 22 h 238"/>
                  <a:gd name="T28" fmla="*/ 302 w 340"/>
                  <a:gd name="T29" fmla="*/ 22 h 238"/>
                  <a:gd name="T30" fmla="*/ 191 w 340"/>
                  <a:gd name="T31" fmla="*/ 133 h 238"/>
                  <a:gd name="T32" fmla="*/ 148 w 340"/>
                  <a:gd name="T33" fmla="*/ 90 h 238"/>
                  <a:gd name="T34" fmla="*/ 133 w 340"/>
                  <a:gd name="T35" fmla="*/ 90 h 238"/>
                  <a:gd name="T36" fmla="*/ 4 w 340"/>
                  <a:gd name="T37" fmla="*/ 219 h 238"/>
                  <a:gd name="T38" fmla="*/ 4 w 340"/>
                  <a:gd name="T39" fmla="*/ 234 h 238"/>
                  <a:gd name="T40" fmla="*/ 20 w 340"/>
                  <a:gd name="T41" fmla="*/ 2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0" h="238">
                    <a:moveTo>
                      <a:pt x="20" y="234"/>
                    </a:moveTo>
                    <a:cubicBezTo>
                      <a:pt x="140" y="113"/>
                      <a:pt x="140" y="113"/>
                      <a:pt x="140" y="113"/>
                    </a:cubicBezTo>
                    <a:cubicBezTo>
                      <a:pt x="183" y="156"/>
                      <a:pt x="183" y="156"/>
                      <a:pt x="183" y="156"/>
                    </a:cubicBezTo>
                    <a:cubicBezTo>
                      <a:pt x="188" y="160"/>
                      <a:pt x="195" y="160"/>
                      <a:pt x="199" y="156"/>
                    </a:cubicBezTo>
                    <a:cubicBezTo>
                      <a:pt x="318" y="37"/>
                      <a:pt x="318" y="37"/>
                      <a:pt x="318" y="37"/>
                    </a:cubicBezTo>
                    <a:cubicBezTo>
                      <a:pt x="318" y="64"/>
                      <a:pt x="318" y="64"/>
                      <a:pt x="318" y="64"/>
                    </a:cubicBezTo>
                    <a:cubicBezTo>
                      <a:pt x="318" y="70"/>
                      <a:pt x="323" y="75"/>
                      <a:pt x="329" y="75"/>
                    </a:cubicBezTo>
                    <a:cubicBezTo>
                      <a:pt x="335" y="75"/>
                      <a:pt x="340" y="70"/>
                      <a:pt x="340" y="64"/>
                    </a:cubicBezTo>
                    <a:cubicBezTo>
                      <a:pt x="340" y="11"/>
                      <a:pt x="340" y="11"/>
                      <a:pt x="340" y="11"/>
                    </a:cubicBezTo>
                    <a:cubicBezTo>
                      <a:pt x="340" y="8"/>
                      <a:pt x="339" y="5"/>
                      <a:pt x="337" y="3"/>
                    </a:cubicBezTo>
                    <a:cubicBezTo>
                      <a:pt x="335" y="1"/>
                      <a:pt x="332" y="0"/>
                      <a:pt x="329" y="0"/>
                    </a:cubicBezTo>
                    <a:cubicBezTo>
                      <a:pt x="276" y="0"/>
                      <a:pt x="276" y="0"/>
                      <a:pt x="276" y="0"/>
                    </a:cubicBezTo>
                    <a:cubicBezTo>
                      <a:pt x="270" y="0"/>
                      <a:pt x="265" y="4"/>
                      <a:pt x="265" y="11"/>
                    </a:cubicBezTo>
                    <a:cubicBezTo>
                      <a:pt x="265" y="17"/>
                      <a:pt x="270" y="22"/>
                      <a:pt x="276" y="22"/>
                    </a:cubicBezTo>
                    <a:cubicBezTo>
                      <a:pt x="302" y="22"/>
                      <a:pt x="302" y="22"/>
                      <a:pt x="302" y="22"/>
                    </a:cubicBezTo>
                    <a:cubicBezTo>
                      <a:pt x="191" y="133"/>
                      <a:pt x="191" y="133"/>
                      <a:pt x="191" y="133"/>
                    </a:cubicBezTo>
                    <a:cubicBezTo>
                      <a:pt x="148" y="90"/>
                      <a:pt x="148" y="90"/>
                      <a:pt x="148" y="90"/>
                    </a:cubicBezTo>
                    <a:cubicBezTo>
                      <a:pt x="144" y="86"/>
                      <a:pt x="137" y="86"/>
                      <a:pt x="133" y="90"/>
                    </a:cubicBezTo>
                    <a:cubicBezTo>
                      <a:pt x="4" y="219"/>
                      <a:pt x="4" y="219"/>
                      <a:pt x="4" y="219"/>
                    </a:cubicBezTo>
                    <a:cubicBezTo>
                      <a:pt x="0" y="223"/>
                      <a:pt x="0" y="230"/>
                      <a:pt x="4" y="234"/>
                    </a:cubicBezTo>
                    <a:cubicBezTo>
                      <a:pt x="8" y="238"/>
                      <a:pt x="15" y="238"/>
                      <a:pt x="20" y="234"/>
                    </a:cubicBezTo>
                    <a:close/>
                  </a:path>
                </a:pathLst>
              </a:custGeom>
              <a:grpFill/>
              <a:ln>
                <a:noFill/>
              </a:ln>
            </p:spPr>
            <p:txBody>
              <a:bodyPr vert="horz" wrap="square" lIns="91440" tIns="45720" rIns="91440" bIns="45720" numCol="1" anchor="t" anchorCtr="0" compatLnSpc="1"/>
              <a:lstStyle/>
              <a:p>
                <a:endParaRPr lang="zh-CN" altLang="en-US">
                  <a:solidFill>
                    <a:srgbClr val="000000"/>
                  </a:solidFill>
                  <a:latin typeface="+mn-lt"/>
                  <a:ea typeface="+mn-ea"/>
                  <a:cs typeface="+mn-ea"/>
                  <a:sym typeface="+mn-lt"/>
                </a:endParaRPr>
              </a:p>
            </p:txBody>
          </p:sp>
        </p:grpSp>
      </p:grpSp>
      <p:grpSp>
        <p:nvGrpSpPr>
          <p:cNvPr id="83" name="组合 82"/>
          <p:cNvGrpSpPr/>
          <p:nvPr/>
        </p:nvGrpSpPr>
        <p:grpSpPr>
          <a:xfrm>
            <a:off x="1366956" y="1489357"/>
            <a:ext cx="1586056" cy="1586449"/>
            <a:chOff x="1041891" y="2887277"/>
            <a:chExt cx="1036261" cy="1036518"/>
          </a:xfrm>
        </p:grpSpPr>
        <p:sp>
          <p:nvSpPr>
            <p:cNvPr id="84" name="Oval 53"/>
            <p:cNvSpPr>
              <a:spLocks noChangeArrowheads="1"/>
            </p:cNvSpPr>
            <p:nvPr/>
          </p:nvSpPr>
          <p:spPr bwMode="auto">
            <a:xfrm>
              <a:off x="1041891" y="2887277"/>
              <a:ext cx="1036261" cy="1036518"/>
            </a:xfrm>
            <a:prstGeom prst="ellipse">
              <a:avLst/>
            </a:prstGeom>
            <a:solidFill>
              <a:srgbClr val="01B0F1"/>
            </a:solidFill>
            <a:ln w="889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sz="4400">
                <a:cs typeface="+mn-ea"/>
                <a:sym typeface="+mn-lt"/>
              </a:endParaRPr>
            </a:p>
          </p:txBody>
        </p:sp>
        <p:sp>
          <p:nvSpPr>
            <p:cNvPr id="85" name="Text Box 58"/>
            <p:cNvSpPr txBox="1">
              <a:spLocks noChangeArrowheads="1"/>
            </p:cNvSpPr>
            <p:nvPr/>
          </p:nvSpPr>
          <p:spPr bwMode="auto">
            <a:xfrm>
              <a:off x="1159958" y="3077737"/>
              <a:ext cx="782803" cy="708835"/>
            </a:xfrm>
            <a:prstGeom prst="rect">
              <a:avLst/>
            </a:prstGeom>
            <a:noFill/>
            <a:ln>
              <a:noFill/>
            </a:ln>
            <a:effectLst/>
          </p:spPr>
          <p:txBody>
            <a:bodyPr wrap="square" lIns="68580" tIns="34290" rIns="68580" bIns="34290">
              <a:spAutoFit/>
            </a:bodyPr>
            <a:lstStyle/>
            <a:p>
              <a:pPr algn="ctr"/>
              <a:r>
                <a:rPr lang="en-US" altLang="zh-CN" sz="6600" dirty="0">
                  <a:solidFill>
                    <a:schemeClr val="bg1"/>
                  </a:solidFill>
                  <a:latin typeface="+mn-lt"/>
                  <a:ea typeface="+mn-ea"/>
                  <a:cs typeface="+mn-ea"/>
                  <a:sym typeface="+mn-lt"/>
                </a:rPr>
                <a:t>03</a:t>
              </a:r>
              <a:endParaRPr lang="en-US" altLang="zh-CN" sz="6600" dirty="0">
                <a:solidFill>
                  <a:schemeClr val="bg1"/>
                </a:solidFill>
                <a:latin typeface="+mn-lt"/>
                <a:ea typeface="+mn-ea"/>
                <a:cs typeface="+mn-ea"/>
                <a:sym typeface="+mn-lt"/>
              </a:endParaRPr>
            </a:p>
          </p:txBody>
        </p:sp>
      </p:grpSp>
      <p:grpSp>
        <p:nvGrpSpPr>
          <p:cNvPr id="80" name="组合 79"/>
          <p:cNvGrpSpPr/>
          <p:nvPr/>
        </p:nvGrpSpPr>
        <p:grpSpPr>
          <a:xfrm>
            <a:off x="916419" y="4532339"/>
            <a:ext cx="588857" cy="588857"/>
            <a:chOff x="304800" y="673100"/>
            <a:chExt cx="4000500" cy="4000500"/>
          </a:xfrm>
          <a:effectLst>
            <a:outerShdw blurRad="444500" dist="254000" dir="8100000" algn="tr" rotWithShape="0">
              <a:prstClr val="black">
                <a:alpha val="50000"/>
              </a:prstClr>
            </a:outerShdw>
          </a:effectLst>
        </p:grpSpPr>
        <p:sp>
          <p:nvSpPr>
            <p:cNvPr id="81" name="同心圆 4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mn-lt"/>
                <a:ea typeface="+mn-ea"/>
                <a:cs typeface="+mn-ea"/>
                <a:sym typeface="+mn-lt"/>
              </a:endParaRPr>
            </a:p>
          </p:txBody>
        </p:sp>
        <p:sp>
          <p:nvSpPr>
            <p:cNvPr id="82" name="椭圆 8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mn-lt"/>
                <a:ea typeface="+mn-ea"/>
                <a:cs typeface="+mn-ea"/>
                <a:sym typeface="+mn-lt"/>
              </a:endParaRPr>
            </a:p>
          </p:txBody>
        </p:sp>
      </p:grpSp>
      <p:grpSp>
        <p:nvGrpSpPr>
          <p:cNvPr id="86" name="组合 85"/>
          <p:cNvGrpSpPr/>
          <p:nvPr/>
        </p:nvGrpSpPr>
        <p:grpSpPr>
          <a:xfrm>
            <a:off x="4012225" y="4232345"/>
            <a:ext cx="252491" cy="252491"/>
            <a:chOff x="304800" y="673100"/>
            <a:chExt cx="4000500" cy="4000500"/>
          </a:xfrm>
          <a:effectLst>
            <a:outerShdw blurRad="444500" dist="254000" dir="8100000" algn="tr" rotWithShape="0">
              <a:prstClr val="black">
                <a:alpha val="50000"/>
              </a:prstClr>
            </a:outerShdw>
          </a:effectLst>
        </p:grpSpPr>
        <p:sp>
          <p:nvSpPr>
            <p:cNvPr id="87" name="同心圆 4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mn-lt"/>
                <a:ea typeface="+mn-ea"/>
                <a:cs typeface="+mn-ea"/>
                <a:sym typeface="+mn-lt"/>
              </a:endParaRPr>
            </a:p>
          </p:txBody>
        </p:sp>
        <p:sp>
          <p:nvSpPr>
            <p:cNvPr id="88" name="椭圆 8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mn-lt"/>
                <a:ea typeface="+mn-ea"/>
                <a:cs typeface="+mn-ea"/>
                <a:sym typeface="+mn-lt"/>
              </a:endParaRPr>
            </a:p>
          </p:txBody>
        </p:sp>
      </p:grpSp>
      <p:grpSp>
        <p:nvGrpSpPr>
          <p:cNvPr id="89" name="组合 88"/>
          <p:cNvGrpSpPr/>
          <p:nvPr/>
        </p:nvGrpSpPr>
        <p:grpSpPr>
          <a:xfrm>
            <a:off x="2093322" y="4197995"/>
            <a:ext cx="1179281" cy="1179281"/>
            <a:chOff x="304800" y="673100"/>
            <a:chExt cx="4000500" cy="4000500"/>
          </a:xfrm>
          <a:effectLst>
            <a:outerShdw blurRad="444500" dist="254000" dir="8100000" algn="tr" rotWithShape="0">
              <a:prstClr val="black">
                <a:alpha val="50000"/>
              </a:prstClr>
            </a:outerShdw>
          </a:effectLst>
        </p:grpSpPr>
        <p:sp>
          <p:nvSpPr>
            <p:cNvPr id="90" name="同心圆 6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n-lt"/>
                <a:ea typeface="+mn-ea"/>
                <a:cs typeface="+mn-ea"/>
                <a:sym typeface="+mn-lt"/>
              </a:endParaRPr>
            </a:p>
          </p:txBody>
        </p:sp>
        <p:sp>
          <p:nvSpPr>
            <p:cNvPr id="91" name="椭圆 90"/>
            <p:cNvSpPr/>
            <p:nvPr/>
          </p:nvSpPr>
          <p:spPr>
            <a:xfrm>
              <a:off x="392112" y="760412"/>
              <a:ext cx="3825873" cy="382587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n-lt"/>
                <a:ea typeface="+mn-ea"/>
                <a:cs typeface="+mn-ea"/>
                <a:sym typeface="+mn-lt"/>
              </a:endParaRPr>
            </a:p>
          </p:txBody>
        </p:sp>
      </p:grpSp>
      <p:grpSp>
        <p:nvGrpSpPr>
          <p:cNvPr id="92" name="组合 91"/>
          <p:cNvGrpSpPr/>
          <p:nvPr/>
        </p:nvGrpSpPr>
        <p:grpSpPr>
          <a:xfrm>
            <a:off x="1425263" y="4098496"/>
            <a:ext cx="520192" cy="520192"/>
            <a:chOff x="304800" y="673100"/>
            <a:chExt cx="4000500" cy="4000500"/>
          </a:xfrm>
          <a:effectLst>
            <a:outerShdw blurRad="444500" dist="254000" dir="8100000" algn="tr" rotWithShape="0">
              <a:prstClr val="black">
                <a:alpha val="50000"/>
              </a:prstClr>
            </a:outerShdw>
          </a:effectLst>
        </p:grpSpPr>
        <p:sp>
          <p:nvSpPr>
            <p:cNvPr id="93" name="同心圆 6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mn-lt"/>
                <a:ea typeface="+mn-ea"/>
                <a:cs typeface="+mn-ea"/>
                <a:sym typeface="+mn-lt"/>
              </a:endParaRPr>
            </a:p>
          </p:txBody>
        </p:sp>
        <p:sp>
          <p:nvSpPr>
            <p:cNvPr id="94" name="椭圆 93"/>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mn-lt"/>
                <a:ea typeface="+mn-ea"/>
                <a:cs typeface="+mn-ea"/>
                <a:sym typeface="+mn-lt"/>
              </a:endParaRPr>
            </a:p>
          </p:txBody>
        </p:sp>
      </p:grpSp>
      <p:grpSp>
        <p:nvGrpSpPr>
          <p:cNvPr id="95" name="组合 94"/>
          <p:cNvGrpSpPr/>
          <p:nvPr/>
        </p:nvGrpSpPr>
        <p:grpSpPr>
          <a:xfrm>
            <a:off x="440975" y="4413610"/>
            <a:ext cx="316877" cy="316877"/>
            <a:chOff x="304800" y="673100"/>
            <a:chExt cx="4000500" cy="4000500"/>
          </a:xfrm>
          <a:effectLst>
            <a:outerShdw blurRad="444500" dist="254000" dir="8100000" algn="tr" rotWithShape="0">
              <a:prstClr val="black">
                <a:alpha val="50000"/>
              </a:prstClr>
            </a:outerShdw>
          </a:effectLst>
        </p:grpSpPr>
        <p:sp>
          <p:nvSpPr>
            <p:cNvPr id="96" name="同心圆 6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mn-lt"/>
                <a:ea typeface="+mn-ea"/>
                <a:cs typeface="+mn-ea"/>
                <a:sym typeface="+mn-lt"/>
              </a:endParaRPr>
            </a:p>
          </p:txBody>
        </p:sp>
        <p:sp>
          <p:nvSpPr>
            <p:cNvPr id="97" name="椭圆 96"/>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mn-lt"/>
                <a:ea typeface="+mn-ea"/>
                <a:cs typeface="+mn-ea"/>
                <a:sym typeface="+mn-lt"/>
              </a:endParaRPr>
            </a:p>
          </p:txBody>
        </p:sp>
      </p:grpSp>
      <p:grpSp>
        <p:nvGrpSpPr>
          <p:cNvPr id="98" name="组合 97"/>
          <p:cNvGrpSpPr/>
          <p:nvPr/>
        </p:nvGrpSpPr>
        <p:grpSpPr>
          <a:xfrm>
            <a:off x="267011" y="4230303"/>
            <a:ext cx="158438" cy="158438"/>
            <a:chOff x="304800" y="673100"/>
            <a:chExt cx="4000500" cy="4000500"/>
          </a:xfrm>
          <a:effectLst>
            <a:outerShdw blurRad="444500" dist="254000" dir="8100000" algn="tr" rotWithShape="0">
              <a:prstClr val="black">
                <a:alpha val="50000"/>
              </a:prstClr>
            </a:outerShdw>
          </a:effectLst>
        </p:grpSpPr>
        <p:sp>
          <p:nvSpPr>
            <p:cNvPr id="99" name="同心圆 7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mn-lt"/>
                <a:ea typeface="+mn-ea"/>
                <a:cs typeface="+mn-ea"/>
                <a:sym typeface="+mn-lt"/>
              </a:endParaRPr>
            </a:p>
          </p:txBody>
        </p:sp>
        <p:sp>
          <p:nvSpPr>
            <p:cNvPr id="100" name="椭圆 99"/>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mn-lt"/>
                <a:ea typeface="+mn-ea"/>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200" advClick="0" advTm="0">
        <p14:flip dir="r"/>
      </p:transition>
    </mc:Choice>
    <mc:Fallback>
      <p:transition spd="slow" advClick="0" advTm="0">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空心弧 40"/>
          <p:cNvSpPr>
            <a:spLocks noChangeArrowheads="1"/>
          </p:cNvSpPr>
          <p:nvPr/>
        </p:nvSpPr>
        <p:spPr bwMode="auto">
          <a:xfrm rot="5400000">
            <a:off x="645915" y="1446015"/>
            <a:ext cx="3068240" cy="3069431"/>
          </a:xfrm>
          <a:custGeom>
            <a:avLst/>
            <a:gdLst>
              <a:gd name="T0" fmla="*/ 387411545 w 21600"/>
              <a:gd name="T1" fmla="*/ 0 h 21600"/>
              <a:gd name="T2" fmla="*/ 4806720 w 21600"/>
              <a:gd name="T3" fmla="*/ 387712366 h 21600"/>
              <a:gd name="T4" fmla="*/ 387411545 w 21600"/>
              <a:gd name="T5" fmla="*/ 9656961 h 21600"/>
              <a:gd name="T6" fmla="*/ 770016179 w 21600"/>
              <a:gd name="T7" fmla="*/ 387712366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269" y="10800"/>
                </a:moveTo>
                <a:cubicBezTo>
                  <a:pt x="269" y="4983"/>
                  <a:pt x="4983" y="269"/>
                  <a:pt x="10800" y="269"/>
                </a:cubicBezTo>
                <a:cubicBezTo>
                  <a:pt x="16616" y="268"/>
                  <a:pt x="21330" y="4983"/>
                  <a:pt x="21331" y="10799"/>
                </a:cubicBezTo>
                <a:lnTo>
                  <a:pt x="21600" y="10800"/>
                </a:lnTo>
                <a:cubicBezTo>
                  <a:pt x="21600" y="4835"/>
                  <a:pt x="16764" y="0"/>
                  <a:pt x="10800" y="0"/>
                </a:cubicBezTo>
                <a:cubicBezTo>
                  <a:pt x="4835" y="0"/>
                  <a:pt x="0" y="4835"/>
                  <a:pt x="0" y="10800"/>
                </a:cubicBezTo>
                <a:lnTo>
                  <a:pt x="269" y="10800"/>
                </a:lnTo>
                <a:close/>
              </a:path>
            </a:pathLst>
          </a:custGeom>
          <a:solidFill>
            <a:schemeClr val="tx1">
              <a:lumMod val="65000"/>
              <a:lumOff val="35000"/>
              <a:alpha val="39999"/>
            </a:schemeClr>
          </a:solidFill>
          <a:ln>
            <a:noFill/>
          </a:ln>
        </p:spPr>
        <p:txBody>
          <a:bodyPr lIns="68573" tIns="34287" rIns="68573" bIns="34287" anchor="ctr"/>
          <a:lstStyle/>
          <a:p>
            <a:endParaRPr lang="zh-CN" altLang="en-US">
              <a:latin typeface="+mn-lt"/>
              <a:ea typeface="+mn-ea"/>
              <a:cs typeface="+mn-ea"/>
              <a:sym typeface="+mn-lt"/>
            </a:endParaRPr>
          </a:p>
        </p:txBody>
      </p:sp>
      <p:sp>
        <p:nvSpPr>
          <p:cNvPr id="10" name="直接连接符 52"/>
          <p:cNvSpPr>
            <a:spLocks noChangeShapeType="1"/>
          </p:cNvSpPr>
          <p:nvPr/>
        </p:nvSpPr>
        <p:spPr bwMode="auto">
          <a:xfrm>
            <a:off x="3150394" y="1686740"/>
            <a:ext cx="1079919" cy="1"/>
          </a:xfrm>
          <a:prstGeom prst="line">
            <a:avLst/>
          </a:prstGeom>
          <a:noFill/>
          <a:ln w="12700">
            <a:solidFill>
              <a:schemeClr val="bg1">
                <a:lumMod val="50000"/>
              </a:schemeClr>
            </a:solidFill>
            <a:bevel/>
          </a:ln>
        </p:spPr>
        <p:txBody>
          <a:bodyPr/>
          <a:lstStyle/>
          <a:p>
            <a:endParaRPr lang="zh-CN" altLang="en-US">
              <a:latin typeface="+mn-lt"/>
              <a:ea typeface="+mn-ea"/>
              <a:cs typeface="+mn-ea"/>
              <a:sym typeface="+mn-lt"/>
            </a:endParaRPr>
          </a:p>
        </p:txBody>
      </p:sp>
      <p:sp>
        <p:nvSpPr>
          <p:cNvPr id="16" name="直接连接符 58"/>
          <p:cNvSpPr>
            <a:spLocks noChangeShapeType="1"/>
          </p:cNvSpPr>
          <p:nvPr/>
        </p:nvSpPr>
        <p:spPr bwMode="auto">
          <a:xfrm>
            <a:off x="3155157" y="4289227"/>
            <a:ext cx="1080350" cy="1"/>
          </a:xfrm>
          <a:prstGeom prst="line">
            <a:avLst/>
          </a:prstGeom>
          <a:noFill/>
          <a:ln w="12700">
            <a:solidFill>
              <a:schemeClr val="bg1">
                <a:lumMod val="50000"/>
              </a:schemeClr>
            </a:solidFill>
            <a:bevel/>
          </a:ln>
        </p:spPr>
        <p:txBody>
          <a:bodyPr/>
          <a:lstStyle/>
          <a:p>
            <a:endParaRPr lang="zh-CN" altLang="en-US">
              <a:latin typeface="+mn-lt"/>
              <a:ea typeface="+mn-ea"/>
              <a:cs typeface="+mn-ea"/>
              <a:sym typeface="+mn-lt"/>
            </a:endParaRPr>
          </a:p>
        </p:txBody>
      </p:sp>
      <p:cxnSp>
        <p:nvCxnSpPr>
          <p:cNvPr id="20" name="直接连接符 62"/>
          <p:cNvCxnSpPr>
            <a:cxnSpLocks noChangeShapeType="1"/>
          </p:cNvCxnSpPr>
          <p:nvPr/>
        </p:nvCxnSpPr>
        <p:spPr bwMode="auto">
          <a:xfrm>
            <a:off x="3789760" y="2501504"/>
            <a:ext cx="1805985" cy="1"/>
          </a:xfrm>
          <a:prstGeom prst="line">
            <a:avLst/>
          </a:prstGeom>
          <a:noFill/>
          <a:ln w="12700">
            <a:solidFill>
              <a:schemeClr val="bg1">
                <a:lumMod val="50000"/>
              </a:schemeClr>
            </a:solidFill>
            <a:bevel/>
          </a:ln>
        </p:spPr>
      </p:cxnSp>
      <p:sp>
        <p:nvSpPr>
          <p:cNvPr id="24" name="直接连接符 66"/>
          <p:cNvSpPr>
            <a:spLocks noChangeShapeType="1"/>
          </p:cNvSpPr>
          <p:nvPr/>
        </p:nvSpPr>
        <p:spPr bwMode="auto">
          <a:xfrm>
            <a:off x="3799285" y="3463647"/>
            <a:ext cx="1778982" cy="1"/>
          </a:xfrm>
          <a:prstGeom prst="line">
            <a:avLst/>
          </a:prstGeom>
          <a:noFill/>
          <a:ln w="12700">
            <a:solidFill>
              <a:schemeClr val="bg1">
                <a:lumMod val="50000"/>
              </a:schemeClr>
            </a:solidFill>
            <a:bevel/>
          </a:ln>
        </p:spPr>
        <p:txBody>
          <a:bodyPr/>
          <a:lstStyle/>
          <a:p>
            <a:endParaRPr lang="zh-CN" altLang="en-US">
              <a:latin typeface="+mn-lt"/>
              <a:ea typeface="+mn-ea"/>
              <a:cs typeface="+mn-ea"/>
              <a:sym typeface="+mn-lt"/>
            </a:endParaRPr>
          </a:p>
        </p:txBody>
      </p:sp>
      <p:sp>
        <p:nvSpPr>
          <p:cNvPr id="27" name="矩形 71"/>
          <p:cNvSpPr>
            <a:spLocks noChangeArrowheads="1"/>
          </p:cNvSpPr>
          <p:nvPr/>
        </p:nvSpPr>
        <p:spPr bwMode="auto">
          <a:xfrm>
            <a:off x="4981575" y="1233487"/>
            <a:ext cx="1881188" cy="300038"/>
          </a:xfrm>
          <a:prstGeom prst="rect">
            <a:avLst/>
          </a:prstGeom>
          <a:noFill/>
          <a:ln>
            <a:noFill/>
          </a:ln>
        </p:spPr>
        <p:txBody>
          <a:bodyPr wrap="none"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500" dirty="0">
                <a:latin typeface="+mn-lt"/>
                <a:ea typeface="+mn-ea"/>
                <a:cs typeface="+mn-ea"/>
                <a:sym typeface="+mn-lt"/>
              </a:rPr>
              <a:t>务实创新的服务精神</a:t>
            </a:r>
            <a:endParaRPr lang="en-US" altLang="zh-CN" sz="1500" dirty="0">
              <a:latin typeface="+mn-lt"/>
              <a:ea typeface="+mn-ea"/>
              <a:cs typeface="+mn-ea"/>
              <a:sym typeface="+mn-lt"/>
            </a:endParaRPr>
          </a:p>
        </p:txBody>
      </p:sp>
      <p:sp>
        <p:nvSpPr>
          <p:cNvPr id="28" name="矩形 47"/>
          <p:cNvSpPr>
            <a:spLocks noChangeArrowheads="1"/>
          </p:cNvSpPr>
          <p:nvPr/>
        </p:nvSpPr>
        <p:spPr bwMode="auto">
          <a:xfrm>
            <a:off x="4983956" y="1509713"/>
            <a:ext cx="2281238" cy="627858"/>
          </a:xfrm>
          <a:prstGeom prst="rect">
            <a:avLst/>
          </a:prstGeom>
          <a:noFill/>
          <a:ln>
            <a:noFill/>
          </a:ln>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10000"/>
              </a:lnSpc>
              <a:spcBef>
                <a:spcPct val="0"/>
              </a:spcBef>
              <a:buFont typeface="Arial" panose="020B0604020202020204" pitchFamily="34" charset="0"/>
              <a:buNone/>
            </a:pPr>
            <a:r>
              <a:rPr lang="zh-CN" altLang="en-US" sz="1100" dirty="0">
                <a:solidFill>
                  <a:schemeClr val="tx1">
                    <a:lumMod val="75000"/>
                    <a:lumOff val="25000"/>
                  </a:schemeClr>
                </a:solidFill>
                <a:latin typeface="+mn-lt"/>
                <a:ea typeface="+mn-ea"/>
                <a:cs typeface="+mn-ea"/>
                <a:sym typeface="+mn-lt"/>
              </a:rPr>
              <a:t>在此录入图表的描述说明，在此录入图表的描述说明，在此录入上述图表的描述说明。</a:t>
            </a:r>
            <a:endParaRPr lang="zh-CN" altLang="en-US" sz="1400" dirty="0">
              <a:solidFill>
                <a:schemeClr val="tx1">
                  <a:lumMod val="75000"/>
                  <a:lumOff val="25000"/>
                </a:schemeClr>
              </a:solidFill>
              <a:latin typeface="+mn-lt"/>
              <a:ea typeface="+mn-ea"/>
              <a:cs typeface="+mn-ea"/>
              <a:sym typeface="+mn-lt"/>
            </a:endParaRPr>
          </a:p>
        </p:txBody>
      </p:sp>
      <p:sp>
        <p:nvSpPr>
          <p:cNvPr id="29" name="矩形 73"/>
          <p:cNvSpPr>
            <a:spLocks noChangeArrowheads="1"/>
          </p:cNvSpPr>
          <p:nvPr/>
        </p:nvSpPr>
        <p:spPr bwMode="auto">
          <a:xfrm>
            <a:off x="4981575" y="3895725"/>
            <a:ext cx="1869281" cy="300038"/>
          </a:xfrm>
          <a:prstGeom prst="rect">
            <a:avLst/>
          </a:prstGeom>
          <a:noFill/>
          <a:ln>
            <a:noFill/>
          </a:ln>
        </p:spPr>
        <p:txBody>
          <a:bodyPr wrap="none"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500" dirty="0">
                <a:latin typeface="+mn-lt"/>
                <a:ea typeface="+mn-ea"/>
                <a:cs typeface="+mn-ea"/>
                <a:sym typeface="+mn-lt"/>
              </a:rPr>
              <a:t>洞察敏锐的服务意识</a:t>
            </a:r>
            <a:endParaRPr lang="en-US" altLang="zh-CN" sz="1500" dirty="0">
              <a:latin typeface="+mn-lt"/>
              <a:ea typeface="+mn-ea"/>
              <a:cs typeface="+mn-ea"/>
              <a:sym typeface="+mn-lt"/>
            </a:endParaRPr>
          </a:p>
        </p:txBody>
      </p:sp>
      <p:sp>
        <p:nvSpPr>
          <p:cNvPr id="30" name="矩形 47"/>
          <p:cNvSpPr>
            <a:spLocks noChangeArrowheads="1"/>
          </p:cNvSpPr>
          <p:nvPr/>
        </p:nvSpPr>
        <p:spPr bwMode="auto">
          <a:xfrm>
            <a:off x="4983956" y="4171951"/>
            <a:ext cx="2281238" cy="627858"/>
          </a:xfrm>
          <a:prstGeom prst="rect">
            <a:avLst/>
          </a:prstGeom>
          <a:noFill/>
          <a:ln>
            <a:noFill/>
          </a:ln>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10000"/>
              </a:lnSpc>
              <a:spcBef>
                <a:spcPct val="0"/>
              </a:spcBef>
              <a:buFont typeface="Arial" panose="020B0604020202020204" pitchFamily="34" charset="0"/>
              <a:buNone/>
            </a:pPr>
            <a:r>
              <a:rPr lang="zh-CN" altLang="en-US" sz="1100" dirty="0">
                <a:solidFill>
                  <a:schemeClr val="tx1">
                    <a:lumMod val="75000"/>
                    <a:lumOff val="25000"/>
                  </a:schemeClr>
                </a:solidFill>
                <a:latin typeface="+mn-lt"/>
                <a:ea typeface="+mn-ea"/>
                <a:cs typeface="+mn-ea"/>
                <a:sym typeface="+mn-lt"/>
              </a:rPr>
              <a:t>在此录入图表的描述说明，在此录入上述图表的描述说明，在此录入上述图表的描述说明。</a:t>
            </a:r>
            <a:endParaRPr lang="zh-CN" altLang="en-US" sz="1400" dirty="0">
              <a:solidFill>
                <a:schemeClr val="tx1">
                  <a:lumMod val="75000"/>
                  <a:lumOff val="25000"/>
                </a:schemeClr>
              </a:solidFill>
              <a:latin typeface="+mn-lt"/>
              <a:ea typeface="+mn-ea"/>
              <a:cs typeface="+mn-ea"/>
              <a:sym typeface="+mn-lt"/>
            </a:endParaRPr>
          </a:p>
        </p:txBody>
      </p:sp>
      <p:sp>
        <p:nvSpPr>
          <p:cNvPr id="31" name="矩形 75"/>
          <p:cNvSpPr>
            <a:spLocks noChangeArrowheads="1"/>
          </p:cNvSpPr>
          <p:nvPr/>
        </p:nvSpPr>
        <p:spPr bwMode="auto">
          <a:xfrm>
            <a:off x="6357938" y="2059781"/>
            <a:ext cx="1869281" cy="300038"/>
          </a:xfrm>
          <a:prstGeom prst="rect">
            <a:avLst/>
          </a:prstGeom>
          <a:noFill/>
          <a:ln>
            <a:noFill/>
          </a:ln>
        </p:spPr>
        <p:txBody>
          <a:bodyPr wrap="none"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500">
                <a:latin typeface="+mn-lt"/>
                <a:ea typeface="+mn-ea"/>
                <a:cs typeface="+mn-ea"/>
                <a:sym typeface="+mn-lt"/>
              </a:rPr>
              <a:t>谦虚谨慎的服务态度</a:t>
            </a:r>
            <a:endParaRPr lang="en-US" altLang="zh-CN" sz="1500">
              <a:latin typeface="+mn-lt"/>
              <a:ea typeface="+mn-ea"/>
              <a:cs typeface="+mn-ea"/>
              <a:sym typeface="+mn-lt"/>
            </a:endParaRPr>
          </a:p>
        </p:txBody>
      </p:sp>
      <p:sp>
        <p:nvSpPr>
          <p:cNvPr id="32" name="矩形 47"/>
          <p:cNvSpPr>
            <a:spLocks noChangeArrowheads="1"/>
          </p:cNvSpPr>
          <p:nvPr/>
        </p:nvSpPr>
        <p:spPr bwMode="auto">
          <a:xfrm>
            <a:off x="6360319" y="2334816"/>
            <a:ext cx="1912144" cy="441653"/>
          </a:xfrm>
          <a:prstGeom prst="rect">
            <a:avLst/>
          </a:prstGeom>
          <a:noFill/>
          <a:ln>
            <a:noFill/>
          </a:ln>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10000"/>
              </a:lnSpc>
              <a:spcBef>
                <a:spcPct val="0"/>
              </a:spcBef>
              <a:buFont typeface="Arial" panose="020B0604020202020204" pitchFamily="34" charset="0"/>
              <a:buNone/>
            </a:pPr>
            <a:r>
              <a:rPr lang="zh-CN" altLang="en-US" sz="1100" dirty="0">
                <a:solidFill>
                  <a:schemeClr val="tx1">
                    <a:lumMod val="75000"/>
                    <a:lumOff val="25000"/>
                  </a:schemeClr>
                </a:solidFill>
                <a:latin typeface="+mn-lt"/>
                <a:ea typeface="+mn-ea"/>
                <a:cs typeface="+mn-ea"/>
                <a:sym typeface="+mn-lt"/>
              </a:rPr>
              <a:t>在此录入图表的描述说明，在此录入图表的描述说明。</a:t>
            </a:r>
            <a:endParaRPr lang="zh-CN" altLang="en-US" sz="1400" dirty="0">
              <a:solidFill>
                <a:schemeClr val="tx1">
                  <a:lumMod val="75000"/>
                  <a:lumOff val="25000"/>
                </a:schemeClr>
              </a:solidFill>
              <a:latin typeface="+mn-lt"/>
              <a:ea typeface="+mn-ea"/>
              <a:cs typeface="+mn-ea"/>
              <a:sym typeface="+mn-lt"/>
            </a:endParaRPr>
          </a:p>
        </p:txBody>
      </p:sp>
      <p:sp>
        <p:nvSpPr>
          <p:cNvPr id="33" name="矩形 77"/>
          <p:cNvSpPr>
            <a:spLocks noChangeArrowheads="1"/>
          </p:cNvSpPr>
          <p:nvPr/>
        </p:nvSpPr>
        <p:spPr bwMode="auto">
          <a:xfrm>
            <a:off x="6357938" y="3038475"/>
            <a:ext cx="1869281" cy="300038"/>
          </a:xfrm>
          <a:prstGeom prst="rect">
            <a:avLst/>
          </a:prstGeom>
          <a:noFill/>
          <a:ln>
            <a:noFill/>
          </a:ln>
        </p:spPr>
        <p:txBody>
          <a:bodyPr wrap="none"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500">
                <a:latin typeface="+mn-lt"/>
                <a:ea typeface="+mn-ea"/>
                <a:cs typeface="+mn-ea"/>
                <a:sym typeface="+mn-lt"/>
              </a:rPr>
              <a:t>专业优质的服务团队</a:t>
            </a:r>
            <a:endParaRPr lang="en-US" altLang="zh-CN" sz="1500">
              <a:latin typeface="+mn-lt"/>
              <a:ea typeface="+mn-ea"/>
              <a:cs typeface="+mn-ea"/>
              <a:sym typeface="+mn-lt"/>
            </a:endParaRPr>
          </a:p>
        </p:txBody>
      </p:sp>
      <p:sp>
        <p:nvSpPr>
          <p:cNvPr id="34" name="矩形 47"/>
          <p:cNvSpPr>
            <a:spLocks noChangeArrowheads="1"/>
          </p:cNvSpPr>
          <p:nvPr/>
        </p:nvSpPr>
        <p:spPr bwMode="auto">
          <a:xfrm>
            <a:off x="6360319" y="3313510"/>
            <a:ext cx="1912144" cy="441653"/>
          </a:xfrm>
          <a:prstGeom prst="rect">
            <a:avLst/>
          </a:prstGeom>
          <a:noFill/>
          <a:ln>
            <a:noFill/>
          </a:ln>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10000"/>
              </a:lnSpc>
              <a:spcBef>
                <a:spcPct val="0"/>
              </a:spcBef>
              <a:buFont typeface="Arial" panose="020B0604020202020204" pitchFamily="34" charset="0"/>
              <a:buNone/>
            </a:pPr>
            <a:r>
              <a:rPr lang="zh-CN" altLang="en-US" sz="1100" dirty="0">
                <a:solidFill>
                  <a:schemeClr val="tx1">
                    <a:lumMod val="75000"/>
                    <a:lumOff val="25000"/>
                  </a:schemeClr>
                </a:solidFill>
                <a:latin typeface="+mn-lt"/>
                <a:ea typeface="+mn-ea"/>
                <a:cs typeface="+mn-ea"/>
                <a:sym typeface="+mn-lt"/>
              </a:rPr>
              <a:t>在此录入图表的描述说明，在此录入图表的描述说明。</a:t>
            </a:r>
            <a:endParaRPr lang="zh-CN" altLang="en-US" sz="1400" dirty="0">
              <a:solidFill>
                <a:schemeClr val="tx1">
                  <a:lumMod val="75000"/>
                  <a:lumOff val="25000"/>
                </a:schemeClr>
              </a:solidFill>
              <a:latin typeface="+mn-lt"/>
              <a:ea typeface="+mn-ea"/>
              <a:cs typeface="+mn-ea"/>
              <a:sym typeface="+mn-lt"/>
            </a:endParaRPr>
          </a:p>
        </p:txBody>
      </p:sp>
      <p:grpSp>
        <p:nvGrpSpPr>
          <p:cNvPr id="42" name="组合 41"/>
          <p:cNvGrpSpPr/>
          <p:nvPr/>
        </p:nvGrpSpPr>
        <p:grpSpPr>
          <a:xfrm>
            <a:off x="771815" y="1732019"/>
            <a:ext cx="2497422" cy="2497422"/>
            <a:chOff x="-112105" y="2839261"/>
            <a:chExt cx="2497422" cy="2497422"/>
          </a:xfrm>
        </p:grpSpPr>
        <p:grpSp>
          <p:nvGrpSpPr>
            <p:cNvPr id="39" name="组合 38"/>
            <p:cNvGrpSpPr/>
            <p:nvPr/>
          </p:nvGrpSpPr>
          <p:grpSpPr>
            <a:xfrm>
              <a:off x="-112105" y="2839261"/>
              <a:ext cx="2497422" cy="2497422"/>
              <a:chOff x="304800" y="673100"/>
              <a:chExt cx="4000500" cy="4000500"/>
            </a:xfrm>
            <a:effectLst>
              <a:outerShdw blurRad="444500" dist="254000" dir="8100000" algn="tr" rotWithShape="0">
                <a:prstClr val="black">
                  <a:alpha val="50000"/>
                </a:prstClr>
              </a:outerShdw>
            </a:effectLst>
          </p:grpSpPr>
          <p:sp>
            <p:nvSpPr>
              <p:cNvPr id="40" name="同心圆 3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41" name="椭圆 40"/>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37" name="椭圆 81"/>
            <p:cNvSpPr>
              <a:spLocks noChangeArrowheads="1"/>
            </p:cNvSpPr>
            <p:nvPr/>
          </p:nvSpPr>
          <p:spPr bwMode="auto">
            <a:xfrm>
              <a:off x="75318" y="3038785"/>
              <a:ext cx="2104717" cy="2104715"/>
            </a:xfrm>
            <a:prstGeom prst="ellipse">
              <a:avLst/>
            </a:prstGeom>
            <a:blipFill dpi="0" rotWithShape="1">
              <a:blip r:embed="rId1" cstate="print">
                <a:extLst>
                  <a:ext uri="{28A0092B-C50C-407E-A947-70E740481C1C}">
                    <a14:useLocalDpi xmlns:a14="http://schemas.microsoft.com/office/drawing/2010/main" val="0"/>
                  </a:ext>
                </a:extLst>
              </a:blip>
              <a:srcRect/>
              <a:stretch>
                <a:fillRect/>
              </a:stretch>
            </a:blipFill>
            <a:ln>
              <a:noFill/>
            </a:ln>
            <a:effectLst>
              <a:innerShdw blurRad="63500" dist="50800" dir="18900000">
                <a:prstClr val="black">
                  <a:alpha val="50000"/>
                </a:prstClr>
              </a:innerShdw>
            </a:effectLst>
          </p:spPr>
          <p:txBody>
            <a:bodyPr anchor="ct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400">
                <a:solidFill>
                  <a:srgbClr val="FFFFFF"/>
                </a:solidFill>
                <a:latin typeface="+mn-lt"/>
                <a:ea typeface="+mn-ea"/>
                <a:cs typeface="+mn-ea"/>
                <a:sym typeface="+mn-lt"/>
              </a:endParaRPr>
            </a:p>
          </p:txBody>
        </p:sp>
      </p:grpSp>
      <p:sp>
        <p:nvSpPr>
          <p:cNvPr id="43" name="椭圆 42"/>
          <p:cNvSpPr/>
          <p:nvPr/>
        </p:nvSpPr>
        <p:spPr>
          <a:xfrm>
            <a:off x="2865855" y="1555709"/>
            <a:ext cx="345998" cy="345998"/>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4" name="椭圆 43"/>
          <p:cNvSpPr/>
          <p:nvPr/>
        </p:nvSpPr>
        <p:spPr>
          <a:xfrm>
            <a:off x="3453287" y="2366407"/>
            <a:ext cx="345998" cy="345998"/>
          </a:xfrm>
          <a:prstGeom prst="ellipse">
            <a:avLst/>
          </a:prstGeom>
          <a:solidFill>
            <a:srgbClr val="00B0F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5" name="椭圆 44"/>
          <p:cNvSpPr/>
          <p:nvPr/>
        </p:nvSpPr>
        <p:spPr>
          <a:xfrm>
            <a:off x="3443762" y="3291374"/>
            <a:ext cx="345998" cy="345998"/>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6" name="椭圆 45"/>
          <p:cNvSpPr/>
          <p:nvPr/>
        </p:nvSpPr>
        <p:spPr>
          <a:xfrm>
            <a:off x="2836900" y="4116227"/>
            <a:ext cx="345998" cy="345998"/>
          </a:xfrm>
          <a:prstGeom prst="ellipse">
            <a:avLst/>
          </a:prstGeom>
          <a:solidFill>
            <a:srgbClr val="00B0F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61" name="组合 60"/>
          <p:cNvGrpSpPr/>
          <p:nvPr/>
        </p:nvGrpSpPr>
        <p:grpSpPr>
          <a:xfrm>
            <a:off x="4159471" y="1383506"/>
            <a:ext cx="674791" cy="674791"/>
            <a:chOff x="4144744" y="632511"/>
            <a:chExt cx="674791" cy="674791"/>
          </a:xfrm>
        </p:grpSpPr>
        <p:grpSp>
          <p:nvGrpSpPr>
            <p:cNvPr id="48" name="组合 47"/>
            <p:cNvGrpSpPr/>
            <p:nvPr/>
          </p:nvGrpSpPr>
          <p:grpSpPr>
            <a:xfrm>
              <a:off x="4144744" y="632511"/>
              <a:ext cx="674791" cy="674791"/>
              <a:chOff x="304800" y="673100"/>
              <a:chExt cx="4000500" cy="4000500"/>
            </a:xfrm>
            <a:effectLst>
              <a:outerShdw blurRad="444500" dist="254000" dir="8100000" algn="tr" rotWithShape="0">
                <a:prstClr val="black">
                  <a:alpha val="50000"/>
                </a:prstClr>
              </a:outerShdw>
            </a:effectLst>
          </p:grpSpPr>
          <p:sp>
            <p:nvSpPr>
              <p:cNvPr id="50" name="同心圆 4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51" name="椭圆 50"/>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2" name="组合 54"/>
            <p:cNvGrpSpPr/>
            <p:nvPr/>
          </p:nvGrpSpPr>
          <p:grpSpPr bwMode="auto">
            <a:xfrm>
              <a:off x="4291856" y="741324"/>
              <a:ext cx="380564" cy="457163"/>
              <a:chOff x="0" y="0"/>
              <a:chExt cx="239649" cy="288000"/>
            </a:xfrm>
            <a:solidFill>
              <a:srgbClr val="C00000"/>
            </a:solidFill>
          </p:grpSpPr>
          <p:sp>
            <p:nvSpPr>
              <p:cNvPr id="13" name="Freeform 846"/>
              <p:cNvSpPr>
                <a:spLocks noChangeArrowheads="1"/>
              </p:cNvSpPr>
              <p:nvPr/>
            </p:nvSpPr>
            <p:spPr bwMode="auto">
              <a:xfrm>
                <a:off x="0" y="54657"/>
                <a:ext cx="239649" cy="233343"/>
              </a:xfrm>
              <a:custGeom>
                <a:avLst/>
                <a:gdLst>
                  <a:gd name="T0" fmla="*/ 722881238 w 48"/>
                  <a:gd name="T1" fmla="*/ 0 h 47"/>
                  <a:gd name="T2" fmla="*/ 722881238 w 48"/>
                  <a:gd name="T3" fmla="*/ 172539772 h 47"/>
                  <a:gd name="T4" fmla="*/ 1022003131 w 48"/>
                  <a:gd name="T5" fmla="*/ 566919230 h 47"/>
                  <a:gd name="T6" fmla="*/ 598248780 w 48"/>
                  <a:gd name="T7" fmla="*/ 1010598604 h 47"/>
                  <a:gd name="T8" fmla="*/ 149560947 w 48"/>
                  <a:gd name="T9" fmla="*/ 566919230 h 47"/>
                  <a:gd name="T10" fmla="*/ 448682840 w 48"/>
                  <a:gd name="T11" fmla="*/ 172539772 h 47"/>
                  <a:gd name="T12" fmla="*/ 448682840 w 48"/>
                  <a:gd name="T13" fmla="*/ 0 h 47"/>
                  <a:gd name="T14" fmla="*/ 0 w 48"/>
                  <a:gd name="T15" fmla="*/ 566919230 h 47"/>
                  <a:gd name="T16" fmla="*/ 598248780 w 48"/>
                  <a:gd name="T17" fmla="*/ 1158488418 h 47"/>
                  <a:gd name="T18" fmla="*/ 1196492567 w 48"/>
                  <a:gd name="T19" fmla="*/ 566919230 h 47"/>
                  <a:gd name="T20" fmla="*/ 722881238 w 48"/>
                  <a:gd name="T21" fmla="*/ 0 h 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8"/>
                  <a:gd name="T34" fmla="*/ 0 h 47"/>
                  <a:gd name="T35" fmla="*/ 48 w 48"/>
                  <a:gd name="T36" fmla="*/ 47 h 4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8" h="47">
                    <a:moveTo>
                      <a:pt x="29" y="0"/>
                    </a:moveTo>
                    <a:cubicBezTo>
                      <a:pt x="29" y="7"/>
                      <a:pt x="29" y="7"/>
                      <a:pt x="29" y="7"/>
                    </a:cubicBezTo>
                    <a:cubicBezTo>
                      <a:pt x="36" y="9"/>
                      <a:pt x="41" y="16"/>
                      <a:pt x="41" y="23"/>
                    </a:cubicBezTo>
                    <a:cubicBezTo>
                      <a:pt x="41" y="33"/>
                      <a:pt x="33" y="41"/>
                      <a:pt x="24" y="41"/>
                    </a:cubicBezTo>
                    <a:cubicBezTo>
                      <a:pt x="14" y="41"/>
                      <a:pt x="6" y="33"/>
                      <a:pt x="6" y="23"/>
                    </a:cubicBezTo>
                    <a:cubicBezTo>
                      <a:pt x="6" y="16"/>
                      <a:pt x="11" y="9"/>
                      <a:pt x="18" y="7"/>
                    </a:cubicBezTo>
                    <a:cubicBezTo>
                      <a:pt x="18" y="0"/>
                      <a:pt x="18" y="0"/>
                      <a:pt x="18" y="0"/>
                    </a:cubicBezTo>
                    <a:cubicBezTo>
                      <a:pt x="7" y="2"/>
                      <a:pt x="0" y="12"/>
                      <a:pt x="0" y="23"/>
                    </a:cubicBezTo>
                    <a:cubicBezTo>
                      <a:pt x="0" y="37"/>
                      <a:pt x="10" y="47"/>
                      <a:pt x="24" y="47"/>
                    </a:cubicBezTo>
                    <a:cubicBezTo>
                      <a:pt x="37" y="47"/>
                      <a:pt x="48" y="37"/>
                      <a:pt x="48" y="23"/>
                    </a:cubicBezTo>
                    <a:cubicBezTo>
                      <a:pt x="48" y="12"/>
                      <a:pt x="40" y="2"/>
                      <a:pt x="29" y="0"/>
                    </a:cubicBezTo>
                    <a:close/>
                  </a:path>
                </a:pathLst>
              </a:custGeom>
              <a:solidFill>
                <a:srgbClr val="0070C0"/>
              </a:solidFill>
              <a:ln>
                <a:noFill/>
              </a:ln>
            </p:spPr>
            <p:txBody>
              <a:bodyPr lIns="121920" tIns="60960" rIns="121920" bIns="60960"/>
              <a:lstStyle/>
              <a:p>
                <a:endParaRPr lang="zh-CN" altLang="en-US">
                  <a:latin typeface="+mn-lt"/>
                  <a:ea typeface="+mn-ea"/>
                  <a:cs typeface="+mn-ea"/>
                  <a:sym typeface="+mn-lt"/>
                </a:endParaRPr>
              </a:p>
            </p:txBody>
          </p:sp>
          <p:sp>
            <p:nvSpPr>
              <p:cNvPr id="14" name="Freeform 847"/>
              <p:cNvSpPr>
                <a:spLocks noChangeArrowheads="1"/>
              </p:cNvSpPr>
              <p:nvPr/>
            </p:nvSpPr>
            <p:spPr bwMode="auto">
              <a:xfrm>
                <a:off x="94599" y="0"/>
                <a:ext cx="44147" cy="138744"/>
              </a:xfrm>
              <a:custGeom>
                <a:avLst/>
                <a:gdLst>
                  <a:gd name="T0" fmla="*/ 168430615 w 9"/>
                  <a:gd name="T1" fmla="*/ 0 h 28"/>
                  <a:gd name="T2" fmla="*/ 48120230 w 9"/>
                  <a:gd name="T3" fmla="*/ 0 h 28"/>
                  <a:gd name="T4" fmla="*/ 0 w 9"/>
                  <a:gd name="T5" fmla="*/ 49105466 h 28"/>
                  <a:gd name="T6" fmla="*/ 0 w 9"/>
                  <a:gd name="T7" fmla="*/ 245532284 h 28"/>
                  <a:gd name="T8" fmla="*/ 0 w 9"/>
                  <a:gd name="T9" fmla="*/ 392853636 h 28"/>
                  <a:gd name="T10" fmla="*/ 0 w 9"/>
                  <a:gd name="T11" fmla="*/ 638390875 h 28"/>
                  <a:gd name="T12" fmla="*/ 48120230 w 9"/>
                  <a:gd name="T13" fmla="*/ 687496341 h 28"/>
                  <a:gd name="T14" fmla="*/ 168430615 w 9"/>
                  <a:gd name="T15" fmla="*/ 687496341 h 28"/>
                  <a:gd name="T16" fmla="*/ 216550845 w 9"/>
                  <a:gd name="T17" fmla="*/ 638390875 h 28"/>
                  <a:gd name="T18" fmla="*/ 216550845 w 9"/>
                  <a:gd name="T19" fmla="*/ 392853636 h 28"/>
                  <a:gd name="T20" fmla="*/ 216550845 w 9"/>
                  <a:gd name="T21" fmla="*/ 245532284 h 28"/>
                  <a:gd name="T22" fmla="*/ 216550845 w 9"/>
                  <a:gd name="T23" fmla="*/ 49105466 h 28"/>
                  <a:gd name="T24" fmla="*/ 168430615 w 9"/>
                  <a:gd name="T25" fmla="*/ 0 h 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
                  <a:gd name="T40" fmla="*/ 0 h 28"/>
                  <a:gd name="T41" fmla="*/ 9 w 9"/>
                  <a:gd name="T42" fmla="*/ 28 h 2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 h="28">
                    <a:moveTo>
                      <a:pt x="7" y="0"/>
                    </a:moveTo>
                    <a:cubicBezTo>
                      <a:pt x="2" y="0"/>
                      <a:pt x="2" y="0"/>
                      <a:pt x="2" y="0"/>
                    </a:cubicBezTo>
                    <a:cubicBezTo>
                      <a:pt x="1" y="0"/>
                      <a:pt x="0" y="1"/>
                      <a:pt x="0" y="2"/>
                    </a:cubicBezTo>
                    <a:cubicBezTo>
                      <a:pt x="0" y="10"/>
                      <a:pt x="0" y="10"/>
                      <a:pt x="0" y="10"/>
                    </a:cubicBezTo>
                    <a:cubicBezTo>
                      <a:pt x="0" y="16"/>
                      <a:pt x="0" y="16"/>
                      <a:pt x="0" y="16"/>
                    </a:cubicBezTo>
                    <a:cubicBezTo>
                      <a:pt x="0" y="26"/>
                      <a:pt x="0" y="26"/>
                      <a:pt x="0" y="26"/>
                    </a:cubicBezTo>
                    <a:cubicBezTo>
                      <a:pt x="0" y="27"/>
                      <a:pt x="1" y="28"/>
                      <a:pt x="2" y="28"/>
                    </a:cubicBezTo>
                    <a:cubicBezTo>
                      <a:pt x="7" y="28"/>
                      <a:pt x="7" y="28"/>
                      <a:pt x="7" y="28"/>
                    </a:cubicBezTo>
                    <a:cubicBezTo>
                      <a:pt x="8" y="28"/>
                      <a:pt x="9" y="27"/>
                      <a:pt x="9" y="26"/>
                    </a:cubicBezTo>
                    <a:cubicBezTo>
                      <a:pt x="9" y="16"/>
                      <a:pt x="9" y="16"/>
                      <a:pt x="9" y="16"/>
                    </a:cubicBezTo>
                    <a:cubicBezTo>
                      <a:pt x="9" y="10"/>
                      <a:pt x="9" y="10"/>
                      <a:pt x="9" y="10"/>
                    </a:cubicBezTo>
                    <a:cubicBezTo>
                      <a:pt x="9" y="2"/>
                      <a:pt x="9" y="2"/>
                      <a:pt x="9" y="2"/>
                    </a:cubicBezTo>
                    <a:cubicBezTo>
                      <a:pt x="9" y="1"/>
                      <a:pt x="8" y="0"/>
                      <a:pt x="7" y="0"/>
                    </a:cubicBezTo>
                    <a:close/>
                  </a:path>
                </a:pathLst>
              </a:custGeom>
              <a:solidFill>
                <a:srgbClr val="0070C0"/>
              </a:solidFill>
              <a:ln>
                <a:noFill/>
              </a:ln>
            </p:spPr>
            <p:txBody>
              <a:bodyPr lIns="121920" tIns="60960" rIns="121920" bIns="60960"/>
              <a:lstStyle/>
              <a:p>
                <a:endParaRPr lang="zh-CN" altLang="en-US">
                  <a:latin typeface="+mn-lt"/>
                  <a:ea typeface="+mn-ea"/>
                  <a:cs typeface="+mn-ea"/>
                  <a:sym typeface="+mn-lt"/>
                </a:endParaRPr>
              </a:p>
            </p:txBody>
          </p:sp>
        </p:grpSp>
      </p:grpSp>
      <p:grpSp>
        <p:nvGrpSpPr>
          <p:cNvPr id="62" name="组合 61"/>
          <p:cNvGrpSpPr/>
          <p:nvPr/>
        </p:nvGrpSpPr>
        <p:grpSpPr>
          <a:xfrm>
            <a:off x="5498391" y="2164109"/>
            <a:ext cx="674791" cy="674791"/>
            <a:chOff x="5433376" y="607668"/>
            <a:chExt cx="674791" cy="674791"/>
          </a:xfrm>
        </p:grpSpPr>
        <p:grpSp>
          <p:nvGrpSpPr>
            <p:cNvPr id="52" name="组合 51"/>
            <p:cNvGrpSpPr/>
            <p:nvPr/>
          </p:nvGrpSpPr>
          <p:grpSpPr>
            <a:xfrm>
              <a:off x="5433376" y="607668"/>
              <a:ext cx="674791" cy="674791"/>
              <a:chOff x="304800" y="673100"/>
              <a:chExt cx="4000500" cy="4000500"/>
            </a:xfrm>
            <a:effectLst>
              <a:outerShdw blurRad="444500" dist="254000" dir="8100000" algn="tr" rotWithShape="0">
                <a:prstClr val="black">
                  <a:alpha val="50000"/>
                </a:prstClr>
              </a:outerShdw>
            </a:effectLst>
          </p:grpSpPr>
          <p:sp>
            <p:nvSpPr>
              <p:cNvPr id="53" name="同心圆 5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54" name="椭圆 53"/>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2" name="Freeform 168"/>
            <p:cNvSpPr>
              <a:spLocks noChangeAspect="1" noEditPoints="1" noChangeArrowheads="1"/>
            </p:cNvSpPr>
            <p:nvPr/>
          </p:nvSpPr>
          <p:spPr bwMode="auto">
            <a:xfrm>
              <a:off x="5562519" y="781790"/>
              <a:ext cx="381357" cy="326545"/>
            </a:xfrm>
            <a:custGeom>
              <a:avLst/>
              <a:gdLst>
                <a:gd name="T0" fmla="*/ 96767825 w 94"/>
                <a:gd name="T1" fmla="*/ 454124000 h 81"/>
                <a:gd name="T2" fmla="*/ 1112844741 w 94"/>
                <a:gd name="T3" fmla="*/ 454124000 h 81"/>
                <a:gd name="T4" fmla="*/ 1209612566 w 94"/>
                <a:gd name="T5" fmla="*/ 382418667 h 81"/>
                <a:gd name="T6" fmla="*/ 1766034936 w 94"/>
                <a:gd name="T7" fmla="*/ 0 h 81"/>
                <a:gd name="T8" fmla="*/ 1766034936 w 94"/>
                <a:gd name="T9" fmla="*/ 788739111 h 81"/>
                <a:gd name="T10" fmla="*/ 1766034936 w 94"/>
                <a:gd name="T11" fmla="*/ 1577483111 h 81"/>
                <a:gd name="T12" fmla="*/ 1209612566 w 94"/>
                <a:gd name="T13" fmla="*/ 1171162667 h 81"/>
                <a:gd name="T14" fmla="*/ 1112844741 w 94"/>
                <a:gd name="T15" fmla="*/ 1123359111 h 81"/>
                <a:gd name="T16" fmla="*/ 798346851 w 94"/>
                <a:gd name="T17" fmla="*/ 1123359111 h 81"/>
                <a:gd name="T18" fmla="*/ 967693004 w 94"/>
                <a:gd name="T19" fmla="*/ 1673085333 h 81"/>
                <a:gd name="T20" fmla="*/ 1088650325 w 94"/>
                <a:gd name="T21" fmla="*/ 1673085333 h 81"/>
                <a:gd name="T22" fmla="*/ 1088650325 w 94"/>
                <a:gd name="T23" fmla="*/ 1936000000 h 81"/>
                <a:gd name="T24" fmla="*/ 1040266413 w 94"/>
                <a:gd name="T25" fmla="*/ 1936000000 h 81"/>
                <a:gd name="T26" fmla="*/ 508038458 w 94"/>
                <a:gd name="T27" fmla="*/ 1936000000 h 81"/>
                <a:gd name="T28" fmla="*/ 266113977 w 94"/>
                <a:gd name="T29" fmla="*/ 1123359111 h 81"/>
                <a:gd name="T30" fmla="*/ 96767825 w 94"/>
                <a:gd name="T31" fmla="*/ 1123359111 h 81"/>
                <a:gd name="T32" fmla="*/ 96767825 w 94"/>
                <a:gd name="T33" fmla="*/ 454124000 h 81"/>
                <a:gd name="T34" fmla="*/ 2104727241 w 94"/>
                <a:gd name="T35" fmla="*/ 549726222 h 81"/>
                <a:gd name="T36" fmla="*/ 2147483647 w 94"/>
                <a:gd name="T37" fmla="*/ 788739111 h 81"/>
                <a:gd name="T38" fmla="*/ 2104727241 w 94"/>
                <a:gd name="T39" fmla="*/ 1027752000 h 81"/>
                <a:gd name="T40" fmla="*/ 2104727241 w 94"/>
                <a:gd name="T41" fmla="*/ 1577483111 h 81"/>
                <a:gd name="T42" fmla="*/ 1886997176 w 94"/>
                <a:gd name="T43" fmla="*/ 1577483111 h 81"/>
                <a:gd name="T44" fmla="*/ 1886997176 w 94"/>
                <a:gd name="T45" fmla="*/ 0 h 81"/>
                <a:gd name="T46" fmla="*/ 2104727241 w 94"/>
                <a:gd name="T47" fmla="*/ 0 h 81"/>
                <a:gd name="T48" fmla="*/ 2104727241 w 94"/>
                <a:gd name="T49" fmla="*/ 549726222 h 81"/>
                <a:gd name="T50" fmla="*/ 1112844741 w 94"/>
                <a:gd name="T51" fmla="*/ 1171162667 h 81"/>
                <a:gd name="T52" fmla="*/ 895114676 w 94"/>
                <a:gd name="T53" fmla="*/ 1171162667 h 81"/>
                <a:gd name="T54" fmla="*/ 967693004 w 94"/>
                <a:gd name="T55" fmla="*/ 1457974222 h 81"/>
                <a:gd name="T56" fmla="*/ 1040266413 w 94"/>
                <a:gd name="T57" fmla="*/ 1457974222 h 81"/>
                <a:gd name="T58" fmla="*/ 1040266413 w 94"/>
                <a:gd name="T59" fmla="*/ 1362372000 h 81"/>
                <a:gd name="T60" fmla="*/ 1112844741 w 94"/>
                <a:gd name="T61" fmla="*/ 1171162667 h 8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94"/>
                <a:gd name="T94" fmla="*/ 0 h 81"/>
                <a:gd name="T95" fmla="*/ 94 w 94"/>
                <a:gd name="T96" fmla="*/ 81 h 8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94" h="81">
                  <a:moveTo>
                    <a:pt x="4" y="19"/>
                  </a:moveTo>
                  <a:cubicBezTo>
                    <a:pt x="46" y="19"/>
                    <a:pt x="46" y="19"/>
                    <a:pt x="46" y="19"/>
                  </a:cubicBezTo>
                  <a:cubicBezTo>
                    <a:pt x="50" y="16"/>
                    <a:pt x="50" y="16"/>
                    <a:pt x="50" y="16"/>
                  </a:cubicBezTo>
                  <a:cubicBezTo>
                    <a:pt x="73" y="0"/>
                    <a:pt x="73" y="0"/>
                    <a:pt x="73" y="0"/>
                  </a:cubicBezTo>
                  <a:cubicBezTo>
                    <a:pt x="73" y="33"/>
                    <a:pt x="73" y="33"/>
                    <a:pt x="73" y="33"/>
                  </a:cubicBezTo>
                  <a:cubicBezTo>
                    <a:pt x="73" y="66"/>
                    <a:pt x="73" y="66"/>
                    <a:pt x="73" y="66"/>
                  </a:cubicBezTo>
                  <a:cubicBezTo>
                    <a:pt x="50" y="49"/>
                    <a:pt x="50" y="49"/>
                    <a:pt x="50" y="49"/>
                  </a:cubicBezTo>
                  <a:cubicBezTo>
                    <a:pt x="46" y="47"/>
                    <a:pt x="46" y="47"/>
                    <a:pt x="46" y="47"/>
                  </a:cubicBezTo>
                  <a:cubicBezTo>
                    <a:pt x="33" y="47"/>
                    <a:pt x="33" y="47"/>
                    <a:pt x="33" y="47"/>
                  </a:cubicBezTo>
                  <a:cubicBezTo>
                    <a:pt x="40" y="70"/>
                    <a:pt x="40" y="70"/>
                    <a:pt x="40" y="70"/>
                  </a:cubicBezTo>
                  <a:cubicBezTo>
                    <a:pt x="45" y="70"/>
                    <a:pt x="45" y="70"/>
                    <a:pt x="45" y="70"/>
                  </a:cubicBezTo>
                  <a:cubicBezTo>
                    <a:pt x="45" y="81"/>
                    <a:pt x="45" y="81"/>
                    <a:pt x="45" y="81"/>
                  </a:cubicBezTo>
                  <a:cubicBezTo>
                    <a:pt x="43" y="81"/>
                    <a:pt x="43" y="81"/>
                    <a:pt x="43" y="81"/>
                  </a:cubicBezTo>
                  <a:cubicBezTo>
                    <a:pt x="21" y="81"/>
                    <a:pt x="21" y="81"/>
                    <a:pt x="21" y="81"/>
                  </a:cubicBezTo>
                  <a:cubicBezTo>
                    <a:pt x="11" y="47"/>
                    <a:pt x="11" y="47"/>
                    <a:pt x="11" y="47"/>
                  </a:cubicBezTo>
                  <a:cubicBezTo>
                    <a:pt x="4" y="47"/>
                    <a:pt x="4" y="47"/>
                    <a:pt x="4" y="47"/>
                  </a:cubicBezTo>
                  <a:cubicBezTo>
                    <a:pt x="0" y="37"/>
                    <a:pt x="0" y="28"/>
                    <a:pt x="4" y="19"/>
                  </a:cubicBezTo>
                  <a:close/>
                  <a:moveTo>
                    <a:pt x="87" y="23"/>
                  </a:moveTo>
                  <a:cubicBezTo>
                    <a:pt x="91" y="24"/>
                    <a:pt x="94" y="28"/>
                    <a:pt x="94" y="33"/>
                  </a:cubicBezTo>
                  <a:cubicBezTo>
                    <a:pt x="94" y="38"/>
                    <a:pt x="91" y="42"/>
                    <a:pt x="87" y="43"/>
                  </a:cubicBezTo>
                  <a:cubicBezTo>
                    <a:pt x="87" y="66"/>
                    <a:pt x="87" y="66"/>
                    <a:pt x="87" y="66"/>
                  </a:cubicBezTo>
                  <a:cubicBezTo>
                    <a:pt x="78" y="66"/>
                    <a:pt x="78" y="66"/>
                    <a:pt x="78" y="66"/>
                  </a:cubicBezTo>
                  <a:cubicBezTo>
                    <a:pt x="78" y="0"/>
                    <a:pt x="78" y="0"/>
                    <a:pt x="78" y="0"/>
                  </a:cubicBezTo>
                  <a:cubicBezTo>
                    <a:pt x="87" y="0"/>
                    <a:pt x="87" y="0"/>
                    <a:pt x="87" y="0"/>
                  </a:cubicBezTo>
                  <a:cubicBezTo>
                    <a:pt x="87" y="23"/>
                    <a:pt x="87" y="23"/>
                    <a:pt x="87" y="23"/>
                  </a:cubicBezTo>
                  <a:close/>
                  <a:moveTo>
                    <a:pt x="46" y="49"/>
                  </a:moveTo>
                  <a:cubicBezTo>
                    <a:pt x="37" y="49"/>
                    <a:pt x="37" y="49"/>
                    <a:pt x="37" y="49"/>
                  </a:cubicBezTo>
                  <a:cubicBezTo>
                    <a:pt x="40" y="61"/>
                    <a:pt x="40" y="61"/>
                    <a:pt x="40" y="61"/>
                  </a:cubicBezTo>
                  <a:cubicBezTo>
                    <a:pt x="43" y="61"/>
                    <a:pt x="43" y="61"/>
                    <a:pt x="43" y="61"/>
                  </a:cubicBezTo>
                  <a:cubicBezTo>
                    <a:pt x="43" y="57"/>
                    <a:pt x="43" y="57"/>
                    <a:pt x="43" y="57"/>
                  </a:cubicBezTo>
                  <a:lnTo>
                    <a:pt x="46" y="49"/>
                  </a:lnTo>
                  <a:close/>
                </a:path>
              </a:pathLst>
            </a:custGeom>
            <a:solidFill>
              <a:srgbClr val="00B0F0"/>
            </a:solidFill>
            <a:ln>
              <a:noFill/>
            </a:ln>
          </p:spPr>
          <p:txBody>
            <a:bodyPr lIns="121920" tIns="60960" rIns="121920" bIns="60960"/>
            <a:lstStyle/>
            <a:p>
              <a:endParaRPr lang="zh-CN" altLang="en-US">
                <a:latin typeface="+mn-lt"/>
                <a:ea typeface="+mn-ea"/>
                <a:cs typeface="+mn-ea"/>
                <a:sym typeface="+mn-lt"/>
              </a:endParaRPr>
            </a:p>
          </p:txBody>
        </p:sp>
      </p:grpSp>
      <p:grpSp>
        <p:nvGrpSpPr>
          <p:cNvPr id="63" name="组合 62"/>
          <p:cNvGrpSpPr/>
          <p:nvPr/>
        </p:nvGrpSpPr>
        <p:grpSpPr>
          <a:xfrm>
            <a:off x="5529182" y="3126977"/>
            <a:ext cx="674791" cy="674791"/>
            <a:chOff x="6312694" y="592940"/>
            <a:chExt cx="674791" cy="674791"/>
          </a:xfrm>
        </p:grpSpPr>
        <p:grpSp>
          <p:nvGrpSpPr>
            <p:cNvPr id="55" name="组合 54"/>
            <p:cNvGrpSpPr/>
            <p:nvPr/>
          </p:nvGrpSpPr>
          <p:grpSpPr>
            <a:xfrm>
              <a:off x="6312694" y="592940"/>
              <a:ext cx="674791" cy="674791"/>
              <a:chOff x="304800" y="673100"/>
              <a:chExt cx="4000500" cy="4000500"/>
            </a:xfrm>
            <a:effectLst>
              <a:outerShdw blurRad="444500" dist="254000" dir="8100000" algn="tr" rotWithShape="0">
                <a:prstClr val="black">
                  <a:alpha val="50000"/>
                </a:prstClr>
              </a:outerShdw>
            </a:effectLst>
          </p:grpSpPr>
          <p:sp>
            <p:nvSpPr>
              <p:cNvPr id="56" name="同心圆 5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57" name="椭圆 5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6" name="Freeform 203"/>
            <p:cNvSpPr>
              <a:spLocks noChangeAspect="1" noEditPoints="1" noChangeArrowheads="1"/>
            </p:cNvSpPr>
            <p:nvPr/>
          </p:nvSpPr>
          <p:spPr bwMode="auto">
            <a:xfrm>
              <a:off x="6456630" y="753802"/>
              <a:ext cx="374788" cy="359200"/>
            </a:xfrm>
            <a:custGeom>
              <a:avLst/>
              <a:gdLst>
                <a:gd name="T0" fmla="*/ 315922254 w 218"/>
                <a:gd name="T1" fmla="*/ 154371789 h 209"/>
                <a:gd name="T2" fmla="*/ 129239802 w 218"/>
                <a:gd name="T3" fmla="*/ 154371789 h 209"/>
                <a:gd name="T4" fmla="*/ 93340278 w 218"/>
                <a:gd name="T5" fmla="*/ 204631579 h 209"/>
                <a:gd name="T6" fmla="*/ 129239802 w 218"/>
                <a:gd name="T7" fmla="*/ 254891368 h 209"/>
                <a:gd name="T8" fmla="*/ 315922254 w 218"/>
                <a:gd name="T9" fmla="*/ 254891368 h 209"/>
                <a:gd name="T10" fmla="*/ 315922254 w 218"/>
                <a:gd name="T11" fmla="*/ 154371789 h 209"/>
                <a:gd name="T12" fmla="*/ 315922254 w 218"/>
                <a:gd name="T13" fmla="*/ 154371789 h 209"/>
                <a:gd name="T14" fmla="*/ 452341203 w 218"/>
                <a:gd name="T15" fmla="*/ 254891368 h 209"/>
                <a:gd name="T16" fmla="*/ 671332658 w 218"/>
                <a:gd name="T17" fmla="*/ 254891368 h 209"/>
                <a:gd name="T18" fmla="*/ 696462514 w 218"/>
                <a:gd name="T19" fmla="*/ 254891368 h 209"/>
                <a:gd name="T20" fmla="*/ 707234076 w 218"/>
                <a:gd name="T21" fmla="*/ 272842105 h 209"/>
                <a:gd name="T22" fmla="*/ 764672936 w 218"/>
                <a:gd name="T23" fmla="*/ 366182526 h 209"/>
                <a:gd name="T24" fmla="*/ 782623645 w 218"/>
                <a:gd name="T25" fmla="*/ 391312421 h 209"/>
                <a:gd name="T26" fmla="*/ 764672936 w 218"/>
                <a:gd name="T27" fmla="*/ 409263158 h 209"/>
                <a:gd name="T28" fmla="*/ 707234076 w 218"/>
                <a:gd name="T29" fmla="*/ 502603579 h 209"/>
                <a:gd name="T30" fmla="*/ 696462514 w 218"/>
                <a:gd name="T31" fmla="*/ 527733474 h 209"/>
                <a:gd name="T32" fmla="*/ 671332658 w 218"/>
                <a:gd name="T33" fmla="*/ 527733474 h 209"/>
                <a:gd name="T34" fmla="*/ 452341203 w 218"/>
                <a:gd name="T35" fmla="*/ 527733474 h 209"/>
                <a:gd name="T36" fmla="*/ 452341203 w 218"/>
                <a:gd name="T37" fmla="*/ 646205684 h 209"/>
                <a:gd name="T38" fmla="*/ 646202801 w 218"/>
                <a:gd name="T39" fmla="*/ 646205684 h 209"/>
                <a:gd name="T40" fmla="*/ 646202801 w 218"/>
                <a:gd name="T41" fmla="*/ 750315789 h 209"/>
                <a:gd name="T42" fmla="*/ 143599991 w 218"/>
                <a:gd name="T43" fmla="*/ 750315789 h 209"/>
                <a:gd name="T44" fmla="*/ 143599991 w 218"/>
                <a:gd name="T45" fmla="*/ 646205684 h 209"/>
                <a:gd name="T46" fmla="*/ 323101401 w 218"/>
                <a:gd name="T47" fmla="*/ 646205684 h 209"/>
                <a:gd name="T48" fmla="*/ 323101401 w 218"/>
                <a:gd name="T49" fmla="*/ 341052632 h 209"/>
                <a:gd name="T50" fmla="*/ 104109946 w 218"/>
                <a:gd name="T51" fmla="*/ 341052632 h 209"/>
                <a:gd name="T52" fmla="*/ 78980090 w 218"/>
                <a:gd name="T53" fmla="*/ 341052632 h 209"/>
                <a:gd name="T54" fmla="*/ 68210422 w 218"/>
                <a:gd name="T55" fmla="*/ 315922737 h 209"/>
                <a:gd name="T56" fmla="*/ 10769668 w 218"/>
                <a:gd name="T57" fmla="*/ 222582316 h 209"/>
                <a:gd name="T58" fmla="*/ 0 w 218"/>
                <a:gd name="T59" fmla="*/ 204631579 h 209"/>
                <a:gd name="T60" fmla="*/ 10769668 w 218"/>
                <a:gd name="T61" fmla="*/ 179501684 h 209"/>
                <a:gd name="T62" fmla="*/ 68210422 w 218"/>
                <a:gd name="T63" fmla="*/ 86161263 h 209"/>
                <a:gd name="T64" fmla="*/ 78980090 w 218"/>
                <a:gd name="T65" fmla="*/ 68210526 h 209"/>
                <a:gd name="T66" fmla="*/ 104109946 w 218"/>
                <a:gd name="T67" fmla="*/ 68210526 h 209"/>
                <a:gd name="T68" fmla="*/ 323101401 w 218"/>
                <a:gd name="T69" fmla="*/ 68210526 h 209"/>
                <a:gd name="T70" fmla="*/ 323101401 w 218"/>
                <a:gd name="T71" fmla="*/ 53850316 h 209"/>
                <a:gd name="T72" fmla="*/ 391311823 w 218"/>
                <a:gd name="T73" fmla="*/ 0 h 209"/>
                <a:gd name="T74" fmla="*/ 452341203 w 218"/>
                <a:gd name="T75" fmla="*/ 53850316 h 209"/>
                <a:gd name="T76" fmla="*/ 452341203 w 218"/>
                <a:gd name="T77" fmla="*/ 254891368 h 209"/>
                <a:gd name="T78" fmla="*/ 452341203 w 218"/>
                <a:gd name="T79" fmla="*/ 254891368 h 209"/>
                <a:gd name="T80" fmla="*/ 653383843 w 218"/>
                <a:gd name="T81" fmla="*/ 333873474 h 209"/>
                <a:gd name="T82" fmla="*/ 459522245 w 218"/>
                <a:gd name="T83" fmla="*/ 333873474 h 209"/>
                <a:gd name="T84" fmla="*/ 459522245 w 218"/>
                <a:gd name="T85" fmla="*/ 441574105 h 209"/>
                <a:gd name="T86" fmla="*/ 653383843 w 218"/>
                <a:gd name="T87" fmla="*/ 441574105 h 209"/>
                <a:gd name="T88" fmla="*/ 689283367 w 218"/>
                <a:gd name="T89" fmla="*/ 391312421 h 209"/>
                <a:gd name="T90" fmla="*/ 653383843 w 218"/>
                <a:gd name="T91" fmla="*/ 333873474 h 20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18"/>
                <a:gd name="T139" fmla="*/ 0 h 209"/>
                <a:gd name="T140" fmla="*/ 218 w 218"/>
                <a:gd name="T141" fmla="*/ 209 h 20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18" h="209">
                  <a:moveTo>
                    <a:pt x="88" y="43"/>
                  </a:moveTo>
                  <a:lnTo>
                    <a:pt x="36" y="43"/>
                  </a:lnTo>
                  <a:lnTo>
                    <a:pt x="26" y="57"/>
                  </a:lnTo>
                  <a:lnTo>
                    <a:pt x="36" y="71"/>
                  </a:lnTo>
                  <a:lnTo>
                    <a:pt x="88" y="71"/>
                  </a:lnTo>
                  <a:lnTo>
                    <a:pt x="88" y="43"/>
                  </a:lnTo>
                  <a:close/>
                  <a:moveTo>
                    <a:pt x="126" y="71"/>
                  </a:moveTo>
                  <a:lnTo>
                    <a:pt x="187" y="71"/>
                  </a:lnTo>
                  <a:lnTo>
                    <a:pt x="194" y="71"/>
                  </a:lnTo>
                  <a:lnTo>
                    <a:pt x="197" y="76"/>
                  </a:lnTo>
                  <a:lnTo>
                    <a:pt x="213" y="102"/>
                  </a:lnTo>
                  <a:lnTo>
                    <a:pt x="218" y="109"/>
                  </a:lnTo>
                  <a:lnTo>
                    <a:pt x="213" y="114"/>
                  </a:lnTo>
                  <a:lnTo>
                    <a:pt x="197" y="140"/>
                  </a:lnTo>
                  <a:lnTo>
                    <a:pt x="194" y="147"/>
                  </a:lnTo>
                  <a:lnTo>
                    <a:pt x="187" y="147"/>
                  </a:lnTo>
                  <a:lnTo>
                    <a:pt x="126" y="147"/>
                  </a:lnTo>
                  <a:lnTo>
                    <a:pt x="126" y="180"/>
                  </a:lnTo>
                  <a:lnTo>
                    <a:pt x="180" y="180"/>
                  </a:lnTo>
                  <a:lnTo>
                    <a:pt x="180" y="209"/>
                  </a:lnTo>
                  <a:lnTo>
                    <a:pt x="40" y="209"/>
                  </a:lnTo>
                  <a:lnTo>
                    <a:pt x="40" y="180"/>
                  </a:lnTo>
                  <a:lnTo>
                    <a:pt x="90" y="180"/>
                  </a:lnTo>
                  <a:lnTo>
                    <a:pt x="90" y="95"/>
                  </a:lnTo>
                  <a:lnTo>
                    <a:pt x="29" y="95"/>
                  </a:lnTo>
                  <a:lnTo>
                    <a:pt x="22" y="95"/>
                  </a:lnTo>
                  <a:lnTo>
                    <a:pt x="19" y="88"/>
                  </a:lnTo>
                  <a:lnTo>
                    <a:pt x="3" y="62"/>
                  </a:lnTo>
                  <a:lnTo>
                    <a:pt x="0" y="57"/>
                  </a:lnTo>
                  <a:lnTo>
                    <a:pt x="3" y="50"/>
                  </a:lnTo>
                  <a:lnTo>
                    <a:pt x="19" y="24"/>
                  </a:lnTo>
                  <a:lnTo>
                    <a:pt x="22" y="19"/>
                  </a:lnTo>
                  <a:lnTo>
                    <a:pt x="29" y="19"/>
                  </a:lnTo>
                  <a:lnTo>
                    <a:pt x="90" y="19"/>
                  </a:lnTo>
                  <a:lnTo>
                    <a:pt x="90" y="15"/>
                  </a:lnTo>
                  <a:lnTo>
                    <a:pt x="109" y="0"/>
                  </a:lnTo>
                  <a:lnTo>
                    <a:pt x="126" y="15"/>
                  </a:lnTo>
                  <a:lnTo>
                    <a:pt x="126" y="71"/>
                  </a:lnTo>
                  <a:close/>
                  <a:moveTo>
                    <a:pt x="182" y="93"/>
                  </a:moveTo>
                  <a:lnTo>
                    <a:pt x="128" y="93"/>
                  </a:lnTo>
                  <a:lnTo>
                    <a:pt x="128" y="123"/>
                  </a:lnTo>
                  <a:lnTo>
                    <a:pt x="182" y="123"/>
                  </a:lnTo>
                  <a:lnTo>
                    <a:pt x="192" y="109"/>
                  </a:lnTo>
                  <a:lnTo>
                    <a:pt x="182" y="93"/>
                  </a:lnTo>
                  <a:close/>
                </a:path>
              </a:pathLst>
            </a:custGeom>
            <a:solidFill>
              <a:srgbClr val="0070C0"/>
            </a:solidFill>
            <a:ln>
              <a:noFill/>
            </a:ln>
          </p:spPr>
          <p:txBody>
            <a:bodyPr lIns="121920" tIns="60960" rIns="121920" bIns="60960"/>
            <a:lstStyle/>
            <a:p>
              <a:endParaRPr lang="zh-CN" altLang="en-US">
                <a:latin typeface="+mn-lt"/>
                <a:ea typeface="+mn-ea"/>
                <a:cs typeface="+mn-ea"/>
                <a:sym typeface="+mn-lt"/>
              </a:endParaRPr>
            </a:p>
          </p:txBody>
        </p:sp>
      </p:grpSp>
      <p:grpSp>
        <p:nvGrpSpPr>
          <p:cNvPr id="64" name="组合 63"/>
          <p:cNvGrpSpPr/>
          <p:nvPr/>
        </p:nvGrpSpPr>
        <p:grpSpPr>
          <a:xfrm>
            <a:off x="4230313" y="3951832"/>
            <a:ext cx="674791" cy="674791"/>
            <a:chOff x="7074694" y="598563"/>
            <a:chExt cx="674791" cy="674791"/>
          </a:xfrm>
        </p:grpSpPr>
        <p:grpSp>
          <p:nvGrpSpPr>
            <p:cNvPr id="58" name="组合 57"/>
            <p:cNvGrpSpPr/>
            <p:nvPr/>
          </p:nvGrpSpPr>
          <p:grpSpPr>
            <a:xfrm>
              <a:off x="7074694" y="598563"/>
              <a:ext cx="674791" cy="674791"/>
              <a:chOff x="304800" y="673100"/>
              <a:chExt cx="4000500" cy="4000500"/>
            </a:xfrm>
            <a:effectLst>
              <a:outerShdw blurRad="444500" dist="254000" dir="8100000" algn="tr" rotWithShape="0">
                <a:prstClr val="black">
                  <a:alpha val="50000"/>
                </a:prstClr>
              </a:outerShdw>
            </a:effectLst>
          </p:grpSpPr>
          <p:sp>
            <p:nvSpPr>
              <p:cNvPr id="59" name="同心圆 5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60" name="椭圆 59"/>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8" name="Freeform 110"/>
            <p:cNvSpPr>
              <a:spLocks noChangeAspect="1" noEditPoints="1" noChangeArrowheads="1"/>
            </p:cNvSpPr>
            <p:nvPr/>
          </p:nvSpPr>
          <p:spPr bwMode="auto">
            <a:xfrm>
              <a:off x="7209124" y="750436"/>
              <a:ext cx="405928" cy="359796"/>
            </a:xfrm>
            <a:custGeom>
              <a:avLst/>
              <a:gdLst>
                <a:gd name="T0" fmla="*/ 1099726970 w 100"/>
                <a:gd name="T1" fmla="*/ 81000000 h 88"/>
                <a:gd name="T2" fmla="*/ 1519621747 w 100"/>
                <a:gd name="T3" fmla="*/ 830250000 h 88"/>
                <a:gd name="T4" fmla="*/ 1519621747 w 100"/>
                <a:gd name="T5" fmla="*/ 830250000 h 88"/>
                <a:gd name="T6" fmla="*/ 1959513430 w 100"/>
                <a:gd name="T7" fmla="*/ 1599750000 h 88"/>
                <a:gd name="T8" fmla="*/ 1919524090 w 100"/>
                <a:gd name="T9" fmla="*/ 1761750000 h 88"/>
                <a:gd name="T10" fmla="*/ 1839540938 w 100"/>
                <a:gd name="T11" fmla="*/ 1782000000 h 88"/>
                <a:gd name="T12" fmla="*/ 1839540938 w 100"/>
                <a:gd name="T13" fmla="*/ 1782000000 h 88"/>
                <a:gd name="T14" fmla="*/ 979754479 w 100"/>
                <a:gd name="T15" fmla="*/ 1782000000 h 88"/>
                <a:gd name="T16" fmla="*/ 139964926 w 100"/>
                <a:gd name="T17" fmla="*/ 1782000000 h 88"/>
                <a:gd name="T18" fmla="*/ 0 w 100"/>
                <a:gd name="T19" fmla="*/ 1660500000 h 88"/>
                <a:gd name="T20" fmla="*/ 19996906 w 100"/>
                <a:gd name="T21" fmla="*/ 1579500000 h 88"/>
                <a:gd name="T22" fmla="*/ 459884117 w 100"/>
                <a:gd name="T23" fmla="*/ 830250000 h 88"/>
                <a:gd name="T24" fmla="*/ 459884117 w 100"/>
                <a:gd name="T25" fmla="*/ 830250000 h 88"/>
                <a:gd name="T26" fmla="*/ 879783365 w 100"/>
                <a:gd name="T27" fmla="*/ 81000000 h 88"/>
                <a:gd name="T28" fmla="*/ 1059737631 w 100"/>
                <a:gd name="T29" fmla="*/ 40500000 h 88"/>
                <a:gd name="T30" fmla="*/ 1099726970 w 100"/>
                <a:gd name="T31" fmla="*/ 81000000 h 88"/>
                <a:gd name="T32" fmla="*/ 879783365 w 100"/>
                <a:gd name="T33" fmla="*/ 688500000 h 88"/>
                <a:gd name="T34" fmla="*/ 879783365 w 100"/>
                <a:gd name="T35" fmla="*/ 749250000 h 88"/>
                <a:gd name="T36" fmla="*/ 919772705 w 100"/>
                <a:gd name="T37" fmla="*/ 1255500000 h 88"/>
                <a:gd name="T38" fmla="*/ 1039740725 w 100"/>
                <a:gd name="T39" fmla="*/ 1255500000 h 88"/>
                <a:gd name="T40" fmla="*/ 1079730065 w 100"/>
                <a:gd name="T41" fmla="*/ 749250000 h 88"/>
                <a:gd name="T42" fmla="*/ 1079730065 w 100"/>
                <a:gd name="T43" fmla="*/ 688500000 h 88"/>
                <a:gd name="T44" fmla="*/ 879783365 w 100"/>
                <a:gd name="T45" fmla="*/ 688500000 h 88"/>
                <a:gd name="T46" fmla="*/ 979754479 w 100"/>
                <a:gd name="T47" fmla="*/ 1458000000 h 88"/>
                <a:gd name="T48" fmla="*/ 1059737631 w 100"/>
                <a:gd name="T49" fmla="*/ 1397250000 h 88"/>
                <a:gd name="T50" fmla="*/ 979754479 w 100"/>
                <a:gd name="T51" fmla="*/ 1316250000 h 88"/>
                <a:gd name="T52" fmla="*/ 899775799 w 100"/>
                <a:gd name="T53" fmla="*/ 1397250000 h 88"/>
                <a:gd name="T54" fmla="*/ 979754479 w 100"/>
                <a:gd name="T55" fmla="*/ 1458000000 h 88"/>
                <a:gd name="T56" fmla="*/ 1299678142 w 100"/>
                <a:gd name="T57" fmla="*/ 972000000 h 88"/>
                <a:gd name="T58" fmla="*/ 979754479 w 100"/>
                <a:gd name="T59" fmla="*/ 405000000 h 88"/>
                <a:gd name="T60" fmla="*/ 679832194 w 100"/>
                <a:gd name="T61" fmla="*/ 951750000 h 88"/>
                <a:gd name="T62" fmla="*/ 659835288 w 100"/>
                <a:gd name="T63" fmla="*/ 972000000 h 88"/>
                <a:gd name="T64" fmla="*/ 339916097 w 100"/>
                <a:gd name="T65" fmla="*/ 1518750000 h 88"/>
                <a:gd name="T66" fmla="*/ 979754479 w 100"/>
                <a:gd name="T67" fmla="*/ 1518750000 h 88"/>
                <a:gd name="T68" fmla="*/ 1619597333 w 100"/>
                <a:gd name="T69" fmla="*/ 1518750000 h 88"/>
                <a:gd name="T70" fmla="*/ 1299678142 w 100"/>
                <a:gd name="T71" fmla="*/ 972000000 h 88"/>
                <a:gd name="T72" fmla="*/ 1299678142 w 100"/>
                <a:gd name="T73" fmla="*/ 972000000 h 8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0"/>
                <a:gd name="T112" fmla="*/ 0 h 88"/>
                <a:gd name="T113" fmla="*/ 100 w 100"/>
                <a:gd name="T114" fmla="*/ 88 h 8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0" h="88">
                  <a:moveTo>
                    <a:pt x="55" y="4"/>
                  </a:moveTo>
                  <a:cubicBezTo>
                    <a:pt x="76" y="41"/>
                    <a:pt x="76" y="41"/>
                    <a:pt x="76" y="41"/>
                  </a:cubicBezTo>
                  <a:cubicBezTo>
                    <a:pt x="76" y="41"/>
                    <a:pt x="76" y="41"/>
                    <a:pt x="76" y="41"/>
                  </a:cubicBezTo>
                  <a:cubicBezTo>
                    <a:pt x="98" y="79"/>
                    <a:pt x="98" y="79"/>
                    <a:pt x="98" y="79"/>
                  </a:cubicBezTo>
                  <a:cubicBezTo>
                    <a:pt x="100" y="82"/>
                    <a:pt x="99" y="85"/>
                    <a:pt x="96" y="87"/>
                  </a:cubicBezTo>
                  <a:cubicBezTo>
                    <a:pt x="95" y="88"/>
                    <a:pt x="93" y="88"/>
                    <a:pt x="92" y="88"/>
                  </a:cubicBezTo>
                  <a:cubicBezTo>
                    <a:pt x="92" y="88"/>
                    <a:pt x="92" y="88"/>
                    <a:pt x="92" y="88"/>
                  </a:cubicBezTo>
                  <a:cubicBezTo>
                    <a:pt x="49" y="88"/>
                    <a:pt x="49" y="88"/>
                    <a:pt x="49" y="88"/>
                  </a:cubicBezTo>
                  <a:cubicBezTo>
                    <a:pt x="7" y="88"/>
                    <a:pt x="7" y="88"/>
                    <a:pt x="7" y="88"/>
                  </a:cubicBezTo>
                  <a:cubicBezTo>
                    <a:pt x="3" y="88"/>
                    <a:pt x="0" y="85"/>
                    <a:pt x="0" y="82"/>
                  </a:cubicBezTo>
                  <a:cubicBezTo>
                    <a:pt x="0" y="80"/>
                    <a:pt x="1" y="79"/>
                    <a:pt x="1" y="78"/>
                  </a:cubicBezTo>
                  <a:cubicBezTo>
                    <a:pt x="23" y="41"/>
                    <a:pt x="23" y="41"/>
                    <a:pt x="23" y="41"/>
                  </a:cubicBezTo>
                  <a:cubicBezTo>
                    <a:pt x="23" y="41"/>
                    <a:pt x="23" y="41"/>
                    <a:pt x="23" y="41"/>
                  </a:cubicBezTo>
                  <a:cubicBezTo>
                    <a:pt x="44" y="4"/>
                    <a:pt x="44" y="4"/>
                    <a:pt x="44" y="4"/>
                  </a:cubicBezTo>
                  <a:cubicBezTo>
                    <a:pt x="46" y="1"/>
                    <a:pt x="50" y="0"/>
                    <a:pt x="53" y="2"/>
                  </a:cubicBezTo>
                  <a:cubicBezTo>
                    <a:pt x="54" y="3"/>
                    <a:pt x="54" y="3"/>
                    <a:pt x="55" y="4"/>
                  </a:cubicBezTo>
                  <a:close/>
                  <a:moveTo>
                    <a:pt x="44" y="34"/>
                  </a:moveTo>
                  <a:cubicBezTo>
                    <a:pt x="44" y="37"/>
                    <a:pt x="44" y="37"/>
                    <a:pt x="44" y="37"/>
                  </a:cubicBezTo>
                  <a:cubicBezTo>
                    <a:pt x="46" y="62"/>
                    <a:pt x="46" y="62"/>
                    <a:pt x="46" y="62"/>
                  </a:cubicBezTo>
                  <a:cubicBezTo>
                    <a:pt x="52" y="62"/>
                    <a:pt x="52" y="62"/>
                    <a:pt x="52" y="62"/>
                  </a:cubicBezTo>
                  <a:cubicBezTo>
                    <a:pt x="54" y="37"/>
                    <a:pt x="54" y="37"/>
                    <a:pt x="54" y="37"/>
                  </a:cubicBezTo>
                  <a:cubicBezTo>
                    <a:pt x="54" y="34"/>
                    <a:pt x="54" y="34"/>
                    <a:pt x="54" y="34"/>
                  </a:cubicBezTo>
                  <a:cubicBezTo>
                    <a:pt x="44" y="34"/>
                    <a:pt x="44" y="34"/>
                    <a:pt x="44" y="34"/>
                  </a:cubicBezTo>
                  <a:close/>
                  <a:moveTo>
                    <a:pt x="49" y="72"/>
                  </a:moveTo>
                  <a:cubicBezTo>
                    <a:pt x="52" y="72"/>
                    <a:pt x="53" y="71"/>
                    <a:pt x="53" y="69"/>
                  </a:cubicBezTo>
                  <a:cubicBezTo>
                    <a:pt x="53" y="66"/>
                    <a:pt x="51" y="65"/>
                    <a:pt x="49" y="65"/>
                  </a:cubicBezTo>
                  <a:cubicBezTo>
                    <a:pt x="47" y="65"/>
                    <a:pt x="45" y="66"/>
                    <a:pt x="45" y="69"/>
                  </a:cubicBezTo>
                  <a:cubicBezTo>
                    <a:pt x="45" y="71"/>
                    <a:pt x="47" y="72"/>
                    <a:pt x="49" y="72"/>
                  </a:cubicBezTo>
                  <a:close/>
                  <a:moveTo>
                    <a:pt x="65" y="48"/>
                  </a:moveTo>
                  <a:cubicBezTo>
                    <a:pt x="49" y="20"/>
                    <a:pt x="49" y="20"/>
                    <a:pt x="49" y="20"/>
                  </a:cubicBezTo>
                  <a:cubicBezTo>
                    <a:pt x="34" y="47"/>
                    <a:pt x="34" y="47"/>
                    <a:pt x="34" y="47"/>
                  </a:cubicBezTo>
                  <a:cubicBezTo>
                    <a:pt x="34" y="48"/>
                    <a:pt x="34" y="48"/>
                    <a:pt x="33" y="48"/>
                  </a:cubicBezTo>
                  <a:cubicBezTo>
                    <a:pt x="17" y="75"/>
                    <a:pt x="17" y="75"/>
                    <a:pt x="17" y="75"/>
                  </a:cubicBezTo>
                  <a:cubicBezTo>
                    <a:pt x="49" y="75"/>
                    <a:pt x="49" y="75"/>
                    <a:pt x="49" y="75"/>
                  </a:cubicBezTo>
                  <a:cubicBezTo>
                    <a:pt x="81" y="75"/>
                    <a:pt x="81" y="75"/>
                    <a:pt x="81" y="75"/>
                  </a:cubicBezTo>
                  <a:cubicBezTo>
                    <a:pt x="65" y="48"/>
                    <a:pt x="65" y="48"/>
                    <a:pt x="65" y="48"/>
                  </a:cubicBezTo>
                  <a:cubicBezTo>
                    <a:pt x="65" y="48"/>
                    <a:pt x="65" y="48"/>
                    <a:pt x="65" y="48"/>
                  </a:cubicBezTo>
                  <a:close/>
                </a:path>
              </a:pathLst>
            </a:custGeom>
            <a:solidFill>
              <a:srgbClr val="00B0F0"/>
            </a:solidFill>
            <a:ln>
              <a:noFill/>
            </a:ln>
          </p:spPr>
          <p:txBody>
            <a:bodyPr lIns="121920" tIns="60960" rIns="121920" bIns="60960"/>
            <a:lstStyle/>
            <a:p>
              <a:endParaRPr lang="zh-CN" altLang="en-US">
                <a:latin typeface="+mn-lt"/>
                <a:ea typeface="+mn-ea"/>
                <a:cs typeface="+mn-ea"/>
                <a:sym typeface="+mn-lt"/>
              </a:endParaRPr>
            </a:p>
          </p:txBody>
        </p:sp>
      </p:grpSp>
      <p:grpSp>
        <p:nvGrpSpPr>
          <p:cNvPr id="70" name="组合 69"/>
          <p:cNvGrpSpPr/>
          <p:nvPr/>
        </p:nvGrpSpPr>
        <p:grpSpPr>
          <a:xfrm>
            <a:off x="-107260" y="196218"/>
            <a:ext cx="1765509" cy="551354"/>
            <a:chOff x="520640" y="251297"/>
            <a:chExt cx="1766054" cy="551523"/>
          </a:xfrm>
        </p:grpSpPr>
        <p:sp>
          <p:nvSpPr>
            <p:cNvPr id="74" name="矩形 3"/>
            <p:cNvSpPr>
              <a:spLocks noChangeArrowheads="1"/>
            </p:cNvSpPr>
            <p:nvPr/>
          </p:nvSpPr>
          <p:spPr bwMode="auto">
            <a:xfrm>
              <a:off x="872616" y="251297"/>
              <a:ext cx="1062119" cy="346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61" tIns="34281" rIns="68561" bIns="34281">
              <a:spAutoFit/>
            </a:bodyPr>
            <a:lstStyle/>
            <a:p>
              <a:pPr algn="ctr" defTabSz="914400" fontAlgn="auto">
                <a:spcBef>
                  <a:spcPts val="0"/>
                </a:spcBef>
                <a:spcAft>
                  <a:spcPts val="0"/>
                </a:spcAft>
                <a:defRPr/>
              </a:pPr>
              <a:r>
                <a:rPr lang="zh-CN" altLang="en-US" kern="0" dirty="0">
                  <a:solidFill>
                    <a:schemeClr val="tx1">
                      <a:lumMod val="65000"/>
                      <a:lumOff val="35000"/>
                    </a:schemeClr>
                  </a:solidFill>
                  <a:latin typeface="+mn-lt"/>
                  <a:ea typeface="+mn-ea"/>
                  <a:cs typeface="+mn-ea"/>
                  <a:sym typeface="+mn-lt"/>
                </a:rPr>
                <a:t>项目前景</a:t>
              </a:r>
              <a:endParaRPr lang="zh-CN" altLang="en-US" kern="0" dirty="0">
                <a:solidFill>
                  <a:schemeClr val="tx1">
                    <a:lumMod val="65000"/>
                    <a:lumOff val="35000"/>
                  </a:schemeClr>
                </a:solidFill>
                <a:latin typeface="+mn-lt"/>
                <a:ea typeface="+mn-ea"/>
                <a:cs typeface="+mn-ea"/>
                <a:sym typeface="+mn-lt"/>
              </a:endParaRPr>
            </a:p>
          </p:txBody>
        </p:sp>
        <p:grpSp>
          <p:nvGrpSpPr>
            <p:cNvPr id="75" name="组合 74"/>
            <p:cNvGrpSpPr/>
            <p:nvPr/>
          </p:nvGrpSpPr>
          <p:grpSpPr>
            <a:xfrm>
              <a:off x="520640" y="515443"/>
              <a:ext cx="1766054" cy="287377"/>
              <a:chOff x="562081" y="425886"/>
              <a:chExt cx="1766054" cy="287377"/>
            </a:xfrm>
          </p:grpSpPr>
          <p:sp>
            <p:nvSpPr>
              <p:cNvPr id="76" name="文本框 31"/>
              <p:cNvSpPr>
                <a:spLocks noChangeArrowheads="1"/>
              </p:cNvSpPr>
              <p:nvPr/>
            </p:nvSpPr>
            <p:spPr bwMode="auto">
              <a:xfrm>
                <a:off x="562081" y="425886"/>
                <a:ext cx="1766054" cy="215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68" tIns="45682" rIns="91368" bIns="45682" numCol="1" anchor="t" anchorCtr="0" compatLnSpc="1">
                <a:spAutoFit/>
              </a:bodyPr>
              <a:lstStyle/>
              <a:p>
                <a:pPr algn="ctr" defTabSz="913765" fontAlgn="auto">
                  <a:spcBef>
                    <a:spcPts val="0"/>
                  </a:spcBef>
                  <a:spcAft>
                    <a:spcPts val="0"/>
                  </a:spcAft>
                  <a:defRPr/>
                </a:pPr>
                <a:r>
                  <a:rPr lang="en-US" altLang="zh-CN" sz="800" kern="0" dirty="0">
                    <a:solidFill>
                      <a:srgbClr val="FFFFFF">
                        <a:lumMod val="50000"/>
                      </a:srgbClr>
                    </a:solidFill>
                    <a:latin typeface="+mn-lt"/>
                    <a:ea typeface="+mn-ea"/>
                    <a:cs typeface="+mn-ea"/>
                    <a:sym typeface="+mn-lt"/>
                  </a:rPr>
                  <a:t>Project prospect</a:t>
                </a:r>
                <a:endParaRPr lang="zh-CN" altLang="en-US" sz="800" kern="0" dirty="0">
                  <a:solidFill>
                    <a:srgbClr val="FFFFFF">
                      <a:lumMod val="50000"/>
                    </a:srgbClr>
                  </a:solidFill>
                  <a:latin typeface="+mn-lt"/>
                  <a:ea typeface="+mn-ea"/>
                  <a:cs typeface="+mn-ea"/>
                  <a:sym typeface="+mn-lt"/>
                </a:endParaRPr>
              </a:p>
            </p:txBody>
          </p:sp>
          <p:grpSp>
            <p:nvGrpSpPr>
              <p:cNvPr id="77" name="组合 76"/>
              <p:cNvGrpSpPr/>
              <p:nvPr/>
            </p:nvGrpSpPr>
            <p:grpSpPr>
              <a:xfrm>
                <a:off x="931046" y="667544"/>
                <a:ext cx="1028125" cy="45719"/>
                <a:chOff x="688893" y="2574256"/>
                <a:chExt cx="7739508" cy="81111"/>
              </a:xfrm>
            </p:grpSpPr>
            <p:sp>
              <p:nvSpPr>
                <p:cNvPr id="78" name="Rectangle 4"/>
                <p:cNvSpPr/>
                <p:nvPr/>
              </p:nvSpPr>
              <p:spPr>
                <a:xfrm>
                  <a:off x="688893"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80" name="Rectangle 5"/>
                <p:cNvSpPr/>
                <p:nvPr/>
              </p:nvSpPr>
              <p:spPr>
                <a:xfrm>
                  <a:off x="2239021" y="2574256"/>
                  <a:ext cx="1539000" cy="81111"/>
                </a:xfrm>
                <a:prstGeom prst="rect">
                  <a:avLst/>
                </a:prstGeom>
                <a:solidFill>
                  <a:srgbClr val="00B0F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81" name="Rectangle 6"/>
                <p:cNvSpPr/>
                <p:nvPr/>
              </p:nvSpPr>
              <p:spPr>
                <a:xfrm>
                  <a:off x="3789153"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82" name="Rectangle 7"/>
                <p:cNvSpPr/>
                <p:nvPr/>
              </p:nvSpPr>
              <p:spPr>
                <a:xfrm>
                  <a:off x="5339276" y="2574256"/>
                  <a:ext cx="1539000" cy="81111"/>
                </a:xfrm>
                <a:prstGeom prst="rect">
                  <a:avLst/>
                </a:prstGeom>
                <a:solidFill>
                  <a:srgbClr val="00B0F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83" name="Rectangle 8"/>
                <p:cNvSpPr/>
                <p:nvPr/>
              </p:nvSpPr>
              <p:spPr>
                <a:xfrm>
                  <a:off x="6889401"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grpSp>
        </p:gr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圆角矩形 26"/>
          <p:cNvSpPr/>
          <p:nvPr/>
        </p:nvSpPr>
        <p:spPr>
          <a:xfrm>
            <a:off x="723241" y="1131590"/>
            <a:ext cx="7737191" cy="3368842"/>
          </a:xfrm>
          <a:prstGeom prst="roundRect">
            <a:avLst>
              <a:gd name="adj" fmla="val 11852"/>
            </a:avLst>
          </a:prstGeom>
          <a:gradFill>
            <a:gsLst>
              <a:gs pos="0">
                <a:schemeClr val="bg1">
                  <a:lumMod val="99000"/>
                </a:schemeClr>
              </a:gs>
              <a:gs pos="50000">
                <a:schemeClr val="bg1">
                  <a:lumMod val="85000"/>
                </a:schemeClr>
              </a:gs>
              <a:gs pos="100000">
                <a:schemeClr val="bg1">
                  <a:lumMod val="83000"/>
                  <a:lumOff val="17000"/>
                </a:schemeClr>
              </a:gs>
            </a:gsLst>
            <a:lin ang="5400000" scaled="0"/>
          </a:gradFill>
          <a:ln w="38100">
            <a:gradFill>
              <a:gsLst>
                <a:gs pos="0">
                  <a:schemeClr val="bg1">
                    <a:lumMod val="82000"/>
                  </a:schemeClr>
                </a:gs>
                <a:gs pos="50000">
                  <a:schemeClr val="bg1">
                    <a:lumMod val="43000"/>
                    <a:lumOff val="57000"/>
                  </a:schemeClr>
                </a:gs>
                <a:gs pos="100000">
                  <a:schemeClr val="bg1">
                    <a:lumMod val="86000"/>
                  </a:schemeClr>
                </a:gs>
              </a:gsLst>
              <a:lin ang="5400000" scaled="0"/>
            </a:gradFill>
          </a:ln>
          <a:effectLst>
            <a:outerShdw blurRad="393700" dist="63500" dir="7200000" sx="101000" sy="101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cs typeface="+mn-ea"/>
              <a:sym typeface="+mn-lt"/>
            </a:endParaRPr>
          </a:p>
        </p:txBody>
      </p:sp>
      <p:sp>
        <p:nvSpPr>
          <p:cNvPr id="28" name="Rectangle 30"/>
          <p:cNvSpPr>
            <a:spLocks noChangeArrowheads="1"/>
          </p:cNvSpPr>
          <p:nvPr/>
        </p:nvSpPr>
        <p:spPr bwMode="auto">
          <a:xfrm>
            <a:off x="1475656" y="2057743"/>
            <a:ext cx="6659480" cy="1869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50000"/>
              </a:lnSpc>
            </a:pPr>
            <a:r>
              <a:rPr lang="zh-CN" altLang="en-US" sz="1300" dirty="0">
                <a:latin typeface="+mn-lt"/>
                <a:ea typeface="+mn-ea"/>
                <a:cs typeface="+mn-ea"/>
                <a:sym typeface="+mn-lt"/>
              </a:rPr>
              <a:t>       在全体同事的共同努力下，在公司领导的全面支持、关心下，本着一切为客户服务的宗旨，围绕优化服务、拓展</a:t>
            </a:r>
            <a:r>
              <a:rPr lang="en-US" altLang="zh-CN" sz="1300" dirty="0">
                <a:latin typeface="+mn-lt"/>
                <a:ea typeface="+mn-ea"/>
                <a:cs typeface="+mn-ea"/>
                <a:sym typeface="+mn-lt"/>
              </a:rPr>
              <a:t>xxx</a:t>
            </a:r>
            <a:r>
              <a:rPr lang="zh-CN" altLang="en-US" sz="1300" dirty="0">
                <a:latin typeface="+mn-lt"/>
                <a:ea typeface="+mn-ea"/>
                <a:cs typeface="+mn-ea"/>
                <a:sym typeface="+mn-lt"/>
              </a:rPr>
              <a:t>和</a:t>
            </a:r>
            <a:r>
              <a:rPr lang="en-US" altLang="zh-CN" sz="1300" dirty="0">
                <a:latin typeface="+mn-lt"/>
                <a:ea typeface="+mn-ea"/>
                <a:cs typeface="+mn-ea"/>
                <a:sym typeface="+mn-lt"/>
              </a:rPr>
              <a:t>xxx</a:t>
            </a:r>
            <a:r>
              <a:rPr lang="zh-CN" altLang="en-US" sz="1300" dirty="0">
                <a:latin typeface="+mn-lt"/>
                <a:ea typeface="+mn-ea"/>
                <a:cs typeface="+mn-ea"/>
                <a:sym typeface="+mn-lt"/>
              </a:rPr>
              <a:t>的宣传和信息的功能，从客户的利益角度服务、业务管理、提高企业的知名度和利益最大化，通过扎扎实实的努力，圆满地完成了</a:t>
            </a:r>
            <a:r>
              <a:rPr lang="en-US" altLang="zh-CN" sz="1300" dirty="0">
                <a:latin typeface="+mn-lt"/>
                <a:ea typeface="+mn-ea"/>
                <a:cs typeface="+mn-ea"/>
                <a:sym typeface="+mn-lt"/>
              </a:rPr>
              <a:t>2015</a:t>
            </a:r>
            <a:r>
              <a:rPr lang="zh-CN" altLang="en-US" sz="1300" dirty="0">
                <a:latin typeface="+mn-lt"/>
                <a:ea typeface="+mn-ea"/>
                <a:cs typeface="+mn-ea"/>
                <a:sym typeface="+mn-lt"/>
              </a:rPr>
              <a:t>年的工作。</a:t>
            </a:r>
            <a:br>
              <a:rPr lang="zh-CN" altLang="en-US" sz="1300" dirty="0">
                <a:latin typeface="+mn-lt"/>
                <a:ea typeface="+mn-ea"/>
                <a:cs typeface="+mn-ea"/>
                <a:sym typeface="+mn-lt"/>
              </a:rPr>
            </a:br>
            <a:r>
              <a:rPr lang="en-US" altLang="zh-CN" sz="1300" dirty="0">
                <a:latin typeface="+mn-lt"/>
                <a:ea typeface="+mn-ea"/>
                <a:cs typeface="+mn-ea"/>
                <a:sym typeface="+mn-lt"/>
              </a:rPr>
              <a:t>       </a:t>
            </a:r>
            <a:r>
              <a:rPr lang="zh-CN" altLang="en-US" sz="1300" dirty="0">
                <a:latin typeface="+mn-lt"/>
                <a:ea typeface="+mn-ea"/>
                <a:cs typeface="+mn-ea"/>
                <a:sym typeface="+mn-lt"/>
              </a:rPr>
              <a:t>回顾这一年的工作，在取得成绩的同时，我们也找到了工作中的不足和问题，展望新的一年，我们将继续努力，力争各项工作更上一个新台阶。</a:t>
            </a:r>
            <a:endParaRPr lang="zh-CN" altLang="en-US" sz="1300" dirty="0">
              <a:latin typeface="+mn-lt"/>
              <a:ea typeface="+mn-ea"/>
              <a:cs typeface="+mn-ea"/>
              <a:sym typeface="+mn-lt"/>
            </a:endParaRPr>
          </a:p>
        </p:txBody>
      </p:sp>
      <p:cxnSp>
        <p:nvCxnSpPr>
          <p:cNvPr id="29" name="直接连接符 28"/>
          <p:cNvCxnSpPr/>
          <p:nvPr/>
        </p:nvCxnSpPr>
        <p:spPr>
          <a:xfrm>
            <a:off x="1366822" y="1693155"/>
            <a:ext cx="2769920" cy="0"/>
          </a:xfrm>
          <a:prstGeom prst="line">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cxnSp>
      <p:cxnSp>
        <p:nvCxnSpPr>
          <p:cNvPr id="30" name="直接连接符 29"/>
          <p:cNvCxnSpPr>
            <a:stCxn id="33" idx="3"/>
          </p:cNvCxnSpPr>
          <p:nvPr/>
        </p:nvCxnSpPr>
        <p:spPr>
          <a:xfrm flipV="1">
            <a:off x="5213936" y="1678519"/>
            <a:ext cx="2598424" cy="38818"/>
          </a:xfrm>
          <a:prstGeom prst="line">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cxnSp>
      <p:grpSp>
        <p:nvGrpSpPr>
          <p:cNvPr id="31" name="组合 30"/>
          <p:cNvGrpSpPr/>
          <p:nvPr/>
        </p:nvGrpSpPr>
        <p:grpSpPr>
          <a:xfrm>
            <a:off x="3807956" y="1490329"/>
            <a:ext cx="1423744" cy="454014"/>
            <a:chOff x="4304043" y="1286668"/>
            <a:chExt cx="3837944" cy="2757793"/>
          </a:xfrm>
          <a:effectLst>
            <a:outerShdw blurRad="381000" dist="254000" dir="8100000" algn="tr" rotWithShape="0">
              <a:prstClr val="black">
                <a:alpha val="40000"/>
              </a:prstClr>
            </a:outerShdw>
          </a:effectLst>
        </p:grpSpPr>
        <p:sp>
          <p:nvSpPr>
            <p:cNvPr id="32" name="圆角矩形 31"/>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3" name="圆角矩形 32"/>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700" b="1" dirty="0">
                  <a:solidFill>
                    <a:srgbClr val="0070C0"/>
                  </a:solidFill>
                  <a:cs typeface="+mn-ea"/>
                  <a:sym typeface="+mn-lt"/>
                </a:rPr>
                <a:t>前 言</a:t>
              </a:r>
              <a:endParaRPr lang="zh-CN" altLang="en-US" sz="2700" b="1" dirty="0">
                <a:solidFill>
                  <a:srgbClr val="0070C0"/>
                </a:solidFill>
                <a:cs typeface="+mn-ea"/>
                <a:sym typeface="+mn-lt"/>
              </a:endParaRPr>
            </a:p>
          </p:txBody>
        </p:sp>
      </p:grpSp>
      <p:grpSp>
        <p:nvGrpSpPr>
          <p:cNvPr id="34" name="组合 1"/>
          <p:cNvGrpSpPr/>
          <p:nvPr/>
        </p:nvGrpSpPr>
        <p:grpSpPr bwMode="auto">
          <a:xfrm>
            <a:off x="5896605" y="3733802"/>
            <a:ext cx="1073594" cy="1075209"/>
            <a:chOff x="0" y="0"/>
            <a:chExt cx="1582738" cy="1584325"/>
          </a:xfrm>
        </p:grpSpPr>
        <p:sp>
          <p:nvSpPr>
            <p:cNvPr id="36" name="椭圆 9"/>
            <p:cNvSpPr>
              <a:spLocks noChangeArrowheads="1"/>
            </p:cNvSpPr>
            <p:nvPr/>
          </p:nvSpPr>
          <p:spPr bwMode="auto">
            <a:xfrm>
              <a:off x="0" y="0"/>
              <a:ext cx="1582738" cy="1584325"/>
            </a:xfrm>
            <a:prstGeom prst="ellipse">
              <a:avLst/>
            </a:prstGeom>
            <a:gradFill>
              <a:gsLst>
                <a:gs pos="0">
                  <a:schemeClr val="bg1"/>
                </a:gs>
                <a:gs pos="50000">
                  <a:schemeClr val="bg1">
                    <a:lumMod val="75000"/>
                  </a:schemeClr>
                </a:gs>
                <a:gs pos="100000">
                  <a:schemeClr val="bg1"/>
                </a:gs>
              </a:gsLst>
              <a:lin ang="5400000" scaled="0"/>
            </a:gradFill>
            <a:ln w="57150" cmpd="sng">
              <a:solidFill>
                <a:schemeClr val="accent1"/>
              </a:solidFill>
              <a:round/>
            </a:ln>
            <a:effectLst>
              <a:outerShdw blurRad="177800" dist="88900" dir="6360000" sx="105000" sy="105000" algn="tr" rotWithShape="0">
                <a:prstClr val="black">
                  <a:alpha val="61000"/>
                </a:prstClr>
              </a:outerShdw>
            </a:effectLst>
          </p:spPr>
          <p:txBody>
            <a:bodyPr anchor="ctr"/>
            <a:lstStyle/>
            <a:p>
              <a:pPr algn="ctr"/>
              <a:endParaRPr lang="zh-CN" altLang="zh-CN" dirty="0">
                <a:solidFill>
                  <a:srgbClr val="FFFFFF"/>
                </a:solidFill>
                <a:latin typeface="+mn-lt"/>
                <a:ea typeface="+mn-ea"/>
                <a:cs typeface="+mn-ea"/>
                <a:sym typeface="+mn-lt"/>
              </a:endParaRPr>
            </a:p>
          </p:txBody>
        </p:sp>
        <p:sp>
          <p:nvSpPr>
            <p:cNvPr id="37" name="椭圆 31"/>
            <p:cNvSpPr>
              <a:spLocks noChangeArrowheads="1"/>
            </p:cNvSpPr>
            <p:nvPr/>
          </p:nvSpPr>
          <p:spPr bwMode="auto">
            <a:xfrm flipH="1">
              <a:off x="107915" y="108022"/>
              <a:ext cx="1366909" cy="1368281"/>
            </a:xfrm>
            <a:prstGeom prst="ellipse">
              <a:avLst/>
            </a:prstGeom>
            <a:blipFill dpi="0" rotWithShape="1">
              <a:blip r:embed="rId1" cstate="print">
                <a:extLst>
                  <a:ext uri="{28A0092B-C50C-407E-A947-70E740481C1C}">
                    <a14:useLocalDpi xmlns:a14="http://schemas.microsoft.com/office/drawing/2010/main" val="0"/>
                  </a:ext>
                </a:extLst>
              </a:blip>
              <a:srcRect/>
              <a:stretch>
                <a:fillRect/>
              </a:stretch>
            </a:blipFill>
            <a:ln w="9525" cmpd="sng">
              <a:solidFill>
                <a:srgbClr val="000000"/>
              </a:solidFill>
              <a:bevel/>
            </a:ln>
          </p:spPr>
          <p:txBody>
            <a:bodyPr anchor="ctr"/>
            <a:lstStyle/>
            <a:p>
              <a:pPr algn="ctr"/>
              <a:endParaRPr lang="zh-CN" altLang="zh-CN" dirty="0">
                <a:solidFill>
                  <a:srgbClr val="FFFFFF"/>
                </a:solidFill>
                <a:latin typeface="+mn-lt"/>
                <a:ea typeface="+mn-ea"/>
                <a:cs typeface="+mn-ea"/>
                <a:sym typeface="+mn-lt"/>
              </a:endParaRPr>
            </a:p>
          </p:txBody>
        </p:sp>
      </p:grpSp>
      <p:grpSp>
        <p:nvGrpSpPr>
          <p:cNvPr id="38" name="组合 40"/>
          <p:cNvGrpSpPr/>
          <p:nvPr/>
        </p:nvGrpSpPr>
        <p:grpSpPr bwMode="auto">
          <a:xfrm>
            <a:off x="7152004" y="3892761"/>
            <a:ext cx="904214" cy="904214"/>
            <a:chOff x="0" y="0"/>
            <a:chExt cx="1584325" cy="1584325"/>
          </a:xfrm>
        </p:grpSpPr>
        <p:sp>
          <p:nvSpPr>
            <p:cNvPr id="39" name="椭圆 24"/>
            <p:cNvSpPr>
              <a:spLocks noChangeArrowheads="1"/>
            </p:cNvSpPr>
            <p:nvPr/>
          </p:nvSpPr>
          <p:spPr bwMode="auto">
            <a:xfrm>
              <a:off x="0" y="0"/>
              <a:ext cx="1584325" cy="1584325"/>
            </a:xfrm>
            <a:prstGeom prst="ellipse">
              <a:avLst/>
            </a:prstGeom>
            <a:gradFill>
              <a:gsLst>
                <a:gs pos="0">
                  <a:schemeClr val="bg1"/>
                </a:gs>
                <a:gs pos="50000">
                  <a:schemeClr val="bg1">
                    <a:lumMod val="71000"/>
                  </a:schemeClr>
                </a:gs>
                <a:gs pos="100000">
                  <a:schemeClr val="bg1"/>
                </a:gs>
              </a:gsLst>
              <a:lin ang="5400000" scaled="0"/>
            </a:gradFill>
            <a:ln w="57150" cmpd="sng">
              <a:solidFill>
                <a:srgbClr val="00B0F0"/>
              </a:solidFill>
              <a:round/>
            </a:ln>
            <a:effectLst>
              <a:outerShdw blurRad="177800" dist="88900" dir="6360000" sx="105000" sy="105000" algn="tr" rotWithShape="0">
                <a:prstClr val="black">
                  <a:alpha val="61000"/>
                </a:prstClr>
              </a:outerShdw>
            </a:effectLst>
          </p:spPr>
          <p:txBody>
            <a:bodyPr anchor="ctr"/>
            <a:lstStyle/>
            <a:p>
              <a:pPr algn="ctr"/>
              <a:endParaRPr lang="zh-CN" altLang="zh-CN" dirty="0">
                <a:solidFill>
                  <a:srgbClr val="FFFFFF"/>
                </a:solidFill>
                <a:latin typeface="+mn-lt"/>
                <a:ea typeface="+mn-ea"/>
                <a:cs typeface="+mn-ea"/>
                <a:sym typeface="+mn-lt"/>
              </a:endParaRPr>
            </a:p>
          </p:txBody>
        </p:sp>
        <p:sp>
          <p:nvSpPr>
            <p:cNvPr id="40" name="椭圆 25"/>
            <p:cNvSpPr>
              <a:spLocks noChangeArrowheads="1"/>
            </p:cNvSpPr>
            <p:nvPr/>
          </p:nvSpPr>
          <p:spPr bwMode="auto">
            <a:xfrm>
              <a:off x="107950" y="107950"/>
              <a:ext cx="1368425" cy="1368425"/>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w="9525" cmpd="sng">
              <a:solidFill>
                <a:srgbClr val="00B0F0"/>
              </a:solidFill>
              <a:bevel/>
            </a:ln>
          </p:spPr>
          <p:txBody>
            <a:bodyPr anchor="ctr"/>
            <a:lstStyle/>
            <a:p>
              <a:pPr algn="ctr"/>
              <a:endParaRPr lang="zh-CN" altLang="zh-CN" dirty="0">
                <a:solidFill>
                  <a:srgbClr val="FFFFFF"/>
                </a:solidFill>
                <a:latin typeface="+mn-lt"/>
                <a:ea typeface="+mn-ea"/>
                <a:cs typeface="+mn-ea"/>
                <a:sym typeface="+mn-lt"/>
              </a:endParaRPr>
            </a:p>
          </p:txBody>
        </p:sp>
      </p:grpSp>
      <p:sp>
        <p:nvSpPr>
          <p:cNvPr id="19" name="椭圆 18"/>
          <p:cNvSpPr/>
          <p:nvPr/>
        </p:nvSpPr>
        <p:spPr>
          <a:xfrm rot="10800000" flipH="1" flipV="1">
            <a:off x="799737" y="4317220"/>
            <a:ext cx="497902" cy="500908"/>
          </a:xfrm>
          <a:prstGeom prst="ellipse">
            <a:avLst/>
          </a:prstGeom>
          <a:solidFill>
            <a:srgbClr val="0070C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椭圆 19"/>
          <p:cNvSpPr/>
          <p:nvPr/>
        </p:nvSpPr>
        <p:spPr>
          <a:xfrm rot="10800000" flipH="1" flipV="1">
            <a:off x="399368" y="3396653"/>
            <a:ext cx="273128" cy="274777"/>
          </a:xfrm>
          <a:prstGeom prst="ellipse">
            <a:avLst/>
          </a:prstGeom>
          <a:solidFill>
            <a:srgbClr val="00B0F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1" name="组合 20"/>
          <p:cNvGrpSpPr/>
          <p:nvPr/>
        </p:nvGrpSpPr>
        <p:grpSpPr>
          <a:xfrm rot="10800000" flipH="1" flipV="1">
            <a:off x="1686152" y="4636599"/>
            <a:ext cx="218458" cy="219777"/>
            <a:chOff x="304800" y="673100"/>
            <a:chExt cx="4000500" cy="4000500"/>
          </a:xfrm>
          <a:effectLst>
            <a:outerShdw blurRad="381000" dist="152400" dir="8100000" algn="tr" rotWithShape="0">
              <a:prstClr val="black">
                <a:alpha val="70000"/>
              </a:prstClr>
            </a:outerShdw>
          </a:effectLst>
        </p:grpSpPr>
        <p:sp>
          <p:nvSpPr>
            <p:cNvPr id="22" name="同心圆 2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23" name="椭圆 22"/>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4" name="组合 23"/>
          <p:cNvGrpSpPr/>
          <p:nvPr/>
        </p:nvGrpSpPr>
        <p:grpSpPr>
          <a:xfrm rot="10800000" flipH="1" flipV="1">
            <a:off x="1486955" y="3970499"/>
            <a:ext cx="286191" cy="287919"/>
            <a:chOff x="304800" y="673100"/>
            <a:chExt cx="4000500" cy="4000500"/>
          </a:xfrm>
          <a:effectLst>
            <a:outerShdw blurRad="381000" dist="152400" dir="8100000" algn="tr" rotWithShape="0">
              <a:prstClr val="black">
                <a:alpha val="70000"/>
              </a:prstClr>
            </a:outerShdw>
          </a:effectLst>
        </p:grpSpPr>
        <p:sp>
          <p:nvSpPr>
            <p:cNvPr id="25" name="同心圆 2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26" name="椭圆 25"/>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35" name="组合 34"/>
          <p:cNvGrpSpPr/>
          <p:nvPr/>
        </p:nvGrpSpPr>
        <p:grpSpPr>
          <a:xfrm rot="10800000" flipH="1" flipV="1">
            <a:off x="278120" y="4025204"/>
            <a:ext cx="405926" cy="408377"/>
            <a:chOff x="304800" y="673100"/>
            <a:chExt cx="4000500" cy="4000500"/>
          </a:xfrm>
          <a:effectLst>
            <a:outerShdw blurRad="317500" dist="190500" dir="8100000" algn="tr" rotWithShape="0">
              <a:prstClr val="black">
                <a:alpha val="50000"/>
              </a:prstClr>
            </a:outerShdw>
          </a:effectLst>
        </p:grpSpPr>
        <p:sp>
          <p:nvSpPr>
            <p:cNvPr id="41" name="同心圆 3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42" name="椭圆 4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43" name="椭圆 42"/>
          <p:cNvSpPr/>
          <p:nvPr/>
        </p:nvSpPr>
        <p:spPr>
          <a:xfrm rot="10800000" flipH="1" flipV="1">
            <a:off x="2182396" y="4581599"/>
            <a:ext cx="273128" cy="274777"/>
          </a:xfrm>
          <a:prstGeom prst="ellipse">
            <a:avLst/>
          </a:prstGeom>
          <a:solidFill>
            <a:srgbClr val="00B0F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4" name="椭圆 43"/>
          <p:cNvSpPr/>
          <p:nvPr/>
        </p:nvSpPr>
        <p:spPr>
          <a:xfrm rot="10800000" flipH="1" flipV="1">
            <a:off x="374930" y="4858162"/>
            <a:ext cx="136564" cy="137389"/>
          </a:xfrm>
          <a:prstGeom prst="ellipse">
            <a:avLst/>
          </a:prstGeom>
          <a:solidFill>
            <a:srgbClr val="00B0F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2500" advTm="0">
        <p:checker/>
      </p:transition>
    </mc:Choice>
    <mc:Fallback>
      <p:transition spd="slow" advTm="0">
        <p:checker/>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7"/>
          <p:cNvSpPr/>
          <p:nvPr/>
        </p:nvSpPr>
        <p:spPr bwMode="auto">
          <a:xfrm>
            <a:off x="3136775" y="1205985"/>
            <a:ext cx="1005569" cy="3174831"/>
          </a:xfrm>
          <a:custGeom>
            <a:avLst/>
            <a:gdLst>
              <a:gd name="T0" fmla="*/ 1750 w 1750"/>
              <a:gd name="T1" fmla="*/ 272 h 5527"/>
              <a:gd name="T2" fmla="*/ 314 w 1750"/>
              <a:gd name="T3" fmla="*/ 2778 h 5527"/>
              <a:gd name="T4" fmla="*/ 1699 w 1750"/>
              <a:gd name="T5" fmla="*/ 5254 h 5527"/>
              <a:gd name="T6" fmla="*/ 1542 w 1750"/>
              <a:gd name="T7" fmla="*/ 5527 h 5527"/>
              <a:gd name="T8" fmla="*/ 0 w 1750"/>
              <a:gd name="T9" fmla="*/ 2778 h 5527"/>
              <a:gd name="T10" fmla="*/ 1593 w 1750"/>
              <a:gd name="T11" fmla="*/ 0 h 5527"/>
              <a:gd name="T12" fmla="*/ 1750 w 1750"/>
              <a:gd name="T13" fmla="*/ 272 h 5527"/>
            </a:gdLst>
            <a:ahLst/>
            <a:cxnLst>
              <a:cxn ang="0">
                <a:pos x="T0" y="T1"/>
              </a:cxn>
              <a:cxn ang="0">
                <a:pos x="T2" y="T3"/>
              </a:cxn>
              <a:cxn ang="0">
                <a:pos x="T4" y="T5"/>
              </a:cxn>
              <a:cxn ang="0">
                <a:pos x="T6" y="T7"/>
              </a:cxn>
              <a:cxn ang="0">
                <a:pos x="T8" y="T9"/>
              </a:cxn>
              <a:cxn ang="0">
                <a:pos x="T10" y="T11"/>
              </a:cxn>
              <a:cxn ang="0">
                <a:pos x="T12" y="T13"/>
              </a:cxn>
            </a:cxnLst>
            <a:rect l="0" t="0" r="r" b="b"/>
            <a:pathLst>
              <a:path w="1750" h="5527">
                <a:moveTo>
                  <a:pt x="1750" y="272"/>
                </a:moveTo>
                <a:cubicBezTo>
                  <a:pt x="891" y="777"/>
                  <a:pt x="314" y="1710"/>
                  <a:pt x="314" y="2778"/>
                </a:cubicBezTo>
                <a:cubicBezTo>
                  <a:pt x="314" y="3825"/>
                  <a:pt x="868" y="4743"/>
                  <a:pt x="1699" y="5254"/>
                </a:cubicBezTo>
                <a:lnTo>
                  <a:pt x="1542" y="5527"/>
                </a:lnTo>
                <a:cubicBezTo>
                  <a:pt x="617" y="4961"/>
                  <a:pt x="0" y="3942"/>
                  <a:pt x="0" y="2778"/>
                </a:cubicBezTo>
                <a:cubicBezTo>
                  <a:pt x="0" y="1594"/>
                  <a:pt x="640" y="559"/>
                  <a:pt x="1593" y="0"/>
                </a:cubicBezTo>
                <a:lnTo>
                  <a:pt x="1750" y="272"/>
                </a:lnTo>
                <a:close/>
              </a:path>
            </a:pathLst>
          </a:custGeom>
          <a:solidFill>
            <a:schemeClr val="tx1">
              <a:lumMod val="50000"/>
              <a:lumOff val="50000"/>
            </a:schemeClr>
          </a:solidFill>
          <a:ln>
            <a:noFill/>
          </a:ln>
        </p:spPr>
        <p:txBody>
          <a:bodyPr vert="horz" wrap="square" lIns="91440" tIns="45720" rIns="91440" bIns="45720" numCol="1" anchor="t" anchorCtr="0" compatLnSpc="1"/>
          <a:lstStyle/>
          <a:p>
            <a:endParaRPr lang="zh-CN" altLang="en-US">
              <a:latin typeface="+mn-lt"/>
              <a:ea typeface="+mn-ea"/>
              <a:cs typeface="+mn-ea"/>
              <a:sym typeface="+mn-lt"/>
            </a:endParaRPr>
          </a:p>
        </p:txBody>
      </p:sp>
      <p:grpSp>
        <p:nvGrpSpPr>
          <p:cNvPr id="4" name="组合 3"/>
          <p:cNvGrpSpPr/>
          <p:nvPr/>
        </p:nvGrpSpPr>
        <p:grpSpPr>
          <a:xfrm>
            <a:off x="3136616" y="967751"/>
            <a:ext cx="1149740" cy="1149740"/>
            <a:chOff x="2342140" y="893355"/>
            <a:chExt cx="1149740" cy="1149740"/>
          </a:xfrm>
        </p:grpSpPr>
        <p:grpSp>
          <p:nvGrpSpPr>
            <p:cNvPr id="5" name="组合 4"/>
            <p:cNvGrpSpPr/>
            <p:nvPr/>
          </p:nvGrpSpPr>
          <p:grpSpPr>
            <a:xfrm>
              <a:off x="2342140" y="893355"/>
              <a:ext cx="1149740" cy="1149740"/>
              <a:chOff x="304800" y="673100"/>
              <a:chExt cx="4000500" cy="4000500"/>
            </a:xfrm>
            <a:effectLst>
              <a:outerShdw blurRad="444500" dist="254000" dir="8100000" algn="tr" rotWithShape="0">
                <a:prstClr val="black">
                  <a:alpha val="50000"/>
                </a:prstClr>
              </a:outerShdw>
            </a:effectLst>
          </p:grpSpPr>
          <p:sp>
            <p:nvSpPr>
              <p:cNvPr id="7" name="同心圆 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8" name="椭圆 7"/>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6" name="KSO_Shape"/>
            <p:cNvSpPr/>
            <p:nvPr/>
          </p:nvSpPr>
          <p:spPr bwMode="auto">
            <a:xfrm>
              <a:off x="2678413" y="1165965"/>
              <a:ext cx="489748" cy="569476"/>
            </a:xfrm>
            <a:custGeom>
              <a:avLst/>
              <a:gdLst>
                <a:gd name="T0" fmla="*/ 2147483646 w 5822"/>
                <a:gd name="T1" fmla="*/ 2147483646 h 6759"/>
                <a:gd name="T2" fmla="*/ 2147483646 w 5822"/>
                <a:gd name="T3" fmla="*/ 2147483646 h 6759"/>
                <a:gd name="T4" fmla="*/ 2147483646 w 5822"/>
                <a:gd name="T5" fmla="*/ 2147483646 h 6759"/>
                <a:gd name="T6" fmla="*/ 2147483646 w 5822"/>
                <a:gd name="T7" fmla="*/ 2147483646 h 6759"/>
                <a:gd name="T8" fmla="*/ 2147483646 w 5822"/>
                <a:gd name="T9" fmla="*/ 2147483646 h 6759"/>
                <a:gd name="T10" fmla="*/ 2147483646 w 5822"/>
                <a:gd name="T11" fmla="*/ 1253760573 h 6759"/>
                <a:gd name="T12" fmla="*/ 2147483646 w 5822"/>
                <a:gd name="T13" fmla="*/ 2147483646 h 6759"/>
                <a:gd name="T14" fmla="*/ 2147483646 w 5822"/>
                <a:gd name="T15" fmla="*/ 2147483646 h 6759"/>
                <a:gd name="T16" fmla="*/ 2147483646 w 5822"/>
                <a:gd name="T17" fmla="*/ 2147483646 h 6759"/>
                <a:gd name="T18" fmla="*/ 2147483646 w 5822"/>
                <a:gd name="T19" fmla="*/ 2147483646 h 6759"/>
                <a:gd name="T20" fmla="*/ 2147483646 w 5822"/>
                <a:gd name="T21" fmla="*/ 2147483646 h 6759"/>
                <a:gd name="T22" fmla="*/ 2147483646 w 5822"/>
                <a:gd name="T23" fmla="*/ 2147483646 h 6759"/>
                <a:gd name="T24" fmla="*/ 2147483646 w 5822"/>
                <a:gd name="T25" fmla="*/ 2147483646 h 6759"/>
                <a:gd name="T26" fmla="*/ 2147483646 w 5822"/>
                <a:gd name="T27" fmla="*/ 2147483646 h 6759"/>
                <a:gd name="T28" fmla="*/ 2147483646 w 5822"/>
                <a:gd name="T29" fmla="*/ 2147483646 h 6759"/>
                <a:gd name="T30" fmla="*/ 2147483646 w 5822"/>
                <a:gd name="T31" fmla="*/ 2147483646 h 6759"/>
                <a:gd name="T32" fmla="*/ 2147483646 w 5822"/>
                <a:gd name="T33" fmla="*/ 2147483646 h 6759"/>
                <a:gd name="T34" fmla="*/ 2147483646 w 5822"/>
                <a:gd name="T35" fmla="*/ 2147483646 h 6759"/>
                <a:gd name="T36" fmla="*/ 2147483646 w 5822"/>
                <a:gd name="T37" fmla="*/ 2147483646 h 6759"/>
                <a:gd name="T38" fmla="*/ 2147483646 w 5822"/>
                <a:gd name="T39" fmla="*/ 2147483646 h 6759"/>
                <a:gd name="T40" fmla="*/ 0 w 5822"/>
                <a:gd name="T41" fmla="*/ 2147483646 h 6759"/>
                <a:gd name="T42" fmla="*/ 2147483646 w 5822"/>
                <a:gd name="T43" fmla="*/ 2147483646 h 6759"/>
                <a:gd name="T44" fmla="*/ 2147483646 w 5822"/>
                <a:gd name="T45" fmla="*/ 2147483646 h 6759"/>
                <a:gd name="T46" fmla="*/ 2147483646 w 5822"/>
                <a:gd name="T47" fmla="*/ 2147483646 h 6759"/>
                <a:gd name="T48" fmla="*/ 2147483646 w 5822"/>
                <a:gd name="T49" fmla="*/ 2147483646 h 6759"/>
                <a:gd name="T50" fmla="*/ 2147483646 w 5822"/>
                <a:gd name="T51" fmla="*/ 2147483646 h 6759"/>
                <a:gd name="T52" fmla="*/ 2147483646 w 5822"/>
                <a:gd name="T53" fmla="*/ 2147483646 h 6759"/>
                <a:gd name="T54" fmla="*/ 2147483646 w 5822"/>
                <a:gd name="T55" fmla="*/ 2147483646 h 6759"/>
                <a:gd name="T56" fmla="*/ 2147483646 w 5822"/>
                <a:gd name="T57" fmla="*/ 2147483646 h 6759"/>
                <a:gd name="T58" fmla="*/ 2147483646 w 5822"/>
                <a:gd name="T59" fmla="*/ 2147483646 h 6759"/>
                <a:gd name="T60" fmla="*/ 2147483646 w 5822"/>
                <a:gd name="T61" fmla="*/ 2147483646 h 6759"/>
                <a:gd name="T62" fmla="*/ 2147483646 w 5822"/>
                <a:gd name="T63" fmla="*/ 2147483646 h 6759"/>
                <a:gd name="T64" fmla="*/ 2147483646 w 5822"/>
                <a:gd name="T65" fmla="*/ 2147483646 h 6759"/>
                <a:gd name="T66" fmla="*/ 2147483646 w 5822"/>
                <a:gd name="T67" fmla="*/ 2147483646 h 6759"/>
                <a:gd name="T68" fmla="*/ 2147483646 w 5822"/>
                <a:gd name="T69" fmla="*/ 2147483646 h 6759"/>
                <a:gd name="T70" fmla="*/ 2147483646 w 5822"/>
                <a:gd name="T71" fmla="*/ 2147483646 h 6759"/>
                <a:gd name="T72" fmla="*/ 2147483646 w 5822"/>
                <a:gd name="T73" fmla="*/ 2147483646 h 6759"/>
                <a:gd name="T74" fmla="*/ 2147483646 w 5822"/>
                <a:gd name="T75" fmla="*/ 2147483646 h 6759"/>
                <a:gd name="T76" fmla="*/ 2147483646 w 5822"/>
                <a:gd name="T77" fmla="*/ 2147483646 h 6759"/>
                <a:gd name="T78" fmla="*/ 2147483646 w 5822"/>
                <a:gd name="T79" fmla="*/ 2147483646 h 6759"/>
                <a:gd name="T80" fmla="*/ 2147483646 w 5822"/>
                <a:gd name="T81" fmla="*/ 2147483646 h 6759"/>
                <a:gd name="T82" fmla="*/ 2147483646 w 5822"/>
                <a:gd name="T83" fmla="*/ 2147483646 h 6759"/>
                <a:gd name="T84" fmla="*/ 2147483646 w 5822"/>
                <a:gd name="T85" fmla="*/ 2147483646 h 6759"/>
                <a:gd name="T86" fmla="*/ 2147483646 w 5822"/>
                <a:gd name="T87" fmla="*/ 2147483646 h 6759"/>
                <a:gd name="T88" fmla="*/ 2147483646 w 5822"/>
                <a:gd name="T89" fmla="*/ 2147483646 h 6759"/>
                <a:gd name="T90" fmla="*/ 2147483646 w 5822"/>
                <a:gd name="T91" fmla="*/ 2147483646 h 6759"/>
                <a:gd name="T92" fmla="*/ 2147483646 w 5822"/>
                <a:gd name="T93" fmla="*/ 2147483646 h 6759"/>
                <a:gd name="T94" fmla="*/ 2147483646 w 5822"/>
                <a:gd name="T95" fmla="*/ 2147483646 h 6759"/>
                <a:gd name="T96" fmla="*/ 2147483646 w 5822"/>
                <a:gd name="T97" fmla="*/ 2147483646 h 675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822" h="6759">
                  <a:moveTo>
                    <a:pt x="0" y="6351"/>
                  </a:moveTo>
                  <a:lnTo>
                    <a:pt x="129" y="6351"/>
                  </a:lnTo>
                  <a:lnTo>
                    <a:pt x="129" y="3057"/>
                  </a:lnTo>
                  <a:lnTo>
                    <a:pt x="129" y="2914"/>
                  </a:lnTo>
                  <a:lnTo>
                    <a:pt x="266" y="2865"/>
                  </a:lnTo>
                  <a:lnTo>
                    <a:pt x="1775" y="2337"/>
                  </a:lnTo>
                  <a:lnTo>
                    <a:pt x="1775" y="1515"/>
                  </a:lnTo>
                  <a:lnTo>
                    <a:pt x="1775" y="1386"/>
                  </a:lnTo>
                  <a:lnTo>
                    <a:pt x="1892" y="1331"/>
                  </a:lnTo>
                  <a:lnTo>
                    <a:pt x="4422" y="137"/>
                  </a:lnTo>
                  <a:lnTo>
                    <a:pt x="4714" y="0"/>
                  </a:lnTo>
                  <a:lnTo>
                    <a:pt x="4714" y="56"/>
                  </a:lnTo>
                  <a:lnTo>
                    <a:pt x="5511" y="532"/>
                  </a:lnTo>
                  <a:lnTo>
                    <a:pt x="5511" y="6326"/>
                  </a:lnTo>
                  <a:lnTo>
                    <a:pt x="5822" y="6326"/>
                  </a:lnTo>
                  <a:lnTo>
                    <a:pt x="5822" y="6734"/>
                  </a:lnTo>
                  <a:lnTo>
                    <a:pt x="4510" y="6734"/>
                  </a:lnTo>
                  <a:lnTo>
                    <a:pt x="4305" y="6734"/>
                  </a:lnTo>
                  <a:lnTo>
                    <a:pt x="4305" y="6529"/>
                  </a:lnTo>
                  <a:lnTo>
                    <a:pt x="4305" y="643"/>
                  </a:lnTo>
                  <a:lnTo>
                    <a:pt x="2183" y="1644"/>
                  </a:lnTo>
                  <a:lnTo>
                    <a:pt x="2183" y="2194"/>
                  </a:lnTo>
                  <a:lnTo>
                    <a:pt x="2798" y="1979"/>
                  </a:lnTo>
                  <a:lnTo>
                    <a:pt x="3035" y="1895"/>
                  </a:lnTo>
                  <a:lnTo>
                    <a:pt x="3035" y="1889"/>
                  </a:lnTo>
                  <a:lnTo>
                    <a:pt x="3042" y="1892"/>
                  </a:lnTo>
                  <a:lnTo>
                    <a:pt x="3068" y="1884"/>
                  </a:lnTo>
                  <a:lnTo>
                    <a:pt x="3068" y="1909"/>
                  </a:lnTo>
                  <a:lnTo>
                    <a:pt x="3862" y="2381"/>
                  </a:lnTo>
                  <a:lnTo>
                    <a:pt x="3862" y="6313"/>
                  </a:lnTo>
                  <a:lnTo>
                    <a:pt x="4177" y="6313"/>
                  </a:lnTo>
                  <a:lnTo>
                    <a:pt x="4177" y="6722"/>
                  </a:lnTo>
                  <a:lnTo>
                    <a:pt x="2865" y="6722"/>
                  </a:lnTo>
                  <a:lnTo>
                    <a:pt x="2661" y="6722"/>
                  </a:lnTo>
                  <a:lnTo>
                    <a:pt x="2661" y="6517"/>
                  </a:lnTo>
                  <a:lnTo>
                    <a:pt x="2661" y="2458"/>
                  </a:lnTo>
                  <a:lnTo>
                    <a:pt x="538" y="3202"/>
                  </a:lnTo>
                  <a:lnTo>
                    <a:pt x="538" y="6556"/>
                  </a:lnTo>
                  <a:lnTo>
                    <a:pt x="538" y="6759"/>
                  </a:lnTo>
                  <a:lnTo>
                    <a:pt x="334" y="6759"/>
                  </a:lnTo>
                  <a:lnTo>
                    <a:pt x="0" y="6759"/>
                  </a:lnTo>
                  <a:lnTo>
                    <a:pt x="0" y="6351"/>
                  </a:lnTo>
                  <a:close/>
                  <a:moveTo>
                    <a:pt x="776" y="6707"/>
                  </a:moveTo>
                  <a:lnTo>
                    <a:pt x="776" y="6707"/>
                  </a:lnTo>
                  <a:lnTo>
                    <a:pt x="1501" y="6707"/>
                  </a:lnTo>
                  <a:lnTo>
                    <a:pt x="2348" y="6707"/>
                  </a:lnTo>
                  <a:lnTo>
                    <a:pt x="2348" y="5989"/>
                  </a:lnTo>
                  <a:lnTo>
                    <a:pt x="1501" y="6044"/>
                  </a:lnTo>
                  <a:lnTo>
                    <a:pt x="776" y="6092"/>
                  </a:lnTo>
                  <a:lnTo>
                    <a:pt x="776" y="6707"/>
                  </a:lnTo>
                  <a:close/>
                  <a:moveTo>
                    <a:pt x="776" y="4048"/>
                  </a:moveTo>
                  <a:lnTo>
                    <a:pt x="776" y="4048"/>
                  </a:lnTo>
                  <a:lnTo>
                    <a:pt x="1501" y="3842"/>
                  </a:lnTo>
                  <a:lnTo>
                    <a:pt x="2348" y="3604"/>
                  </a:lnTo>
                  <a:lnTo>
                    <a:pt x="2348" y="2883"/>
                  </a:lnTo>
                  <a:lnTo>
                    <a:pt x="1501" y="3178"/>
                  </a:lnTo>
                  <a:lnTo>
                    <a:pt x="776" y="3431"/>
                  </a:lnTo>
                  <a:lnTo>
                    <a:pt x="776" y="4048"/>
                  </a:lnTo>
                  <a:close/>
                  <a:moveTo>
                    <a:pt x="776" y="4926"/>
                  </a:moveTo>
                  <a:lnTo>
                    <a:pt x="776" y="4926"/>
                  </a:lnTo>
                  <a:lnTo>
                    <a:pt x="1501" y="4788"/>
                  </a:lnTo>
                  <a:lnTo>
                    <a:pt x="2348" y="4628"/>
                  </a:lnTo>
                  <a:lnTo>
                    <a:pt x="2348" y="3909"/>
                  </a:lnTo>
                  <a:lnTo>
                    <a:pt x="1501" y="4124"/>
                  </a:lnTo>
                  <a:lnTo>
                    <a:pt x="776" y="4310"/>
                  </a:lnTo>
                  <a:lnTo>
                    <a:pt x="776" y="4926"/>
                  </a:lnTo>
                  <a:close/>
                  <a:moveTo>
                    <a:pt x="776" y="5811"/>
                  </a:moveTo>
                  <a:lnTo>
                    <a:pt x="776" y="5811"/>
                  </a:lnTo>
                  <a:lnTo>
                    <a:pt x="1501" y="5741"/>
                  </a:lnTo>
                  <a:lnTo>
                    <a:pt x="2348" y="5661"/>
                  </a:lnTo>
                  <a:lnTo>
                    <a:pt x="2348" y="4942"/>
                  </a:lnTo>
                  <a:lnTo>
                    <a:pt x="1501" y="5078"/>
                  </a:lnTo>
                  <a:lnTo>
                    <a:pt x="776" y="5194"/>
                  </a:lnTo>
                  <a:lnTo>
                    <a:pt x="776" y="5811"/>
                  </a:lnTo>
                  <a:close/>
                </a:path>
              </a:pathLst>
            </a:custGeom>
            <a:solidFill>
              <a:srgbClr val="0070C0"/>
            </a:solidFill>
            <a:ln>
              <a:noFill/>
            </a:ln>
          </p:spPr>
          <p:txBody>
            <a:bodyPr anchor="ctr">
              <a:scene3d>
                <a:camera prst="orthographicFront"/>
                <a:lightRig rig="threePt" dir="t"/>
              </a:scene3d>
              <a:sp3d>
                <a:contourClr>
                  <a:srgbClr val="FFFFFF"/>
                </a:contourClr>
              </a:sp3d>
            </a:bodyPr>
            <a:lstStyle/>
            <a:p>
              <a:pPr algn="ctr">
                <a:defRPr/>
              </a:pPr>
              <a:endParaRPr lang="zh-CN" altLang="en-US" dirty="0">
                <a:solidFill>
                  <a:srgbClr val="FFFFFF"/>
                </a:solidFill>
                <a:latin typeface="+mn-lt"/>
                <a:ea typeface="+mn-ea"/>
                <a:cs typeface="+mn-ea"/>
                <a:sym typeface="+mn-lt"/>
              </a:endParaRPr>
            </a:p>
          </p:txBody>
        </p:sp>
      </p:grpSp>
      <p:grpSp>
        <p:nvGrpSpPr>
          <p:cNvPr id="9" name="组合 8"/>
          <p:cNvGrpSpPr/>
          <p:nvPr/>
        </p:nvGrpSpPr>
        <p:grpSpPr>
          <a:xfrm>
            <a:off x="2630172" y="2286104"/>
            <a:ext cx="1149740" cy="1149740"/>
            <a:chOff x="1835696" y="2211710"/>
            <a:chExt cx="1149740" cy="1149740"/>
          </a:xfrm>
        </p:grpSpPr>
        <p:grpSp>
          <p:nvGrpSpPr>
            <p:cNvPr id="10" name="组合 9"/>
            <p:cNvGrpSpPr/>
            <p:nvPr/>
          </p:nvGrpSpPr>
          <p:grpSpPr>
            <a:xfrm>
              <a:off x="1835696" y="2211710"/>
              <a:ext cx="1149740" cy="1149740"/>
              <a:chOff x="304800" y="673100"/>
              <a:chExt cx="4000500" cy="4000500"/>
            </a:xfrm>
            <a:effectLst>
              <a:outerShdw blurRad="444500" dist="254000" dir="8100000" algn="tr" rotWithShape="0">
                <a:prstClr val="black">
                  <a:alpha val="50000"/>
                </a:prstClr>
              </a:outerShdw>
            </a:effectLst>
          </p:grpSpPr>
          <p:sp>
            <p:nvSpPr>
              <p:cNvPr id="12" name="同心圆 1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
            <p:nvSpPr>
              <p:cNvPr id="13" name="椭圆 12"/>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grpSp>
        <p:sp>
          <p:nvSpPr>
            <p:cNvPr id="11" name="KSO_Shape"/>
            <p:cNvSpPr/>
            <p:nvPr/>
          </p:nvSpPr>
          <p:spPr bwMode="auto">
            <a:xfrm>
              <a:off x="2089100" y="2562390"/>
              <a:ext cx="649486" cy="486031"/>
            </a:xfrm>
            <a:custGeom>
              <a:avLst/>
              <a:gdLst>
                <a:gd name="T0" fmla="*/ 151004 w 5185"/>
                <a:gd name="T1" fmla="*/ 1065477 h 3880"/>
                <a:gd name="T2" fmla="*/ 1873403 w 5185"/>
                <a:gd name="T3" fmla="*/ 1297678 h 3880"/>
                <a:gd name="T4" fmla="*/ 751713 w 5185"/>
                <a:gd name="T5" fmla="*/ 1241832 h 3880"/>
                <a:gd name="T6" fmla="*/ 1108464 w 5185"/>
                <a:gd name="T7" fmla="*/ 1148144 h 3880"/>
                <a:gd name="T8" fmla="*/ 751713 w 5185"/>
                <a:gd name="T9" fmla="*/ 1241832 h 3880"/>
                <a:gd name="T10" fmla="*/ 1726808 w 5185"/>
                <a:gd name="T11" fmla="*/ 1012203 h 3880"/>
                <a:gd name="T12" fmla="*/ 1726073 w 5185"/>
                <a:gd name="T13" fmla="*/ 1007794 h 3880"/>
                <a:gd name="T14" fmla="*/ 1726808 w 5185"/>
                <a:gd name="T15" fmla="*/ 44089 h 3880"/>
                <a:gd name="T16" fmla="*/ 1726441 w 5185"/>
                <a:gd name="T17" fmla="*/ 39680 h 3880"/>
                <a:gd name="T18" fmla="*/ 1724604 w 5185"/>
                <a:gd name="T19" fmla="*/ 30862 h 3880"/>
                <a:gd name="T20" fmla="*/ 1721297 w 5185"/>
                <a:gd name="T21" fmla="*/ 23147 h 3880"/>
                <a:gd name="T22" fmla="*/ 1716888 w 5185"/>
                <a:gd name="T23" fmla="*/ 15798 h 3880"/>
                <a:gd name="T24" fmla="*/ 1711010 w 5185"/>
                <a:gd name="T25" fmla="*/ 9920 h 3880"/>
                <a:gd name="T26" fmla="*/ 1703662 w 5185"/>
                <a:gd name="T27" fmla="*/ 5144 h 3880"/>
                <a:gd name="T28" fmla="*/ 1695946 w 5185"/>
                <a:gd name="T29" fmla="*/ 1837 h 3880"/>
                <a:gd name="T30" fmla="*/ 1687128 w 5185"/>
                <a:gd name="T31" fmla="*/ 367 h 3880"/>
                <a:gd name="T32" fmla="*/ 222281 w 5185"/>
                <a:gd name="T33" fmla="*/ 0 h 3880"/>
                <a:gd name="T34" fmla="*/ 217872 w 5185"/>
                <a:gd name="T35" fmla="*/ 367 h 3880"/>
                <a:gd name="T36" fmla="*/ 209054 w 5185"/>
                <a:gd name="T37" fmla="*/ 1837 h 3880"/>
                <a:gd name="T38" fmla="*/ 201338 w 5185"/>
                <a:gd name="T39" fmla="*/ 5144 h 3880"/>
                <a:gd name="T40" fmla="*/ 194358 w 5185"/>
                <a:gd name="T41" fmla="*/ 9920 h 3880"/>
                <a:gd name="T42" fmla="*/ 188112 w 5185"/>
                <a:gd name="T43" fmla="*/ 15798 h 3880"/>
                <a:gd name="T44" fmla="*/ 183336 w 5185"/>
                <a:gd name="T45" fmla="*/ 23147 h 3880"/>
                <a:gd name="T46" fmla="*/ 180029 w 5185"/>
                <a:gd name="T47" fmla="*/ 30862 h 3880"/>
                <a:gd name="T48" fmla="*/ 178559 w 5185"/>
                <a:gd name="T49" fmla="*/ 39680 h 3880"/>
                <a:gd name="T50" fmla="*/ 178192 w 5185"/>
                <a:gd name="T51" fmla="*/ 1003386 h 3880"/>
                <a:gd name="T52" fmla="*/ 178559 w 5185"/>
                <a:gd name="T53" fmla="*/ 1007794 h 3880"/>
                <a:gd name="T54" fmla="*/ 178192 w 5185"/>
                <a:gd name="T55" fmla="*/ 1012203 h 3880"/>
                <a:gd name="T56" fmla="*/ 1727176 w 5185"/>
                <a:gd name="T57" fmla="*/ 1012571 h 3880"/>
                <a:gd name="T58" fmla="*/ 1616954 w 5185"/>
                <a:gd name="T59" fmla="*/ 937620 h 3880"/>
                <a:gd name="T60" fmla="*/ 288046 w 5185"/>
                <a:gd name="T61" fmla="*/ 109854 h 3880"/>
                <a:gd name="T62" fmla="*/ 1616954 w 5185"/>
                <a:gd name="T63" fmla="*/ 937620 h 3880"/>
                <a:gd name="T64" fmla="*/ 4409 w 5185"/>
                <a:gd name="T65" fmla="*/ 1350584 h 3880"/>
                <a:gd name="T66" fmla="*/ 0 w 5185"/>
                <a:gd name="T67" fmla="*/ 1359402 h 3880"/>
                <a:gd name="T68" fmla="*/ 735 w 5185"/>
                <a:gd name="T69" fmla="*/ 1369322 h 3880"/>
                <a:gd name="T70" fmla="*/ 3307 w 5185"/>
                <a:gd name="T71" fmla="*/ 1379977 h 3880"/>
                <a:gd name="T72" fmla="*/ 7348 w 5185"/>
                <a:gd name="T73" fmla="*/ 1390999 h 3880"/>
                <a:gd name="T74" fmla="*/ 13227 w 5185"/>
                <a:gd name="T75" fmla="*/ 1401654 h 3880"/>
                <a:gd name="T76" fmla="*/ 19473 w 5185"/>
                <a:gd name="T77" fmla="*/ 1411206 h 3880"/>
                <a:gd name="T78" fmla="*/ 26821 w 5185"/>
                <a:gd name="T79" fmla="*/ 1418554 h 3880"/>
                <a:gd name="T80" fmla="*/ 35271 w 5185"/>
                <a:gd name="T81" fmla="*/ 1423698 h 3880"/>
                <a:gd name="T82" fmla="*/ 41884 w 5185"/>
                <a:gd name="T83" fmla="*/ 1425168 h 3880"/>
                <a:gd name="T84" fmla="*/ 1860911 w 5185"/>
                <a:gd name="T85" fmla="*/ 1425535 h 3880"/>
                <a:gd name="T86" fmla="*/ 1863116 w 5185"/>
                <a:gd name="T87" fmla="*/ 1425168 h 3880"/>
                <a:gd name="T88" fmla="*/ 1869729 w 5185"/>
                <a:gd name="T89" fmla="*/ 1423698 h 3880"/>
                <a:gd name="T90" fmla="*/ 1878179 w 5185"/>
                <a:gd name="T91" fmla="*/ 1418554 h 3880"/>
                <a:gd name="T92" fmla="*/ 1885527 w 5185"/>
                <a:gd name="T93" fmla="*/ 1411206 h 3880"/>
                <a:gd name="T94" fmla="*/ 1892141 w 5185"/>
                <a:gd name="T95" fmla="*/ 1401654 h 3880"/>
                <a:gd name="T96" fmla="*/ 1897652 w 5185"/>
                <a:gd name="T97" fmla="*/ 1390999 h 3880"/>
                <a:gd name="T98" fmla="*/ 1901693 w 5185"/>
                <a:gd name="T99" fmla="*/ 1379977 h 3880"/>
                <a:gd name="T100" fmla="*/ 1903898 w 5185"/>
                <a:gd name="T101" fmla="*/ 1369322 h 3880"/>
                <a:gd name="T102" fmla="*/ 1905000 w 5185"/>
                <a:gd name="T103" fmla="*/ 1359402 h 38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185" h="3880">
                  <a:moveTo>
                    <a:pt x="4775" y="2900"/>
                  </a:moveTo>
                  <a:lnTo>
                    <a:pt x="411" y="2900"/>
                  </a:lnTo>
                  <a:lnTo>
                    <a:pt x="87" y="3532"/>
                  </a:lnTo>
                  <a:lnTo>
                    <a:pt x="5099" y="3532"/>
                  </a:lnTo>
                  <a:lnTo>
                    <a:pt x="4775" y="2900"/>
                  </a:lnTo>
                  <a:close/>
                  <a:moveTo>
                    <a:pt x="2046" y="3380"/>
                  </a:moveTo>
                  <a:lnTo>
                    <a:pt x="2181" y="3125"/>
                  </a:lnTo>
                  <a:lnTo>
                    <a:pt x="3017" y="3125"/>
                  </a:lnTo>
                  <a:lnTo>
                    <a:pt x="3139" y="3380"/>
                  </a:lnTo>
                  <a:lnTo>
                    <a:pt x="2046" y="3380"/>
                  </a:lnTo>
                  <a:close/>
                  <a:moveTo>
                    <a:pt x="4700" y="2755"/>
                  </a:moveTo>
                  <a:lnTo>
                    <a:pt x="4700" y="2755"/>
                  </a:lnTo>
                  <a:lnTo>
                    <a:pt x="4698" y="2743"/>
                  </a:lnTo>
                  <a:lnTo>
                    <a:pt x="4700" y="2731"/>
                  </a:lnTo>
                  <a:lnTo>
                    <a:pt x="4700" y="120"/>
                  </a:lnTo>
                  <a:lnTo>
                    <a:pt x="4699" y="108"/>
                  </a:lnTo>
                  <a:lnTo>
                    <a:pt x="4697" y="95"/>
                  </a:lnTo>
                  <a:lnTo>
                    <a:pt x="4694" y="84"/>
                  </a:lnTo>
                  <a:lnTo>
                    <a:pt x="4690" y="73"/>
                  </a:lnTo>
                  <a:lnTo>
                    <a:pt x="4685" y="63"/>
                  </a:lnTo>
                  <a:lnTo>
                    <a:pt x="4680" y="53"/>
                  </a:lnTo>
                  <a:lnTo>
                    <a:pt x="4673" y="43"/>
                  </a:lnTo>
                  <a:lnTo>
                    <a:pt x="4665" y="34"/>
                  </a:lnTo>
                  <a:lnTo>
                    <a:pt x="4657" y="27"/>
                  </a:lnTo>
                  <a:lnTo>
                    <a:pt x="4647" y="20"/>
                  </a:lnTo>
                  <a:lnTo>
                    <a:pt x="4637" y="14"/>
                  </a:lnTo>
                  <a:lnTo>
                    <a:pt x="4627" y="9"/>
                  </a:lnTo>
                  <a:lnTo>
                    <a:pt x="4616" y="5"/>
                  </a:lnTo>
                  <a:lnTo>
                    <a:pt x="4605" y="2"/>
                  </a:lnTo>
                  <a:lnTo>
                    <a:pt x="4592" y="1"/>
                  </a:lnTo>
                  <a:lnTo>
                    <a:pt x="4580" y="0"/>
                  </a:lnTo>
                  <a:lnTo>
                    <a:pt x="605" y="0"/>
                  </a:lnTo>
                  <a:lnTo>
                    <a:pt x="593" y="1"/>
                  </a:lnTo>
                  <a:lnTo>
                    <a:pt x="581" y="2"/>
                  </a:lnTo>
                  <a:lnTo>
                    <a:pt x="569" y="5"/>
                  </a:lnTo>
                  <a:lnTo>
                    <a:pt x="558" y="9"/>
                  </a:lnTo>
                  <a:lnTo>
                    <a:pt x="548" y="14"/>
                  </a:lnTo>
                  <a:lnTo>
                    <a:pt x="538" y="20"/>
                  </a:lnTo>
                  <a:lnTo>
                    <a:pt x="529" y="27"/>
                  </a:lnTo>
                  <a:lnTo>
                    <a:pt x="521" y="34"/>
                  </a:lnTo>
                  <a:lnTo>
                    <a:pt x="512" y="43"/>
                  </a:lnTo>
                  <a:lnTo>
                    <a:pt x="505" y="53"/>
                  </a:lnTo>
                  <a:lnTo>
                    <a:pt x="499" y="63"/>
                  </a:lnTo>
                  <a:lnTo>
                    <a:pt x="494" y="73"/>
                  </a:lnTo>
                  <a:lnTo>
                    <a:pt x="490" y="84"/>
                  </a:lnTo>
                  <a:lnTo>
                    <a:pt x="488" y="95"/>
                  </a:lnTo>
                  <a:lnTo>
                    <a:pt x="486" y="108"/>
                  </a:lnTo>
                  <a:lnTo>
                    <a:pt x="485" y="120"/>
                  </a:lnTo>
                  <a:lnTo>
                    <a:pt x="485" y="2731"/>
                  </a:lnTo>
                  <a:lnTo>
                    <a:pt x="486" y="2743"/>
                  </a:lnTo>
                  <a:lnTo>
                    <a:pt x="485" y="2755"/>
                  </a:lnTo>
                  <a:lnTo>
                    <a:pt x="484" y="2756"/>
                  </a:lnTo>
                  <a:lnTo>
                    <a:pt x="4701" y="2756"/>
                  </a:lnTo>
                  <a:lnTo>
                    <a:pt x="4700" y="2755"/>
                  </a:lnTo>
                  <a:close/>
                  <a:moveTo>
                    <a:pt x="4401" y="2552"/>
                  </a:moveTo>
                  <a:lnTo>
                    <a:pt x="784" y="2552"/>
                  </a:lnTo>
                  <a:lnTo>
                    <a:pt x="784" y="299"/>
                  </a:lnTo>
                  <a:lnTo>
                    <a:pt x="4401" y="299"/>
                  </a:lnTo>
                  <a:lnTo>
                    <a:pt x="4401" y="2552"/>
                  </a:lnTo>
                  <a:close/>
                  <a:moveTo>
                    <a:pt x="5172" y="3676"/>
                  </a:moveTo>
                  <a:lnTo>
                    <a:pt x="12" y="3676"/>
                  </a:lnTo>
                  <a:lnTo>
                    <a:pt x="0" y="3700"/>
                  </a:lnTo>
                  <a:lnTo>
                    <a:pt x="1" y="3713"/>
                  </a:lnTo>
                  <a:lnTo>
                    <a:pt x="2" y="3727"/>
                  </a:lnTo>
                  <a:lnTo>
                    <a:pt x="5" y="3741"/>
                  </a:lnTo>
                  <a:lnTo>
                    <a:pt x="9" y="3756"/>
                  </a:lnTo>
                  <a:lnTo>
                    <a:pt x="14" y="3771"/>
                  </a:lnTo>
                  <a:lnTo>
                    <a:pt x="20" y="3786"/>
                  </a:lnTo>
                  <a:lnTo>
                    <a:pt x="28" y="3801"/>
                  </a:lnTo>
                  <a:lnTo>
                    <a:pt x="36" y="3815"/>
                  </a:lnTo>
                  <a:lnTo>
                    <a:pt x="44" y="3828"/>
                  </a:lnTo>
                  <a:lnTo>
                    <a:pt x="53" y="3841"/>
                  </a:lnTo>
                  <a:lnTo>
                    <a:pt x="63" y="3852"/>
                  </a:lnTo>
                  <a:lnTo>
                    <a:pt x="73" y="3861"/>
                  </a:lnTo>
                  <a:lnTo>
                    <a:pt x="85" y="3869"/>
                  </a:lnTo>
                  <a:lnTo>
                    <a:pt x="96" y="3875"/>
                  </a:lnTo>
                  <a:lnTo>
                    <a:pt x="108" y="3878"/>
                  </a:lnTo>
                  <a:lnTo>
                    <a:pt x="114" y="3879"/>
                  </a:lnTo>
                  <a:lnTo>
                    <a:pt x="120" y="3880"/>
                  </a:lnTo>
                  <a:lnTo>
                    <a:pt x="5065" y="3880"/>
                  </a:lnTo>
                  <a:lnTo>
                    <a:pt x="5071" y="3879"/>
                  </a:lnTo>
                  <a:lnTo>
                    <a:pt x="5077" y="3878"/>
                  </a:lnTo>
                  <a:lnTo>
                    <a:pt x="5089" y="3875"/>
                  </a:lnTo>
                  <a:lnTo>
                    <a:pt x="5101" y="3869"/>
                  </a:lnTo>
                  <a:lnTo>
                    <a:pt x="5112" y="3861"/>
                  </a:lnTo>
                  <a:lnTo>
                    <a:pt x="5122" y="3852"/>
                  </a:lnTo>
                  <a:lnTo>
                    <a:pt x="5132" y="3841"/>
                  </a:lnTo>
                  <a:lnTo>
                    <a:pt x="5141" y="3828"/>
                  </a:lnTo>
                  <a:lnTo>
                    <a:pt x="5150" y="3815"/>
                  </a:lnTo>
                  <a:lnTo>
                    <a:pt x="5158" y="3801"/>
                  </a:lnTo>
                  <a:lnTo>
                    <a:pt x="5165" y="3786"/>
                  </a:lnTo>
                  <a:lnTo>
                    <a:pt x="5171" y="3771"/>
                  </a:lnTo>
                  <a:lnTo>
                    <a:pt x="5176" y="3756"/>
                  </a:lnTo>
                  <a:lnTo>
                    <a:pt x="5180" y="3741"/>
                  </a:lnTo>
                  <a:lnTo>
                    <a:pt x="5182" y="3727"/>
                  </a:lnTo>
                  <a:lnTo>
                    <a:pt x="5184" y="3713"/>
                  </a:lnTo>
                  <a:lnTo>
                    <a:pt x="5185" y="3700"/>
                  </a:lnTo>
                  <a:lnTo>
                    <a:pt x="5172" y="3676"/>
                  </a:lnTo>
                  <a:close/>
                </a:path>
              </a:pathLst>
            </a:custGeom>
            <a:solidFill>
              <a:srgbClr val="00B0F0"/>
            </a:solidFill>
            <a:ln>
              <a:noFill/>
            </a:ln>
          </p:spPr>
          <p:txBody>
            <a:bodyPr bIns="360000" anchor="ctr">
              <a:scene3d>
                <a:camera prst="orthographicFront"/>
                <a:lightRig rig="threePt" dir="t"/>
              </a:scene3d>
              <a:sp3d>
                <a:contourClr>
                  <a:srgbClr val="FFFFFF"/>
                </a:contourClr>
              </a:sp3d>
            </a:bodyPr>
            <a:lstStyle/>
            <a:p>
              <a:pPr algn="ctr">
                <a:defRPr/>
              </a:pPr>
              <a:endParaRPr lang="zh-CN" altLang="en-US" dirty="0">
                <a:solidFill>
                  <a:schemeClr val="tx1">
                    <a:lumMod val="75000"/>
                    <a:lumOff val="25000"/>
                  </a:schemeClr>
                </a:solidFill>
                <a:latin typeface="+mn-lt"/>
                <a:ea typeface="+mn-ea"/>
                <a:cs typeface="+mn-ea"/>
                <a:sym typeface="+mn-lt"/>
              </a:endParaRPr>
            </a:p>
          </p:txBody>
        </p:sp>
      </p:grpSp>
      <p:grpSp>
        <p:nvGrpSpPr>
          <p:cNvPr id="14" name="组合 13"/>
          <p:cNvGrpSpPr/>
          <p:nvPr/>
        </p:nvGrpSpPr>
        <p:grpSpPr>
          <a:xfrm>
            <a:off x="3278244" y="3510242"/>
            <a:ext cx="1149740" cy="1149740"/>
            <a:chOff x="2483768" y="3435846"/>
            <a:chExt cx="1149740" cy="1149740"/>
          </a:xfrm>
        </p:grpSpPr>
        <p:grpSp>
          <p:nvGrpSpPr>
            <p:cNvPr id="15" name="组合 14"/>
            <p:cNvGrpSpPr/>
            <p:nvPr/>
          </p:nvGrpSpPr>
          <p:grpSpPr>
            <a:xfrm>
              <a:off x="2483768" y="3435846"/>
              <a:ext cx="1149740" cy="1149740"/>
              <a:chOff x="304800" y="673100"/>
              <a:chExt cx="4000500" cy="4000500"/>
            </a:xfrm>
            <a:effectLst>
              <a:outerShdw blurRad="444500" dist="254000" dir="8100000" algn="tr" rotWithShape="0">
                <a:prstClr val="black">
                  <a:alpha val="50000"/>
                </a:prstClr>
              </a:outerShdw>
            </a:effectLst>
          </p:grpSpPr>
          <p:sp>
            <p:nvSpPr>
              <p:cNvPr id="17" name="同心圆 1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8" name="椭圆 17"/>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6" name="KSO_Shape"/>
            <p:cNvSpPr/>
            <p:nvPr/>
          </p:nvSpPr>
          <p:spPr bwMode="auto">
            <a:xfrm>
              <a:off x="2802446" y="3812214"/>
              <a:ext cx="521267" cy="439601"/>
            </a:xfrm>
            <a:custGeom>
              <a:avLst/>
              <a:gdLst>
                <a:gd name="T0" fmla="*/ 332222 w 2301876"/>
                <a:gd name="T1" fmla="*/ 1410232 h 1941513"/>
                <a:gd name="T2" fmla="*/ 321717 w 2301876"/>
                <a:gd name="T3" fmla="*/ 1470415 h 1941513"/>
                <a:gd name="T4" fmla="*/ 382384 w 2301876"/>
                <a:gd name="T5" fmla="*/ 1525343 h 1941513"/>
                <a:gd name="T6" fmla="*/ 696485 w 2301876"/>
                <a:gd name="T7" fmla="*/ 1509573 h 1941513"/>
                <a:gd name="T8" fmla="*/ 723010 w 2301876"/>
                <a:gd name="T9" fmla="*/ 1444398 h 1941513"/>
                <a:gd name="T10" fmla="*/ 671273 w 2301876"/>
                <a:gd name="T11" fmla="*/ 1380797 h 1941513"/>
                <a:gd name="T12" fmla="*/ 1348867 w 2301876"/>
                <a:gd name="T13" fmla="*/ 1247408 h 1941513"/>
                <a:gd name="T14" fmla="*/ 1327043 w 2301876"/>
                <a:gd name="T15" fmla="*/ 1320445 h 1941513"/>
                <a:gd name="T16" fmla="*/ 1593934 w 2301876"/>
                <a:gd name="T17" fmla="*/ 1356438 h 1941513"/>
                <a:gd name="T18" fmla="*/ 1647838 w 2301876"/>
                <a:gd name="T19" fmla="*/ 1303105 h 1941513"/>
                <a:gd name="T20" fmla="*/ 1606030 w 2301876"/>
                <a:gd name="T21" fmla="*/ 1239789 h 1941513"/>
                <a:gd name="T22" fmla="*/ 1529191 w 2301876"/>
                <a:gd name="T23" fmla="*/ 516517 h 1941513"/>
                <a:gd name="T24" fmla="*/ 1584982 w 2301876"/>
                <a:gd name="T25" fmla="*/ 576970 h 1941513"/>
                <a:gd name="T26" fmla="*/ 1601035 w 2301876"/>
                <a:gd name="T27" fmla="*/ 667649 h 1941513"/>
                <a:gd name="T28" fmla="*/ 1640510 w 2301876"/>
                <a:gd name="T29" fmla="*/ 716799 h 1941513"/>
                <a:gd name="T30" fmla="*/ 1583140 w 2301876"/>
                <a:gd name="T31" fmla="*/ 840071 h 1941513"/>
                <a:gd name="T32" fmla="*/ 1691827 w 2301876"/>
                <a:gd name="T33" fmla="*/ 916820 h 1941513"/>
                <a:gd name="T34" fmla="*/ 1229710 w 2301876"/>
                <a:gd name="T35" fmla="*/ 1106063 h 1941513"/>
                <a:gd name="T36" fmla="*/ 1284448 w 2301876"/>
                <a:gd name="T37" fmla="*/ 909460 h 1941513"/>
                <a:gd name="T38" fmla="*/ 1396556 w 2301876"/>
                <a:gd name="T39" fmla="*/ 836654 h 1941513"/>
                <a:gd name="T40" fmla="*/ 1335239 w 2301876"/>
                <a:gd name="T41" fmla="*/ 712857 h 1941513"/>
                <a:gd name="T42" fmla="*/ 1370240 w 2301876"/>
                <a:gd name="T43" fmla="*/ 660815 h 1941513"/>
                <a:gd name="T44" fmla="*/ 1388398 w 2301876"/>
                <a:gd name="T45" fmla="*/ 571451 h 1941513"/>
                <a:gd name="T46" fmla="*/ 1446031 w 2301876"/>
                <a:gd name="T47" fmla="*/ 514152 h 1941513"/>
                <a:gd name="T48" fmla="*/ 570227 w 2301876"/>
                <a:gd name="T49" fmla="*/ 477627 h 1941513"/>
                <a:gd name="T50" fmla="*/ 641756 w 2301876"/>
                <a:gd name="T51" fmla="*/ 549062 h 1941513"/>
                <a:gd name="T52" fmla="*/ 661216 w 2301876"/>
                <a:gd name="T53" fmla="*/ 657005 h 1941513"/>
                <a:gd name="T54" fmla="*/ 633078 w 2301876"/>
                <a:gd name="T55" fmla="*/ 739471 h 1941513"/>
                <a:gd name="T56" fmla="*/ 574697 w 2301876"/>
                <a:gd name="T57" fmla="*/ 792786 h 1941513"/>
                <a:gd name="T58" fmla="*/ 708552 w 2301876"/>
                <a:gd name="T59" fmla="*/ 915697 h 1941513"/>
                <a:gd name="T60" fmla="*/ 815320 w 2301876"/>
                <a:gd name="T61" fmla="*/ 1036508 h 1941513"/>
                <a:gd name="T62" fmla="*/ 222836 w 2301876"/>
                <a:gd name="T63" fmla="*/ 1047276 h 1941513"/>
                <a:gd name="T64" fmla="*/ 324870 w 2301876"/>
                <a:gd name="T65" fmla="*/ 922526 h 1941513"/>
                <a:gd name="T66" fmla="*/ 473189 w 2301876"/>
                <a:gd name="T67" fmla="*/ 794886 h 1941513"/>
                <a:gd name="T68" fmla="*/ 413493 w 2301876"/>
                <a:gd name="T69" fmla="*/ 744461 h 1941513"/>
                <a:gd name="T70" fmla="*/ 382462 w 2301876"/>
                <a:gd name="T71" fmla="*/ 663570 h 1941513"/>
                <a:gd name="T72" fmla="*/ 397978 w 2301876"/>
                <a:gd name="T73" fmla="*/ 556154 h 1941513"/>
                <a:gd name="T74" fmla="*/ 466878 w 2301876"/>
                <a:gd name="T75" fmla="*/ 480778 h 1941513"/>
                <a:gd name="T76" fmla="*/ 140242 w 2301876"/>
                <a:gd name="T77" fmla="*/ 134558 h 1941513"/>
                <a:gd name="T78" fmla="*/ 133677 w 2301876"/>
                <a:gd name="T79" fmla="*/ 1210760 h 1941513"/>
                <a:gd name="T80" fmla="*/ 198545 w 2301876"/>
                <a:gd name="T81" fmla="*/ 1290654 h 1941513"/>
                <a:gd name="T82" fmla="*/ 905010 w 2301876"/>
                <a:gd name="T83" fmla="*/ 1223901 h 1941513"/>
                <a:gd name="T84" fmla="*/ 906061 w 2301876"/>
                <a:gd name="T85" fmla="*/ 137186 h 1941513"/>
                <a:gd name="T86" fmla="*/ 1795088 w 2301876"/>
                <a:gd name="T87" fmla="*/ 130835 h 1941513"/>
                <a:gd name="T88" fmla="*/ 1869239 w 2301876"/>
                <a:gd name="T89" fmla="*/ 166040 h 1941513"/>
                <a:gd name="T90" fmla="*/ 1904211 w 2301876"/>
                <a:gd name="T91" fmla="*/ 240391 h 1941513"/>
                <a:gd name="T92" fmla="*/ 1879757 w 2301876"/>
                <a:gd name="T93" fmla="*/ 1330166 h 1941513"/>
                <a:gd name="T94" fmla="*/ 1769057 w 2301876"/>
                <a:gd name="T95" fmla="*/ 1410033 h 1941513"/>
                <a:gd name="T96" fmla="*/ 1237904 w 2301876"/>
                <a:gd name="T97" fmla="*/ 1415550 h 1941513"/>
                <a:gd name="T98" fmla="*/ 1189785 w 2301876"/>
                <a:gd name="T99" fmla="*/ 1139429 h 1941513"/>
                <a:gd name="T100" fmla="*/ 1756435 w 2301876"/>
                <a:gd name="T101" fmla="*/ 1159921 h 1941513"/>
                <a:gd name="T102" fmla="*/ 1799821 w 2301876"/>
                <a:gd name="T103" fmla="*/ 1088198 h 1941513"/>
                <a:gd name="T104" fmla="*/ 898445 w 2301876"/>
                <a:gd name="T105" fmla="*/ 262 h 1941513"/>
                <a:gd name="T106" fmla="*/ 992990 w 2301876"/>
                <a:gd name="T107" fmla="*/ 39421 h 1941513"/>
                <a:gd name="T108" fmla="*/ 1041313 w 2301876"/>
                <a:gd name="T109" fmla="*/ 129302 h 1941513"/>
                <a:gd name="T110" fmla="*/ 1017414 w 2301876"/>
                <a:gd name="T111" fmla="*/ 1483030 h 1941513"/>
                <a:gd name="T112" fmla="*/ 887939 w 2301876"/>
                <a:gd name="T113" fmla="*/ 1588417 h 1941513"/>
                <a:gd name="T114" fmla="*/ 200909 w 2301876"/>
                <a:gd name="T115" fmla="*/ 1599454 h 1941513"/>
                <a:gd name="T116" fmla="*/ 45959 w 2301876"/>
                <a:gd name="T117" fmla="*/ 1513779 h 1941513"/>
                <a:gd name="T118" fmla="*/ 0 w 2301876"/>
                <a:gd name="T119" fmla="*/ 152429 h 1941513"/>
                <a:gd name="T120" fmla="*/ 34667 w 2301876"/>
                <a:gd name="T121" fmla="*/ 55452 h 1941513"/>
                <a:gd name="T122" fmla="*/ 121596 w 2301876"/>
                <a:gd name="T123" fmla="*/ 2891 h 194151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01876" h="1941513">
                  <a:moveTo>
                    <a:pt x="475693" y="1664563"/>
                  </a:moveTo>
                  <a:lnTo>
                    <a:pt x="471250" y="1664880"/>
                  </a:lnTo>
                  <a:lnTo>
                    <a:pt x="466490" y="1665198"/>
                  </a:lnTo>
                  <a:lnTo>
                    <a:pt x="462047" y="1665515"/>
                  </a:lnTo>
                  <a:lnTo>
                    <a:pt x="457605" y="1666468"/>
                  </a:lnTo>
                  <a:lnTo>
                    <a:pt x="453162" y="1667421"/>
                  </a:lnTo>
                  <a:lnTo>
                    <a:pt x="449354" y="1668691"/>
                  </a:lnTo>
                  <a:lnTo>
                    <a:pt x="440786" y="1671550"/>
                  </a:lnTo>
                  <a:lnTo>
                    <a:pt x="433170" y="1675679"/>
                  </a:lnTo>
                  <a:lnTo>
                    <a:pt x="425553" y="1680125"/>
                  </a:lnTo>
                  <a:lnTo>
                    <a:pt x="418572" y="1685207"/>
                  </a:lnTo>
                  <a:lnTo>
                    <a:pt x="412542" y="1691241"/>
                  </a:lnTo>
                  <a:lnTo>
                    <a:pt x="406513" y="1697276"/>
                  </a:lnTo>
                  <a:lnTo>
                    <a:pt x="401435" y="1704263"/>
                  </a:lnTo>
                  <a:lnTo>
                    <a:pt x="396993" y="1711886"/>
                  </a:lnTo>
                  <a:lnTo>
                    <a:pt x="392867" y="1719508"/>
                  </a:lnTo>
                  <a:lnTo>
                    <a:pt x="390011" y="1728083"/>
                  </a:lnTo>
                  <a:lnTo>
                    <a:pt x="388742" y="1732212"/>
                  </a:lnTo>
                  <a:lnTo>
                    <a:pt x="387790" y="1736341"/>
                  </a:lnTo>
                  <a:lnTo>
                    <a:pt x="386838" y="1740787"/>
                  </a:lnTo>
                  <a:lnTo>
                    <a:pt x="386203" y="1745552"/>
                  </a:lnTo>
                  <a:lnTo>
                    <a:pt x="385886" y="1749998"/>
                  </a:lnTo>
                  <a:lnTo>
                    <a:pt x="385886" y="1754444"/>
                  </a:lnTo>
                  <a:lnTo>
                    <a:pt x="385886" y="1759209"/>
                  </a:lnTo>
                  <a:lnTo>
                    <a:pt x="386203" y="1763655"/>
                  </a:lnTo>
                  <a:lnTo>
                    <a:pt x="386838" y="1768419"/>
                  </a:lnTo>
                  <a:lnTo>
                    <a:pt x="387790" y="1772865"/>
                  </a:lnTo>
                  <a:lnTo>
                    <a:pt x="388742" y="1776994"/>
                  </a:lnTo>
                  <a:lnTo>
                    <a:pt x="390011" y="1781441"/>
                  </a:lnTo>
                  <a:lnTo>
                    <a:pt x="392867" y="1789698"/>
                  </a:lnTo>
                  <a:lnTo>
                    <a:pt x="396993" y="1797639"/>
                  </a:lnTo>
                  <a:lnTo>
                    <a:pt x="401435" y="1804943"/>
                  </a:lnTo>
                  <a:lnTo>
                    <a:pt x="406513" y="1812248"/>
                  </a:lnTo>
                  <a:lnTo>
                    <a:pt x="412542" y="1818283"/>
                  </a:lnTo>
                  <a:lnTo>
                    <a:pt x="418572" y="1824317"/>
                  </a:lnTo>
                  <a:lnTo>
                    <a:pt x="425553" y="1829399"/>
                  </a:lnTo>
                  <a:lnTo>
                    <a:pt x="433170" y="1833845"/>
                  </a:lnTo>
                  <a:lnTo>
                    <a:pt x="440786" y="1837657"/>
                  </a:lnTo>
                  <a:lnTo>
                    <a:pt x="449354" y="1840515"/>
                  </a:lnTo>
                  <a:lnTo>
                    <a:pt x="453162" y="1842103"/>
                  </a:lnTo>
                  <a:lnTo>
                    <a:pt x="457605" y="1842738"/>
                  </a:lnTo>
                  <a:lnTo>
                    <a:pt x="462047" y="1843374"/>
                  </a:lnTo>
                  <a:lnTo>
                    <a:pt x="466490" y="1844326"/>
                  </a:lnTo>
                  <a:lnTo>
                    <a:pt x="471250" y="1844644"/>
                  </a:lnTo>
                  <a:lnTo>
                    <a:pt x="475693" y="1844644"/>
                  </a:lnTo>
                  <a:lnTo>
                    <a:pt x="784465" y="1844644"/>
                  </a:lnTo>
                  <a:lnTo>
                    <a:pt x="788908" y="1844644"/>
                  </a:lnTo>
                  <a:lnTo>
                    <a:pt x="793668" y="1844326"/>
                  </a:lnTo>
                  <a:lnTo>
                    <a:pt x="798111" y="1843374"/>
                  </a:lnTo>
                  <a:lnTo>
                    <a:pt x="802553" y="1842738"/>
                  </a:lnTo>
                  <a:lnTo>
                    <a:pt x="806996" y="1842103"/>
                  </a:lnTo>
                  <a:lnTo>
                    <a:pt x="811122" y="1840515"/>
                  </a:lnTo>
                  <a:lnTo>
                    <a:pt x="819690" y="1837657"/>
                  </a:lnTo>
                  <a:lnTo>
                    <a:pt x="827306" y="1833845"/>
                  </a:lnTo>
                  <a:lnTo>
                    <a:pt x="834605" y="1829399"/>
                  </a:lnTo>
                  <a:lnTo>
                    <a:pt x="841586" y="1824317"/>
                  </a:lnTo>
                  <a:lnTo>
                    <a:pt x="847933" y="1818283"/>
                  </a:lnTo>
                  <a:lnTo>
                    <a:pt x="853963" y="1812248"/>
                  </a:lnTo>
                  <a:lnTo>
                    <a:pt x="859040" y="1804943"/>
                  </a:lnTo>
                  <a:lnTo>
                    <a:pt x="863483" y="1797639"/>
                  </a:lnTo>
                  <a:lnTo>
                    <a:pt x="867608" y="1789698"/>
                  </a:lnTo>
                  <a:lnTo>
                    <a:pt x="870464" y="1781441"/>
                  </a:lnTo>
                  <a:lnTo>
                    <a:pt x="871734" y="1776994"/>
                  </a:lnTo>
                  <a:lnTo>
                    <a:pt x="872686" y="1772865"/>
                  </a:lnTo>
                  <a:lnTo>
                    <a:pt x="873320" y="1768419"/>
                  </a:lnTo>
                  <a:lnTo>
                    <a:pt x="873638" y="1763655"/>
                  </a:lnTo>
                  <a:lnTo>
                    <a:pt x="874272" y="1759209"/>
                  </a:lnTo>
                  <a:lnTo>
                    <a:pt x="874590" y="1754444"/>
                  </a:lnTo>
                  <a:lnTo>
                    <a:pt x="874272" y="1749998"/>
                  </a:lnTo>
                  <a:lnTo>
                    <a:pt x="873638" y="1745552"/>
                  </a:lnTo>
                  <a:lnTo>
                    <a:pt x="873320" y="1740787"/>
                  </a:lnTo>
                  <a:lnTo>
                    <a:pt x="872686" y="1736341"/>
                  </a:lnTo>
                  <a:lnTo>
                    <a:pt x="871734" y="1732212"/>
                  </a:lnTo>
                  <a:lnTo>
                    <a:pt x="870464" y="1728083"/>
                  </a:lnTo>
                  <a:lnTo>
                    <a:pt x="867608" y="1719508"/>
                  </a:lnTo>
                  <a:lnTo>
                    <a:pt x="863483" y="1711886"/>
                  </a:lnTo>
                  <a:lnTo>
                    <a:pt x="859040" y="1704263"/>
                  </a:lnTo>
                  <a:lnTo>
                    <a:pt x="853963" y="1697276"/>
                  </a:lnTo>
                  <a:lnTo>
                    <a:pt x="847933" y="1691241"/>
                  </a:lnTo>
                  <a:lnTo>
                    <a:pt x="841586" y="1685207"/>
                  </a:lnTo>
                  <a:lnTo>
                    <a:pt x="834605" y="1680125"/>
                  </a:lnTo>
                  <a:lnTo>
                    <a:pt x="827306" y="1675679"/>
                  </a:lnTo>
                  <a:lnTo>
                    <a:pt x="819690" y="1671550"/>
                  </a:lnTo>
                  <a:lnTo>
                    <a:pt x="811122" y="1668691"/>
                  </a:lnTo>
                  <a:lnTo>
                    <a:pt x="806996" y="1667421"/>
                  </a:lnTo>
                  <a:lnTo>
                    <a:pt x="802553" y="1666468"/>
                  </a:lnTo>
                  <a:lnTo>
                    <a:pt x="798111" y="1665515"/>
                  </a:lnTo>
                  <a:lnTo>
                    <a:pt x="793668" y="1665198"/>
                  </a:lnTo>
                  <a:lnTo>
                    <a:pt x="788908" y="1664880"/>
                  </a:lnTo>
                  <a:lnTo>
                    <a:pt x="784465" y="1664563"/>
                  </a:lnTo>
                  <a:lnTo>
                    <a:pt x="475693" y="1664563"/>
                  </a:lnTo>
                  <a:close/>
                  <a:moveTo>
                    <a:pt x="1670551" y="1495108"/>
                  </a:moveTo>
                  <a:lnTo>
                    <a:pt x="1662926" y="1495425"/>
                  </a:lnTo>
                  <a:lnTo>
                    <a:pt x="1655936" y="1496695"/>
                  </a:lnTo>
                  <a:lnTo>
                    <a:pt x="1648946" y="1498283"/>
                  </a:lnTo>
                  <a:lnTo>
                    <a:pt x="1642274" y="1500823"/>
                  </a:lnTo>
                  <a:lnTo>
                    <a:pt x="1636237" y="1503998"/>
                  </a:lnTo>
                  <a:lnTo>
                    <a:pt x="1629882" y="1507490"/>
                  </a:lnTo>
                  <a:lnTo>
                    <a:pt x="1624481" y="1511618"/>
                  </a:lnTo>
                  <a:lnTo>
                    <a:pt x="1619080" y="1516380"/>
                  </a:lnTo>
                  <a:lnTo>
                    <a:pt x="1614631" y="1521778"/>
                  </a:lnTo>
                  <a:lnTo>
                    <a:pt x="1610183" y="1527175"/>
                  </a:lnTo>
                  <a:lnTo>
                    <a:pt x="1606688" y="1533208"/>
                  </a:lnTo>
                  <a:lnTo>
                    <a:pt x="1603511" y="1539240"/>
                  </a:lnTo>
                  <a:lnTo>
                    <a:pt x="1601605" y="1545908"/>
                  </a:lnTo>
                  <a:lnTo>
                    <a:pt x="1599698" y="1552893"/>
                  </a:lnTo>
                  <a:lnTo>
                    <a:pt x="1598427" y="1559878"/>
                  </a:lnTo>
                  <a:lnTo>
                    <a:pt x="1598110" y="1567498"/>
                  </a:lnTo>
                  <a:lnTo>
                    <a:pt x="1598427" y="1574800"/>
                  </a:lnTo>
                  <a:lnTo>
                    <a:pt x="1599698" y="1582103"/>
                  </a:lnTo>
                  <a:lnTo>
                    <a:pt x="1601605" y="1589088"/>
                  </a:lnTo>
                  <a:lnTo>
                    <a:pt x="1603511" y="1595755"/>
                  </a:lnTo>
                  <a:lnTo>
                    <a:pt x="1606688" y="1602105"/>
                  </a:lnTo>
                  <a:lnTo>
                    <a:pt x="1610183" y="1607820"/>
                  </a:lnTo>
                  <a:lnTo>
                    <a:pt x="1614631" y="1613535"/>
                  </a:lnTo>
                  <a:lnTo>
                    <a:pt x="1619080" y="1618615"/>
                  </a:lnTo>
                  <a:lnTo>
                    <a:pt x="1624481" y="1623378"/>
                  </a:lnTo>
                  <a:lnTo>
                    <a:pt x="1629882" y="1627505"/>
                  </a:lnTo>
                  <a:lnTo>
                    <a:pt x="1636237" y="1630998"/>
                  </a:lnTo>
                  <a:lnTo>
                    <a:pt x="1642274" y="1634173"/>
                  </a:lnTo>
                  <a:lnTo>
                    <a:pt x="1648946" y="1636713"/>
                  </a:lnTo>
                  <a:lnTo>
                    <a:pt x="1655936" y="1638300"/>
                  </a:lnTo>
                  <a:lnTo>
                    <a:pt x="1662926" y="1639253"/>
                  </a:lnTo>
                  <a:lnTo>
                    <a:pt x="1670551" y="1639570"/>
                  </a:lnTo>
                  <a:lnTo>
                    <a:pt x="1918697" y="1639570"/>
                  </a:lnTo>
                  <a:lnTo>
                    <a:pt x="1926004" y="1639253"/>
                  </a:lnTo>
                  <a:lnTo>
                    <a:pt x="1933630" y="1638300"/>
                  </a:lnTo>
                  <a:lnTo>
                    <a:pt x="1940620" y="1636713"/>
                  </a:lnTo>
                  <a:lnTo>
                    <a:pt x="1947292" y="1634173"/>
                  </a:lnTo>
                  <a:lnTo>
                    <a:pt x="1953329" y="1630998"/>
                  </a:lnTo>
                  <a:lnTo>
                    <a:pt x="1959366" y="1627505"/>
                  </a:lnTo>
                  <a:lnTo>
                    <a:pt x="1964767" y="1623378"/>
                  </a:lnTo>
                  <a:lnTo>
                    <a:pt x="1970168" y="1618615"/>
                  </a:lnTo>
                  <a:lnTo>
                    <a:pt x="1974934" y="1613535"/>
                  </a:lnTo>
                  <a:lnTo>
                    <a:pt x="1979065" y="1607820"/>
                  </a:lnTo>
                  <a:lnTo>
                    <a:pt x="1982560" y="1602105"/>
                  </a:lnTo>
                  <a:lnTo>
                    <a:pt x="1985419" y="1595755"/>
                  </a:lnTo>
                  <a:lnTo>
                    <a:pt x="1988279" y="1589088"/>
                  </a:lnTo>
                  <a:lnTo>
                    <a:pt x="1989868" y="1582103"/>
                  </a:lnTo>
                  <a:lnTo>
                    <a:pt x="1991138" y="1574800"/>
                  </a:lnTo>
                  <a:lnTo>
                    <a:pt x="1991456" y="1567498"/>
                  </a:lnTo>
                  <a:lnTo>
                    <a:pt x="1991138" y="1559878"/>
                  </a:lnTo>
                  <a:lnTo>
                    <a:pt x="1989868" y="1552893"/>
                  </a:lnTo>
                  <a:lnTo>
                    <a:pt x="1988279" y="1545908"/>
                  </a:lnTo>
                  <a:lnTo>
                    <a:pt x="1985419" y="1539240"/>
                  </a:lnTo>
                  <a:lnTo>
                    <a:pt x="1982560" y="1533208"/>
                  </a:lnTo>
                  <a:lnTo>
                    <a:pt x="1979065" y="1527175"/>
                  </a:lnTo>
                  <a:lnTo>
                    <a:pt x="1974934" y="1521778"/>
                  </a:lnTo>
                  <a:lnTo>
                    <a:pt x="1970168" y="1516380"/>
                  </a:lnTo>
                  <a:lnTo>
                    <a:pt x="1964767" y="1511618"/>
                  </a:lnTo>
                  <a:lnTo>
                    <a:pt x="1959366" y="1507490"/>
                  </a:lnTo>
                  <a:lnTo>
                    <a:pt x="1953329" y="1503998"/>
                  </a:lnTo>
                  <a:lnTo>
                    <a:pt x="1947292" y="1500823"/>
                  </a:lnTo>
                  <a:lnTo>
                    <a:pt x="1940620" y="1498283"/>
                  </a:lnTo>
                  <a:lnTo>
                    <a:pt x="1933630" y="1496695"/>
                  </a:lnTo>
                  <a:lnTo>
                    <a:pt x="1926004" y="1495425"/>
                  </a:lnTo>
                  <a:lnTo>
                    <a:pt x="1918697" y="1495108"/>
                  </a:lnTo>
                  <a:lnTo>
                    <a:pt x="1670551" y="1495108"/>
                  </a:lnTo>
                  <a:close/>
                  <a:moveTo>
                    <a:pt x="1787673" y="611187"/>
                  </a:moveTo>
                  <a:lnTo>
                    <a:pt x="1794669" y="611187"/>
                  </a:lnTo>
                  <a:lnTo>
                    <a:pt x="1801665" y="611187"/>
                  </a:lnTo>
                  <a:lnTo>
                    <a:pt x="1808661" y="612140"/>
                  </a:lnTo>
                  <a:lnTo>
                    <a:pt x="1815338" y="613093"/>
                  </a:lnTo>
                  <a:lnTo>
                    <a:pt x="1822017" y="614681"/>
                  </a:lnTo>
                  <a:lnTo>
                    <a:pt x="1828694" y="616587"/>
                  </a:lnTo>
                  <a:lnTo>
                    <a:pt x="1835372" y="618810"/>
                  </a:lnTo>
                  <a:lnTo>
                    <a:pt x="1841732" y="621352"/>
                  </a:lnTo>
                  <a:lnTo>
                    <a:pt x="1847773" y="624210"/>
                  </a:lnTo>
                  <a:lnTo>
                    <a:pt x="1853815" y="627387"/>
                  </a:lnTo>
                  <a:lnTo>
                    <a:pt x="1859539" y="631198"/>
                  </a:lnTo>
                  <a:lnTo>
                    <a:pt x="1865581" y="635010"/>
                  </a:lnTo>
                  <a:lnTo>
                    <a:pt x="1870987" y="639457"/>
                  </a:lnTo>
                  <a:lnTo>
                    <a:pt x="1876393" y="643904"/>
                  </a:lnTo>
                  <a:lnTo>
                    <a:pt x="1881480" y="648986"/>
                  </a:lnTo>
                  <a:lnTo>
                    <a:pt x="1886568" y="654068"/>
                  </a:lnTo>
                  <a:lnTo>
                    <a:pt x="1891338" y="659151"/>
                  </a:lnTo>
                  <a:lnTo>
                    <a:pt x="1895790" y="665186"/>
                  </a:lnTo>
                  <a:lnTo>
                    <a:pt x="1900242" y="670903"/>
                  </a:lnTo>
                  <a:lnTo>
                    <a:pt x="1904376" y="677256"/>
                  </a:lnTo>
                  <a:lnTo>
                    <a:pt x="1908192" y="683609"/>
                  </a:lnTo>
                  <a:lnTo>
                    <a:pt x="1911690" y="690597"/>
                  </a:lnTo>
                  <a:lnTo>
                    <a:pt x="1915188" y="697267"/>
                  </a:lnTo>
                  <a:lnTo>
                    <a:pt x="1918049" y="704255"/>
                  </a:lnTo>
                  <a:lnTo>
                    <a:pt x="1920593" y="711561"/>
                  </a:lnTo>
                  <a:lnTo>
                    <a:pt x="1923137" y="718867"/>
                  </a:lnTo>
                  <a:lnTo>
                    <a:pt x="1925363" y="726808"/>
                  </a:lnTo>
                  <a:lnTo>
                    <a:pt x="1927271" y="734431"/>
                  </a:lnTo>
                  <a:lnTo>
                    <a:pt x="1928861" y="742690"/>
                  </a:lnTo>
                  <a:lnTo>
                    <a:pt x="1929815" y="750631"/>
                  </a:lnTo>
                  <a:lnTo>
                    <a:pt x="1930451" y="758889"/>
                  </a:lnTo>
                  <a:lnTo>
                    <a:pt x="1931405" y="767466"/>
                  </a:lnTo>
                  <a:lnTo>
                    <a:pt x="1931405" y="775724"/>
                  </a:lnTo>
                  <a:lnTo>
                    <a:pt x="1931723" y="784301"/>
                  </a:lnTo>
                  <a:lnTo>
                    <a:pt x="1932359" y="791924"/>
                  </a:lnTo>
                  <a:lnTo>
                    <a:pt x="1933313" y="799865"/>
                  </a:lnTo>
                  <a:lnTo>
                    <a:pt x="1934585" y="806853"/>
                  </a:lnTo>
                  <a:lnTo>
                    <a:pt x="1936175" y="813206"/>
                  </a:lnTo>
                  <a:lnTo>
                    <a:pt x="1938401" y="819241"/>
                  </a:lnTo>
                  <a:lnTo>
                    <a:pt x="1940627" y="824958"/>
                  </a:lnTo>
                  <a:lnTo>
                    <a:pt x="1943171" y="830041"/>
                  </a:lnTo>
                  <a:lnTo>
                    <a:pt x="1945715" y="834805"/>
                  </a:lnTo>
                  <a:lnTo>
                    <a:pt x="1948576" y="839252"/>
                  </a:lnTo>
                  <a:lnTo>
                    <a:pt x="1951756" y="843381"/>
                  </a:lnTo>
                  <a:lnTo>
                    <a:pt x="1954936" y="846875"/>
                  </a:lnTo>
                  <a:lnTo>
                    <a:pt x="1958116" y="850687"/>
                  </a:lnTo>
                  <a:lnTo>
                    <a:pt x="1961614" y="853546"/>
                  </a:lnTo>
                  <a:lnTo>
                    <a:pt x="1965430" y="856087"/>
                  </a:lnTo>
                  <a:lnTo>
                    <a:pt x="1968610" y="858946"/>
                  </a:lnTo>
                  <a:lnTo>
                    <a:pt x="1975606" y="862757"/>
                  </a:lnTo>
                  <a:lnTo>
                    <a:pt x="1982284" y="866251"/>
                  </a:lnTo>
                  <a:lnTo>
                    <a:pt x="1988643" y="868475"/>
                  </a:lnTo>
                  <a:lnTo>
                    <a:pt x="1994049" y="869745"/>
                  </a:lnTo>
                  <a:lnTo>
                    <a:pt x="1998819" y="871016"/>
                  </a:lnTo>
                  <a:lnTo>
                    <a:pt x="2002635" y="871334"/>
                  </a:lnTo>
                  <a:lnTo>
                    <a:pt x="2005815" y="871651"/>
                  </a:lnTo>
                  <a:lnTo>
                    <a:pt x="2005815" y="932320"/>
                  </a:lnTo>
                  <a:lnTo>
                    <a:pt x="1841096" y="932320"/>
                  </a:lnTo>
                  <a:lnTo>
                    <a:pt x="1841096" y="997119"/>
                  </a:lnTo>
                  <a:lnTo>
                    <a:pt x="1853815" y="999025"/>
                  </a:lnTo>
                  <a:lnTo>
                    <a:pt x="1865899" y="1001566"/>
                  </a:lnTo>
                  <a:lnTo>
                    <a:pt x="1877983" y="1004107"/>
                  </a:lnTo>
                  <a:lnTo>
                    <a:pt x="1890066" y="1007601"/>
                  </a:lnTo>
                  <a:lnTo>
                    <a:pt x="1901514" y="1011095"/>
                  </a:lnTo>
                  <a:lnTo>
                    <a:pt x="1912962" y="1015224"/>
                  </a:lnTo>
                  <a:lnTo>
                    <a:pt x="1923773" y="1019354"/>
                  </a:lnTo>
                  <a:lnTo>
                    <a:pt x="1934903" y="1024118"/>
                  </a:lnTo>
                  <a:lnTo>
                    <a:pt x="1945715" y="1029200"/>
                  </a:lnTo>
                  <a:lnTo>
                    <a:pt x="1956208" y="1034918"/>
                  </a:lnTo>
                  <a:lnTo>
                    <a:pt x="1966384" y="1040635"/>
                  </a:lnTo>
                  <a:lnTo>
                    <a:pt x="1976242" y="1046988"/>
                  </a:lnTo>
                  <a:lnTo>
                    <a:pt x="1986099" y="1053659"/>
                  </a:lnTo>
                  <a:lnTo>
                    <a:pt x="1995321" y="1060329"/>
                  </a:lnTo>
                  <a:lnTo>
                    <a:pt x="2003907" y="1067635"/>
                  </a:lnTo>
                  <a:lnTo>
                    <a:pt x="2012811" y="1074940"/>
                  </a:lnTo>
                  <a:lnTo>
                    <a:pt x="2021396" y="1082881"/>
                  </a:lnTo>
                  <a:lnTo>
                    <a:pt x="2029028" y="1090822"/>
                  </a:lnTo>
                  <a:lnTo>
                    <a:pt x="2036978" y="1099081"/>
                  </a:lnTo>
                  <a:lnTo>
                    <a:pt x="2044292" y="1107975"/>
                  </a:lnTo>
                  <a:lnTo>
                    <a:pt x="2051288" y="1116551"/>
                  </a:lnTo>
                  <a:lnTo>
                    <a:pt x="2057965" y="1125445"/>
                  </a:lnTo>
                  <a:lnTo>
                    <a:pt x="2064325" y="1135292"/>
                  </a:lnTo>
                  <a:lnTo>
                    <a:pt x="2069731" y="1144821"/>
                  </a:lnTo>
                  <a:lnTo>
                    <a:pt x="2075455" y="1154350"/>
                  </a:lnTo>
                  <a:lnTo>
                    <a:pt x="2080225" y="1164515"/>
                  </a:lnTo>
                  <a:lnTo>
                    <a:pt x="2084995" y="1174679"/>
                  </a:lnTo>
                  <a:lnTo>
                    <a:pt x="2089128" y="1185161"/>
                  </a:lnTo>
                  <a:lnTo>
                    <a:pt x="2092626" y="1195643"/>
                  </a:lnTo>
                  <a:lnTo>
                    <a:pt x="2095488" y="1206761"/>
                  </a:lnTo>
                  <a:lnTo>
                    <a:pt x="2098668" y="1217560"/>
                  </a:lnTo>
                  <a:lnTo>
                    <a:pt x="2100894" y="1228995"/>
                  </a:lnTo>
                  <a:lnTo>
                    <a:pt x="2103438" y="1336675"/>
                  </a:lnTo>
                  <a:lnTo>
                    <a:pt x="1485900" y="1336675"/>
                  </a:lnTo>
                  <a:lnTo>
                    <a:pt x="1488444" y="1228995"/>
                  </a:lnTo>
                  <a:lnTo>
                    <a:pt x="1490670" y="1217560"/>
                  </a:lnTo>
                  <a:lnTo>
                    <a:pt x="1493214" y="1206761"/>
                  </a:lnTo>
                  <a:lnTo>
                    <a:pt x="1496712" y="1195643"/>
                  </a:lnTo>
                  <a:lnTo>
                    <a:pt x="1500210" y="1185161"/>
                  </a:lnTo>
                  <a:lnTo>
                    <a:pt x="1504343" y="1174679"/>
                  </a:lnTo>
                  <a:lnTo>
                    <a:pt x="1508795" y="1164515"/>
                  </a:lnTo>
                  <a:lnTo>
                    <a:pt x="1513565" y="1154350"/>
                  </a:lnTo>
                  <a:lnTo>
                    <a:pt x="1519289" y="1144821"/>
                  </a:lnTo>
                  <a:lnTo>
                    <a:pt x="1525013" y="1135292"/>
                  </a:lnTo>
                  <a:lnTo>
                    <a:pt x="1531055" y="1125763"/>
                  </a:lnTo>
                  <a:lnTo>
                    <a:pt x="1537732" y="1116551"/>
                  </a:lnTo>
                  <a:lnTo>
                    <a:pt x="1544728" y="1107975"/>
                  </a:lnTo>
                  <a:lnTo>
                    <a:pt x="1552042" y="1099081"/>
                  </a:lnTo>
                  <a:lnTo>
                    <a:pt x="1559674" y="1090822"/>
                  </a:lnTo>
                  <a:lnTo>
                    <a:pt x="1567942" y="1082881"/>
                  </a:lnTo>
                  <a:lnTo>
                    <a:pt x="1576209" y="1074940"/>
                  </a:lnTo>
                  <a:lnTo>
                    <a:pt x="1584795" y="1067635"/>
                  </a:lnTo>
                  <a:lnTo>
                    <a:pt x="1593699" y="1060329"/>
                  </a:lnTo>
                  <a:lnTo>
                    <a:pt x="1603239" y="1053659"/>
                  </a:lnTo>
                  <a:lnTo>
                    <a:pt x="1613096" y="1046988"/>
                  </a:lnTo>
                  <a:lnTo>
                    <a:pt x="1622954" y="1040635"/>
                  </a:lnTo>
                  <a:lnTo>
                    <a:pt x="1632812" y="1034918"/>
                  </a:lnTo>
                  <a:lnTo>
                    <a:pt x="1643305" y="1029200"/>
                  </a:lnTo>
                  <a:lnTo>
                    <a:pt x="1654117" y="1024118"/>
                  </a:lnTo>
                  <a:lnTo>
                    <a:pt x="1664929" y="1019671"/>
                  </a:lnTo>
                  <a:lnTo>
                    <a:pt x="1676058" y="1015224"/>
                  </a:lnTo>
                  <a:lnTo>
                    <a:pt x="1687506" y="1011095"/>
                  </a:lnTo>
                  <a:lnTo>
                    <a:pt x="1699272" y="1007601"/>
                  </a:lnTo>
                  <a:lnTo>
                    <a:pt x="1711355" y="1004107"/>
                  </a:lnTo>
                  <a:lnTo>
                    <a:pt x="1723439" y="1001566"/>
                  </a:lnTo>
                  <a:lnTo>
                    <a:pt x="1735523" y="999025"/>
                  </a:lnTo>
                  <a:lnTo>
                    <a:pt x="1747924" y="997119"/>
                  </a:lnTo>
                  <a:lnTo>
                    <a:pt x="1747924" y="932320"/>
                  </a:lnTo>
                  <a:lnTo>
                    <a:pt x="1583205" y="932320"/>
                  </a:lnTo>
                  <a:lnTo>
                    <a:pt x="1583205" y="871651"/>
                  </a:lnTo>
                  <a:lnTo>
                    <a:pt x="1586385" y="871334"/>
                  </a:lnTo>
                  <a:lnTo>
                    <a:pt x="1590201" y="870698"/>
                  </a:lnTo>
                  <a:lnTo>
                    <a:pt x="1594971" y="869110"/>
                  </a:lnTo>
                  <a:lnTo>
                    <a:pt x="1600377" y="867204"/>
                  </a:lnTo>
                  <a:lnTo>
                    <a:pt x="1606736" y="864663"/>
                  </a:lnTo>
                  <a:lnTo>
                    <a:pt x="1613414" y="861487"/>
                  </a:lnTo>
                  <a:lnTo>
                    <a:pt x="1620410" y="857358"/>
                  </a:lnTo>
                  <a:lnTo>
                    <a:pt x="1624226" y="854816"/>
                  </a:lnTo>
                  <a:lnTo>
                    <a:pt x="1627406" y="851958"/>
                  </a:lnTo>
                  <a:lnTo>
                    <a:pt x="1630586" y="848464"/>
                  </a:lnTo>
                  <a:lnTo>
                    <a:pt x="1634084" y="845287"/>
                  </a:lnTo>
                  <a:lnTo>
                    <a:pt x="1637264" y="841476"/>
                  </a:lnTo>
                  <a:lnTo>
                    <a:pt x="1640444" y="837346"/>
                  </a:lnTo>
                  <a:lnTo>
                    <a:pt x="1643305" y="832899"/>
                  </a:lnTo>
                  <a:lnTo>
                    <a:pt x="1646167" y="828135"/>
                  </a:lnTo>
                  <a:lnTo>
                    <a:pt x="1648393" y="823052"/>
                  </a:lnTo>
                  <a:lnTo>
                    <a:pt x="1650619" y="817653"/>
                  </a:lnTo>
                  <a:lnTo>
                    <a:pt x="1652845" y="811617"/>
                  </a:lnTo>
                  <a:lnTo>
                    <a:pt x="1654435" y="805265"/>
                  </a:lnTo>
                  <a:lnTo>
                    <a:pt x="1655707" y="798594"/>
                  </a:lnTo>
                  <a:lnTo>
                    <a:pt x="1656979" y="791289"/>
                  </a:lnTo>
                  <a:lnTo>
                    <a:pt x="1657297" y="783983"/>
                  </a:lnTo>
                  <a:lnTo>
                    <a:pt x="1657615" y="775724"/>
                  </a:lnTo>
                  <a:lnTo>
                    <a:pt x="1657933" y="767466"/>
                  </a:lnTo>
                  <a:lnTo>
                    <a:pt x="1658569" y="758889"/>
                  </a:lnTo>
                  <a:lnTo>
                    <a:pt x="1659205" y="750631"/>
                  </a:lnTo>
                  <a:lnTo>
                    <a:pt x="1660477" y="742690"/>
                  </a:lnTo>
                  <a:lnTo>
                    <a:pt x="1662067" y="734431"/>
                  </a:lnTo>
                  <a:lnTo>
                    <a:pt x="1663975" y="726808"/>
                  </a:lnTo>
                  <a:lnTo>
                    <a:pt x="1666201" y="718867"/>
                  </a:lnTo>
                  <a:lnTo>
                    <a:pt x="1668427" y="711561"/>
                  </a:lnTo>
                  <a:lnTo>
                    <a:pt x="1671289" y="704255"/>
                  </a:lnTo>
                  <a:lnTo>
                    <a:pt x="1674151" y="697267"/>
                  </a:lnTo>
                  <a:lnTo>
                    <a:pt x="1677648" y="690597"/>
                  </a:lnTo>
                  <a:lnTo>
                    <a:pt x="1680828" y="683609"/>
                  </a:lnTo>
                  <a:lnTo>
                    <a:pt x="1684962" y="677256"/>
                  </a:lnTo>
                  <a:lnTo>
                    <a:pt x="1689096" y="670903"/>
                  </a:lnTo>
                  <a:lnTo>
                    <a:pt x="1693230" y="665186"/>
                  </a:lnTo>
                  <a:lnTo>
                    <a:pt x="1698000" y="659151"/>
                  </a:lnTo>
                  <a:lnTo>
                    <a:pt x="1702770" y="654068"/>
                  </a:lnTo>
                  <a:lnTo>
                    <a:pt x="1707540" y="648986"/>
                  </a:lnTo>
                  <a:lnTo>
                    <a:pt x="1712627" y="643904"/>
                  </a:lnTo>
                  <a:lnTo>
                    <a:pt x="1718351" y="639457"/>
                  </a:lnTo>
                  <a:lnTo>
                    <a:pt x="1723757" y="635010"/>
                  </a:lnTo>
                  <a:lnTo>
                    <a:pt x="1729163" y="631198"/>
                  </a:lnTo>
                  <a:lnTo>
                    <a:pt x="1735205" y="627387"/>
                  </a:lnTo>
                  <a:lnTo>
                    <a:pt x="1741565" y="624210"/>
                  </a:lnTo>
                  <a:lnTo>
                    <a:pt x="1747288" y="621352"/>
                  </a:lnTo>
                  <a:lnTo>
                    <a:pt x="1753966" y="618810"/>
                  </a:lnTo>
                  <a:lnTo>
                    <a:pt x="1760326" y="616587"/>
                  </a:lnTo>
                  <a:lnTo>
                    <a:pt x="1767004" y="614681"/>
                  </a:lnTo>
                  <a:lnTo>
                    <a:pt x="1773682" y="613093"/>
                  </a:lnTo>
                  <a:lnTo>
                    <a:pt x="1780677" y="612140"/>
                  </a:lnTo>
                  <a:lnTo>
                    <a:pt x="1787673" y="611187"/>
                  </a:lnTo>
                  <a:close/>
                  <a:moveTo>
                    <a:pt x="630238" y="565150"/>
                  </a:moveTo>
                  <a:lnTo>
                    <a:pt x="639136" y="565468"/>
                  </a:lnTo>
                  <a:lnTo>
                    <a:pt x="647397" y="566420"/>
                  </a:lnTo>
                  <a:lnTo>
                    <a:pt x="655977" y="567372"/>
                  </a:lnTo>
                  <a:lnTo>
                    <a:pt x="664557" y="569276"/>
                  </a:lnTo>
                  <a:lnTo>
                    <a:pt x="672501" y="571498"/>
                  </a:lnTo>
                  <a:lnTo>
                    <a:pt x="680762" y="574354"/>
                  </a:lnTo>
                  <a:lnTo>
                    <a:pt x="689024" y="577211"/>
                  </a:lnTo>
                  <a:lnTo>
                    <a:pt x="696333" y="581020"/>
                  </a:lnTo>
                  <a:lnTo>
                    <a:pt x="703959" y="585463"/>
                  </a:lnTo>
                  <a:lnTo>
                    <a:pt x="711268" y="589907"/>
                  </a:lnTo>
                  <a:lnTo>
                    <a:pt x="718258" y="594667"/>
                  </a:lnTo>
                  <a:lnTo>
                    <a:pt x="725249" y="600063"/>
                  </a:lnTo>
                  <a:lnTo>
                    <a:pt x="731922" y="605776"/>
                  </a:lnTo>
                  <a:lnTo>
                    <a:pt x="738278" y="611489"/>
                  </a:lnTo>
                  <a:lnTo>
                    <a:pt x="744633" y="618154"/>
                  </a:lnTo>
                  <a:lnTo>
                    <a:pt x="750353" y="624820"/>
                  </a:lnTo>
                  <a:lnTo>
                    <a:pt x="756072" y="632437"/>
                  </a:lnTo>
                  <a:lnTo>
                    <a:pt x="761474" y="639737"/>
                  </a:lnTo>
                  <a:lnTo>
                    <a:pt x="766241" y="647354"/>
                  </a:lnTo>
                  <a:lnTo>
                    <a:pt x="771007" y="655289"/>
                  </a:lnTo>
                  <a:lnTo>
                    <a:pt x="775456" y="663541"/>
                  </a:lnTo>
                  <a:lnTo>
                    <a:pt x="779587" y="672111"/>
                  </a:lnTo>
                  <a:lnTo>
                    <a:pt x="783400" y="680998"/>
                  </a:lnTo>
                  <a:lnTo>
                    <a:pt x="786895" y="690202"/>
                  </a:lnTo>
                  <a:lnTo>
                    <a:pt x="790073" y="699406"/>
                  </a:lnTo>
                  <a:lnTo>
                    <a:pt x="792615" y="708611"/>
                  </a:lnTo>
                  <a:lnTo>
                    <a:pt x="794839" y="718450"/>
                  </a:lnTo>
                  <a:lnTo>
                    <a:pt x="796746" y="728606"/>
                  </a:lnTo>
                  <a:lnTo>
                    <a:pt x="798017" y="738445"/>
                  </a:lnTo>
                  <a:lnTo>
                    <a:pt x="799288" y="748919"/>
                  </a:lnTo>
                  <a:lnTo>
                    <a:pt x="799923" y="759076"/>
                  </a:lnTo>
                  <a:lnTo>
                    <a:pt x="800241" y="769550"/>
                  </a:lnTo>
                  <a:lnTo>
                    <a:pt x="799923" y="777802"/>
                  </a:lnTo>
                  <a:lnTo>
                    <a:pt x="799606" y="786054"/>
                  </a:lnTo>
                  <a:lnTo>
                    <a:pt x="798970" y="793989"/>
                  </a:lnTo>
                  <a:lnTo>
                    <a:pt x="798017" y="801923"/>
                  </a:lnTo>
                  <a:lnTo>
                    <a:pt x="797064" y="809541"/>
                  </a:lnTo>
                  <a:lnTo>
                    <a:pt x="795475" y="817476"/>
                  </a:lnTo>
                  <a:lnTo>
                    <a:pt x="793568" y="825093"/>
                  </a:lnTo>
                  <a:lnTo>
                    <a:pt x="791979" y="832710"/>
                  </a:lnTo>
                  <a:lnTo>
                    <a:pt x="789755" y="840328"/>
                  </a:lnTo>
                  <a:lnTo>
                    <a:pt x="787531" y="847310"/>
                  </a:lnTo>
                  <a:lnTo>
                    <a:pt x="784671" y="854293"/>
                  </a:lnTo>
                  <a:lnTo>
                    <a:pt x="781811" y="861276"/>
                  </a:lnTo>
                  <a:lnTo>
                    <a:pt x="778951" y="868258"/>
                  </a:lnTo>
                  <a:lnTo>
                    <a:pt x="775456" y="874923"/>
                  </a:lnTo>
                  <a:lnTo>
                    <a:pt x="772278" y="880954"/>
                  </a:lnTo>
                  <a:lnTo>
                    <a:pt x="768465" y="887619"/>
                  </a:lnTo>
                  <a:lnTo>
                    <a:pt x="764970" y="893649"/>
                  </a:lnTo>
                  <a:lnTo>
                    <a:pt x="760839" y="899680"/>
                  </a:lnTo>
                  <a:lnTo>
                    <a:pt x="756708" y="905393"/>
                  </a:lnTo>
                  <a:lnTo>
                    <a:pt x="752259" y="911106"/>
                  </a:lnTo>
                  <a:lnTo>
                    <a:pt x="747810" y="916501"/>
                  </a:lnTo>
                  <a:lnTo>
                    <a:pt x="743044" y="921580"/>
                  </a:lnTo>
                  <a:lnTo>
                    <a:pt x="738278" y="926341"/>
                  </a:lnTo>
                  <a:lnTo>
                    <a:pt x="733193" y="931101"/>
                  </a:lnTo>
                  <a:lnTo>
                    <a:pt x="728109" y="936180"/>
                  </a:lnTo>
                  <a:lnTo>
                    <a:pt x="722707" y="939988"/>
                  </a:lnTo>
                  <a:lnTo>
                    <a:pt x="717305" y="944114"/>
                  </a:lnTo>
                  <a:lnTo>
                    <a:pt x="711903" y="948241"/>
                  </a:lnTo>
                  <a:lnTo>
                    <a:pt x="706183" y="951414"/>
                  </a:lnTo>
                  <a:lnTo>
                    <a:pt x="700464" y="954906"/>
                  </a:lnTo>
                  <a:lnTo>
                    <a:pt x="694426" y="958080"/>
                  </a:lnTo>
                  <a:lnTo>
                    <a:pt x="688071" y="960619"/>
                  </a:lnTo>
                  <a:lnTo>
                    <a:pt x="688071" y="1044727"/>
                  </a:lnTo>
                  <a:lnTo>
                    <a:pt x="703641" y="1047266"/>
                  </a:lnTo>
                  <a:lnTo>
                    <a:pt x="718894" y="1050440"/>
                  </a:lnTo>
                  <a:lnTo>
                    <a:pt x="733829" y="1053614"/>
                  </a:lnTo>
                  <a:lnTo>
                    <a:pt x="748764" y="1057740"/>
                  </a:lnTo>
                  <a:lnTo>
                    <a:pt x="763063" y="1062184"/>
                  </a:lnTo>
                  <a:lnTo>
                    <a:pt x="777045" y="1066945"/>
                  </a:lnTo>
                  <a:lnTo>
                    <a:pt x="791026" y="1072340"/>
                  </a:lnTo>
                  <a:lnTo>
                    <a:pt x="804690" y="1078371"/>
                  </a:lnTo>
                  <a:lnTo>
                    <a:pt x="818036" y="1085036"/>
                  </a:lnTo>
                  <a:lnTo>
                    <a:pt x="831064" y="1091701"/>
                  </a:lnTo>
                  <a:lnTo>
                    <a:pt x="843775" y="1099001"/>
                  </a:lnTo>
                  <a:lnTo>
                    <a:pt x="856167" y="1106618"/>
                  </a:lnTo>
                  <a:lnTo>
                    <a:pt x="867925" y="1114871"/>
                  </a:lnTo>
                  <a:lnTo>
                    <a:pt x="879682" y="1123440"/>
                  </a:lnTo>
                  <a:lnTo>
                    <a:pt x="890804" y="1132010"/>
                  </a:lnTo>
                  <a:lnTo>
                    <a:pt x="901925" y="1141214"/>
                  </a:lnTo>
                  <a:lnTo>
                    <a:pt x="912094" y="1151370"/>
                  </a:lnTo>
                  <a:lnTo>
                    <a:pt x="921944" y="1161210"/>
                  </a:lnTo>
                  <a:lnTo>
                    <a:pt x="931795" y="1171683"/>
                  </a:lnTo>
                  <a:lnTo>
                    <a:pt x="940692" y="1182157"/>
                  </a:lnTo>
                  <a:lnTo>
                    <a:pt x="949272" y="1193266"/>
                  </a:lnTo>
                  <a:lnTo>
                    <a:pt x="957534" y="1204692"/>
                  </a:lnTo>
                  <a:lnTo>
                    <a:pt x="965160" y="1216118"/>
                  </a:lnTo>
                  <a:lnTo>
                    <a:pt x="972151" y="1227862"/>
                  </a:lnTo>
                  <a:lnTo>
                    <a:pt x="979142" y="1240557"/>
                  </a:lnTo>
                  <a:lnTo>
                    <a:pt x="985179" y="1252618"/>
                  </a:lnTo>
                  <a:lnTo>
                    <a:pt x="991217" y="1265631"/>
                  </a:lnTo>
                  <a:lnTo>
                    <a:pt x="995983" y="1278327"/>
                  </a:lnTo>
                  <a:lnTo>
                    <a:pt x="1000749" y="1291657"/>
                  </a:lnTo>
                  <a:lnTo>
                    <a:pt x="1004880" y="1304988"/>
                  </a:lnTo>
                  <a:lnTo>
                    <a:pt x="1008058" y="1318635"/>
                  </a:lnTo>
                  <a:lnTo>
                    <a:pt x="1010600" y="1332600"/>
                  </a:lnTo>
                  <a:lnTo>
                    <a:pt x="1014413" y="1484313"/>
                  </a:lnTo>
                  <a:lnTo>
                    <a:pt x="246063" y="1484313"/>
                  </a:lnTo>
                  <a:lnTo>
                    <a:pt x="249876" y="1332600"/>
                  </a:lnTo>
                  <a:lnTo>
                    <a:pt x="252419" y="1318635"/>
                  </a:lnTo>
                  <a:lnTo>
                    <a:pt x="255596" y="1304988"/>
                  </a:lnTo>
                  <a:lnTo>
                    <a:pt x="259727" y="1291657"/>
                  </a:lnTo>
                  <a:lnTo>
                    <a:pt x="264176" y="1278327"/>
                  </a:lnTo>
                  <a:lnTo>
                    <a:pt x="269260" y="1265631"/>
                  </a:lnTo>
                  <a:lnTo>
                    <a:pt x="275297" y="1252618"/>
                  </a:lnTo>
                  <a:lnTo>
                    <a:pt x="281017" y="1240557"/>
                  </a:lnTo>
                  <a:lnTo>
                    <a:pt x="288008" y="1227862"/>
                  </a:lnTo>
                  <a:lnTo>
                    <a:pt x="294999" y="1216118"/>
                  </a:lnTo>
                  <a:lnTo>
                    <a:pt x="302943" y="1204692"/>
                  </a:lnTo>
                  <a:lnTo>
                    <a:pt x="310887" y="1193266"/>
                  </a:lnTo>
                  <a:lnTo>
                    <a:pt x="319784" y="1182157"/>
                  </a:lnTo>
                  <a:lnTo>
                    <a:pt x="328682" y="1171683"/>
                  </a:lnTo>
                  <a:lnTo>
                    <a:pt x="338214" y="1161210"/>
                  </a:lnTo>
                  <a:lnTo>
                    <a:pt x="348383" y="1151370"/>
                  </a:lnTo>
                  <a:lnTo>
                    <a:pt x="358869" y="1141214"/>
                  </a:lnTo>
                  <a:lnTo>
                    <a:pt x="369673" y="1132010"/>
                  </a:lnTo>
                  <a:lnTo>
                    <a:pt x="380795" y="1123440"/>
                  </a:lnTo>
                  <a:lnTo>
                    <a:pt x="392552" y="1114871"/>
                  </a:lnTo>
                  <a:lnTo>
                    <a:pt x="404309" y="1106618"/>
                  </a:lnTo>
                  <a:lnTo>
                    <a:pt x="417020" y="1099001"/>
                  </a:lnTo>
                  <a:lnTo>
                    <a:pt x="429412" y="1091701"/>
                  </a:lnTo>
                  <a:lnTo>
                    <a:pt x="442441" y="1085036"/>
                  </a:lnTo>
                  <a:lnTo>
                    <a:pt x="455787" y="1078371"/>
                  </a:lnTo>
                  <a:lnTo>
                    <a:pt x="469450" y="1072340"/>
                  </a:lnTo>
                  <a:lnTo>
                    <a:pt x="483432" y="1066945"/>
                  </a:lnTo>
                  <a:lnTo>
                    <a:pt x="497413" y="1062184"/>
                  </a:lnTo>
                  <a:lnTo>
                    <a:pt x="511713" y="1057740"/>
                  </a:lnTo>
                  <a:lnTo>
                    <a:pt x="526648" y="1053614"/>
                  </a:lnTo>
                  <a:lnTo>
                    <a:pt x="541582" y="1050440"/>
                  </a:lnTo>
                  <a:lnTo>
                    <a:pt x="556835" y="1047266"/>
                  </a:lnTo>
                  <a:lnTo>
                    <a:pt x="571770" y="1044727"/>
                  </a:lnTo>
                  <a:lnTo>
                    <a:pt x="571770" y="960619"/>
                  </a:lnTo>
                  <a:lnTo>
                    <a:pt x="566050" y="958080"/>
                  </a:lnTo>
                  <a:lnTo>
                    <a:pt x="560013" y="954906"/>
                  </a:lnTo>
                  <a:lnTo>
                    <a:pt x="554293" y="951414"/>
                  </a:lnTo>
                  <a:lnTo>
                    <a:pt x="548573" y="948241"/>
                  </a:lnTo>
                  <a:lnTo>
                    <a:pt x="543171" y="944114"/>
                  </a:lnTo>
                  <a:lnTo>
                    <a:pt x="537452" y="939988"/>
                  </a:lnTo>
                  <a:lnTo>
                    <a:pt x="532367" y="935545"/>
                  </a:lnTo>
                  <a:lnTo>
                    <a:pt x="527283" y="931101"/>
                  </a:lnTo>
                  <a:lnTo>
                    <a:pt x="522199" y="926341"/>
                  </a:lnTo>
                  <a:lnTo>
                    <a:pt x="517433" y="921580"/>
                  </a:lnTo>
                  <a:lnTo>
                    <a:pt x="512348" y="916501"/>
                  </a:lnTo>
                  <a:lnTo>
                    <a:pt x="507900" y="911106"/>
                  </a:lnTo>
                  <a:lnTo>
                    <a:pt x="503769" y="905393"/>
                  </a:lnTo>
                  <a:lnTo>
                    <a:pt x="499638" y="899680"/>
                  </a:lnTo>
                  <a:lnTo>
                    <a:pt x="495507" y="893649"/>
                  </a:lnTo>
                  <a:lnTo>
                    <a:pt x="491694" y="887302"/>
                  </a:lnTo>
                  <a:lnTo>
                    <a:pt x="488198" y="880954"/>
                  </a:lnTo>
                  <a:lnTo>
                    <a:pt x="484385" y="874923"/>
                  </a:lnTo>
                  <a:lnTo>
                    <a:pt x="481525" y="868258"/>
                  </a:lnTo>
                  <a:lnTo>
                    <a:pt x="478665" y="861276"/>
                  </a:lnTo>
                  <a:lnTo>
                    <a:pt x="475488" y="854293"/>
                  </a:lnTo>
                  <a:lnTo>
                    <a:pt x="472946" y="847310"/>
                  </a:lnTo>
                  <a:lnTo>
                    <a:pt x="470404" y="839693"/>
                  </a:lnTo>
                  <a:lnTo>
                    <a:pt x="468497" y="832393"/>
                  </a:lnTo>
                  <a:lnTo>
                    <a:pt x="466273" y="825093"/>
                  </a:lnTo>
                  <a:lnTo>
                    <a:pt x="465002" y="817476"/>
                  </a:lnTo>
                  <a:lnTo>
                    <a:pt x="463413" y="809541"/>
                  </a:lnTo>
                  <a:lnTo>
                    <a:pt x="462142" y="801923"/>
                  </a:lnTo>
                  <a:lnTo>
                    <a:pt x="461189" y="793989"/>
                  </a:lnTo>
                  <a:lnTo>
                    <a:pt x="460871" y="786054"/>
                  </a:lnTo>
                  <a:lnTo>
                    <a:pt x="460235" y="777802"/>
                  </a:lnTo>
                  <a:lnTo>
                    <a:pt x="460235" y="769550"/>
                  </a:lnTo>
                  <a:lnTo>
                    <a:pt x="460553" y="759076"/>
                  </a:lnTo>
                  <a:lnTo>
                    <a:pt x="460871" y="748919"/>
                  </a:lnTo>
                  <a:lnTo>
                    <a:pt x="461824" y="738445"/>
                  </a:lnTo>
                  <a:lnTo>
                    <a:pt x="463413" y="728606"/>
                  </a:lnTo>
                  <a:lnTo>
                    <a:pt x="465637" y="718450"/>
                  </a:lnTo>
                  <a:lnTo>
                    <a:pt x="467862" y="708611"/>
                  </a:lnTo>
                  <a:lnTo>
                    <a:pt x="470404" y="699406"/>
                  </a:lnTo>
                  <a:lnTo>
                    <a:pt x="473264" y="690202"/>
                  </a:lnTo>
                  <a:lnTo>
                    <a:pt x="477077" y="680998"/>
                  </a:lnTo>
                  <a:lnTo>
                    <a:pt x="480890" y="672111"/>
                  </a:lnTo>
                  <a:lnTo>
                    <a:pt x="484703" y="663541"/>
                  </a:lnTo>
                  <a:lnTo>
                    <a:pt x="489152" y="655289"/>
                  </a:lnTo>
                  <a:lnTo>
                    <a:pt x="493918" y="647354"/>
                  </a:lnTo>
                  <a:lnTo>
                    <a:pt x="498685" y="639737"/>
                  </a:lnTo>
                  <a:lnTo>
                    <a:pt x="504404" y="632437"/>
                  </a:lnTo>
                  <a:lnTo>
                    <a:pt x="509806" y="624820"/>
                  </a:lnTo>
                  <a:lnTo>
                    <a:pt x="515844" y="618154"/>
                  </a:lnTo>
                  <a:lnTo>
                    <a:pt x="522199" y="611489"/>
                  </a:lnTo>
                  <a:lnTo>
                    <a:pt x="528236" y="605776"/>
                  </a:lnTo>
                  <a:lnTo>
                    <a:pt x="534909" y="600063"/>
                  </a:lnTo>
                  <a:lnTo>
                    <a:pt x="541900" y="594667"/>
                  </a:lnTo>
                  <a:lnTo>
                    <a:pt x="548891" y="589907"/>
                  </a:lnTo>
                  <a:lnTo>
                    <a:pt x="556517" y="585463"/>
                  </a:lnTo>
                  <a:lnTo>
                    <a:pt x="564144" y="581020"/>
                  </a:lnTo>
                  <a:lnTo>
                    <a:pt x="571770" y="577211"/>
                  </a:lnTo>
                  <a:lnTo>
                    <a:pt x="579714" y="574354"/>
                  </a:lnTo>
                  <a:lnTo>
                    <a:pt x="587658" y="571498"/>
                  </a:lnTo>
                  <a:lnTo>
                    <a:pt x="595920" y="569276"/>
                  </a:lnTo>
                  <a:lnTo>
                    <a:pt x="604499" y="567372"/>
                  </a:lnTo>
                  <a:lnTo>
                    <a:pt x="612761" y="566420"/>
                  </a:lnTo>
                  <a:lnTo>
                    <a:pt x="621659" y="565468"/>
                  </a:lnTo>
                  <a:lnTo>
                    <a:pt x="630238" y="565150"/>
                  </a:lnTo>
                  <a:close/>
                  <a:moveTo>
                    <a:pt x="181836" y="158167"/>
                  </a:moveTo>
                  <a:lnTo>
                    <a:pt x="178980" y="158484"/>
                  </a:lnTo>
                  <a:lnTo>
                    <a:pt x="176441" y="159119"/>
                  </a:lnTo>
                  <a:lnTo>
                    <a:pt x="173902" y="160390"/>
                  </a:lnTo>
                  <a:lnTo>
                    <a:pt x="171681" y="161343"/>
                  </a:lnTo>
                  <a:lnTo>
                    <a:pt x="169459" y="162613"/>
                  </a:lnTo>
                  <a:lnTo>
                    <a:pt x="167238" y="163884"/>
                  </a:lnTo>
                  <a:lnTo>
                    <a:pt x="165651" y="165789"/>
                  </a:lnTo>
                  <a:lnTo>
                    <a:pt x="164065" y="167695"/>
                  </a:lnTo>
                  <a:lnTo>
                    <a:pt x="162478" y="169918"/>
                  </a:lnTo>
                  <a:lnTo>
                    <a:pt x="161209" y="171824"/>
                  </a:lnTo>
                  <a:lnTo>
                    <a:pt x="159939" y="174364"/>
                  </a:lnTo>
                  <a:lnTo>
                    <a:pt x="159305" y="176588"/>
                  </a:lnTo>
                  <a:lnTo>
                    <a:pt x="158352" y="179128"/>
                  </a:lnTo>
                  <a:lnTo>
                    <a:pt x="158035" y="181669"/>
                  </a:lnTo>
                  <a:lnTo>
                    <a:pt x="157718" y="184210"/>
                  </a:lnTo>
                  <a:lnTo>
                    <a:pt x="157718" y="1440334"/>
                  </a:lnTo>
                  <a:lnTo>
                    <a:pt x="158352" y="1447639"/>
                  </a:lnTo>
                  <a:lnTo>
                    <a:pt x="159622" y="1454944"/>
                  </a:lnTo>
                  <a:lnTo>
                    <a:pt x="161526" y="1463202"/>
                  </a:lnTo>
                  <a:lnTo>
                    <a:pt x="164065" y="1471142"/>
                  </a:lnTo>
                  <a:lnTo>
                    <a:pt x="167238" y="1479717"/>
                  </a:lnTo>
                  <a:lnTo>
                    <a:pt x="171363" y="1488610"/>
                  </a:lnTo>
                  <a:lnTo>
                    <a:pt x="175806" y="1497185"/>
                  </a:lnTo>
                  <a:lnTo>
                    <a:pt x="181201" y="1506078"/>
                  </a:lnTo>
                  <a:lnTo>
                    <a:pt x="187230" y="1514336"/>
                  </a:lnTo>
                  <a:lnTo>
                    <a:pt x="193577" y="1522594"/>
                  </a:lnTo>
                  <a:lnTo>
                    <a:pt x="200876" y="1530534"/>
                  </a:lnTo>
                  <a:lnTo>
                    <a:pt x="208492" y="1538156"/>
                  </a:lnTo>
                  <a:lnTo>
                    <a:pt x="216743" y="1545143"/>
                  </a:lnTo>
                  <a:lnTo>
                    <a:pt x="225629" y="1551178"/>
                  </a:lnTo>
                  <a:lnTo>
                    <a:pt x="230389" y="1554354"/>
                  </a:lnTo>
                  <a:lnTo>
                    <a:pt x="235149" y="1557212"/>
                  </a:lnTo>
                  <a:lnTo>
                    <a:pt x="239909" y="1559753"/>
                  </a:lnTo>
                  <a:lnTo>
                    <a:pt x="244669" y="1561976"/>
                  </a:lnTo>
                  <a:lnTo>
                    <a:pt x="1018979" y="1561976"/>
                  </a:lnTo>
                  <a:lnTo>
                    <a:pt x="1018979" y="1559436"/>
                  </a:lnTo>
                  <a:lnTo>
                    <a:pt x="1028182" y="1554354"/>
                  </a:lnTo>
                  <a:lnTo>
                    <a:pt x="1037068" y="1548637"/>
                  </a:lnTo>
                  <a:lnTo>
                    <a:pt x="1045636" y="1542603"/>
                  </a:lnTo>
                  <a:lnTo>
                    <a:pt x="1053252" y="1535298"/>
                  </a:lnTo>
                  <a:lnTo>
                    <a:pt x="1060551" y="1527993"/>
                  </a:lnTo>
                  <a:lnTo>
                    <a:pt x="1067532" y="1520370"/>
                  </a:lnTo>
                  <a:lnTo>
                    <a:pt x="1073879" y="1512113"/>
                  </a:lnTo>
                  <a:lnTo>
                    <a:pt x="1079908" y="1504173"/>
                  </a:lnTo>
                  <a:lnTo>
                    <a:pt x="1084986" y="1495597"/>
                  </a:lnTo>
                  <a:lnTo>
                    <a:pt x="1089429" y="1487022"/>
                  </a:lnTo>
                  <a:lnTo>
                    <a:pt x="1093554" y="1479082"/>
                  </a:lnTo>
                  <a:lnTo>
                    <a:pt x="1096728" y="1470507"/>
                  </a:lnTo>
                  <a:lnTo>
                    <a:pt x="1099266" y="1462884"/>
                  </a:lnTo>
                  <a:lnTo>
                    <a:pt x="1101170" y="1454626"/>
                  </a:lnTo>
                  <a:lnTo>
                    <a:pt x="1102122" y="1447321"/>
                  </a:lnTo>
                  <a:lnTo>
                    <a:pt x="1102757" y="1440334"/>
                  </a:lnTo>
                  <a:lnTo>
                    <a:pt x="1102757" y="184210"/>
                  </a:lnTo>
                  <a:lnTo>
                    <a:pt x="1102122" y="181669"/>
                  </a:lnTo>
                  <a:lnTo>
                    <a:pt x="1101805" y="179128"/>
                  </a:lnTo>
                  <a:lnTo>
                    <a:pt x="1101170" y="176588"/>
                  </a:lnTo>
                  <a:lnTo>
                    <a:pt x="1100536" y="174364"/>
                  </a:lnTo>
                  <a:lnTo>
                    <a:pt x="1099266" y="171824"/>
                  </a:lnTo>
                  <a:lnTo>
                    <a:pt x="1097997" y="169918"/>
                  </a:lnTo>
                  <a:lnTo>
                    <a:pt x="1096410" y="167695"/>
                  </a:lnTo>
                  <a:lnTo>
                    <a:pt x="1094824" y="165789"/>
                  </a:lnTo>
                  <a:lnTo>
                    <a:pt x="1092919" y="163884"/>
                  </a:lnTo>
                  <a:lnTo>
                    <a:pt x="1090698" y="162613"/>
                  </a:lnTo>
                  <a:lnTo>
                    <a:pt x="1088794" y="161343"/>
                  </a:lnTo>
                  <a:lnTo>
                    <a:pt x="1086573" y="160390"/>
                  </a:lnTo>
                  <a:lnTo>
                    <a:pt x="1083716" y="159119"/>
                  </a:lnTo>
                  <a:lnTo>
                    <a:pt x="1081178" y="158484"/>
                  </a:lnTo>
                  <a:lnTo>
                    <a:pt x="1078639" y="158167"/>
                  </a:lnTo>
                  <a:lnTo>
                    <a:pt x="1076100" y="158167"/>
                  </a:lnTo>
                  <a:lnTo>
                    <a:pt x="184374" y="158167"/>
                  </a:lnTo>
                  <a:lnTo>
                    <a:pt x="181836" y="158167"/>
                  </a:lnTo>
                  <a:close/>
                  <a:moveTo>
                    <a:pt x="1414463" y="157162"/>
                  </a:moveTo>
                  <a:lnTo>
                    <a:pt x="2153497" y="157162"/>
                  </a:lnTo>
                  <a:lnTo>
                    <a:pt x="2161123" y="157162"/>
                  </a:lnTo>
                  <a:lnTo>
                    <a:pt x="2169066" y="158114"/>
                  </a:lnTo>
                  <a:lnTo>
                    <a:pt x="2176374" y="158749"/>
                  </a:lnTo>
                  <a:lnTo>
                    <a:pt x="2183364" y="160337"/>
                  </a:lnTo>
                  <a:lnTo>
                    <a:pt x="2190671" y="161924"/>
                  </a:lnTo>
                  <a:lnTo>
                    <a:pt x="2197661" y="163829"/>
                  </a:lnTo>
                  <a:lnTo>
                    <a:pt x="2204651" y="166052"/>
                  </a:lnTo>
                  <a:lnTo>
                    <a:pt x="2211324" y="168909"/>
                  </a:lnTo>
                  <a:lnTo>
                    <a:pt x="2217996" y="172084"/>
                  </a:lnTo>
                  <a:lnTo>
                    <a:pt x="2224350" y="174942"/>
                  </a:lnTo>
                  <a:lnTo>
                    <a:pt x="2230387" y="178752"/>
                  </a:lnTo>
                  <a:lnTo>
                    <a:pt x="2236424" y="182562"/>
                  </a:lnTo>
                  <a:lnTo>
                    <a:pt x="2242461" y="186689"/>
                  </a:lnTo>
                  <a:lnTo>
                    <a:pt x="2247862" y="191134"/>
                  </a:lnTo>
                  <a:lnTo>
                    <a:pt x="2253264" y="195579"/>
                  </a:lnTo>
                  <a:lnTo>
                    <a:pt x="2258665" y="200659"/>
                  </a:lnTo>
                  <a:lnTo>
                    <a:pt x="2263431" y="206057"/>
                  </a:lnTo>
                  <a:lnTo>
                    <a:pt x="2268197" y="211137"/>
                  </a:lnTo>
                  <a:lnTo>
                    <a:pt x="2272645" y="216852"/>
                  </a:lnTo>
                  <a:lnTo>
                    <a:pt x="2276776" y="222567"/>
                  </a:lnTo>
                  <a:lnTo>
                    <a:pt x="2280270" y="228917"/>
                  </a:lnTo>
                  <a:lnTo>
                    <a:pt x="2284083" y="234949"/>
                  </a:lnTo>
                  <a:lnTo>
                    <a:pt x="2287261" y="241299"/>
                  </a:lnTo>
                  <a:lnTo>
                    <a:pt x="2290438" y="247967"/>
                  </a:lnTo>
                  <a:lnTo>
                    <a:pt x="2292980" y="254634"/>
                  </a:lnTo>
                  <a:lnTo>
                    <a:pt x="2295204" y="261619"/>
                  </a:lnTo>
                  <a:lnTo>
                    <a:pt x="2297428" y="268604"/>
                  </a:lnTo>
                  <a:lnTo>
                    <a:pt x="2298699" y="275589"/>
                  </a:lnTo>
                  <a:lnTo>
                    <a:pt x="2300287" y="282892"/>
                  </a:lnTo>
                  <a:lnTo>
                    <a:pt x="2300923" y="290512"/>
                  </a:lnTo>
                  <a:lnTo>
                    <a:pt x="2301876" y="297814"/>
                  </a:lnTo>
                  <a:lnTo>
                    <a:pt x="2301876" y="305434"/>
                  </a:lnTo>
                  <a:lnTo>
                    <a:pt x="2301876" y="1484630"/>
                  </a:lnTo>
                  <a:lnTo>
                    <a:pt x="2301876" y="1497013"/>
                  </a:lnTo>
                  <a:lnTo>
                    <a:pt x="2300923" y="1509078"/>
                  </a:lnTo>
                  <a:lnTo>
                    <a:pt x="2299652" y="1521143"/>
                  </a:lnTo>
                  <a:lnTo>
                    <a:pt x="2298063" y="1533208"/>
                  </a:lnTo>
                  <a:lnTo>
                    <a:pt x="2295839" y="1544638"/>
                  </a:lnTo>
                  <a:lnTo>
                    <a:pt x="2292980" y="1555433"/>
                  </a:lnTo>
                  <a:lnTo>
                    <a:pt x="2289802" y="1566545"/>
                  </a:lnTo>
                  <a:lnTo>
                    <a:pt x="2285990" y="1577340"/>
                  </a:lnTo>
                  <a:lnTo>
                    <a:pt x="2281859" y="1587500"/>
                  </a:lnTo>
                  <a:lnTo>
                    <a:pt x="2277093" y="1597660"/>
                  </a:lnTo>
                  <a:lnTo>
                    <a:pt x="2271374" y="1607503"/>
                  </a:lnTo>
                  <a:lnTo>
                    <a:pt x="2265655" y="1616710"/>
                  </a:lnTo>
                  <a:lnTo>
                    <a:pt x="2259300" y="1625918"/>
                  </a:lnTo>
                  <a:lnTo>
                    <a:pt x="2252310" y="1634808"/>
                  </a:lnTo>
                  <a:lnTo>
                    <a:pt x="2244685" y="1643063"/>
                  </a:lnTo>
                  <a:lnTo>
                    <a:pt x="2236424" y="1651000"/>
                  </a:lnTo>
                  <a:lnTo>
                    <a:pt x="2227846" y="1658938"/>
                  </a:lnTo>
                  <a:lnTo>
                    <a:pt x="2218631" y="1665923"/>
                  </a:lnTo>
                  <a:lnTo>
                    <a:pt x="2208782" y="1672908"/>
                  </a:lnTo>
                  <a:lnTo>
                    <a:pt x="2198297" y="1678940"/>
                  </a:lnTo>
                  <a:lnTo>
                    <a:pt x="2187494" y="1684973"/>
                  </a:lnTo>
                  <a:lnTo>
                    <a:pt x="2176056" y="1690370"/>
                  </a:lnTo>
                  <a:lnTo>
                    <a:pt x="2163664" y="1695450"/>
                  </a:lnTo>
                  <a:lnTo>
                    <a:pt x="2150955" y="1700213"/>
                  </a:lnTo>
                  <a:lnTo>
                    <a:pt x="2137611" y="1704023"/>
                  </a:lnTo>
                  <a:lnTo>
                    <a:pt x="2123631" y="1707515"/>
                  </a:lnTo>
                  <a:lnTo>
                    <a:pt x="2108698" y="1710373"/>
                  </a:lnTo>
                  <a:lnTo>
                    <a:pt x="2093764" y="1712913"/>
                  </a:lnTo>
                  <a:lnTo>
                    <a:pt x="2077878" y="1715135"/>
                  </a:lnTo>
                  <a:lnTo>
                    <a:pt x="2061038" y="1716405"/>
                  </a:lnTo>
                  <a:lnTo>
                    <a:pt x="2044199" y="1717358"/>
                  </a:lnTo>
                  <a:lnTo>
                    <a:pt x="2026406" y="1717675"/>
                  </a:lnTo>
                  <a:lnTo>
                    <a:pt x="1563159" y="1717675"/>
                  </a:lnTo>
                  <a:lnTo>
                    <a:pt x="1551721" y="1717358"/>
                  </a:lnTo>
                  <a:lnTo>
                    <a:pt x="1540601" y="1716723"/>
                  </a:lnTo>
                  <a:lnTo>
                    <a:pt x="1529163" y="1715453"/>
                  </a:lnTo>
                  <a:lnTo>
                    <a:pt x="1518042" y="1714500"/>
                  </a:lnTo>
                  <a:lnTo>
                    <a:pt x="1506922" y="1712913"/>
                  </a:lnTo>
                  <a:lnTo>
                    <a:pt x="1495801" y="1710690"/>
                  </a:lnTo>
                  <a:lnTo>
                    <a:pt x="1485634" y="1709103"/>
                  </a:lnTo>
                  <a:lnTo>
                    <a:pt x="1475149" y="1706880"/>
                  </a:lnTo>
                  <a:lnTo>
                    <a:pt x="1456085" y="1701800"/>
                  </a:lnTo>
                  <a:lnTo>
                    <a:pt x="1439246" y="1697038"/>
                  </a:lnTo>
                  <a:lnTo>
                    <a:pt x="1424948" y="1692593"/>
                  </a:lnTo>
                  <a:lnTo>
                    <a:pt x="1414463" y="1688783"/>
                  </a:lnTo>
                  <a:lnTo>
                    <a:pt x="1414463" y="1342708"/>
                  </a:lnTo>
                  <a:lnTo>
                    <a:pt x="1416687" y="1347470"/>
                  </a:lnTo>
                  <a:lnTo>
                    <a:pt x="1419229" y="1352233"/>
                  </a:lnTo>
                  <a:lnTo>
                    <a:pt x="1422088" y="1357630"/>
                  </a:lnTo>
                  <a:lnTo>
                    <a:pt x="1425583" y="1362393"/>
                  </a:lnTo>
                  <a:lnTo>
                    <a:pt x="1429078" y="1367473"/>
                  </a:lnTo>
                  <a:lnTo>
                    <a:pt x="1433209" y="1372235"/>
                  </a:lnTo>
                  <a:lnTo>
                    <a:pt x="1437657" y="1376998"/>
                  </a:lnTo>
                  <a:lnTo>
                    <a:pt x="1442105" y="1381760"/>
                  </a:lnTo>
                  <a:lnTo>
                    <a:pt x="1446871" y="1386523"/>
                  </a:lnTo>
                  <a:lnTo>
                    <a:pt x="1451637" y="1390968"/>
                  </a:lnTo>
                  <a:lnTo>
                    <a:pt x="1456721" y="1395413"/>
                  </a:lnTo>
                  <a:lnTo>
                    <a:pt x="1462440" y="1399540"/>
                  </a:lnTo>
                  <a:lnTo>
                    <a:pt x="1467523" y="1403350"/>
                  </a:lnTo>
                  <a:lnTo>
                    <a:pt x="1472925" y="1406525"/>
                  </a:lnTo>
                  <a:lnTo>
                    <a:pt x="1478644" y="1410018"/>
                  </a:lnTo>
                  <a:lnTo>
                    <a:pt x="1484045" y="1412558"/>
                  </a:lnTo>
                  <a:lnTo>
                    <a:pt x="1484045" y="1413510"/>
                  </a:lnTo>
                  <a:lnTo>
                    <a:pt x="2108062" y="1413510"/>
                  </a:lnTo>
                  <a:lnTo>
                    <a:pt x="2108062" y="1410335"/>
                  </a:lnTo>
                  <a:lnTo>
                    <a:pt x="2115370" y="1406208"/>
                  </a:lnTo>
                  <a:lnTo>
                    <a:pt x="2122360" y="1401763"/>
                  </a:lnTo>
                  <a:lnTo>
                    <a:pt x="2129032" y="1396683"/>
                  </a:lnTo>
                  <a:lnTo>
                    <a:pt x="2135387" y="1390968"/>
                  </a:lnTo>
                  <a:lnTo>
                    <a:pt x="2141106" y="1385253"/>
                  </a:lnTo>
                  <a:lnTo>
                    <a:pt x="2146825" y="1378903"/>
                  </a:lnTo>
                  <a:lnTo>
                    <a:pt x="2151909" y="1372235"/>
                  </a:lnTo>
                  <a:lnTo>
                    <a:pt x="2156357" y="1365568"/>
                  </a:lnTo>
                  <a:lnTo>
                    <a:pt x="2160805" y="1358900"/>
                  </a:lnTo>
                  <a:lnTo>
                    <a:pt x="2163982" y="1352233"/>
                  </a:lnTo>
                  <a:lnTo>
                    <a:pt x="2167477" y="1345883"/>
                  </a:lnTo>
                  <a:lnTo>
                    <a:pt x="2170019" y="1339215"/>
                  </a:lnTo>
                  <a:lnTo>
                    <a:pt x="2172243" y="1332865"/>
                  </a:lnTo>
                  <a:lnTo>
                    <a:pt x="2173832" y="1326515"/>
                  </a:lnTo>
                  <a:lnTo>
                    <a:pt x="2174467" y="1320800"/>
                  </a:lnTo>
                  <a:lnTo>
                    <a:pt x="2174785" y="1315085"/>
                  </a:lnTo>
                  <a:lnTo>
                    <a:pt x="2174785" y="305434"/>
                  </a:lnTo>
                  <a:lnTo>
                    <a:pt x="2174467" y="301307"/>
                  </a:lnTo>
                  <a:lnTo>
                    <a:pt x="2172879" y="297497"/>
                  </a:lnTo>
                  <a:lnTo>
                    <a:pt x="2171290" y="293687"/>
                  </a:lnTo>
                  <a:lnTo>
                    <a:pt x="2168430" y="290829"/>
                  </a:lnTo>
                  <a:lnTo>
                    <a:pt x="2165571" y="288289"/>
                  </a:lnTo>
                  <a:lnTo>
                    <a:pt x="2162076" y="286067"/>
                  </a:lnTo>
                  <a:lnTo>
                    <a:pt x="2157945" y="284797"/>
                  </a:lnTo>
                  <a:lnTo>
                    <a:pt x="2153497" y="284479"/>
                  </a:lnTo>
                  <a:lnTo>
                    <a:pt x="1414463" y="284479"/>
                  </a:lnTo>
                  <a:lnTo>
                    <a:pt x="1414463" y="157162"/>
                  </a:lnTo>
                  <a:close/>
                  <a:moveTo>
                    <a:pt x="184374" y="0"/>
                  </a:moveTo>
                  <a:lnTo>
                    <a:pt x="1076100" y="0"/>
                  </a:lnTo>
                  <a:lnTo>
                    <a:pt x="1085621" y="317"/>
                  </a:lnTo>
                  <a:lnTo>
                    <a:pt x="1094824" y="953"/>
                  </a:lnTo>
                  <a:lnTo>
                    <a:pt x="1104026" y="1905"/>
                  </a:lnTo>
                  <a:lnTo>
                    <a:pt x="1113229" y="3494"/>
                  </a:lnTo>
                  <a:lnTo>
                    <a:pt x="1122115" y="5717"/>
                  </a:lnTo>
                  <a:lnTo>
                    <a:pt x="1131000" y="8258"/>
                  </a:lnTo>
                  <a:lnTo>
                    <a:pt x="1139568" y="11434"/>
                  </a:lnTo>
                  <a:lnTo>
                    <a:pt x="1147502" y="14610"/>
                  </a:lnTo>
                  <a:lnTo>
                    <a:pt x="1156070" y="18421"/>
                  </a:lnTo>
                  <a:lnTo>
                    <a:pt x="1163686" y="22232"/>
                  </a:lnTo>
                  <a:lnTo>
                    <a:pt x="1171620" y="26679"/>
                  </a:lnTo>
                  <a:lnTo>
                    <a:pt x="1178919" y="31443"/>
                  </a:lnTo>
                  <a:lnTo>
                    <a:pt x="1186217" y="36842"/>
                  </a:lnTo>
                  <a:lnTo>
                    <a:pt x="1193199" y="42241"/>
                  </a:lnTo>
                  <a:lnTo>
                    <a:pt x="1199863" y="47640"/>
                  </a:lnTo>
                  <a:lnTo>
                    <a:pt x="1206210" y="53993"/>
                  </a:lnTo>
                  <a:lnTo>
                    <a:pt x="1212557" y="60345"/>
                  </a:lnTo>
                  <a:lnTo>
                    <a:pt x="1218269" y="67014"/>
                  </a:lnTo>
                  <a:lnTo>
                    <a:pt x="1223981" y="74002"/>
                  </a:lnTo>
                  <a:lnTo>
                    <a:pt x="1229058" y="81306"/>
                  </a:lnTo>
                  <a:lnTo>
                    <a:pt x="1233818" y="88611"/>
                  </a:lnTo>
                  <a:lnTo>
                    <a:pt x="1238261" y="96551"/>
                  </a:lnTo>
                  <a:lnTo>
                    <a:pt x="1242387" y="104492"/>
                  </a:lnTo>
                  <a:lnTo>
                    <a:pt x="1245877" y="112749"/>
                  </a:lnTo>
                  <a:lnTo>
                    <a:pt x="1249368" y="121325"/>
                  </a:lnTo>
                  <a:lnTo>
                    <a:pt x="1252224" y="129582"/>
                  </a:lnTo>
                  <a:lnTo>
                    <a:pt x="1254446" y="138475"/>
                  </a:lnTo>
                  <a:lnTo>
                    <a:pt x="1256667" y="147368"/>
                  </a:lnTo>
                  <a:lnTo>
                    <a:pt x="1258254" y="156261"/>
                  </a:lnTo>
                  <a:lnTo>
                    <a:pt x="1259523" y="165472"/>
                  </a:lnTo>
                  <a:lnTo>
                    <a:pt x="1259840" y="175000"/>
                  </a:lnTo>
                  <a:lnTo>
                    <a:pt x="1260475" y="184210"/>
                  </a:lnTo>
                  <a:lnTo>
                    <a:pt x="1260475" y="1651541"/>
                  </a:lnTo>
                  <a:lnTo>
                    <a:pt x="1259840" y="1667103"/>
                  </a:lnTo>
                  <a:lnTo>
                    <a:pt x="1259206" y="1682348"/>
                  </a:lnTo>
                  <a:lnTo>
                    <a:pt x="1257936" y="1696958"/>
                  </a:lnTo>
                  <a:lnTo>
                    <a:pt x="1255715" y="1711886"/>
                  </a:lnTo>
                  <a:lnTo>
                    <a:pt x="1252542" y="1725860"/>
                  </a:lnTo>
                  <a:lnTo>
                    <a:pt x="1249368" y="1739835"/>
                  </a:lnTo>
                  <a:lnTo>
                    <a:pt x="1245243" y="1753492"/>
                  </a:lnTo>
                  <a:lnTo>
                    <a:pt x="1240483" y="1766831"/>
                  </a:lnTo>
                  <a:lnTo>
                    <a:pt x="1235405" y="1779535"/>
                  </a:lnTo>
                  <a:lnTo>
                    <a:pt x="1229376" y="1792239"/>
                  </a:lnTo>
                  <a:lnTo>
                    <a:pt x="1222712" y="1804308"/>
                  </a:lnTo>
                  <a:lnTo>
                    <a:pt x="1215413" y="1816060"/>
                  </a:lnTo>
                  <a:lnTo>
                    <a:pt x="1207162" y="1827493"/>
                  </a:lnTo>
                  <a:lnTo>
                    <a:pt x="1198594" y="1838292"/>
                  </a:lnTo>
                  <a:lnTo>
                    <a:pt x="1189391" y="1848773"/>
                  </a:lnTo>
                  <a:lnTo>
                    <a:pt x="1179236" y="1858619"/>
                  </a:lnTo>
                  <a:lnTo>
                    <a:pt x="1168129" y="1868147"/>
                  </a:lnTo>
                  <a:lnTo>
                    <a:pt x="1156705" y="1877040"/>
                  </a:lnTo>
                  <a:lnTo>
                    <a:pt x="1144646" y="1885615"/>
                  </a:lnTo>
                  <a:lnTo>
                    <a:pt x="1131635" y="1893555"/>
                  </a:lnTo>
                  <a:lnTo>
                    <a:pt x="1117989" y="1900860"/>
                  </a:lnTo>
                  <a:lnTo>
                    <a:pt x="1103709" y="1907530"/>
                  </a:lnTo>
                  <a:lnTo>
                    <a:pt x="1088794" y="1913882"/>
                  </a:lnTo>
                  <a:lnTo>
                    <a:pt x="1072927" y="1919599"/>
                  </a:lnTo>
                  <a:lnTo>
                    <a:pt x="1056108" y="1924680"/>
                  </a:lnTo>
                  <a:lnTo>
                    <a:pt x="1038654" y="1929127"/>
                  </a:lnTo>
                  <a:lnTo>
                    <a:pt x="1020566" y="1932620"/>
                  </a:lnTo>
                  <a:lnTo>
                    <a:pt x="1001526" y="1936114"/>
                  </a:lnTo>
                  <a:lnTo>
                    <a:pt x="981851" y="1938337"/>
                  </a:lnTo>
                  <a:lnTo>
                    <a:pt x="961541" y="1940243"/>
                  </a:lnTo>
                  <a:lnTo>
                    <a:pt x="940279" y="1941196"/>
                  </a:lnTo>
                  <a:lnTo>
                    <a:pt x="918065" y="1941513"/>
                  </a:lnTo>
                  <a:lnTo>
                    <a:pt x="342410" y="1941513"/>
                  </a:lnTo>
                  <a:lnTo>
                    <a:pt x="321148" y="1941196"/>
                  </a:lnTo>
                  <a:lnTo>
                    <a:pt x="300839" y="1940243"/>
                  </a:lnTo>
                  <a:lnTo>
                    <a:pt x="280846" y="1938337"/>
                  </a:lnTo>
                  <a:lnTo>
                    <a:pt x="261806" y="1936114"/>
                  </a:lnTo>
                  <a:lnTo>
                    <a:pt x="242765" y="1932938"/>
                  </a:lnTo>
                  <a:lnTo>
                    <a:pt x="225311" y="1929444"/>
                  </a:lnTo>
                  <a:lnTo>
                    <a:pt x="208175" y="1924998"/>
                  </a:lnTo>
                  <a:lnTo>
                    <a:pt x="191673" y="1920234"/>
                  </a:lnTo>
                  <a:lnTo>
                    <a:pt x="175806" y="1914517"/>
                  </a:lnTo>
                  <a:lnTo>
                    <a:pt x="160574" y="1908800"/>
                  </a:lnTo>
                  <a:lnTo>
                    <a:pt x="146294" y="1902130"/>
                  </a:lnTo>
                  <a:lnTo>
                    <a:pt x="132648" y="1894825"/>
                  </a:lnTo>
                  <a:lnTo>
                    <a:pt x="119954" y="1886885"/>
                  </a:lnTo>
                  <a:lnTo>
                    <a:pt x="107261" y="1878628"/>
                  </a:lnTo>
                  <a:lnTo>
                    <a:pt x="95836" y="1869735"/>
                  </a:lnTo>
                  <a:lnTo>
                    <a:pt x="84730" y="1860524"/>
                  </a:lnTo>
                  <a:lnTo>
                    <a:pt x="74575" y="1850361"/>
                  </a:lnTo>
                  <a:lnTo>
                    <a:pt x="64737" y="1840198"/>
                  </a:lnTo>
                  <a:lnTo>
                    <a:pt x="55534" y="1829399"/>
                  </a:lnTo>
                  <a:lnTo>
                    <a:pt x="47601" y="1817965"/>
                  </a:lnTo>
                  <a:lnTo>
                    <a:pt x="39985" y="1806532"/>
                  </a:lnTo>
                  <a:lnTo>
                    <a:pt x="32686" y="1794463"/>
                  </a:lnTo>
                  <a:lnTo>
                    <a:pt x="26656" y="1781758"/>
                  </a:lnTo>
                  <a:lnTo>
                    <a:pt x="20944" y="1768419"/>
                  </a:lnTo>
                  <a:lnTo>
                    <a:pt x="16184" y="1755397"/>
                  </a:lnTo>
                  <a:lnTo>
                    <a:pt x="11741" y="1741740"/>
                  </a:lnTo>
                  <a:lnTo>
                    <a:pt x="8251" y="1727131"/>
                  </a:lnTo>
                  <a:lnTo>
                    <a:pt x="5077" y="1712838"/>
                  </a:lnTo>
                  <a:lnTo>
                    <a:pt x="2856" y="1698229"/>
                  </a:lnTo>
                  <a:lnTo>
                    <a:pt x="1269" y="1682984"/>
                  </a:lnTo>
                  <a:lnTo>
                    <a:pt x="317" y="1667421"/>
                  </a:lnTo>
                  <a:lnTo>
                    <a:pt x="0" y="1651541"/>
                  </a:lnTo>
                  <a:lnTo>
                    <a:pt x="0" y="184210"/>
                  </a:lnTo>
                  <a:lnTo>
                    <a:pt x="0" y="175000"/>
                  </a:lnTo>
                  <a:lnTo>
                    <a:pt x="634" y="165472"/>
                  </a:lnTo>
                  <a:lnTo>
                    <a:pt x="1904" y="156261"/>
                  </a:lnTo>
                  <a:lnTo>
                    <a:pt x="3808" y="147368"/>
                  </a:lnTo>
                  <a:lnTo>
                    <a:pt x="6029" y="138475"/>
                  </a:lnTo>
                  <a:lnTo>
                    <a:pt x="8251" y="129582"/>
                  </a:lnTo>
                  <a:lnTo>
                    <a:pt x="11107" y="121325"/>
                  </a:lnTo>
                  <a:lnTo>
                    <a:pt x="14280" y="112749"/>
                  </a:lnTo>
                  <a:lnTo>
                    <a:pt x="18088" y="104492"/>
                  </a:lnTo>
                  <a:lnTo>
                    <a:pt x="22214" y="96551"/>
                  </a:lnTo>
                  <a:lnTo>
                    <a:pt x="26656" y="88611"/>
                  </a:lnTo>
                  <a:lnTo>
                    <a:pt x="31416" y="81306"/>
                  </a:lnTo>
                  <a:lnTo>
                    <a:pt x="36494" y="74002"/>
                  </a:lnTo>
                  <a:lnTo>
                    <a:pt x="41889" y="67014"/>
                  </a:lnTo>
                  <a:lnTo>
                    <a:pt x="47918" y="60345"/>
                  </a:lnTo>
                  <a:lnTo>
                    <a:pt x="53948" y="53993"/>
                  </a:lnTo>
                  <a:lnTo>
                    <a:pt x="60612" y="47640"/>
                  </a:lnTo>
                  <a:lnTo>
                    <a:pt x="66959" y="42241"/>
                  </a:lnTo>
                  <a:lnTo>
                    <a:pt x="74257" y="36842"/>
                  </a:lnTo>
                  <a:lnTo>
                    <a:pt x="81556" y="31443"/>
                  </a:lnTo>
                  <a:lnTo>
                    <a:pt x="88855" y="26679"/>
                  </a:lnTo>
                  <a:lnTo>
                    <a:pt x="96471" y="22232"/>
                  </a:lnTo>
                  <a:lnTo>
                    <a:pt x="104405" y="18421"/>
                  </a:lnTo>
                  <a:lnTo>
                    <a:pt x="112338" y="14610"/>
                  </a:lnTo>
                  <a:lnTo>
                    <a:pt x="120906" y="11434"/>
                  </a:lnTo>
                  <a:lnTo>
                    <a:pt x="129475" y="8258"/>
                  </a:lnTo>
                  <a:lnTo>
                    <a:pt x="138360" y="5717"/>
                  </a:lnTo>
                  <a:lnTo>
                    <a:pt x="146928" y="3494"/>
                  </a:lnTo>
                  <a:lnTo>
                    <a:pt x="156131" y="1905"/>
                  </a:lnTo>
                  <a:lnTo>
                    <a:pt x="165651" y="953"/>
                  </a:lnTo>
                  <a:lnTo>
                    <a:pt x="174854" y="317"/>
                  </a:lnTo>
                  <a:lnTo>
                    <a:pt x="184374" y="0"/>
                  </a:lnTo>
                  <a:close/>
                </a:path>
              </a:pathLst>
            </a:custGeom>
            <a:solidFill>
              <a:srgbClr val="0070C0"/>
            </a:solidFill>
            <a:ln>
              <a:noFill/>
            </a:ln>
          </p:spPr>
          <p:txBody>
            <a:bodyPr anchor="ctr">
              <a:scene3d>
                <a:camera prst="orthographicFront"/>
                <a:lightRig rig="threePt" dir="t"/>
              </a:scene3d>
              <a:sp3d>
                <a:contourClr>
                  <a:srgbClr val="FFFFFF"/>
                </a:contourClr>
              </a:sp3d>
            </a:bodyPr>
            <a:lstStyle/>
            <a:p>
              <a:pPr algn="ctr">
                <a:defRPr/>
              </a:pPr>
              <a:endParaRPr lang="zh-CN" altLang="en-US" dirty="0">
                <a:solidFill>
                  <a:srgbClr val="FFFFFF"/>
                </a:solidFill>
                <a:latin typeface="+mn-lt"/>
                <a:ea typeface="+mn-ea"/>
                <a:cs typeface="+mn-ea"/>
                <a:sym typeface="+mn-lt"/>
              </a:endParaRPr>
            </a:p>
          </p:txBody>
        </p:sp>
      </p:grpSp>
      <p:sp>
        <p:nvSpPr>
          <p:cNvPr id="19" name="TextBox 18"/>
          <p:cNvSpPr txBox="1"/>
          <p:nvPr/>
        </p:nvSpPr>
        <p:spPr>
          <a:xfrm>
            <a:off x="1455919" y="1327789"/>
            <a:ext cx="1036867" cy="215444"/>
          </a:xfrm>
          <a:prstGeom prst="rect">
            <a:avLst/>
          </a:prstGeom>
          <a:noFill/>
        </p:spPr>
        <p:txBody>
          <a:bodyPr wrap="square" lIns="0" tIns="0" rIns="0" bIns="0" rtlCol="0">
            <a:spAutoFit/>
          </a:bodyPr>
          <a:lstStyle/>
          <a:p>
            <a:pPr algn="ctr"/>
            <a:r>
              <a:rPr lang="zh-CN" altLang="en-US" sz="1400" b="1" dirty="0">
                <a:solidFill>
                  <a:schemeClr val="tx1">
                    <a:lumMod val="75000"/>
                    <a:lumOff val="25000"/>
                  </a:schemeClr>
                </a:solidFill>
                <a:latin typeface="+mn-lt"/>
                <a:ea typeface="+mn-ea"/>
                <a:cs typeface="+mn-ea"/>
                <a:sym typeface="+mn-lt"/>
              </a:rPr>
              <a:t>填加标题</a:t>
            </a:r>
            <a:endParaRPr lang="zh-CN" altLang="en-US" sz="1400" b="1" dirty="0">
              <a:solidFill>
                <a:schemeClr val="tx1">
                  <a:lumMod val="75000"/>
                  <a:lumOff val="25000"/>
                </a:schemeClr>
              </a:solidFill>
              <a:latin typeface="+mn-lt"/>
              <a:ea typeface="+mn-ea"/>
              <a:cs typeface="+mn-ea"/>
              <a:sym typeface="+mn-lt"/>
            </a:endParaRPr>
          </a:p>
        </p:txBody>
      </p:sp>
      <p:sp>
        <p:nvSpPr>
          <p:cNvPr id="20" name="TextBox 19"/>
          <p:cNvSpPr txBox="1"/>
          <p:nvPr/>
        </p:nvSpPr>
        <p:spPr>
          <a:xfrm>
            <a:off x="1455915" y="1640560"/>
            <a:ext cx="1203316" cy="169277"/>
          </a:xfrm>
          <a:prstGeom prst="rect">
            <a:avLst/>
          </a:prstGeom>
          <a:noFill/>
        </p:spPr>
        <p:txBody>
          <a:bodyPr wrap="square" lIns="0" tIns="0" rIns="0" bIns="0" rtlCol="0">
            <a:spAutoFit/>
          </a:bodyPr>
          <a:lstStyle/>
          <a:p>
            <a:pPr algn="ctr"/>
            <a:r>
              <a:rPr lang="zh-CN" altLang="en-US" sz="1100" dirty="0">
                <a:solidFill>
                  <a:schemeClr val="tx1">
                    <a:lumMod val="75000"/>
                    <a:lumOff val="25000"/>
                  </a:schemeClr>
                </a:solidFill>
                <a:latin typeface="+mn-lt"/>
                <a:ea typeface="+mn-ea"/>
                <a:cs typeface="+mn-ea"/>
                <a:sym typeface="+mn-lt"/>
              </a:rPr>
              <a:t>点击输入说明文字</a:t>
            </a:r>
            <a:endParaRPr lang="zh-CN" altLang="en-US" sz="1100" dirty="0">
              <a:solidFill>
                <a:schemeClr val="tx1">
                  <a:lumMod val="75000"/>
                  <a:lumOff val="25000"/>
                </a:schemeClr>
              </a:solidFill>
              <a:latin typeface="+mn-lt"/>
              <a:ea typeface="+mn-ea"/>
              <a:cs typeface="+mn-ea"/>
              <a:sym typeface="+mn-lt"/>
            </a:endParaRPr>
          </a:p>
        </p:txBody>
      </p:sp>
      <p:sp>
        <p:nvSpPr>
          <p:cNvPr id="21" name="TextBox 20"/>
          <p:cNvSpPr txBox="1"/>
          <p:nvPr/>
        </p:nvSpPr>
        <p:spPr>
          <a:xfrm>
            <a:off x="1082930" y="2658381"/>
            <a:ext cx="1331318" cy="215444"/>
          </a:xfrm>
          <a:prstGeom prst="rect">
            <a:avLst/>
          </a:prstGeom>
          <a:noFill/>
        </p:spPr>
        <p:txBody>
          <a:bodyPr wrap="square" lIns="0" tIns="0" rIns="0" bIns="0" rtlCol="0">
            <a:spAutoFit/>
          </a:bodyPr>
          <a:lstStyle/>
          <a:p>
            <a:pPr algn="ctr"/>
            <a:r>
              <a:rPr lang="zh-CN" altLang="en-US" sz="1400" b="1" dirty="0">
                <a:solidFill>
                  <a:schemeClr val="tx1">
                    <a:lumMod val="75000"/>
                    <a:lumOff val="25000"/>
                  </a:schemeClr>
                </a:solidFill>
                <a:latin typeface="+mn-lt"/>
                <a:ea typeface="+mn-ea"/>
                <a:cs typeface="+mn-ea"/>
                <a:sym typeface="+mn-lt"/>
              </a:rPr>
              <a:t>填加标题</a:t>
            </a:r>
            <a:endParaRPr lang="zh-CN" altLang="en-US" sz="1400" b="1" dirty="0">
              <a:solidFill>
                <a:schemeClr val="tx1">
                  <a:lumMod val="75000"/>
                  <a:lumOff val="25000"/>
                </a:schemeClr>
              </a:solidFill>
              <a:latin typeface="+mn-lt"/>
              <a:ea typeface="+mn-ea"/>
              <a:cs typeface="+mn-ea"/>
              <a:sym typeface="+mn-lt"/>
            </a:endParaRPr>
          </a:p>
        </p:txBody>
      </p:sp>
      <p:sp>
        <p:nvSpPr>
          <p:cNvPr id="22" name="TextBox 21"/>
          <p:cNvSpPr txBox="1"/>
          <p:nvPr/>
        </p:nvSpPr>
        <p:spPr>
          <a:xfrm>
            <a:off x="1182823" y="2980826"/>
            <a:ext cx="1166506" cy="169277"/>
          </a:xfrm>
          <a:prstGeom prst="rect">
            <a:avLst/>
          </a:prstGeom>
          <a:noFill/>
        </p:spPr>
        <p:txBody>
          <a:bodyPr wrap="square" lIns="0" tIns="0" rIns="0" bIns="0" rtlCol="0">
            <a:spAutoFit/>
          </a:bodyPr>
          <a:lstStyle/>
          <a:p>
            <a:pPr algn="ctr"/>
            <a:r>
              <a:rPr lang="zh-CN" altLang="en-US" sz="1100" dirty="0">
                <a:solidFill>
                  <a:schemeClr val="tx1">
                    <a:lumMod val="75000"/>
                    <a:lumOff val="25000"/>
                  </a:schemeClr>
                </a:solidFill>
                <a:latin typeface="+mn-lt"/>
                <a:ea typeface="+mn-ea"/>
                <a:cs typeface="+mn-ea"/>
                <a:sym typeface="+mn-lt"/>
              </a:rPr>
              <a:t>点击输入说明文字</a:t>
            </a:r>
            <a:endParaRPr lang="zh-CN" altLang="en-US" sz="1100" dirty="0">
              <a:solidFill>
                <a:schemeClr val="tx1">
                  <a:lumMod val="75000"/>
                  <a:lumOff val="25000"/>
                </a:schemeClr>
              </a:solidFill>
              <a:latin typeface="+mn-lt"/>
              <a:ea typeface="+mn-ea"/>
              <a:cs typeface="+mn-ea"/>
              <a:sym typeface="+mn-lt"/>
            </a:endParaRPr>
          </a:p>
        </p:txBody>
      </p:sp>
      <p:sp>
        <p:nvSpPr>
          <p:cNvPr id="23" name="TextBox 22"/>
          <p:cNvSpPr txBox="1"/>
          <p:nvPr/>
        </p:nvSpPr>
        <p:spPr>
          <a:xfrm>
            <a:off x="1763688" y="4064093"/>
            <a:ext cx="1166506" cy="215444"/>
          </a:xfrm>
          <a:prstGeom prst="rect">
            <a:avLst/>
          </a:prstGeom>
          <a:noFill/>
        </p:spPr>
        <p:txBody>
          <a:bodyPr wrap="square" lIns="0" tIns="0" rIns="0" bIns="0" rtlCol="0">
            <a:spAutoFit/>
          </a:bodyPr>
          <a:lstStyle/>
          <a:p>
            <a:pPr algn="ctr"/>
            <a:r>
              <a:rPr lang="zh-CN" altLang="en-US" sz="1400" b="1" dirty="0">
                <a:solidFill>
                  <a:schemeClr val="tx1">
                    <a:lumMod val="75000"/>
                    <a:lumOff val="25000"/>
                  </a:schemeClr>
                </a:solidFill>
                <a:latin typeface="+mn-lt"/>
                <a:ea typeface="+mn-ea"/>
                <a:cs typeface="+mn-ea"/>
                <a:sym typeface="+mn-lt"/>
              </a:rPr>
              <a:t>填加标题</a:t>
            </a:r>
            <a:endParaRPr lang="zh-CN" altLang="en-US" sz="1400" b="1" dirty="0">
              <a:solidFill>
                <a:schemeClr val="tx1">
                  <a:lumMod val="75000"/>
                  <a:lumOff val="25000"/>
                </a:schemeClr>
              </a:solidFill>
              <a:latin typeface="+mn-lt"/>
              <a:ea typeface="+mn-ea"/>
              <a:cs typeface="+mn-ea"/>
              <a:sym typeface="+mn-lt"/>
            </a:endParaRPr>
          </a:p>
        </p:txBody>
      </p:sp>
      <p:sp>
        <p:nvSpPr>
          <p:cNvPr id="24" name="TextBox 23"/>
          <p:cNvSpPr txBox="1"/>
          <p:nvPr/>
        </p:nvSpPr>
        <p:spPr>
          <a:xfrm>
            <a:off x="1777275" y="4380817"/>
            <a:ext cx="1166506" cy="169277"/>
          </a:xfrm>
          <a:prstGeom prst="rect">
            <a:avLst/>
          </a:prstGeom>
          <a:noFill/>
        </p:spPr>
        <p:txBody>
          <a:bodyPr wrap="square" lIns="0" tIns="0" rIns="0" bIns="0" rtlCol="0">
            <a:spAutoFit/>
          </a:bodyPr>
          <a:lstStyle/>
          <a:p>
            <a:pPr algn="ctr"/>
            <a:r>
              <a:rPr lang="zh-CN" altLang="en-US" sz="1100" dirty="0">
                <a:solidFill>
                  <a:schemeClr val="tx1">
                    <a:lumMod val="75000"/>
                    <a:lumOff val="25000"/>
                  </a:schemeClr>
                </a:solidFill>
                <a:latin typeface="+mn-lt"/>
                <a:ea typeface="+mn-ea"/>
                <a:cs typeface="+mn-ea"/>
                <a:sym typeface="+mn-lt"/>
              </a:rPr>
              <a:t>点击输入说明文字</a:t>
            </a:r>
            <a:endParaRPr lang="zh-CN" altLang="en-US" sz="1100" dirty="0">
              <a:solidFill>
                <a:schemeClr val="tx1">
                  <a:lumMod val="75000"/>
                  <a:lumOff val="25000"/>
                </a:schemeClr>
              </a:solidFill>
              <a:latin typeface="+mn-lt"/>
              <a:ea typeface="+mn-ea"/>
              <a:cs typeface="+mn-ea"/>
              <a:sym typeface="+mn-lt"/>
            </a:endParaRPr>
          </a:p>
        </p:txBody>
      </p:sp>
      <p:sp>
        <p:nvSpPr>
          <p:cNvPr id="25" name="Line 39"/>
          <p:cNvSpPr>
            <a:spLocks noChangeShapeType="1"/>
          </p:cNvSpPr>
          <p:nvPr/>
        </p:nvSpPr>
        <p:spPr bwMode="auto">
          <a:xfrm>
            <a:off x="4591540" y="1820702"/>
            <a:ext cx="915275" cy="450074"/>
          </a:xfrm>
          <a:prstGeom prst="line">
            <a:avLst/>
          </a:prstGeom>
          <a:noFill/>
          <a:ln w="57150" cap="rnd">
            <a:solidFill>
              <a:schemeClr val="tx1">
                <a:lumMod val="50000"/>
                <a:lumOff val="50000"/>
              </a:schemeClr>
            </a:solidFill>
            <a:prstDash val="sysDot"/>
            <a:round/>
            <a:tailEnd type="triangle" w="med" len="med"/>
          </a:ln>
          <a:scene3d>
            <a:camera prst="orthographicFront">
              <a:rot lat="0" lon="0" rev="300000"/>
            </a:camera>
            <a:lightRig rig="threePt" dir="t"/>
          </a:scene3d>
        </p:spPr>
        <p:txBody>
          <a:bodyPr wrap="none" anchor="ctr"/>
          <a:lstStyle/>
          <a:p>
            <a:endParaRPr lang="zh-CN" altLang="en-US">
              <a:latin typeface="+mn-lt"/>
              <a:ea typeface="+mn-ea"/>
              <a:cs typeface="+mn-ea"/>
              <a:sym typeface="+mn-lt"/>
            </a:endParaRPr>
          </a:p>
        </p:txBody>
      </p:sp>
      <p:sp>
        <p:nvSpPr>
          <p:cNvPr id="26" name="Line 40"/>
          <p:cNvSpPr>
            <a:spLocks noChangeShapeType="1"/>
          </p:cNvSpPr>
          <p:nvPr/>
        </p:nvSpPr>
        <p:spPr bwMode="auto">
          <a:xfrm>
            <a:off x="4118193" y="2813883"/>
            <a:ext cx="1241799" cy="1261"/>
          </a:xfrm>
          <a:prstGeom prst="line">
            <a:avLst/>
          </a:prstGeom>
          <a:noFill/>
          <a:ln w="57150" cap="rnd">
            <a:solidFill>
              <a:schemeClr val="tx1">
                <a:lumMod val="50000"/>
                <a:lumOff val="50000"/>
              </a:schemeClr>
            </a:solidFill>
            <a:prstDash val="sysDot"/>
            <a:round/>
            <a:tailEnd type="triangle" w="med" len="med"/>
          </a:ln>
        </p:spPr>
        <p:txBody>
          <a:bodyPr wrap="none" anchor="ctr"/>
          <a:lstStyle/>
          <a:p>
            <a:endParaRPr lang="zh-CN" altLang="en-US">
              <a:latin typeface="+mn-lt"/>
              <a:ea typeface="+mn-ea"/>
              <a:cs typeface="+mn-ea"/>
              <a:sym typeface="+mn-lt"/>
            </a:endParaRPr>
          </a:p>
        </p:txBody>
      </p:sp>
      <p:sp>
        <p:nvSpPr>
          <p:cNvPr id="27" name="Line 41"/>
          <p:cNvSpPr>
            <a:spLocks noChangeShapeType="1"/>
          </p:cNvSpPr>
          <p:nvPr/>
        </p:nvSpPr>
        <p:spPr bwMode="auto">
          <a:xfrm flipV="1">
            <a:off x="4548270" y="3359378"/>
            <a:ext cx="954357" cy="383256"/>
          </a:xfrm>
          <a:prstGeom prst="line">
            <a:avLst/>
          </a:prstGeom>
          <a:noFill/>
          <a:ln w="57150" cap="rnd">
            <a:solidFill>
              <a:schemeClr val="tx1">
                <a:lumMod val="50000"/>
                <a:lumOff val="50000"/>
              </a:schemeClr>
            </a:solidFill>
            <a:prstDash val="sysDot"/>
            <a:round/>
            <a:tailEnd type="triangle" w="med" len="med"/>
          </a:ln>
          <a:scene3d>
            <a:camera prst="orthographicFront">
              <a:rot lat="0" lon="0" rev="21299999"/>
            </a:camera>
            <a:lightRig rig="threePt" dir="t"/>
          </a:scene3d>
        </p:spPr>
        <p:txBody>
          <a:bodyPr wrap="none" anchor="ctr"/>
          <a:lstStyle/>
          <a:p>
            <a:endParaRPr lang="zh-CN" altLang="en-US">
              <a:latin typeface="+mn-lt"/>
              <a:ea typeface="+mn-ea"/>
              <a:cs typeface="+mn-ea"/>
              <a:sym typeface="+mn-lt"/>
            </a:endParaRPr>
          </a:p>
        </p:txBody>
      </p:sp>
      <p:grpSp>
        <p:nvGrpSpPr>
          <p:cNvPr id="28" name="组合 27"/>
          <p:cNvGrpSpPr/>
          <p:nvPr/>
        </p:nvGrpSpPr>
        <p:grpSpPr>
          <a:xfrm>
            <a:off x="5674990" y="1658514"/>
            <a:ext cx="2281386" cy="2281386"/>
            <a:chOff x="1403648" y="1115468"/>
            <a:chExt cx="1294414" cy="1294414"/>
          </a:xfrm>
        </p:grpSpPr>
        <p:sp>
          <p:nvSpPr>
            <p:cNvPr id="29" name="椭圆 28"/>
            <p:cNvSpPr/>
            <p:nvPr/>
          </p:nvSpPr>
          <p:spPr>
            <a:xfrm>
              <a:off x="1539485" y="1259632"/>
              <a:ext cx="1022740" cy="10227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cs typeface="+mn-ea"/>
                <a:sym typeface="+mn-lt"/>
              </a:endParaRPr>
            </a:p>
          </p:txBody>
        </p:sp>
        <p:grpSp>
          <p:nvGrpSpPr>
            <p:cNvPr id="30" name="组合 29"/>
            <p:cNvGrpSpPr/>
            <p:nvPr/>
          </p:nvGrpSpPr>
          <p:grpSpPr>
            <a:xfrm>
              <a:off x="1403648" y="1115468"/>
              <a:ext cx="1294414" cy="1294414"/>
              <a:chOff x="2555776" y="915566"/>
              <a:chExt cx="1944216" cy="1944216"/>
            </a:xfrm>
            <a:effectLst>
              <a:outerShdw blurRad="63500" dist="50800" dir="8100000" algn="tr" rotWithShape="0">
                <a:prstClr val="black">
                  <a:alpha val="35000"/>
                </a:prstClr>
              </a:outerShdw>
            </a:effectLst>
          </p:grpSpPr>
          <p:sp>
            <p:nvSpPr>
              <p:cNvPr id="32" name="同心圆 31"/>
              <p:cNvSpPr/>
              <p:nvPr/>
            </p:nvSpPr>
            <p:spPr>
              <a:xfrm>
                <a:off x="2555776" y="915566"/>
                <a:ext cx="1944216" cy="1944216"/>
              </a:xfrm>
              <a:prstGeom prst="donut">
                <a:avLst>
                  <a:gd name="adj" fmla="val 10097"/>
                </a:avLst>
              </a:prstGeom>
              <a:gradFill flip="none" rotWithShape="1">
                <a:gsLst>
                  <a:gs pos="0">
                    <a:schemeClr val="bg1"/>
                  </a:gs>
                  <a:gs pos="100000">
                    <a:schemeClr val="bg1">
                      <a:lumMod val="85000"/>
                    </a:schemeClr>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solidFill>
                  <a:cs typeface="+mn-ea"/>
                  <a:sym typeface="+mn-lt"/>
                </a:endParaRPr>
              </a:p>
            </p:txBody>
          </p:sp>
          <p:sp>
            <p:nvSpPr>
              <p:cNvPr id="33" name="同心圆 32"/>
              <p:cNvSpPr/>
              <p:nvPr/>
            </p:nvSpPr>
            <p:spPr>
              <a:xfrm>
                <a:off x="2733335" y="1093125"/>
                <a:ext cx="1589098" cy="1589098"/>
              </a:xfrm>
              <a:prstGeom prst="donut">
                <a:avLst>
                  <a:gd name="adj" fmla="val 12059"/>
                </a:avLst>
              </a:prstGeom>
              <a:gradFill flip="none" rotWithShape="1">
                <a:gsLst>
                  <a:gs pos="0">
                    <a:schemeClr val="bg1"/>
                  </a:gs>
                  <a:gs pos="100000">
                    <a:schemeClr val="bg1">
                      <a:lumMod val="85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solidFill>
                  <a:cs typeface="+mn-ea"/>
                  <a:sym typeface="+mn-lt"/>
                </a:endParaRPr>
              </a:p>
            </p:txBody>
          </p:sp>
        </p:grpSp>
        <p:sp>
          <p:nvSpPr>
            <p:cNvPr id="31" name="TextBox 30"/>
            <p:cNvSpPr txBox="1"/>
            <p:nvPr/>
          </p:nvSpPr>
          <p:spPr>
            <a:xfrm>
              <a:off x="1687876" y="1485936"/>
              <a:ext cx="725958" cy="541342"/>
            </a:xfrm>
            <a:prstGeom prst="rect">
              <a:avLst/>
            </a:prstGeom>
            <a:noFill/>
          </p:spPr>
          <p:txBody>
            <a:bodyPr wrap="square" rtlCol="0">
              <a:spAutoFit/>
            </a:bodyPr>
            <a:lstStyle>
              <a:defPPr>
                <a:defRPr lang="zh-CN"/>
              </a:defPPr>
              <a:lvl1pPr algn="ctr">
                <a:defRPr sz="1600" b="1">
                  <a:solidFill>
                    <a:schemeClr val="tx1">
                      <a:lumMod val="65000"/>
                      <a:lumOff val="35000"/>
                    </a:schemeClr>
                  </a:solidFill>
                  <a:effectLst>
                    <a:innerShdw blurRad="63500" dist="50800" dir="13500000">
                      <a:prstClr val="black">
                        <a:alpha val="50000"/>
                      </a:prstClr>
                    </a:innerShdw>
                  </a:effectLst>
                </a:defRPr>
              </a:lvl1pPr>
            </a:lstStyle>
            <a:p>
              <a:r>
                <a:rPr lang="zh-CN" altLang="en-US" sz="2800" dirty="0">
                  <a:solidFill>
                    <a:schemeClr val="bg1"/>
                  </a:solidFill>
                  <a:effectLst/>
                  <a:latin typeface="+mn-lt"/>
                  <a:ea typeface="+mn-ea"/>
                  <a:cs typeface="+mn-ea"/>
                  <a:sym typeface="+mn-lt"/>
                </a:rPr>
                <a:t>添加</a:t>
              </a:r>
              <a:endParaRPr lang="en-US" altLang="zh-CN" sz="2800" dirty="0">
                <a:solidFill>
                  <a:schemeClr val="bg1"/>
                </a:solidFill>
                <a:effectLst/>
                <a:latin typeface="+mn-lt"/>
                <a:ea typeface="+mn-ea"/>
                <a:cs typeface="+mn-ea"/>
                <a:sym typeface="+mn-lt"/>
              </a:endParaRPr>
            </a:p>
            <a:p>
              <a:r>
                <a:rPr lang="zh-CN" altLang="en-US" sz="2800" dirty="0">
                  <a:solidFill>
                    <a:schemeClr val="bg1"/>
                  </a:solidFill>
                  <a:effectLst/>
                  <a:latin typeface="+mn-lt"/>
                  <a:ea typeface="+mn-ea"/>
                  <a:cs typeface="+mn-ea"/>
                  <a:sym typeface="+mn-lt"/>
                </a:rPr>
                <a:t>文本</a:t>
              </a:r>
              <a:endParaRPr lang="zh-CN" altLang="en-US" sz="2800" dirty="0">
                <a:solidFill>
                  <a:schemeClr val="bg1"/>
                </a:solidFill>
                <a:effectLst/>
                <a:latin typeface="+mn-lt"/>
                <a:ea typeface="+mn-ea"/>
                <a:cs typeface="+mn-ea"/>
                <a:sym typeface="+mn-lt"/>
              </a:endParaRPr>
            </a:p>
          </p:txBody>
        </p:sp>
      </p:grpSp>
      <p:grpSp>
        <p:nvGrpSpPr>
          <p:cNvPr id="39" name="组合 38"/>
          <p:cNvGrpSpPr/>
          <p:nvPr/>
        </p:nvGrpSpPr>
        <p:grpSpPr>
          <a:xfrm>
            <a:off x="-107260" y="196218"/>
            <a:ext cx="1765509" cy="551354"/>
            <a:chOff x="520640" y="251297"/>
            <a:chExt cx="1766054" cy="551523"/>
          </a:xfrm>
        </p:grpSpPr>
        <p:sp>
          <p:nvSpPr>
            <p:cNvPr id="40" name="矩形 3"/>
            <p:cNvSpPr>
              <a:spLocks noChangeArrowheads="1"/>
            </p:cNvSpPr>
            <p:nvPr/>
          </p:nvSpPr>
          <p:spPr bwMode="auto">
            <a:xfrm>
              <a:off x="872616" y="251297"/>
              <a:ext cx="1062119" cy="346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61" tIns="34281" rIns="68561" bIns="34281">
              <a:spAutoFit/>
            </a:bodyPr>
            <a:lstStyle/>
            <a:p>
              <a:pPr algn="ctr" defTabSz="914400" fontAlgn="auto">
                <a:spcBef>
                  <a:spcPts val="0"/>
                </a:spcBef>
                <a:spcAft>
                  <a:spcPts val="0"/>
                </a:spcAft>
                <a:defRPr/>
              </a:pPr>
              <a:r>
                <a:rPr lang="zh-CN" altLang="en-US" kern="0" dirty="0">
                  <a:solidFill>
                    <a:schemeClr val="tx1">
                      <a:lumMod val="65000"/>
                      <a:lumOff val="35000"/>
                    </a:schemeClr>
                  </a:solidFill>
                  <a:latin typeface="+mn-lt"/>
                  <a:ea typeface="+mn-ea"/>
                  <a:cs typeface="+mn-ea"/>
                  <a:sym typeface="+mn-lt"/>
                </a:rPr>
                <a:t>项目前景</a:t>
              </a:r>
              <a:endParaRPr lang="zh-CN" altLang="en-US" kern="0" dirty="0">
                <a:solidFill>
                  <a:schemeClr val="tx1">
                    <a:lumMod val="65000"/>
                    <a:lumOff val="35000"/>
                  </a:schemeClr>
                </a:solidFill>
                <a:latin typeface="+mn-lt"/>
                <a:ea typeface="+mn-ea"/>
                <a:cs typeface="+mn-ea"/>
                <a:sym typeface="+mn-lt"/>
              </a:endParaRPr>
            </a:p>
          </p:txBody>
        </p:sp>
        <p:grpSp>
          <p:nvGrpSpPr>
            <p:cNvPr id="41" name="组合 40"/>
            <p:cNvGrpSpPr/>
            <p:nvPr/>
          </p:nvGrpSpPr>
          <p:grpSpPr>
            <a:xfrm>
              <a:off x="520640" y="515443"/>
              <a:ext cx="1766054" cy="287377"/>
              <a:chOff x="562081" y="425886"/>
              <a:chExt cx="1766054" cy="287377"/>
            </a:xfrm>
          </p:grpSpPr>
          <p:sp>
            <p:nvSpPr>
              <p:cNvPr id="42" name="文本框 31"/>
              <p:cNvSpPr>
                <a:spLocks noChangeArrowheads="1"/>
              </p:cNvSpPr>
              <p:nvPr/>
            </p:nvSpPr>
            <p:spPr bwMode="auto">
              <a:xfrm>
                <a:off x="562081" y="425886"/>
                <a:ext cx="1766054" cy="215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68" tIns="45682" rIns="91368" bIns="45682" numCol="1" anchor="t" anchorCtr="0" compatLnSpc="1">
                <a:spAutoFit/>
              </a:bodyPr>
              <a:lstStyle/>
              <a:p>
                <a:pPr algn="ctr" defTabSz="913765" fontAlgn="auto">
                  <a:spcBef>
                    <a:spcPts val="0"/>
                  </a:spcBef>
                  <a:spcAft>
                    <a:spcPts val="0"/>
                  </a:spcAft>
                  <a:defRPr/>
                </a:pPr>
                <a:r>
                  <a:rPr lang="en-US" altLang="zh-CN" sz="800" kern="0" dirty="0">
                    <a:solidFill>
                      <a:srgbClr val="FFFFFF">
                        <a:lumMod val="50000"/>
                      </a:srgbClr>
                    </a:solidFill>
                    <a:latin typeface="+mn-lt"/>
                    <a:ea typeface="+mn-ea"/>
                    <a:cs typeface="+mn-ea"/>
                    <a:sym typeface="+mn-lt"/>
                  </a:rPr>
                  <a:t>Project prospect</a:t>
                </a:r>
                <a:endParaRPr lang="zh-CN" altLang="en-US" sz="800" kern="0" dirty="0">
                  <a:solidFill>
                    <a:srgbClr val="FFFFFF">
                      <a:lumMod val="50000"/>
                    </a:srgbClr>
                  </a:solidFill>
                  <a:latin typeface="+mn-lt"/>
                  <a:ea typeface="+mn-ea"/>
                  <a:cs typeface="+mn-ea"/>
                  <a:sym typeface="+mn-lt"/>
                </a:endParaRPr>
              </a:p>
            </p:txBody>
          </p:sp>
          <p:grpSp>
            <p:nvGrpSpPr>
              <p:cNvPr id="43" name="组合 42"/>
              <p:cNvGrpSpPr/>
              <p:nvPr/>
            </p:nvGrpSpPr>
            <p:grpSpPr>
              <a:xfrm>
                <a:off x="931046" y="667544"/>
                <a:ext cx="1028125" cy="45719"/>
                <a:chOff x="688893" y="2574256"/>
                <a:chExt cx="7739508" cy="81111"/>
              </a:xfrm>
            </p:grpSpPr>
            <p:sp>
              <p:nvSpPr>
                <p:cNvPr id="44" name="Rectangle 4"/>
                <p:cNvSpPr/>
                <p:nvPr/>
              </p:nvSpPr>
              <p:spPr>
                <a:xfrm>
                  <a:off x="688893"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45" name="Rectangle 5"/>
                <p:cNvSpPr/>
                <p:nvPr/>
              </p:nvSpPr>
              <p:spPr>
                <a:xfrm>
                  <a:off x="2239021" y="2574256"/>
                  <a:ext cx="1539000" cy="81111"/>
                </a:xfrm>
                <a:prstGeom prst="rect">
                  <a:avLst/>
                </a:prstGeom>
                <a:solidFill>
                  <a:srgbClr val="00B0F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46" name="Rectangle 6"/>
                <p:cNvSpPr/>
                <p:nvPr/>
              </p:nvSpPr>
              <p:spPr>
                <a:xfrm>
                  <a:off x="3789153"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47" name="Rectangle 7"/>
                <p:cNvSpPr/>
                <p:nvPr/>
              </p:nvSpPr>
              <p:spPr>
                <a:xfrm>
                  <a:off x="5339276" y="2574256"/>
                  <a:ext cx="1539000" cy="81111"/>
                </a:xfrm>
                <a:prstGeom prst="rect">
                  <a:avLst/>
                </a:prstGeom>
                <a:solidFill>
                  <a:srgbClr val="00B0F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48" name="Rectangle 8"/>
                <p:cNvSpPr/>
                <p:nvPr/>
              </p:nvSpPr>
              <p:spPr>
                <a:xfrm>
                  <a:off x="6889401"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grpSp>
        </p:grpSp>
      </p:grpSp>
    </p:spTree>
  </p:cSld>
  <p:clrMapOvr>
    <a:masterClrMapping/>
  </p:clrMapOvr>
  <mc:AlternateContent xmlns:mc="http://schemas.openxmlformats.org/markup-compatibility/2006">
    <mc:Choice xmlns:p14="http://schemas.microsoft.com/office/powerpoint/2010/main" Requires="p14">
      <p:transition spd="slow" p14:dur="1600" advClick="0" advTm="0">
        <p14:gallery dir="l"/>
      </p:transition>
    </mc:Choice>
    <mc:Fallback>
      <p:transition spd="slow" advClick="0" advTm="0">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六边形 2"/>
          <p:cNvSpPr/>
          <p:nvPr/>
        </p:nvSpPr>
        <p:spPr>
          <a:xfrm>
            <a:off x="629048" y="2474188"/>
            <a:ext cx="1198866" cy="1033370"/>
          </a:xfrm>
          <a:prstGeom prst="hexagon">
            <a:avLst/>
          </a:prstGeom>
          <a:blipFill dpi="0" rotWithShape="1">
            <a:blip r:embed="rId1" cstate="print">
              <a:extLst>
                <a:ext uri="{28A0092B-C50C-407E-A947-70E740481C1C}">
                  <a14:useLocalDpi xmlns:a14="http://schemas.microsoft.com/office/drawing/2010/main" val="0"/>
                </a:ext>
              </a:extLst>
            </a:blip>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cs typeface="+mn-ea"/>
              <a:sym typeface="+mn-lt"/>
            </a:endParaRPr>
          </a:p>
        </p:txBody>
      </p:sp>
      <p:sp>
        <p:nvSpPr>
          <p:cNvPr id="4" name="六边形 3"/>
          <p:cNvSpPr/>
          <p:nvPr/>
        </p:nvSpPr>
        <p:spPr>
          <a:xfrm>
            <a:off x="2654536" y="1353044"/>
            <a:ext cx="1198866" cy="1033370"/>
          </a:xfrm>
          <a:prstGeom prst="hexagon">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cs typeface="+mn-ea"/>
              <a:sym typeface="+mn-lt"/>
            </a:endParaRPr>
          </a:p>
        </p:txBody>
      </p:sp>
      <p:sp>
        <p:nvSpPr>
          <p:cNvPr id="5" name="六边形 4"/>
          <p:cNvSpPr/>
          <p:nvPr/>
        </p:nvSpPr>
        <p:spPr>
          <a:xfrm>
            <a:off x="1641792" y="1911544"/>
            <a:ext cx="1198866" cy="1033370"/>
          </a:xfrm>
          <a:prstGeom prst="hexagon">
            <a:avLst/>
          </a:prstGeom>
          <a:solidFill>
            <a:srgbClr val="0070C0"/>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0" tIns="34290" rIns="0" bIns="34290" rtlCol="0" anchor="ctr"/>
          <a:lstStyle/>
          <a:p>
            <a:pPr algn="ctr"/>
            <a:r>
              <a:rPr lang="zh-CN" altLang="en-US" dirty="0">
                <a:solidFill>
                  <a:schemeClr val="bg1"/>
                </a:solidFill>
                <a:cs typeface="+mn-ea"/>
                <a:sym typeface="+mn-lt"/>
              </a:rPr>
              <a:t>沉稳</a:t>
            </a:r>
            <a:endParaRPr lang="zh-CN" altLang="en-US" dirty="0">
              <a:solidFill>
                <a:schemeClr val="bg1"/>
              </a:solidFill>
              <a:cs typeface="+mn-ea"/>
              <a:sym typeface="+mn-lt"/>
            </a:endParaRPr>
          </a:p>
        </p:txBody>
      </p:sp>
      <p:sp>
        <p:nvSpPr>
          <p:cNvPr id="6" name="六边形 5"/>
          <p:cNvSpPr/>
          <p:nvPr/>
        </p:nvSpPr>
        <p:spPr>
          <a:xfrm>
            <a:off x="1641792" y="3036832"/>
            <a:ext cx="1198866" cy="1033370"/>
          </a:xfrm>
          <a:prstGeom prst="hexagon">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cs typeface="+mn-ea"/>
              <a:sym typeface="+mn-lt"/>
            </a:endParaRPr>
          </a:p>
        </p:txBody>
      </p:sp>
      <p:sp>
        <p:nvSpPr>
          <p:cNvPr id="7" name="六边形 6"/>
          <p:cNvSpPr/>
          <p:nvPr/>
        </p:nvSpPr>
        <p:spPr>
          <a:xfrm>
            <a:off x="3667281" y="3036832"/>
            <a:ext cx="1198866" cy="1033370"/>
          </a:xfrm>
          <a:prstGeom prst="hexagon">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cs typeface="+mn-ea"/>
              <a:sym typeface="+mn-lt"/>
            </a:endParaRPr>
          </a:p>
        </p:txBody>
      </p:sp>
      <p:sp>
        <p:nvSpPr>
          <p:cNvPr id="8" name="TextBox 7"/>
          <p:cNvSpPr txBox="1"/>
          <p:nvPr/>
        </p:nvSpPr>
        <p:spPr>
          <a:xfrm>
            <a:off x="6354429" y="1203839"/>
            <a:ext cx="1914296" cy="549381"/>
          </a:xfrm>
          <a:prstGeom prst="rect">
            <a:avLst/>
          </a:prstGeom>
          <a:noFill/>
        </p:spPr>
        <p:txBody>
          <a:bodyPr wrap="square" lIns="68580" tIns="34290" rIns="68580" bIns="34290" rtlCol="0">
            <a:spAutoFit/>
          </a:bodyPr>
          <a:lstStyle/>
          <a:p>
            <a:pPr>
              <a:lnSpc>
                <a:spcPct val="130000"/>
              </a:lnSpc>
            </a:pPr>
            <a:r>
              <a:rPr lang="zh-CN" altLang="en-US" sz="800" dirty="0">
                <a:solidFill>
                  <a:schemeClr val="tx1">
                    <a:lumMod val="65000"/>
                    <a:lumOff val="35000"/>
                  </a:schemeClr>
                </a:solidFill>
                <a:latin typeface="+mn-lt"/>
                <a:ea typeface="+mn-ea"/>
                <a:cs typeface="+mn-ea"/>
                <a:sym typeface="+mn-lt"/>
              </a:rPr>
              <a:t>您的内容打在这里，或者通过复制您的文本后，在此框中选择粘贴，并选择只保留文字。您的内容打在这里。</a:t>
            </a:r>
            <a:endParaRPr lang="zh-CN" altLang="en-US" sz="800" dirty="0">
              <a:solidFill>
                <a:schemeClr val="tx1">
                  <a:lumMod val="65000"/>
                  <a:lumOff val="35000"/>
                </a:schemeClr>
              </a:solidFill>
              <a:latin typeface="+mn-lt"/>
              <a:ea typeface="+mn-ea"/>
              <a:cs typeface="+mn-ea"/>
              <a:sym typeface="+mn-lt"/>
            </a:endParaRPr>
          </a:p>
        </p:txBody>
      </p:sp>
      <p:sp>
        <p:nvSpPr>
          <p:cNvPr id="9" name="TextBox 8"/>
          <p:cNvSpPr txBox="1"/>
          <p:nvPr/>
        </p:nvSpPr>
        <p:spPr>
          <a:xfrm>
            <a:off x="6354431" y="949851"/>
            <a:ext cx="756182" cy="224036"/>
          </a:xfrm>
          <a:prstGeom prst="rect">
            <a:avLst/>
          </a:prstGeom>
          <a:noFill/>
        </p:spPr>
        <p:txBody>
          <a:bodyPr wrap="square" lIns="68580" tIns="0" rIns="68580" bIns="0" rtlCol="0" anchor="t">
            <a:spAutoFit/>
          </a:bodyPr>
          <a:lstStyle/>
          <a:p>
            <a:pPr>
              <a:lnSpc>
                <a:spcPct val="150000"/>
              </a:lnSpc>
            </a:pPr>
            <a:r>
              <a:rPr lang="zh-CN" altLang="en-US" sz="1100" dirty="0">
                <a:solidFill>
                  <a:schemeClr val="tx1">
                    <a:lumMod val="75000"/>
                    <a:lumOff val="25000"/>
                  </a:schemeClr>
                </a:solidFill>
                <a:latin typeface="+mn-lt"/>
                <a:ea typeface="+mn-ea"/>
                <a:cs typeface="+mn-ea"/>
                <a:sym typeface="+mn-lt"/>
              </a:rPr>
              <a:t>添加标题</a:t>
            </a:r>
            <a:endParaRPr lang="zh-CN" altLang="en-US" sz="1100" dirty="0">
              <a:solidFill>
                <a:schemeClr val="tx1">
                  <a:lumMod val="75000"/>
                  <a:lumOff val="25000"/>
                </a:schemeClr>
              </a:solidFill>
              <a:latin typeface="+mn-lt"/>
              <a:ea typeface="+mn-ea"/>
              <a:cs typeface="+mn-ea"/>
              <a:sym typeface="+mn-lt"/>
            </a:endParaRPr>
          </a:p>
        </p:txBody>
      </p:sp>
      <p:sp>
        <p:nvSpPr>
          <p:cNvPr id="10" name="TextBox 9"/>
          <p:cNvSpPr txBox="1"/>
          <p:nvPr/>
        </p:nvSpPr>
        <p:spPr>
          <a:xfrm>
            <a:off x="6354429" y="2116755"/>
            <a:ext cx="1914296" cy="549381"/>
          </a:xfrm>
          <a:prstGeom prst="rect">
            <a:avLst/>
          </a:prstGeom>
          <a:noFill/>
        </p:spPr>
        <p:txBody>
          <a:bodyPr wrap="square" lIns="68580" tIns="34290" rIns="68580" bIns="34290" rtlCol="0">
            <a:spAutoFit/>
          </a:bodyPr>
          <a:lstStyle/>
          <a:p>
            <a:pPr>
              <a:lnSpc>
                <a:spcPct val="130000"/>
              </a:lnSpc>
            </a:pPr>
            <a:r>
              <a:rPr lang="zh-CN" altLang="en-US" sz="800" dirty="0">
                <a:solidFill>
                  <a:schemeClr val="tx1">
                    <a:lumMod val="65000"/>
                    <a:lumOff val="35000"/>
                  </a:schemeClr>
                </a:solidFill>
                <a:latin typeface="+mn-lt"/>
                <a:ea typeface="+mn-ea"/>
                <a:cs typeface="+mn-ea"/>
                <a:sym typeface="+mn-lt"/>
              </a:rPr>
              <a:t>您的内容打在这里，或者通过复制您的文本后，在此框中选择粘贴，并选择只保留文字。您的内容打在这里。</a:t>
            </a:r>
            <a:endParaRPr lang="zh-CN" altLang="en-US" sz="800" dirty="0">
              <a:solidFill>
                <a:schemeClr val="tx1">
                  <a:lumMod val="65000"/>
                  <a:lumOff val="35000"/>
                </a:schemeClr>
              </a:solidFill>
              <a:latin typeface="+mn-lt"/>
              <a:ea typeface="+mn-ea"/>
              <a:cs typeface="+mn-ea"/>
              <a:sym typeface="+mn-lt"/>
            </a:endParaRPr>
          </a:p>
        </p:txBody>
      </p:sp>
      <p:sp>
        <p:nvSpPr>
          <p:cNvPr id="11" name="TextBox 10"/>
          <p:cNvSpPr txBox="1"/>
          <p:nvPr/>
        </p:nvSpPr>
        <p:spPr>
          <a:xfrm>
            <a:off x="6354431" y="1862767"/>
            <a:ext cx="756182" cy="224036"/>
          </a:xfrm>
          <a:prstGeom prst="rect">
            <a:avLst/>
          </a:prstGeom>
          <a:noFill/>
        </p:spPr>
        <p:txBody>
          <a:bodyPr wrap="square" lIns="68580" tIns="0" rIns="68580" bIns="0" rtlCol="0" anchor="t">
            <a:spAutoFit/>
          </a:bodyPr>
          <a:lstStyle/>
          <a:p>
            <a:pPr>
              <a:lnSpc>
                <a:spcPct val="150000"/>
              </a:lnSpc>
            </a:pPr>
            <a:r>
              <a:rPr lang="zh-CN" altLang="en-US" sz="1100" dirty="0">
                <a:solidFill>
                  <a:schemeClr val="tx1">
                    <a:lumMod val="75000"/>
                    <a:lumOff val="25000"/>
                  </a:schemeClr>
                </a:solidFill>
                <a:latin typeface="+mn-lt"/>
                <a:ea typeface="+mn-ea"/>
                <a:cs typeface="+mn-ea"/>
                <a:sym typeface="+mn-lt"/>
              </a:rPr>
              <a:t>添加标题</a:t>
            </a:r>
            <a:endParaRPr lang="zh-CN" altLang="en-US" sz="1100" dirty="0">
              <a:solidFill>
                <a:schemeClr val="tx1">
                  <a:lumMod val="75000"/>
                  <a:lumOff val="25000"/>
                </a:schemeClr>
              </a:solidFill>
              <a:latin typeface="+mn-lt"/>
              <a:ea typeface="+mn-ea"/>
              <a:cs typeface="+mn-ea"/>
              <a:sym typeface="+mn-lt"/>
            </a:endParaRPr>
          </a:p>
        </p:txBody>
      </p:sp>
      <p:sp>
        <p:nvSpPr>
          <p:cNvPr id="12" name="TextBox 11"/>
          <p:cNvSpPr txBox="1"/>
          <p:nvPr/>
        </p:nvSpPr>
        <p:spPr>
          <a:xfrm>
            <a:off x="6354429" y="3029672"/>
            <a:ext cx="1914296" cy="549381"/>
          </a:xfrm>
          <a:prstGeom prst="rect">
            <a:avLst/>
          </a:prstGeom>
          <a:noFill/>
        </p:spPr>
        <p:txBody>
          <a:bodyPr wrap="square" lIns="68580" tIns="34290" rIns="68580" bIns="34290" rtlCol="0">
            <a:spAutoFit/>
          </a:bodyPr>
          <a:lstStyle/>
          <a:p>
            <a:pPr>
              <a:lnSpc>
                <a:spcPct val="130000"/>
              </a:lnSpc>
            </a:pPr>
            <a:r>
              <a:rPr lang="zh-CN" altLang="en-US" sz="800" dirty="0">
                <a:solidFill>
                  <a:schemeClr val="tx1">
                    <a:lumMod val="65000"/>
                    <a:lumOff val="35000"/>
                  </a:schemeClr>
                </a:solidFill>
                <a:latin typeface="+mn-lt"/>
                <a:ea typeface="+mn-ea"/>
                <a:cs typeface="+mn-ea"/>
                <a:sym typeface="+mn-lt"/>
              </a:rPr>
              <a:t>您的内容打在这里，或者通过复制您的文本后，在此框中选择粘贴，并选择只保留文字。您的内容打在这里。</a:t>
            </a:r>
            <a:endParaRPr lang="zh-CN" altLang="en-US" sz="800" dirty="0">
              <a:solidFill>
                <a:schemeClr val="tx1">
                  <a:lumMod val="65000"/>
                  <a:lumOff val="35000"/>
                </a:schemeClr>
              </a:solidFill>
              <a:latin typeface="+mn-lt"/>
              <a:ea typeface="+mn-ea"/>
              <a:cs typeface="+mn-ea"/>
              <a:sym typeface="+mn-lt"/>
            </a:endParaRPr>
          </a:p>
        </p:txBody>
      </p:sp>
      <p:sp>
        <p:nvSpPr>
          <p:cNvPr id="13" name="TextBox 12"/>
          <p:cNvSpPr txBox="1"/>
          <p:nvPr/>
        </p:nvSpPr>
        <p:spPr>
          <a:xfrm>
            <a:off x="6354431" y="2775684"/>
            <a:ext cx="756182" cy="224036"/>
          </a:xfrm>
          <a:prstGeom prst="rect">
            <a:avLst/>
          </a:prstGeom>
          <a:noFill/>
        </p:spPr>
        <p:txBody>
          <a:bodyPr wrap="square" lIns="68580" tIns="0" rIns="68580" bIns="0" rtlCol="0" anchor="t">
            <a:spAutoFit/>
          </a:bodyPr>
          <a:lstStyle/>
          <a:p>
            <a:pPr>
              <a:lnSpc>
                <a:spcPct val="150000"/>
              </a:lnSpc>
            </a:pPr>
            <a:r>
              <a:rPr lang="zh-CN" altLang="en-US" sz="1100" dirty="0">
                <a:solidFill>
                  <a:schemeClr val="tx1">
                    <a:lumMod val="75000"/>
                    <a:lumOff val="25000"/>
                  </a:schemeClr>
                </a:solidFill>
                <a:latin typeface="+mn-lt"/>
                <a:ea typeface="+mn-ea"/>
                <a:cs typeface="+mn-ea"/>
                <a:sym typeface="+mn-lt"/>
              </a:rPr>
              <a:t>添加标题</a:t>
            </a:r>
            <a:endParaRPr lang="zh-CN" altLang="en-US" sz="1100" dirty="0">
              <a:solidFill>
                <a:schemeClr val="tx1">
                  <a:lumMod val="75000"/>
                  <a:lumOff val="25000"/>
                </a:schemeClr>
              </a:solidFill>
              <a:latin typeface="+mn-lt"/>
              <a:ea typeface="+mn-ea"/>
              <a:cs typeface="+mn-ea"/>
              <a:sym typeface="+mn-lt"/>
            </a:endParaRPr>
          </a:p>
        </p:txBody>
      </p:sp>
      <p:sp>
        <p:nvSpPr>
          <p:cNvPr id="14" name="TextBox 13"/>
          <p:cNvSpPr txBox="1"/>
          <p:nvPr/>
        </p:nvSpPr>
        <p:spPr>
          <a:xfrm>
            <a:off x="6354429" y="3942588"/>
            <a:ext cx="1914296" cy="549381"/>
          </a:xfrm>
          <a:prstGeom prst="rect">
            <a:avLst/>
          </a:prstGeom>
          <a:noFill/>
        </p:spPr>
        <p:txBody>
          <a:bodyPr wrap="square" lIns="68580" tIns="34290" rIns="68580" bIns="34290" rtlCol="0">
            <a:spAutoFit/>
          </a:bodyPr>
          <a:lstStyle/>
          <a:p>
            <a:pPr>
              <a:lnSpc>
                <a:spcPct val="130000"/>
              </a:lnSpc>
            </a:pPr>
            <a:r>
              <a:rPr lang="zh-CN" altLang="en-US" sz="800" dirty="0">
                <a:solidFill>
                  <a:schemeClr val="tx1">
                    <a:lumMod val="65000"/>
                    <a:lumOff val="35000"/>
                  </a:schemeClr>
                </a:solidFill>
                <a:latin typeface="+mn-lt"/>
                <a:ea typeface="+mn-ea"/>
                <a:cs typeface="+mn-ea"/>
                <a:sym typeface="+mn-lt"/>
              </a:rPr>
              <a:t>您的内容打在这里，或者通过复制您的文本后，在此框中选择粘贴，并选择只保留文字。您的内容打在这里。</a:t>
            </a:r>
            <a:endParaRPr lang="zh-CN" altLang="en-US" sz="800" dirty="0">
              <a:solidFill>
                <a:schemeClr val="tx1">
                  <a:lumMod val="65000"/>
                  <a:lumOff val="35000"/>
                </a:schemeClr>
              </a:solidFill>
              <a:latin typeface="+mn-lt"/>
              <a:ea typeface="+mn-ea"/>
              <a:cs typeface="+mn-ea"/>
              <a:sym typeface="+mn-lt"/>
            </a:endParaRPr>
          </a:p>
        </p:txBody>
      </p:sp>
      <p:sp>
        <p:nvSpPr>
          <p:cNvPr id="15" name="TextBox 14"/>
          <p:cNvSpPr txBox="1"/>
          <p:nvPr/>
        </p:nvSpPr>
        <p:spPr>
          <a:xfrm>
            <a:off x="6354431" y="3688600"/>
            <a:ext cx="756182" cy="224036"/>
          </a:xfrm>
          <a:prstGeom prst="rect">
            <a:avLst/>
          </a:prstGeom>
          <a:noFill/>
        </p:spPr>
        <p:txBody>
          <a:bodyPr wrap="square" lIns="68580" tIns="0" rIns="68580" bIns="0" rtlCol="0" anchor="t">
            <a:spAutoFit/>
          </a:bodyPr>
          <a:lstStyle/>
          <a:p>
            <a:pPr>
              <a:lnSpc>
                <a:spcPct val="150000"/>
              </a:lnSpc>
            </a:pPr>
            <a:r>
              <a:rPr lang="zh-CN" altLang="en-US" sz="1100" dirty="0">
                <a:solidFill>
                  <a:schemeClr val="tx1">
                    <a:lumMod val="75000"/>
                    <a:lumOff val="25000"/>
                  </a:schemeClr>
                </a:solidFill>
                <a:latin typeface="+mn-lt"/>
                <a:ea typeface="+mn-ea"/>
                <a:cs typeface="+mn-ea"/>
                <a:sym typeface="+mn-lt"/>
              </a:rPr>
              <a:t>添加标题</a:t>
            </a:r>
            <a:endParaRPr lang="zh-CN" altLang="en-US" sz="1100" dirty="0">
              <a:solidFill>
                <a:schemeClr val="tx1">
                  <a:lumMod val="75000"/>
                  <a:lumOff val="25000"/>
                </a:schemeClr>
              </a:solidFill>
              <a:latin typeface="+mn-lt"/>
              <a:ea typeface="+mn-ea"/>
              <a:cs typeface="+mn-ea"/>
              <a:sym typeface="+mn-lt"/>
            </a:endParaRPr>
          </a:p>
        </p:txBody>
      </p:sp>
      <p:sp>
        <p:nvSpPr>
          <p:cNvPr id="16" name="六边形 15"/>
          <p:cNvSpPr/>
          <p:nvPr/>
        </p:nvSpPr>
        <p:spPr>
          <a:xfrm>
            <a:off x="2654536" y="2470045"/>
            <a:ext cx="1198866" cy="1033370"/>
          </a:xfrm>
          <a:prstGeom prst="hexagon">
            <a:avLst/>
          </a:prstGeom>
          <a:solidFill>
            <a:srgbClr val="00B0F0"/>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0" tIns="34290" rIns="0" bIns="34290" rtlCol="0" anchor="ctr"/>
          <a:lstStyle/>
          <a:p>
            <a:pPr algn="ctr"/>
            <a:r>
              <a:rPr lang="zh-CN" altLang="en-US" dirty="0">
                <a:solidFill>
                  <a:schemeClr val="bg1"/>
                </a:solidFill>
                <a:cs typeface="+mn-ea"/>
                <a:sym typeface="+mn-lt"/>
              </a:rPr>
              <a:t>专业</a:t>
            </a:r>
            <a:endParaRPr lang="zh-CN" altLang="en-US" dirty="0">
              <a:solidFill>
                <a:schemeClr val="bg1"/>
              </a:solidFill>
              <a:cs typeface="+mn-ea"/>
              <a:sym typeface="+mn-lt"/>
            </a:endParaRPr>
          </a:p>
        </p:txBody>
      </p:sp>
      <p:sp>
        <p:nvSpPr>
          <p:cNvPr id="17" name="六边形 16"/>
          <p:cNvSpPr/>
          <p:nvPr/>
        </p:nvSpPr>
        <p:spPr>
          <a:xfrm>
            <a:off x="3667281" y="1911544"/>
            <a:ext cx="1198866" cy="1033370"/>
          </a:xfrm>
          <a:prstGeom prst="hexagon">
            <a:avLst/>
          </a:prstGeom>
          <a:solidFill>
            <a:srgbClr val="0070C0"/>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0" tIns="34290" rIns="0" bIns="34290" rtlCol="0" anchor="ctr"/>
          <a:lstStyle/>
          <a:p>
            <a:pPr algn="ctr"/>
            <a:r>
              <a:rPr lang="zh-CN" altLang="en-US" dirty="0">
                <a:solidFill>
                  <a:schemeClr val="bg1"/>
                </a:solidFill>
                <a:cs typeface="+mn-ea"/>
                <a:sym typeface="+mn-lt"/>
              </a:rPr>
              <a:t>效率</a:t>
            </a:r>
            <a:endParaRPr lang="zh-CN" altLang="en-US" dirty="0">
              <a:solidFill>
                <a:schemeClr val="bg1"/>
              </a:solidFill>
              <a:cs typeface="+mn-ea"/>
              <a:sym typeface="+mn-lt"/>
            </a:endParaRPr>
          </a:p>
        </p:txBody>
      </p:sp>
      <p:sp>
        <p:nvSpPr>
          <p:cNvPr id="18" name="六边形 17"/>
          <p:cNvSpPr/>
          <p:nvPr/>
        </p:nvSpPr>
        <p:spPr>
          <a:xfrm>
            <a:off x="4680026" y="2474188"/>
            <a:ext cx="1198866" cy="1033370"/>
          </a:xfrm>
          <a:prstGeom prst="hexagon">
            <a:avLst/>
          </a:prstGeom>
          <a:solidFill>
            <a:srgbClr val="00B0F0"/>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0" tIns="34290" rIns="0" bIns="34290" rtlCol="0" anchor="ctr"/>
          <a:lstStyle/>
          <a:p>
            <a:pPr algn="ctr"/>
            <a:r>
              <a:rPr lang="zh-CN" altLang="en-US" dirty="0">
                <a:solidFill>
                  <a:schemeClr val="bg1"/>
                </a:solidFill>
                <a:cs typeface="+mn-ea"/>
                <a:sym typeface="+mn-lt"/>
              </a:rPr>
              <a:t>业绩</a:t>
            </a:r>
            <a:endParaRPr lang="zh-CN" altLang="en-US" dirty="0">
              <a:solidFill>
                <a:schemeClr val="bg1"/>
              </a:solidFill>
              <a:cs typeface="+mn-ea"/>
              <a:sym typeface="+mn-lt"/>
            </a:endParaRPr>
          </a:p>
        </p:txBody>
      </p:sp>
      <p:grpSp>
        <p:nvGrpSpPr>
          <p:cNvPr id="19" name="组合 18"/>
          <p:cNvGrpSpPr/>
          <p:nvPr/>
        </p:nvGrpSpPr>
        <p:grpSpPr>
          <a:xfrm>
            <a:off x="-107260" y="196218"/>
            <a:ext cx="1765509" cy="551354"/>
            <a:chOff x="520640" y="251297"/>
            <a:chExt cx="1766054" cy="551523"/>
          </a:xfrm>
        </p:grpSpPr>
        <p:sp>
          <p:nvSpPr>
            <p:cNvPr id="20" name="矩形 3"/>
            <p:cNvSpPr>
              <a:spLocks noChangeArrowheads="1"/>
            </p:cNvSpPr>
            <p:nvPr/>
          </p:nvSpPr>
          <p:spPr bwMode="auto">
            <a:xfrm>
              <a:off x="872616" y="251297"/>
              <a:ext cx="1062119" cy="346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61" tIns="34281" rIns="68561" bIns="34281">
              <a:spAutoFit/>
            </a:bodyPr>
            <a:lstStyle/>
            <a:p>
              <a:pPr algn="ctr" defTabSz="914400" fontAlgn="auto">
                <a:spcBef>
                  <a:spcPts val="0"/>
                </a:spcBef>
                <a:spcAft>
                  <a:spcPts val="0"/>
                </a:spcAft>
                <a:defRPr/>
              </a:pPr>
              <a:r>
                <a:rPr lang="zh-CN" altLang="en-US" kern="0" dirty="0">
                  <a:solidFill>
                    <a:schemeClr val="tx1">
                      <a:lumMod val="65000"/>
                      <a:lumOff val="35000"/>
                    </a:schemeClr>
                  </a:solidFill>
                  <a:latin typeface="+mn-lt"/>
                  <a:ea typeface="+mn-ea"/>
                  <a:cs typeface="+mn-ea"/>
                  <a:sym typeface="+mn-lt"/>
                </a:rPr>
                <a:t>项目展示</a:t>
              </a:r>
              <a:endParaRPr lang="zh-CN" altLang="en-US" kern="0" dirty="0">
                <a:solidFill>
                  <a:schemeClr val="tx1">
                    <a:lumMod val="65000"/>
                    <a:lumOff val="35000"/>
                  </a:schemeClr>
                </a:solidFill>
                <a:latin typeface="+mn-lt"/>
                <a:ea typeface="+mn-ea"/>
                <a:cs typeface="+mn-ea"/>
                <a:sym typeface="+mn-lt"/>
              </a:endParaRPr>
            </a:p>
          </p:txBody>
        </p:sp>
        <p:grpSp>
          <p:nvGrpSpPr>
            <p:cNvPr id="21" name="组合 20"/>
            <p:cNvGrpSpPr/>
            <p:nvPr/>
          </p:nvGrpSpPr>
          <p:grpSpPr>
            <a:xfrm>
              <a:off x="520640" y="515443"/>
              <a:ext cx="1766054" cy="287377"/>
              <a:chOff x="562081" y="425886"/>
              <a:chExt cx="1766054" cy="287377"/>
            </a:xfrm>
          </p:grpSpPr>
          <p:sp>
            <p:nvSpPr>
              <p:cNvPr id="22" name="文本框 31"/>
              <p:cNvSpPr>
                <a:spLocks noChangeArrowheads="1"/>
              </p:cNvSpPr>
              <p:nvPr/>
            </p:nvSpPr>
            <p:spPr bwMode="auto">
              <a:xfrm>
                <a:off x="562081" y="425886"/>
                <a:ext cx="1766054" cy="215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68" tIns="45682" rIns="91368" bIns="45682" numCol="1" anchor="t" anchorCtr="0" compatLnSpc="1">
                <a:spAutoFit/>
              </a:bodyPr>
              <a:lstStyle/>
              <a:p>
                <a:pPr algn="ctr" defTabSz="913765" fontAlgn="auto">
                  <a:spcBef>
                    <a:spcPts val="0"/>
                  </a:spcBef>
                  <a:spcAft>
                    <a:spcPts val="0"/>
                  </a:spcAft>
                  <a:defRPr/>
                </a:pPr>
                <a:r>
                  <a:rPr lang="en-US" altLang="zh-CN" sz="800" kern="0" dirty="0">
                    <a:solidFill>
                      <a:srgbClr val="FFFFFF">
                        <a:lumMod val="50000"/>
                      </a:srgbClr>
                    </a:solidFill>
                    <a:latin typeface="+mn-lt"/>
                    <a:ea typeface="+mn-ea"/>
                    <a:cs typeface="+mn-ea"/>
                    <a:sym typeface="+mn-lt"/>
                  </a:rPr>
                  <a:t>Project presentation</a:t>
                </a:r>
                <a:endParaRPr lang="zh-CN" altLang="en-US" sz="800" kern="0" dirty="0">
                  <a:solidFill>
                    <a:srgbClr val="FFFFFF">
                      <a:lumMod val="50000"/>
                    </a:srgbClr>
                  </a:solidFill>
                  <a:latin typeface="+mn-lt"/>
                  <a:ea typeface="+mn-ea"/>
                  <a:cs typeface="+mn-ea"/>
                  <a:sym typeface="+mn-lt"/>
                </a:endParaRPr>
              </a:p>
            </p:txBody>
          </p:sp>
          <p:grpSp>
            <p:nvGrpSpPr>
              <p:cNvPr id="23" name="组合 22"/>
              <p:cNvGrpSpPr/>
              <p:nvPr/>
            </p:nvGrpSpPr>
            <p:grpSpPr>
              <a:xfrm>
                <a:off x="931046" y="667544"/>
                <a:ext cx="1028125" cy="45719"/>
                <a:chOff x="688893" y="2574256"/>
                <a:chExt cx="7739508" cy="81111"/>
              </a:xfrm>
            </p:grpSpPr>
            <p:sp>
              <p:nvSpPr>
                <p:cNvPr id="24" name="Rectangle 4"/>
                <p:cNvSpPr/>
                <p:nvPr/>
              </p:nvSpPr>
              <p:spPr>
                <a:xfrm>
                  <a:off x="688893"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25" name="Rectangle 5"/>
                <p:cNvSpPr/>
                <p:nvPr/>
              </p:nvSpPr>
              <p:spPr>
                <a:xfrm>
                  <a:off x="2239021" y="2574256"/>
                  <a:ext cx="1539000" cy="81111"/>
                </a:xfrm>
                <a:prstGeom prst="rect">
                  <a:avLst/>
                </a:prstGeom>
                <a:solidFill>
                  <a:srgbClr val="00B0F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26" name="Rectangle 6"/>
                <p:cNvSpPr/>
                <p:nvPr/>
              </p:nvSpPr>
              <p:spPr>
                <a:xfrm>
                  <a:off x="3789153"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27" name="Rectangle 7"/>
                <p:cNvSpPr/>
                <p:nvPr/>
              </p:nvSpPr>
              <p:spPr>
                <a:xfrm>
                  <a:off x="5339276" y="2574256"/>
                  <a:ext cx="1539000" cy="81111"/>
                </a:xfrm>
                <a:prstGeom prst="rect">
                  <a:avLst/>
                </a:prstGeom>
                <a:solidFill>
                  <a:srgbClr val="00B0F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28" name="Rectangle 8"/>
                <p:cNvSpPr/>
                <p:nvPr/>
              </p:nvSpPr>
              <p:spPr>
                <a:xfrm>
                  <a:off x="6889401"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grpSp>
        </p:grpSp>
      </p:grpSp>
    </p:spTree>
  </p:cSld>
  <p:clrMapOvr>
    <a:masterClrMapping/>
  </p:clrMapOvr>
  <p:transition spd="slow">
    <p:push/>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图片 5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335448" y="2007267"/>
            <a:ext cx="1777879" cy="1087609"/>
          </a:xfrm>
          <a:prstGeom prst="rect">
            <a:avLst/>
          </a:prstGeom>
        </p:spPr>
      </p:pic>
      <p:pic>
        <p:nvPicPr>
          <p:cNvPr id="53"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4211960" y="3352928"/>
            <a:ext cx="1732496" cy="974528"/>
          </a:xfrm>
          <a:prstGeom prst="rect">
            <a:avLst/>
          </a:prstGeom>
          <a:noFill/>
        </p:spPr>
      </p:pic>
      <p:pic>
        <p:nvPicPr>
          <p:cNvPr id="54"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94075" y="3256569"/>
            <a:ext cx="1751556" cy="1167247"/>
          </a:xfrm>
          <a:prstGeom prst="rect">
            <a:avLst/>
          </a:prstGeom>
          <a:noFill/>
          <a:ln>
            <a:noFill/>
          </a:ln>
        </p:spPr>
      </p:pic>
      <p:grpSp>
        <p:nvGrpSpPr>
          <p:cNvPr id="55" name="组合 54"/>
          <p:cNvGrpSpPr/>
          <p:nvPr/>
        </p:nvGrpSpPr>
        <p:grpSpPr>
          <a:xfrm>
            <a:off x="4211960" y="1936004"/>
            <a:ext cx="1732496" cy="1222040"/>
            <a:chOff x="3946913" y="1827911"/>
            <a:chExt cx="1958168" cy="1283142"/>
          </a:xfrm>
        </p:grpSpPr>
        <p:sp>
          <p:nvSpPr>
            <p:cNvPr id="56" name="矩形 55"/>
            <p:cNvSpPr/>
            <p:nvPr/>
          </p:nvSpPr>
          <p:spPr>
            <a:xfrm>
              <a:off x="3946913" y="1827911"/>
              <a:ext cx="1958168" cy="1283142"/>
            </a:xfrm>
            <a:prstGeom prst="rect">
              <a:avLst/>
            </a:prstGeom>
            <a:solidFill>
              <a:srgbClr val="0070C0"/>
            </a:solidFill>
          </p:spPr>
          <p:style>
            <a:lnRef idx="3">
              <a:schemeClr val="lt1"/>
            </a:lnRef>
            <a:fillRef idx="1">
              <a:schemeClr val="accent4"/>
            </a:fillRef>
            <a:effectRef idx="1">
              <a:schemeClr val="accent4"/>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863600">
                <a:defRPr/>
              </a:pPr>
              <a:endParaRPr lang="zh-CN" altLang="en-US" sz="1300">
                <a:solidFill>
                  <a:schemeClr val="bg1"/>
                </a:solidFill>
                <a:cs typeface="+mn-ea"/>
                <a:sym typeface="+mn-lt"/>
              </a:endParaRPr>
            </a:p>
          </p:txBody>
        </p:sp>
        <p:sp>
          <p:nvSpPr>
            <p:cNvPr id="57" name="TextBox 17"/>
            <p:cNvSpPr txBox="1">
              <a:spLocks noChangeArrowheads="1"/>
            </p:cNvSpPr>
            <p:nvPr/>
          </p:nvSpPr>
          <p:spPr bwMode="auto">
            <a:xfrm flipH="1">
              <a:off x="4238882" y="2259958"/>
              <a:ext cx="1661334" cy="420116"/>
            </a:xfrm>
            <a:prstGeom prst="rect">
              <a:avLst/>
            </a:prstGeom>
            <a:noFill/>
            <a:ln>
              <a:no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63600">
                <a:defRPr/>
              </a:pPr>
              <a:r>
                <a:rPr lang="zh-CN" altLang="en-US" sz="2000" b="1" kern="0" dirty="0">
                  <a:solidFill>
                    <a:schemeClr val="bg1"/>
                  </a:solidFill>
                  <a:cs typeface="+mn-ea"/>
                  <a:sym typeface="+mn-lt"/>
                </a:rPr>
                <a:t>填加文字</a:t>
              </a:r>
              <a:endParaRPr lang="en-US" altLang="zh-CN" sz="2000" b="1" kern="0" dirty="0">
                <a:solidFill>
                  <a:schemeClr val="bg1"/>
                </a:solidFill>
                <a:cs typeface="+mn-ea"/>
                <a:sym typeface="+mn-lt"/>
              </a:endParaRPr>
            </a:p>
          </p:txBody>
        </p:sp>
      </p:grpSp>
      <p:grpSp>
        <p:nvGrpSpPr>
          <p:cNvPr id="58" name="组合 57"/>
          <p:cNvGrpSpPr/>
          <p:nvPr/>
        </p:nvGrpSpPr>
        <p:grpSpPr>
          <a:xfrm>
            <a:off x="494076" y="1936004"/>
            <a:ext cx="1751556" cy="1222040"/>
            <a:chOff x="0" y="2095862"/>
            <a:chExt cx="1979711" cy="1283142"/>
          </a:xfrm>
        </p:grpSpPr>
        <p:sp>
          <p:nvSpPr>
            <p:cNvPr id="59" name="矩形 58"/>
            <p:cNvSpPr/>
            <p:nvPr/>
          </p:nvSpPr>
          <p:spPr>
            <a:xfrm>
              <a:off x="0" y="2095862"/>
              <a:ext cx="1979711" cy="1283142"/>
            </a:xfrm>
            <a:prstGeom prst="rect">
              <a:avLst/>
            </a:prstGeom>
            <a:solidFill>
              <a:srgbClr val="0070C0"/>
            </a:solidFill>
          </p:spPr>
          <p:style>
            <a:lnRef idx="3">
              <a:schemeClr val="lt1"/>
            </a:lnRef>
            <a:fillRef idx="1">
              <a:schemeClr val="accent6"/>
            </a:fillRef>
            <a:effectRef idx="1">
              <a:schemeClr val="accent6"/>
            </a:effectRef>
            <a:fontRef idx="minor">
              <a:schemeClr val="lt1"/>
            </a:fontRef>
          </p:style>
          <p:txBody>
            <a:bodyPr rtlCol="0" anchor="ctr"/>
            <a:lstStyle/>
            <a:p>
              <a:pPr algn="ctr"/>
              <a:endParaRPr lang="zh-CN" altLang="en-US">
                <a:cs typeface="+mn-ea"/>
                <a:sym typeface="+mn-lt"/>
              </a:endParaRPr>
            </a:p>
          </p:txBody>
        </p:sp>
        <p:sp>
          <p:nvSpPr>
            <p:cNvPr id="60" name="TextBox 18"/>
            <p:cNvSpPr txBox="1">
              <a:spLocks noChangeArrowheads="1"/>
            </p:cNvSpPr>
            <p:nvPr/>
          </p:nvSpPr>
          <p:spPr bwMode="auto">
            <a:xfrm flipH="1">
              <a:off x="295563" y="2527909"/>
              <a:ext cx="1612743" cy="420116"/>
            </a:xfrm>
            <a:prstGeom prst="rect">
              <a:avLst/>
            </a:prstGeom>
            <a:noFill/>
            <a:ln>
              <a:no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zh-CN" altLang="en-US" sz="2000" b="1" kern="0" dirty="0">
                  <a:solidFill>
                    <a:sysClr val="window" lastClr="FFFFFF">
                      <a:lumMod val="95000"/>
                    </a:sysClr>
                  </a:solidFill>
                  <a:cs typeface="+mn-ea"/>
                  <a:sym typeface="+mn-lt"/>
                </a:rPr>
                <a:t>填加文字</a:t>
              </a:r>
              <a:endParaRPr lang="en-US" altLang="zh-CN" sz="2000" b="1" kern="0" dirty="0">
                <a:solidFill>
                  <a:sysClr val="window" lastClr="FFFFFF">
                    <a:lumMod val="95000"/>
                  </a:sysClr>
                </a:solidFill>
                <a:cs typeface="+mn-ea"/>
                <a:sym typeface="+mn-lt"/>
              </a:endParaRPr>
            </a:p>
          </p:txBody>
        </p:sp>
      </p:grpSp>
      <p:grpSp>
        <p:nvGrpSpPr>
          <p:cNvPr id="61" name="组合 60"/>
          <p:cNvGrpSpPr/>
          <p:nvPr/>
        </p:nvGrpSpPr>
        <p:grpSpPr>
          <a:xfrm>
            <a:off x="2335448" y="3236430"/>
            <a:ext cx="1777879" cy="1207528"/>
            <a:chOff x="2072433" y="511758"/>
            <a:chExt cx="2009463" cy="1267904"/>
          </a:xfrm>
        </p:grpSpPr>
        <p:sp>
          <p:nvSpPr>
            <p:cNvPr id="62" name="矩形 61"/>
            <p:cNvSpPr/>
            <p:nvPr/>
          </p:nvSpPr>
          <p:spPr>
            <a:xfrm>
              <a:off x="2072433" y="511758"/>
              <a:ext cx="2009463" cy="1267904"/>
            </a:xfrm>
            <a:prstGeom prst="rect">
              <a:avLst/>
            </a:prstGeom>
            <a:solidFill>
              <a:srgbClr val="00B0F0"/>
            </a:solidFill>
          </p:spPr>
          <p:style>
            <a:lnRef idx="3">
              <a:schemeClr val="lt1"/>
            </a:lnRef>
            <a:fillRef idx="1">
              <a:schemeClr val="accent6"/>
            </a:fillRef>
            <a:effectRef idx="1">
              <a:schemeClr val="accent6"/>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863600">
                <a:defRPr/>
              </a:pPr>
              <a:endParaRPr lang="zh-CN" altLang="en-US" sz="1300" dirty="0">
                <a:solidFill>
                  <a:sysClr val="window" lastClr="FFFFFF"/>
                </a:solidFill>
                <a:cs typeface="+mn-ea"/>
                <a:sym typeface="+mn-lt"/>
              </a:endParaRPr>
            </a:p>
          </p:txBody>
        </p:sp>
        <p:sp>
          <p:nvSpPr>
            <p:cNvPr id="63" name="TextBox 18"/>
            <p:cNvSpPr txBox="1">
              <a:spLocks noChangeArrowheads="1"/>
            </p:cNvSpPr>
            <p:nvPr/>
          </p:nvSpPr>
          <p:spPr bwMode="auto">
            <a:xfrm flipH="1">
              <a:off x="2402848" y="941132"/>
              <a:ext cx="1464978" cy="420115"/>
            </a:xfrm>
            <a:prstGeom prst="rect">
              <a:avLst/>
            </a:prstGeom>
            <a:noFill/>
            <a:ln>
              <a:no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zh-CN" altLang="en-US" sz="2000" b="1" kern="0" dirty="0">
                  <a:solidFill>
                    <a:schemeClr val="bg1"/>
                  </a:solidFill>
                  <a:cs typeface="+mn-ea"/>
                  <a:sym typeface="+mn-lt"/>
                </a:rPr>
                <a:t>填加文字</a:t>
              </a:r>
              <a:endParaRPr lang="en-US" altLang="zh-CN" sz="2000" b="1" kern="0" dirty="0">
                <a:solidFill>
                  <a:schemeClr val="bg1"/>
                </a:solidFill>
                <a:cs typeface="+mn-ea"/>
                <a:sym typeface="+mn-lt"/>
              </a:endParaRPr>
            </a:p>
          </p:txBody>
        </p:sp>
      </p:grpSp>
      <p:sp>
        <p:nvSpPr>
          <p:cNvPr id="64" name="TextBox 63"/>
          <p:cNvSpPr txBox="1"/>
          <p:nvPr/>
        </p:nvSpPr>
        <p:spPr>
          <a:xfrm>
            <a:off x="440595" y="1203598"/>
            <a:ext cx="5643573" cy="564847"/>
          </a:xfrm>
          <a:prstGeom prst="rect">
            <a:avLst/>
          </a:prstGeom>
          <a:noFill/>
        </p:spPr>
        <p:txBody>
          <a:bodyPr wrap="square" lIns="86371" tIns="43186" rIns="86371" bIns="43186" rtlCol="0">
            <a:spAutoFit/>
          </a:bodyPr>
          <a:lstStyle/>
          <a:p>
            <a:pPr>
              <a:lnSpc>
                <a:spcPct val="150000"/>
              </a:lnSpc>
            </a:pPr>
            <a:r>
              <a:rPr lang="zh-CN" altLang="en-US" sz="1100" dirty="0">
                <a:solidFill>
                  <a:schemeClr val="tx1">
                    <a:lumMod val="85000"/>
                    <a:lumOff val="15000"/>
                  </a:schemeClr>
                </a:solidFill>
                <a:latin typeface="+mn-lt"/>
                <a:ea typeface="+mn-ea"/>
                <a:cs typeface="+mn-ea"/>
                <a:sym typeface="+mn-lt"/>
              </a:rPr>
              <a:t>单击此处添加文本单击此处添加文本 单击此处添加文本单击此处添加文本单击此处添加文本单击此处添加文本单击此处添加文本单击此处添加文本</a:t>
            </a:r>
            <a:endParaRPr lang="en-US" altLang="zh-CN" sz="1100" dirty="0">
              <a:solidFill>
                <a:schemeClr val="tx1">
                  <a:lumMod val="85000"/>
                  <a:lumOff val="15000"/>
                </a:schemeClr>
              </a:solidFill>
              <a:latin typeface="+mn-lt"/>
              <a:ea typeface="+mn-ea"/>
              <a:cs typeface="+mn-ea"/>
              <a:sym typeface="+mn-lt"/>
            </a:endParaRPr>
          </a:p>
        </p:txBody>
      </p:sp>
      <p:pic>
        <p:nvPicPr>
          <p:cNvPr id="65" name="图片 64" descr="Vista-desktop-12.png"/>
          <p:cNvPicPr>
            <a:picLocks noChangeAspect="1"/>
          </p:cNvPicPr>
          <p:nvPr/>
        </p:nvPicPr>
        <p:blipFill rotWithShape="1">
          <a:blip r:embed="rId4" cstate="print"/>
          <a:srcRect r="22062"/>
          <a:stretch>
            <a:fillRect/>
          </a:stretch>
        </p:blipFill>
        <p:spPr>
          <a:xfrm>
            <a:off x="6084168" y="1059581"/>
            <a:ext cx="3059832" cy="3925957"/>
          </a:xfrm>
          <a:prstGeom prst="rect">
            <a:avLst/>
          </a:prstGeom>
        </p:spPr>
      </p:pic>
      <p:grpSp>
        <p:nvGrpSpPr>
          <p:cNvPr id="17" name="组合 16"/>
          <p:cNvGrpSpPr/>
          <p:nvPr/>
        </p:nvGrpSpPr>
        <p:grpSpPr>
          <a:xfrm>
            <a:off x="-107260" y="196218"/>
            <a:ext cx="1765509" cy="551354"/>
            <a:chOff x="520640" y="251297"/>
            <a:chExt cx="1766054" cy="551523"/>
          </a:xfrm>
        </p:grpSpPr>
        <p:sp>
          <p:nvSpPr>
            <p:cNvPr id="18" name="矩形 3"/>
            <p:cNvSpPr>
              <a:spLocks noChangeArrowheads="1"/>
            </p:cNvSpPr>
            <p:nvPr/>
          </p:nvSpPr>
          <p:spPr bwMode="auto">
            <a:xfrm>
              <a:off x="872616" y="251297"/>
              <a:ext cx="1062119" cy="346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61" tIns="34281" rIns="68561" bIns="34281">
              <a:spAutoFit/>
            </a:bodyPr>
            <a:lstStyle/>
            <a:p>
              <a:pPr algn="ctr" defTabSz="914400" fontAlgn="auto">
                <a:spcBef>
                  <a:spcPts val="0"/>
                </a:spcBef>
                <a:spcAft>
                  <a:spcPts val="0"/>
                </a:spcAft>
                <a:defRPr/>
              </a:pPr>
              <a:r>
                <a:rPr lang="zh-CN" altLang="en-US" kern="0" dirty="0">
                  <a:solidFill>
                    <a:schemeClr val="tx1">
                      <a:lumMod val="65000"/>
                      <a:lumOff val="35000"/>
                    </a:schemeClr>
                  </a:solidFill>
                  <a:latin typeface="+mn-lt"/>
                  <a:ea typeface="+mn-ea"/>
                  <a:cs typeface="+mn-ea"/>
                  <a:sym typeface="+mn-lt"/>
                </a:rPr>
                <a:t>成果展示</a:t>
              </a:r>
              <a:endParaRPr lang="zh-CN" altLang="en-US" kern="0" dirty="0">
                <a:solidFill>
                  <a:schemeClr val="tx1">
                    <a:lumMod val="65000"/>
                    <a:lumOff val="35000"/>
                  </a:schemeClr>
                </a:solidFill>
                <a:latin typeface="+mn-lt"/>
                <a:ea typeface="+mn-ea"/>
                <a:cs typeface="+mn-ea"/>
                <a:sym typeface="+mn-lt"/>
              </a:endParaRPr>
            </a:p>
          </p:txBody>
        </p:sp>
        <p:grpSp>
          <p:nvGrpSpPr>
            <p:cNvPr id="19" name="组合 18"/>
            <p:cNvGrpSpPr/>
            <p:nvPr/>
          </p:nvGrpSpPr>
          <p:grpSpPr>
            <a:xfrm>
              <a:off x="520640" y="515443"/>
              <a:ext cx="1766054" cy="287377"/>
              <a:chOff x="562081" y="425886"/>
              <a:chExt cx="1766054" cy="287377"/>
            </a:xfrm>
          </p:grpSpPr>
          <p:sp>
            <p:nvSpPr>
              <p:cNvPr id="20" name="文本框 31"/>
              <p:cNvSpPr>
                <a:spLocks noChangeArrowheads="1"/>
              </p:cNvSpPr>
              <p:nvPr/>
            </p:nvSpPr>
            <p:spPr bwMode="auto">
              <a:xfrm>
                <a:off x="562081" y="425886"/>
                <a:ext cx="1766054" cy="215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68" tIns="45682" rIns="91368" bIns="45682" numCol="1" anchor="t" anchorCtr="0" compatLnSpc="1">
                <a:spAutoFit/>
              </a:bodyPr>
              <a:lstStyle/>
              <a:p>
                <a:pPr algn="ctr" defTabSz="913765" fontAlgn="auto">
                  <a:spcBef>
                    <a:spcPts val="0"/>
                  </a:spcBef>
                  <a:spcAft>
                    <a:spcPts val="0"/>
                  </a:spcAft>
                  <a:defRPr/>
                </a:pPr>
                <a:r>
                  <a:rPr lang="en-US" altLang="zh-CN" sz="800" kern="0" dirty="0">
                    <a:solidFill>
                      <a:srgbClr val="FFFFFF">
                        <a:lumMod val="50000"/>
                      </a:srgbClr>
                    </a:solidFill>
                    <a:latin typeface="+mn-lt"/>
                    <a:ea typeface="+mn-ea"/>
                    <a:cs typeface="+mn-ea"/>
                    <a:sym typeface="+mn-lt"/>
                  </a:rPr>
                  <a:t>Results show</a:t>
                </a:r>
                <a:endParaRPr lang="zh-CN" altLang="en-US" sz="800" kern="0" dirty="0">
                  <a:solidFill>
                    <a:srgbClr val="FFFFFF">
                      <a:lumMod val="50000"/>
                    </a:srgbClr>
                  </a:solidFill>
                  <a:latin typeface="+mn-lt"/>
                  <a:ea typeface="+mn-ea"/>
                  <a:cs typeface="+mn-ea"/>
                  <a:sym typeface="+mn-lt"/>
                </a:endParaRPr>
              </a:p>
            </p:txBody>
          </p:sp>
          <p:grpSp>
            <p:nvGrpSpPr>
              <p:cNvPr id="21" name="组合 20"/>
              <p:cNvGrpSpPr/>
              <p:nvPr/>
            </p:nvGrpSpPr>
            <p:grpSpPr>
              <a:xfrm>
                <a:off x="931046" y="667544"/>
                <a:ext cx="1028125" cy="45719"/>
                <a:chOff x="688893" y="2574256"/>
                <a:chExt cx="7739508" cy="81111"/>
              </a:xfrm>
            </p:grpSpPr>
            <p:sp>
              <p:nvSpPr>
                <p:cNvPr id="22" name="Rectangle 4"/>
                <p:cNvSpPr/>
                <p:nvPr/>
              </p:nvSpPr>
              <p:spPr>
                <a:xfrm>
                  <a:off x="688893"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23" name="Rectangle 5"/>
                <p:cNvSpPr/>
                <p:nvPr/>
              </p:nvSpPr>
              <p:spPr>
                <a:xfrm>
                  <a:off x="2239021" y="2574256"/>
                  <a:ext cx="1539000" cy="81111"/>
                </a:xfrm>
                <a:prstGeom prst="rect">
                  <a:avLst/>
                </a:prstGeom>
                <a:solidFill>
                  <a:srgbClr val="00B0F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24" name="Rectangle 6"/>
                <p:cNvSpPr/>
                <p:nvPr/>
              </p:nvSpPr>
              <p:spPr>
                <a:xfrm>
                  <a:off x="3789153"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25" name="Rectangle 7"/>
                <p:cNvSpPr/>
                <p:nvPr/>
              </p:nvSpPr>
              <p:spPr>
                <a:xfrm>
                  <a:off x="5339276" y="2574256"/>
                  <a:ext cx="1539000" cy="81111"/>
                </a:xfrm>
                <a:prstGeom prst="rect">
                  <a:avLst/>
                </a:prstGeom>
                <a:solidFill>
                  <a:srgbClr val="00B0F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26" name="Rectangle 8"/>
                <p:cNvSpPr/>
                <p:nvPr/>
              </p:nvSpPr>
              <p:spPr>
                <a:xfrm>
                  <a:off x="6889401"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grpSp>
        </p:grpSp>
      </p:grpSp>
    </p:spTree>
  </p:cSld>
  <p:clrMapOvr>
    <a:masterClrMapping/>
  </p:clrMapOvr>
  <p:transition spd="slow" advTm="0">
    <p:push dir="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64693" y="1499343"/>
            <a:ext cx="2501127" cy="1132494"/>
            <a:chOff x="4304043" y="1286668"/>
            <a:chExt cx="3837944" cy="2757793"/>
          </a:xfrm>
          <a:effectLst>
            <a:outerShdw blurRad="381000" dist="254000" dir="8100000" algn="tr" rotWithShape="0">
              <a:prstClr val="black">
                <a:alpha val="40000"/>
              </a:prstClr>
            </a:outerShdw>
          </a:effectLst>
        </p:grpSpPr>
        <p:sp>
          <p:nvSpPr>
            <p:cNvPr id="4" name="圆角矩形 3"/>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圆角矩形 4"/>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6" name="Round Diagonal Corner Rectangle 3"/>
          <p:cNvSpPr/>
          <p:nvPr/>
        </p:nvSpPr>
        <p:spPr bwMode="auto">
          <a:xfrm rot="5400000">
            <a:off x="6784510" y="1089564"/>
            <a:ext cx="1187734" cy="2020094"/>
          </a:xfrm>
          <a:prstGeom prst="round2DiagRect">
            <a:avLst/>
          </a:prstGeom>
          <a:blipFill dpi="0" rotWithShape="1">
            <a:blip r:embed="rId1" cstate="print">
              <a:extLst>
                <a:ext uri="{28A0092B-C50C-407E-A947-70E740481C1C}">
                  <a14:useLocalDpi xmlns:a14="http://schemas.microsoft.com/office/drawing/2010/main" val="0"/>
                </a:ext>
              </a:extLst>
            </a:blip>
            <a:srcRect/>
            <a:stretch>
              <a:fillRect/>
            </a:stretch>
          </a:blipFill>
          <a:ln w="12700" cap="flat" cmpd="sng" algn="ctr">
            <a:solidFill>
              <a:srgbClr val="000000"/>
            </a:solidFill>
            <a:prstDash val="solid"/>
            <a:round/>
            <a:headEnd type="none" w="med" len="med"/>
            <a:tailEnd type="none" w="med" len="med"/>
          </a:ln>
          <a:effectLst/>
        </p:spPr>
        <p:txBody>
          <a:bodyPr vert="horz" wrap="square" lIns="98207" tIns="49104" rIns="98207" bIns="49104" numCol="1" rtlCol="0" anchor="t" anchorCtr="0" compatLnSpc="1"/>
          <a:lstStyle/>
          <a:p>
            <a:pPr algn="ctr" defTabSz="982345" fontAlgn="base">
              <a:spcBef>
                <a:spcPct val="0"/>
              </a:spcBef>
              <a:spcAft>
                <a:spcPct val="0"/>
              </a:spcAft>
            </a:pPr>
            <a:endParaRPr lang="en-US" sz="6000">
              <a:solidFill>
                <a:srgbClr val="000000"/>
              </a:solidFill>
              <a:latin typeface="+mn-lt"/>
              <a:ea typeface="+mn-ea"/>
              <a:cs typeface="+mn-ea"/>
              <a:sym typeface="+mn-lt"/>
            </a:endParaRPr>
          </a:p>
        </p:txBody>
      </p:sp>
      <p:sp>
        <p:nvSpPr>
          <p:cNvPr id="7" name="Round Diagonal Corner Rectangle 180"/>
          <p:cNvSpPr/>
          <p:nvPr/>
        </p:nvSpPr>
        <p:spPr bwMode="auto">
          <a:xfrm rot="5400000">
            <a:off x="6784510" y="2568833"/>
            <a:ext cx="1187732" cy="2020090"/>
          </a:xfrm>
          <a:prstGeom prst="round2DiagRect">
            <a:avLst/>
          </a:prstGeom>
          <a:blipFill dpi="0" rotWithShape="1">
            <a:blip r:embed="rId2" cstate="print">
              <a:extLst>
                <a:ext uri="{28A0092B-C50C-407E-A947-70E740481C1C}">
                  <a14:useLocalDpi xmlns:a14="http://schemas.microsoft.com/office/drawing/2010/main" val="0"/>
                </a:ext>
              </a:extLst>
            </a:blip>
            <a:srcRect/>
            <a:stretch>
              <a:fillRect/>
            </a:stretch>
          </a:blipFill>
          <a:ln w="12700" cap="flat" cmpd="sng" algn="ctr">
            <a:solidFill>
              <a:schemeClr val="tx1"/>
            </a:solidFill>
            <a:prstDash val="solid"/>
            <a:round/>
            <a:headEnd type="none" w="med" len="med"/>
            <a:tailEnd type="none" w="med" len="med"/>
          </a:ln>
          <a:effectLst/>
        </p:spPr>
        <p:txBody>
          <a:bodyPr vert="horz" wrap="square" lIns="98207" tIns="49104" rIns="98207" bIns="49104" numCol="1" rtlCol="0" anchor="t" anchorCtr="0" compatLnSpc="1"/>
          <a:lstStyle/>
          <a:p>
            <a:pPr algn="ctr" defTabSz="982345" fontAlgn="base">
              <a:spcBef>
                <a:spcPct val="0"/>
              </a:spcBef>
              <a:spcAft>
                <a:spcPct val="0"/>
              </a:spcAft>
            </a:pPr>
            <a:endParaRPr lang="en-US" sz="6000">
              <a:solidFill>
                <a:srgbClr val="000000"/>
              </a:solidFill>
              <a:latin typeface="+mn-lt"/>
              <a:ea typeface="+mn-ea"/>
              <a:cs typeface="+mn-ea"/>
              <a:sym typeface="+mn-lt"/>
            </a:endParaRPr>
          </a:p>
        </p:txBody>
      </p:sp>
      <p:grpSp>
        <p:nvGrpSpPr>
          <p:cNvPr id="8" name="组合 7"/>
          <p:cNvGrpSpPr/>
          <p:nvPr/>
        </p:nvGrpSpPr>
        <p:grpSpPr>
          <a:xfrm>
            <a:off x="915760" y="1718295"/>
            <a:ext cx="621046" cy="621045"/>
            <a:chOff x="304800" y="673100"/>
            <a:chExt cx="4000500" cy="4000500"/>
          </a:xfrm>
          <a:effectLst>
            <a:outerShdw blurRad="444500" dist="254000" dir="8100000" algn="tr" rotWithShape="0">
              <a:prstClr val="black">
                <a:alpha val="50000"/>
              </a:prstClr>
            </a:outerShdw>
          </a:effectLst>
        </p:grpSpPr>
        <p:sp>
          <p:nvSpPr>
            <p:cNvPr id="9" name="同心圆 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n-lt"/>
                <a:ea typeface="+mn-ea"/>
                <a:cs typeface="+mn-ea"/>
                <a:sym typeface="+mn-lt"/>
              </a:endParaRPr>
            </a:p>
          </p:txBody>
        </p:sp>
        <p:sp>
          <p:nvSpPr>
            <p:cNvPr id="10" name="椭圆 9"/>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n-lt"/>
                <a:ea typeface="+mn-ea"/>
                <a:cs typeface="+mn-ea"/>
                <a:sym typeface="+mn-lt"/>
              </a:endParaRPr>
            </a:p>
          </p:txBody>
        </p:sp>
      </p:grpSp>
      <p:grpSp>
        <p:nvGrpSpPr>
          <p:cNvPr id="11" name="Group 41"/>
          <p:cNvGrpSpPr/>
          <p:nvPr/>
        </p:nvGrpSpPr>
        <p:grpSpPr bwMode="auto">
          <a:xfrm>
            <a:off x="1628948" y="1718294"/>
            <a:ext cx="1458171" cy="799752"/>
            <a:chOff x="0" y="0"/>
            <a:chExt cx="2419" cy="1343"/>
          </a:xfrm>
        </p:grpSpPr>
        <p:sp>
          <p:nvSpPr>
            <p:cNvPr id="12" name="Rectangle 42"/>
            <p:cNvSpPr/>
            <p:nvPr/>
          </p:nvSpPr>
          <p:spPr bwMode="auto">
            <a:xfrm>
              <a:off x="0" y="0"/>
              <a:ext cx="2419" cy="352"/>
            </a:xfrm>
            <a:prstGeom prst="rect">
              <a:avLst/>
            </a:prstGeom>
            <a:noFill/>
            <a:ln>
              <a:noFill/>
            </a:ln>
          </p:spPr>
          <p:txBody>
            <a:bodyPr lIns="0" tIns="0" rIns="0" bIns="0" anchor="ctr"/>
            <a:lstStyle/>
            <a:p>
              <a:pPr fontAlgn="base">
                <a:lnSpc>
                  <a:spcPct val="70000"/>
                </a:lnSpc>
                <a:spcBef>
                  <a:spcPct val="0"/>
                </a:spcBef>
                <a:spcAft>
                  <a:spcPct val="0"/>
                </a:spcAft>
              </a:pPr>
              <a:r>
                <a:rPr lang="zh-CN" altLang="en-US" sz="1200" b="0" dirty="0">
                  <a:solidFill>
                    <a:srgbClr val="000000"/>
                  </a:solidFill>
                  <a:latin typeface="+mn-lt"/>
                  <a:ea typeface="+mn-ea"/>
                  <a:cs typeface="+mn-ea"/>
                  <a:sym typeface="+mn-lt"/>
                </a:rPr>
                <a:t>单击此处添加标题</a:t>
              </a:r>
              <a:endParaRPr lang="en-US" sz="1200" b="0" dirty="0">
                <a:solidFill>
                  <a:srgbClr val="000000"/>
                </a:solidFill>
                <a:latin typeface="+mn-lt"/>
                <a:ea typeface="+mn-ea"/>
                <a:cs typeface="+mn-ea"/>
                <a:sym typeface="+mn-lt"/>
              </a:endParaRPr>
            </a:p>
          </p:txBody>
        </p:sp>
        <p:sp>
          <p:nvSpPr>
            <p:cNvPr id="13" name="Rectangle 43"/>
            <p:cNvSpPr/>
            <p:nvPr/>
          </p:nvSpPr>
          <p:spPr bwMode="auto">
            <a:xfrm>
              <a:off x="0" y="304"/>
              <a:ext cx="2419" cy="1039"/>
            </a:xfrm>
            <a:prstGeom prst="rect">
              <a:avLst/>
            </a:prstGeom>
            <a:noFill/>
            <a:ln>
              <a:noFill/>
            </a:ln>
          </p:spPr>
          <p:txBody>
            <a:bodyPr lIns="0" tIns="0" rIns="0" bIns="0" anchor="t"/>
            <a:lstStyle/>
            <a:p>
              <a:pPr fontAlgn="base">
                <a:lnSpc>
                  <a:spcPct val="125000"/>
                </a:lnSpc>
                <a:spcBef>
                  <a:spcPct val="0"/>
                </a:spcBef>
                <a:spcAft>
                  <a:spcPct val="0"/>
                </a:spcAft>
              </a:pPr>
              <a:r>
                <a:rPr lang="zh-CN" altLang="en-US" sz="900" b="0" dirty="0">
                  <a:solidFill>
                    <a:srgbClr val="000000"/>
                  </a:solidFill>
                  <a:latin typeface="+mn-lt"/>
                  <a:ea typeface="+mn-ea"/>
                  <a:cs typeface="+mn-ea"/>
                  <a:sym typeface="+mn-lt"/>
                </a:rPr>
                <a:t>此处添加详细文本描述，建议与标题相关并符合整体语言风格，语言描述尽量</a:t>
              </a:r>
              <a:endParaRPr lang="en-US" sz="900" b="0" dirty="0">
                <a:solidFill>
                  <a:srgbClr val="000000"/>
                </a:solidFill>
                <a:latin typeface="+mn-lt"/>
                <a:ea typeface="+mn-ea"/>
                <a:cs typeface="+mn-ea"/>
                <a:sym typeface="+mn-lt"/>
              </a:endParaRPr>
            </a:p>
          </p:txBody>
        </p:sp>
      </p:grpSp>
      <p:sp>
        <p:nvSpPr>
          <p:cNvPr id="14" name="Freeform 9"/>
          <p:cNvSpPr>
            <a:spLocks noEditPoints="1"/>
          </p:cNvSpPr>
          <p:nvPr/>
        </p:nvSpPr>
        <p:spPr bwMode="auto">
          <a:xfrm>
            <a:off x="1059255" y="1909038"/>
            <a:ext cx="281960" cy="224466"/>
          </a:xfrm>
          <a:custGeom>
            <a:avLst/>
            <a:gdLst>
              <a:gd name="T0" fmla="*/ 54 w 159"/>
              <a:gd name="T1" fmla="*/ 126 h 128"/>
              <a:gd name="T2" fmla="*/ 57 w 159"/>
              <a:gd name="T3" fmla="*/ 127 h 128"/>
              <a:gd name="T4" fmla="*/ 81 w 159"/>
              <a:gd name="T5" fmla="*/ 105 h 128"/>
              <a:gd name="T6" fmla="*/ 54 w 159"/>
              <a:gd name="T7" fmla="*/ 91 h 128"/>
              <a:gd name="T8" fmla="*/ 54 w 159"/>
              <a:gd name="T9" fmla="*/ 126 h 128"/>
              <a:gd name="T10" fmla="*/ 154 w 159"/>
              <a:gd name="T11" fmla="*/ 1 h 128"/>
              <a:gd name="T12" fmla="*/ 3 w 159"/>
              <a:gd name="T13" fmla="*/ 54 h 128"/>
              <a:gd name="T14" fmla="*/ 2 w 159"/>
              <a:gd name="T15" fmla="*/ 58 h 128"/>
              <a:gd name="T16" fmla="*/ 35 w 159"/>
              <a:gd name="T17" fmla="*/ 71 h 128"/>
              <a:gd name="T18" fmla="*/ 35 w 159"/>
              <a:gd name="T19" fmla="*/ 71 h 128"/>
              <a:gd name="T20" fmla="*/ 54 w 159"/>
              <a:gd name="T21" fmla="*/ 79 h 128"/>
              <a:gd name="T22" fmla="*/ 148 w 159"/>
              <a:gd name="T23" fmla="*/ 10 h 128"/>
              <a:gd name="T24" fmla="*/ 150 w 159"/>
              <a:gd name="T25" fmla="*/ 12 h 128"/>
              <a:gd name="T26" fmla="*/ 83 w 159"/>
              <a:gd name="T27" fmla="*/ 85 h 128"/>
              <a:gd name="T28" fmla="*/ 83 w 159"/>
              <a:gd name="T29" fmla="*/ 85 h 128"/>
              <a:gd name="T30" fmla="*/ 79 w 159"/>
              <a:gd name="T31" fmla="*/ 89 h 128"/>
              <a:gd name="T32" fmla="*/ 84 w 159"/>
              <a:gd name="T33" fmla="*/ 92 h 128"/>
              <a:gd name="T34" fmla="*/ 84 w 159"/>
              <a:gd name="T35" fmla="*/ 92 h 128"/>
              <a:gd name="T36" fmla="*/ 127 w 159"/>
              <a:gd name="T37" fmla="*/ 115 h 128"/>
              <a:gd name="T38" fmla="*/ 133 w 159"/>
              <a:gd name="T39" fmla="*/ 112 h 128"/>
              <a:gd name="T40" fmla="*/ 158 w 159"/>
              <a:gd name="T41" fmla="*/ 5 h 128"/>
              <a:gd name="T42" fmla="*/ 154 w 159"/>
              <a:gd name="T43" fmla="*/ 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9" h="128">
                <a:moveTo>
                  <a:pt x="54" y="126"/>
                </a:moveTo>
                <a:cubicBezTo>
                  <a:pt x="54" y="128"/>
                  <a:pt x="55" y="128"/>
                  <a:pt x="57" y="127"/>
                </a:cubicBezTo>
                <a:cubicBezTo>
                  <a:pt x="59" y="125"/>
                  <a:pt x="81" y="105"/>
                  <a:pt x="81" y="105"/>
                </a:cubicBezTo>
                <a:cubicBezTo>
                  <a:pt x="54" y="91"/>
                  <a:pt x="54" y="91"/>
                  <a:pt x="54" y="91"/>
                </a:cubicBezTo>
                <a:cubicBezTo>
                  <a:pt x="54" y="126"/>
                  <a:pt x="54" y="126"/>
                  <a:pt x="54" y="126"/>
                </a:cubicBezTo>
                <a:close/>
                <a:moveTo>
                  <a:pt x="154" y="1"/>
                </a:moveTo>
                <a:cubicBezTo>
                  <a:pt x="151" y="2"/>
                  <a:pt x="5" y="53"/>
                  <a:pt x="3" y="54"/>
                </a:cubicBezTo>
                <a:cubicBezTo>
                  <a:pt x="0" y="55"/>
                  <a:pt x="0" y="57"/>
                  <a:pt x="2" y="58"/>
                </a:cubicBezTo>
                <a:cubicBezTo>
                  <a:pt x="6" y="60"/>
                  <a:pt x="35" y="71"/>
                  <a:pt x="35" y="71"/>
                </a:cubicBezTo>
                <a:cubicBezTo>
                  <a:pt x="35" y="71"/>
                  <a:pt x="35" y="71"/>
                  <a:pt x="35" y="71"/>
                </a:cubicBezTo>
                <a:cubicBezTo>
                  <a:pt x="54" y="79"/>
                  <a:pt x="54" y="79"/>
                  <a:pt x="54" y="79"/>
                </a:cubicBezTo>
                <a:cubicBezTo>
                  <a:pt x="54" y="79"/>
                  <a:pt x="147" y="11"/>
                  <a:pt x="148" y="10"/>
                </a:cubicBezTo>
                <a:cubicBezTo>
                  <a:pt x="150" y="9"/>
                  <a:pt x="151" y="11"/>
                  <a:pt x="150" y="12"/>
                </a:cubicBezTo>
                <a:cubicBezTo>
                  <a:pt x="149" y="13"/>
                  <a:pt x="83" y="85"/>
                  <a:pt x="83" y="85"/>
                </a:cubicBezTo>
                <a:cubicBezTo>
                  <a:pt x="83" y="85"/>
                  <a:pt x="83" y="85"/>
                  <a:pt x="83" y="85"/>
                </a:cubicBezTo>
                <a:cubicBezTo>
                  <a:pt x="79" y="89"/>
                  <a:pt x="79" y="89"/>
                  <a:pt x="79" y="89"/>
                </a:cubicBezTo>
                <a:cubicBezTo>
                  <a:pt x="84" y="92"/>
                  <a:pt x="84" y="92"/>
                  <a:pt x="84" y="92"/>
                </a:cubicBezTo>
                <a:cubicBezTo>
                  <a:pt x="84" y="92"/>
                  <a:pt x="84" y="92"/>
                  <a:pt x="84" y="92"/>
                </a:cubicBezTo>
                <a:cubicBezTo>
                  <a:pt x="84" y="92"/>
                  <a:pt x="124" y="113"/>
                  <a:pt x="127" y="115"/>
                </a:cubicBezTo>
                <a:cubicBezTo>
                  <a:pt x="129" y="116"/>
                  <a:pt x="132" y="115"/>
                  <a:pt x="133" y="112"/>
                </a:cubicBezTo>
                <a:cubicBezTo>
                  <a:pt x="134" y="108"/>
                  <a:pt x="158" y="7"/>
                  <a:pt x="158" y="5"/>
                </a:cubicBezTo>
                <a:cubicBezTo>
                  <a:pt x="159" y="2"/>
                  <a:pt x="157" y="0"/>
                  <a:pt x="154" y="1"/>
                </a:cubicBezTo>
                <a:close/>
              </a:path>
            </a:pathLst>
          </a:custGeom>
          <a:solidFill>
            <a:srgbClr val="0070C0"/>
          </a:solidFill>
          <a:ln>
            <a:noFill/>
          </a:ln>
        </p:spPr>
        <p:txBody>
          <a:bodyPr vert="horz" wrap="square" lIns="91440" tIns="45720" rIns="91440" bIns="45720" numCol="1" anchor="t" anchorCtr="0" compatLnSpc="1"/>
          <a:lstStyle/>
          <a:p>
            <a:pPr algn="ctr" fontAlgn="base">
              <a:spcBef>
                <a:spcPct val="0"/>
              </a:spcBef>
              <a:spcAft>
                <a:spcPct val="0"/>
              </a:spcAft>
              <a:defRPr/>
            </a:pPr>
            <a:endParaRPr lang="en-US" sz="2200" kern="0">
              <a:solidFill>
                <a:srgbClr val="000000"/>
              </a:solidFill>
              <a:latin typeface="+mn-lt"/>
              <a:ea typeface="+mn-ea"/>
              <a:cs typeface="+mn-ea"/>
              <a:sym typeface="+mn-lt"/>
            </a:endParaRPr>
          </a:p>
        </p:txBody>
      </p:sp>
      <p:grpSp>
        <p:nvGrpSpPr>
          <p:cNvPr id="15" name="组合 14"/>
          <p:cNvGrpSpPr/>
          <p:nvPr/>
        </p:nvGrpSpPr>
        <p:grpSpPr>
          <a:xfrm>
            <a:off x="3596793" y="1499343"/>
            <a:ext cx="2501127" cy="1132494"/>
            <a:chOff x="4304043" y="1286668"/>
            <a:chExt cx="3837944" cy="2757793"/>
          </a:xfrm>
          <a:effectLst>
            <a:outerShdw blurRad="381000" dist="254000" dir="8100000" algn="tr" rotWithShape="0">
              <a:prstClr val="black">
                <a:alpha val="40000"/>
              </a:prstClr>
            </a:outerShdw>
          </a:effectLst>
        </p:grpSpPr>
        <p:sp>
          <p:nvSpPr>
            <p:cNvPr id="16" name="圆角矩形 15"/>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圆角矩形 16"/>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8" name="组合 17"/>
          <p:cNvGrpSpPr/>
          <p:nvPr/>
        </p:nvGrpSpPr>
        <p:grpSpPr>
          <a:xfrm>
            <a:off x="3747860" y="1718295"/>
            <a:ext cx="621046" cy="621045"/>
            <a:chOff x="304800" y="673100"/>
            <a:chExt cx="4000500" cy="4000500"/>
          </a:xfrm>
          <a:effectLst>
            <a:outerShdw blurRad="444500" dist="254000" dir="8100000" algn="tr" rotWithShape="0">
              <a:prstClr val="black">
                <a:alpha val="50000"/>
              </a:prstClr>
            </a:outerShdw>
          </a:effectLst>
        </p:grpSpPr>
        <p:sp>
          <p:nvSpPr>
            <p:cNvPr id="19" name="同心圆 1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n-lt"/>
                <a:ea typeface="+mn-ea"/>
                <a:cs typeface="+mn-ea"/>
                <a:sym typeface="+mn-lt"/>
              </a:endParaRPr>
            </a:p>
          </p:txBody>
        </p:sp>
        <p:sp>
          <p:nvSpPr>
            <p:cNvPr id="20" name="椭圆 19"/>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n-lt"/>
                <a:ea typeface="+mn-ea"/>
                <a:cs typeface="+mn-ea"/>
                <a:sym typeface="+mn-lt"/>
              </a:endParaRPr>
            </a:p>
          </p:txBody>
        </p:sp>
      </p:grpSp>
      <p:grpSp>
        <p:nvGrpSpPr>
          <p:cNvPr id="21" name="Group 41"/>
          <p:cNvGrpSpPr/>
          <p:nvPr/>
        </p:nvGrpSpPr>
        <p:grpSpPr bwMode="auto">
          <a:xfrm>
            <a:off x="4461048" y="1718294"/>
            <a:ext cx="1458171" cy="799752"/>
            <a:chOff x="0" y="0"/>
            <a:chExt cx="2419" cy="1343"/>
          </a:xfrm>
        </p:grpSpPr>
        <p:sp>
          <p:nvSpPr>
            <p:cNvPr id="22" name="Rectangle 42"/>
            <p:cNvSpPr/>
            <p:nvPr/>
          </p:nvSpPr>
          <p:spPr bwMode="auto">
            <a:xfrm>
              <a:off x="0" y="0"/>
              <a:ext cx="2419" cy="352"/>
            </a:xfrm>
            <a:prstGeom prst="rect">
              <a:avLst/>
            </a:prstGeom>
            <a:noFill/>
            <a:ln>
              <a:noFill/>
            </a:ln>
          </p:spPr>
          <p:txBody>
            <a:bodyPr lIns="0" tIns="0" rIns="0" bIns="0" anchor="ctr"/>
            <a:lstStyle/>
            <a:p>
              <a:pPr fontAlgn="base">
                <a:lnSpc>
                  <a:spcPct val="70000"/>
                </a:lnSpc>
                <a:spcBef>
                  <a:spcPct val="0"/>
                </a:spcBef>
                <a:spcAft>
                  <a:spcPct val="0"/>
                </a:spcAft>
              </a:pPr>
              <a:r>
                <a:rPr lang="zh-CN" altLang="en-US" sz="1200" b="0" dirty="0">
                  <a:solidFill>
                    <a:srgbClr val="000000"/>
                  </a:solidFill>
                  <a:latin typeface="+mn-lt"/>
                  <a:ea typeface="+mn-ea"/>
                  <a:cs typeface="+mn-ea"/>
                  <a:sym typeface="+mn-lt"/>
                </a:rPr>
                <a:t>单击此处添加标题</a:t>
              </a:r>
              <a:endParaRPr lang="en-US" sz="1200" b="0" dirty="0">
                <a:solidFill>
                  <a:srgbClr val="000000"/>
                </a:solidFill>
                <a:latin typeface="+mn-lt"/>
                <a:ea typeface="+mn-ea"/>
                <a:cs typeface="+mn-ea"/>
                <a:sym typeface="+mn-lt"/>
              </a:endParaRPr>
            </a:p>
          </p:txBody>
        </p:sp>
        <p:sp>
          <p:nvSpPr>
            <p:cNvPr id="23" name="Rectangle 43"/>
            <p:cNvSpPr/>
            <p:nvPr/>
          </p:nvSpPr>
          <p:spPr bwMode="auto">
            <a:xfrm>
              <a:off x="0" y="304"/>
              <a:ext cx="2419" cy="1039"/>
            </a:xfrm>
            <a:prstGeom prst="rect">
              <a:avLst/>
            </a:prstGeom>
            <a:noFill/>
            <a:ln>
              <a:noFill/>
            </a:ln>
          </p:spPr>
          <p:txBody>
            <a:bodyPr lIns="0" tIns="0" rIns="0" bIns="0" anchor="t"/>
            <a:lstStyle/>
            <a:p>
              <a:pPr fontAlgn="base">
                <a:lnSpc>
                  <a:spcPct val="125000"/>
                </a:lnSpc>
                <a:spcBef>
                  <a:spcPct val="0"/>
                </a:spcBef>
                <a:spcAft>
                  <a:spcPct val="0"/>
                </a:spcAft>
              </a:pPr>
              <a:r>
                <a:rPr lang="zh-CN" altLang="en-US" sz="900" b="0" dirty="0">
                  <a:solidFill>
                    <a:srgbClr val="000000"/>
                  </a:solidFill>
                  <a:latin typeface="+mn-lt"/>
                  <a:ea typeface="+mn-ea"/>
                  <a:cs typeface="+mn-ea"/>
                  <a:sym typeface="+mn-lt"/>
                </a:rPr>
                <a:t>此处添加详细文本描述，建议与标题相关并符合整体语言风格，语言描述尽量</a:t>
              </a:r>
              <a:endParaRPr lang="en-US" sz="900" b="0" dirty="0">
                <a:solidFill>
                  <a:srgbClr val="000000"/>
                </a:solidFill>
                <a:latin typeface="+mn-lt"/>
                <a:ea typeface="+mn-ea"/>
                <a:cs typeface="+mn-ea"/>
                <a:sym typeface="+mn-lt"/>
              </a:endParaRPr>
            </a:p>
          </p:txBody>
        </p:sp>
      </p:grpSp>
      <p:sp>
        <p:nvSpPr>
          <p:cNvPr id="24" name="Freeform 8"/>
          <p:cNvSpPr>
            <a:spLocks noEditPoints="1"/>
          </p:cNvSpPr>
          <p:nvPr/>
        </p:nvSpPr>
        <p:spPr bwMode="auto">
          <a:xfrm>
            <a:off x="3936150" y="1949300"/>
            <a:ext cx="244466" cy="242244"/>
          </a:xfrm>
          <a:custGeom>
            <a:avLst/>
            <a:gdLst>
              <a:gd name="T0" fmla="*/ 18 w 138"/>
              <a:gd name="T1" fmla="*/ 69 h 138"/>
              <a:gd name="T2" fmla="*/ 0 w 138"/>
              <a:gd name="T3" fmla="*/ 69 h 138"/>
              <a:gd name="T4" fmla="*/ 0 w 138"/>
              <a:gd name="T5" fmla="*/ 121 h 138"/>
              <a:gd name="T6" fmla="*/ 18 w 138"/>
              <a:gd name="T7" fmla="*/ 138 h 138"/>
              <a:gd name="T8" fmla="*/ 69 w 138"/>
              <a:gd name="T9" fmla="*/ 138 h 138"/>
              <a:gd name="T10" fmla="*/ 69 w 138"/>
              <a:gd name="T11" fmla="*/ 121 h 138"/>
              <a:gd name="T12" fmla="*/ 18 w 138"/>
              <a:gd name="T13" fmla="*/ 121 h 138"/>
              <a:gd name="T14" fmla="*/ 18 w 138"/>
              <a:gd name="T15" fmla="*/ 69 h 138"/>
              <a:gd name="T16" fmla="*/ 121 w 138"/>
              <a:gd name="T17" fmla="*/ 86 h 138"/>
              <a:gd name="T18" fmla="*/ 52 w 138"/>
              <a:gd name="T19" fmla="*/ 86 h 138"/>
              <a:gd name="T20" fmla="*/ 52 w 138"/>
              <a:gd name="T21" fmla="*/ 18 h 138"/>
              <a:gd name="T22" fmla="*/ 121 w 138"/>
              <a:gd name="T23" fmla="*/ 18 h 138"/>
              <a:gd name="T24" fmla="*/ 121 w 138"/>
              <a:gd name="T25" fmla="*/ 86 h 138"/>
              <a:gd name="T26" fmla="*/ 121 w 138"/>
              <a:gd name="T27" fmla="*/ 0 h 138"/>
              <a:gd name="T28" fmla="*/ 52 w 138"/>
              <a:gd name="T29" fmla="*/ 0 h 138"/>
              <a:gd name="T30" fmla="*/ 35 w 138"/>
              <a:gd name="T31" fmla="*/ 17 h 138"/>
              <a:gd name="T32" fmla="*/ 35 w 138"/>
              <a:gd name="T33" fmla="*/ 86 h 138"/>
              <a:gd name="T34" fmla="*/ 52 w 138"/>
              <a:gd name="T35" fmla="*/ 103 h 138"/>
              <a:gd name="T36" fmla="*/ 121 w 138"/>
              <a:gd name="T37" fmla="*/ 103 h 138"/>
              <a:gd name="T38" fmla="*/ 138 w 138"/>
              <a:gd name="T39" fmla="*/ 86 h 138"/>
              <a:gd name="T40" fmla="*/ 138 w 138"/>
              <a:gd name="T41" fmla="*/ 18 h 138"/>
              <a:gd name="T42" fmla="*/ 121 w 138"/>
              <a:gd name="T43"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8" h="138">
                <a:moveTo>
                  <a:pt x="18" y="69"/>
                </a:moveTo>
                <a:cubicBezTo>
                  <a:pt x="0" y="69"/>
                  <a:pt x="0" y="69"/>
                  <a:pt x="0" y="69"/>
                </a:cubicBezTo>
                <a:cubicBezTo>
                  <a:pt x="0" y="121"/>
                  <a:pt x="0" y="121"/>
                  <a:pt x="0" y="121"/>
                </a:cubicBezTo>
                <a:cubicBezTo>
                  <a:pt x="0" y="130"/>
                  <a:pt x="8" y="138"/>
                  <a:pt x="18" y="138"/>
                </a:cubicBezTo>
                <a:cubicBezTo>
                  <a:pt x="69" y="138"/>
                  <a:pt x="69" y="138"/>
                  <a:pt x="69" y="138"/>
                </a:cubicBezTo>
                <a:cubicBezTo>
                  <a:pt x="69" y="121"/>
                  <a:pt x="69" y="121"/>
                  <a:pt x="69" y="121"/>
                </a:cubicBezTo>
                <a:cubicBezTo>
                  <a:pt x="18" y="121"/>
                  <a:pt x="18" y="121"/>
                  <a:pt x="18" y="121"/>
                </a:cubicBezTo>
                <a:cubicBezTo>
                  <a:pt x="18" y="69"/>
                  <a:pt x="18" y="69"/>
                  <a:pt x="18" y="69"/>
                </a:cubicBezTo>
                <a:close/>
                <a:moveTo>
                  <a:pt x="121" y="86"/>
                </a:moveTo>
                <a:cubicBezTo>
                  <a:pt x="52" y="86"/>
                  <a:pt x="52" y="86"/>
                  <a:pt x="52" y="86"/>
                </a:cubicBezTo>
                <a:cubicBezTo>
                  <a:pt x="52" y="18"/>
                  <a:pt x="52" y="18"/>
                  <a:pt x="52" y="18"/>
                </a:cubicBezTo>
                <a:cubicBezTo>
                  <a:pt x="121" y="18"/>
                  <a:pt x="121" y="18"/>
                  <a:pt x="121" y="18"/>
                </a:cubicBezTo>
                <a:cubicBezTo>
                  <a:pt x="121" y="86"/>
                  <a:pt x="121" y="86"/>
                  <a:pt x="121" y="86"/>
                </a:cubicBezTo>
                <a:close/>
                <a:moveTo>
                  <a:pt x="121" y="0"/>
                </a:moveTo>
                <a:cubicBezTo>
                  <a:pt x="52" y="0"/>
                  <a:pt x="52" y="0"/>
                  <a:pt x="52" y="0"/>
                </a:cubicBezTo>
                <a:cubicBezTo>
                  <a:pt x="42" y="0"/>
                  <a:pt x="35" y="8"/>
                  <a:pt x="35" y="17"/>
                </a:cubicBezTo>
                <a:cubicBezTo>
                  <a:pt x="35" y="86"/>
                  <a:pt x="35" y="86"/>
                  <a:pt x="35" y="86"/>
                </a:cubicBezTo>
                <a:cubicBezTo>
                  <a:pt x="35" y="96"/>
                  <a:pt x="42" y="103"/>
                  <a:pt x="52" y="103"/>
                </a:cubicBezTo>
                <a:cubicBezTo>
                  <a:pt x="121" y="103"/>
                  <a:pt x="121" y="103"/>
                  <a:pt x="121" y="103"/>
                </a:cubicBezTo>
                <a:cubicBezTo>
                  <a:pt x="130" y="103"/>
                  <a:pt x="138" y="96"/>
                  <a:pt x="138" y="86"/>
                </a:cubicBezTo>
                <a:cubicBezTo>
                  <a:pt x="138" y="18"/>
                  <a:pt x="138" y="18"/>
                  <a:pt x="138" y="18"/>
                </a:cubicBezTo>
                <a:cubicBezTo>
                  <a:pt x="138" y="8"/>
                  <a:pt x="130" y="0"/>
                  <a:pt x="121" y="0"/>
                </a:cubicBezTo>
                <a:close/>
              </a:path>
            </a:pathLst>
          </a:custGeom>
          <a:solidFill>
            <a:srgbClr val="0070C0"/>
          </a:solidFill>
          <a:ln>
            <a:noFill/>
          </a:ln>
        </p:spPr>
        <p:txBody>
          <a:bodyPr vert="horz" wrap="square" lIns="91440" tIns="45720" rIns="91440" bIns="45720" numCol="1" anchor="t" anchorCtr="0" compatLnSpc="1"/>
          <a:lstStyle/>
          <a:p>
            <a:pPr algn="ctr" fontAlgn="base">
              <a:spcBef>
                <a:spcPct val="0"/>
              </a:spcBef>
              <a:spcAft>
                <a:spcPct val="0"/>
              </a:spcAft>
              <a:defRPr/>
            </a:pPr>
            <a:endParaRPr lang="en-US" sz="2200" kern="0">
              <a:solidFill>
                <a:srgbClr val="000000"/>
              </a:solidFill>
              <a:latin typeface="+mn-lt"/>
              <a:ea typeface="+mn-ea"/>
              <a:cs typeface="+mn-ea"/>
              <a:sym typeface="+mn-lt"/>
            </a:endParaRPr>
          </a:p>
        </p:txBody>
      </p:sp>
      <p:grpSp>
        <p:nvGrpSpPr>
          <p:cNvPr id="25" name="组合 24"/>
          <p:cNvGrpSpPr/>
          <p:nvPr/>
        </p:nvGrpSpPr>
        <p:grpSpPr>
          <a:xfrm>
            <a:off x="764693" y="2959843"/>
            <a:ext cx="2501127" cy="1132494"/>
            <a:chOff x="4304043" y="1286668"/>
            <a:chExt cx="3837944" cy="2757793"/>
          </a:xfrm>
          <a:effectLst>
            <a:outerShdw blurRad="381000" dist="254000" dir="8100000" algn="tr" rotWithShape="0">
              <a:prstClr val="black">
                <a:alpha val="40000"/>
              </a:prstClr>
            </a:outerShdw>
          </a:effectLst>
        </p:grpSpPr>
        <p:sp>
          <p:nvSpPr>
            <p:cNvPr id="26" name="圆角矩形 25"/>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 name="圆角矩形 26"/>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8" name="组合 27"/>
          <p:cNvGrpSpPr/>
          <p:nvPr/>
        </p:nvGrpSpPr>
        <p:grpSpPr>
          <a:xfrm>
            <a:off x="915760" y="3178795"/>
            <a:ext cx="621046" cy="621045"/>
            <a:chOff x="304800" y="673100"/>
            <a:chExt cx="4000500" cy="4000500"/>
          </a:xfrm>
          <a:effectLst>
            <a:outerShdw blurRad="444500" dist="254000" dir="8100000" algn="tr" rotWithShape="0">
              <a:prstClr val="black">
                <a:alpha val="50000"/>
              </a:prstClr>
            </a:outerShdw>
          </a:effectLst>
        </p:grpSpPr>
        <p:sp>
          <p:nvSpPr>
            <p:cNvPr id="29" name="同心圆 2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n-lt"/>
                <a:ea typeface="+mn-ea"/>
                <a:cs typeface="+mn-ea"/>
                <a:sym typeface="+mn-lt"/>
              </a:endParaRPr>
            </a:p>
          </p:txBody>
        </p:sp>
        <p:sp>
          <p:nvSpPr>
            <p:cNvPr id="30" name="椭圆 29"/>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n-lt"/>
                <a:ea typeface="+mn-ea"/>
                <a:cs typeface="+mn-ea"/>
                <a:sym typeface="+mn-lt"/>
              </a:endParaRPr>
            </a:p>
          </p:txBody>
        </p:sp>
      </p:grpSp>
      <p:grpSp>
        <p:nvGrpSpPr>
          <p:cNvPr id="31" name="Group 41"/>
          <p:cNvGrpSpPr/>
          <p:nvPr/>
        </p:nvGrpSpPr>
        <p:grpSpPr bwMode="auto">
          <a:xfrm>
            <a:off x="1628948" y="3178794"/>
            <a:ext cx="1458171" cy="799752"/>
            <a:chOff x="0" y="0"/>
            <a:chExt cx="2419" cy="1343"/>
          </a:xfrm>
        </p:grpSpPr>
        <p:sp>
          <p:nvSpPr>
            <p:cNvPr id="32" name="Rectangle 42"/>
            <p:cNvSpPr/>
            <p:nvPr/>
          </p:nvSpPr>
          <p:spPr bwMode="auto">
            <a:xfrm>
              <a:off x="0" y="0"/>
              <a:ext cx="2419" cy="352"/>
            </a:xfrm>
            <a:prstGeom prst="rect">
              <a:avLst/>
            </a:prstGeom>
            <a:noFill/>
            <a:ln>
              <a:noFill/>
            </a:ln>
          </p:spPr>
          <p:txBody>
            <a:bodyPr lIns="0" tIns="0" rIns="0" bIns="0" anchor="ctr"/>
            <a:lstStyle/>
            <a:p>
              <a:pPr fontAlgn="base">
                <a:lnSpc>
                  <a:spcPct val="70000"/>
                </a:lnSpc>
                <a:spcBef>
                  <a:spcPct val="0"/>
                </a:spcBef>
                <a:spcAft>
                  <a:spcPct val="0"/>
                </a:spcAft>
              </a:pPr>
              <a:r>
                <a:rPr lang="zh-CN" altLang="en-US" sz="1200" b="0" dirty="0">
                  <a:solidFill>
                    <a:srgbClr val="000000"/>
                  </a:solidFill>
                  <a:latin typeface="+mn-lt"/>
                  <a:ea typeface="+mn-ea"/>
                  <a:cs typeface="+mn-ea"/>
                  <a:sym typeface="+mn-lt"/>
                </a:rPr>
                <a:t>单击此处添加标题</a:t>
              </a:r>
              <a:endParaRPr lang="en-US" sz="1200" b="0" dirty="0">
                <a:solidFill>
                  <a:srgbClr val="000000"/>
                </a:solidFill>
                <a:latin typeface="+mn-lt"/>
                <a:ea typeface="+mn-ea"/>
                <a:cs typeface="+mn-ea"/>
                <a:sym typeface="+mn-lt"/>
              </a:endParaRPr>
            </a:p>
          </p:txBody>
        </p:sp>
        <p:sp>
          <p:nvSpPr>
            <p:cNvPr id="33" name="Rectangle 43"/>
            <p:cNvSpPr/>
            <p:nvPr/>
          </p:nvSpPr>
          <p:spPr bwMode="auto">
            <a:xfrm>
              <a:off x="0" y="304"/>
              <a:ext cx="2419" cy="1039"/>
            </a:xfrm>
            <a:prstGeom prst="rect">
              <a:avLst/>
            </a:prstGeom>
            <a:noFill/>
            <a:ln>
              <a:noFill/>
            </a:ln>
          </p:spPr>
          <p:txBody>
            <a:bodyPr lIns="0" tIns="0" rIns="0" bIns="0" anchor="t"/>
            <a:lstStyle/>
            <a:p>
              <a:pPr fontAlgn="base">
                <a:lnSpc>
                  <a:spcPct val="125000"/>
                </a:lnSpc>
                <a:spcBef>
                  <a:spcPct val="0"/>
                </a:spcBef>
                <a:spcAft>
                  <a:spcPct val="0"/>
                </a:spcAft>
              </a:pPr>
              <a:r>
                <a:rPr lang="zh-CN" altLang="en-US" sz="900" b="0" dirty="0">
                  <a:solidFill>
                    <a:srgbClr val="000000"/>
                  </a:solidFill>
                  <a:latin typeface="+mn-lt"/>
                  <a:ea typeface="+mn-ea"/>
                  <a:cs typeface="+mn-ea"/>
                  <a:sym typeface="+mn-lt"/>
                </a:rPr>
                <a:t>此处添加详细文本描述，建议与标题相关并符合整体语言风格，语言描述尽量</a:t>
              </a:r>
              <a:endParaRPr lang="en-US" sz="900" b="0" dirty="0">
                <a:solidFill>
                  <a:srgbClr val="000000"/>
                </a:solidFill>
                <a:latin typeface="+mn-lt"/>
                <a:ea typeface="+mn-ea"/>
                <a:cs typeface="+mn-ea"/>
                <a:sym typeface="+mn-lt"/>
              </a:endParaRPr>
            </a:p>
          </p:txBody>
        </p:sp>
      </p:grpSp>
      <p:sp>
        <p:nvSpPr>
          <p:cNvPr id="34" name="Freeform 7"/>
          <p:cNvSpPr/>
          <p:nvPr/>
        </p:nvSpPr>
        <p:spPr bwMode="auto">
          <a:xfrm>
            <a:off x="1051254" y="3340414"/>
            <a:ext cx="296209" cy="297806"/>
          </a:xfrm>
          <a:custGeom>
            <a:avLst/>
            <a:gdLst>
              <a:gd name="T0" fmla="*/ 48 w 167"/>
              <a:gd name="T1" fmla="*/ 170 h 170"/>
              <a:gd name="T2" fmla="*/ 18 w 167"/>
              <a:gd name="T3" fmla="*/ 158 h 170"/>
              <a:gd name="T4" fmla="*/ 20 w 167"/>
              <a:gd name="T5" fmla="*/ 97 h 170"/>
              <a:gd name="T6" fmla="*/ 105 w 167"/>
              <a:gd name="T7" fmla="*/ 12 h 170"/>
              <a:gd name="T8" fmla="*/ 135 w 167"/>
              <a:gd name="T9" fmla="*/ 3 h 170"/>
              <a:gd name="T10" fmla="*/ 157 w 167"/>
              <a:gd name="T11" fmla="*/ 24 h 170"/>
              <a:gd name="T12" fmla="*/ 148 w 167"/>
              <a:gd name="T13" fmla="*/ 54 h 170"/>
              <a:gd name="T14" fmla="*/ 66 w 167"/>
              <a:gd name="T15" fmla="*/ 136 h 170"/>
              <a:gd name="T16" fmla="*/ 51 w 167"/>
              <a:gd name="T17" fmla="*/ 143 h 170"/>
              <a:gd name="T18" fmla="*/ 38 w 167"/>
              <a:gd name="T19" fmla="*/ 139 h 170"/>
              <a:gd name="T20" fmla="*/ 41 w 167"/>
              <a:gd name="T21" fmla="*/ 110 h 170"/>
              <a:gd name="T22" fmla="*/ 98 w 167"/>
              <a:gd name="T23" fmla="*/ 53 h 170"/>
              <a:gd name="T24" fmla="*/ 106 w 167"/>
              <a:gd name="T25" fmla="*/ 53 h 170"/>
              <a:gd name="T26" fmla="*/ 106 w 167"/>
              <a:gd name="T27" fmla="*/ 62 h 170"/>
              <a:gd name="T28" fmla="*/ 49 w 167"/>
              <a:gd name="T29" fmla="*/ 119 h 170"/>
              <a:gd name="T30" fmla="*/ 46 w 167"/>
              <a:gd name="T31" fmla="*/ 130 h 170"/>
              <a:gd name="T32" fmla="*/ 50 w 167"/>
              <a:gd name="T33" fmla="*/ 132 h 170"/>
              <a:gd name="T34" fmla="*/ 58 w 167"/>
              <a:gd name="T35" fmla="*/ 127 h 170"/>
              <a:gd name="T36" fmla="*/ 139 w 167"/>
              <a:gd name="T37" fmla="*/ 46 h 170"/>
              <a:gd name="T38" fmla="*/ 145 w 167"/>
              <a:gd name="T39" fmla="*/ 27 h 170"/>
              <a:gd name="T40" fmla="*/ 132 w 167"/>
              <a:gd name="T41" fmla="*/ 14 h 170"/>
              <a:gd name="T42" fmla="*/ 114 w 167"/>
              <a:gd name="T43" fmla="*/ 20 h 170"/>
              <a:gd name="T44" fmla="*/ 29 w 167"/>
              <a:gd name="T45" fmla="*/ 105 h 170"/>
              <a:gd name="T46" fmla="*/ 27 w 167"/>
              <a:gd name="T47" fmla="*/ 150 h 170"/>
              <a:gd name="T48" fmla="*/ 71 w 167"/>
              <a:gd name="T49" fmla="*/ 148 h 170"/>
              <a:gd name="T50" fmla="*/ 156 w 167"/>
              <a:gd name="T51" fmla="*/ 63 h 170"/>
              <a:gd name="T52" fmla="*/ 165 w 167"/>
              <a:gd name="T53" fmla="*/ 63 h 170"/>
              <a:gd name="T54" fmla="*/ 165 w 167"/>
              <a:gd name="T55" fmla="*/ 71 h 170"/>
              <a:gd name="T56" fmla="*/ 80 w 167"/>
              <a:gd name="T57" fmla="*/ 156 h 170"/>
              <a:gd name="T58" fmla="*/ 48 w 167"/>
              <a:gd name="T59"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7" h="170">
                <a:moveTo>
                  <a:pt x="48" y="170"/>
                </a:moveTo>
                <a:cubicBezTo>
                  <a:pt x="37" y="170"/>
                  <a:pt x="26" y="166"/>
                  <a:pt x="18" y="158"/>
                </a:cubicBezTo>
                <a:cubicBezTo>
                  <a:pt x="4" y="143"/>
                  <a:pt x="0" y="117"/>
                  <a:pt x="20" y="97"/>
                </a:cubicBezTo>
                <a:cubicBezTo>
                  <a:pt x="32" y="85"/>
                  <a:pt x="81" y="36"/>
                  <a:pt x="105" y="12"/>
                </a:cubicBezTo>
                <a:cubicBezTo>
                  <a:pt x="114" y="3"/>
                  <a:pt x="125" y="0"/>
                  <a:pt x="135" y="3"/>
                </a:cubicBezTo>
                <a:cubicBezTo>
                  <a:pt x="146" y="5"/>
                  <a:pt x="154" y="14"/>
                  <a:pt x="157" y="24"/>
                </a:cubicBezTo>
                <a:cubicBezTo>
                  <a:pt x="160" y="35"/>
                  <a:pt x="156" y="46"/>
                  <a:pt x="148" y="54"/>
                </a:cubicBezTo>
                <a:cubicBezTo>
                  <a:pt x="66" y="136"/>
                  <a:pt x="66" y="136"/>
                  <a:pt x="66" y="136"/>
                </a:cubicBezTo>
                <a:cubicBezTo>
                  <a:pt x="62" y="140"/>
                  <a:pt x="57" y="143"/>
                  <a:pt x="51" y="143"/>
                </a:cubicBezTo>
                <a:cubicBezTo>
                  <a:pt x="46" y="144"/>
                  <a:pt x="41" y="142"/>
                  <a:pt x="38" y="139"/>
                </a:cubicBezTo>
                <a:cubicBezTo>
                  <a:pt x="31" y="133"/>
                  <a:pt x="30" y="121"/>
                  <a:pt x="41" y="110"/>
                </a:cubicBezTo>
                <a:cubicBezTo>
                  <a:pt x="98" y="53"/>
                  <a:pt x="98" y="53"/>
                  <a:pt x="98" y="53"/>
                </a:cubicBezTo>
                <a:cubicBezTo>
                  <a:pt x="100" y="51"/>
                  <a:pt x="104" y="51"/>
                  <a:pt x="106" y="53"/>
                </a:cubicBezTo>
                <a:cubicBezTo>
                  <a:pt x="109" y="55"/>
                  <a:pt x="109" y="59"/>
                  <a:pt x="106" y="62"/>
                </a:cubicBezTo>
                <a:cubicBezTo>
                  <a:pt x="49" y="119"/>
                  <a:pt x="49" y="119"/>
                  <a:pt x="49" y="119"/>
                </a:cubicBezTo>
                <a:cubicBezTo>
                  <a:pt x="44" y="124"/>
                  <a:pt x="44" y="128"/>
                  <a:pt x="46" y="130"/>
                </a:cubicBezTo>
                <a:cubicBezTo>
                  <a:pt x="47" y="131"/>
                  <a:pt x="48" y="132"/>
                  <a:pt x="50" y="132"/>
                </a:cubicBezTo>
                <a:cubicBezTo>
                  <a:pt x="52" y="131"/>
                  <a:pt x="55" y="130"/>
                  <a:pt x="58" y="127"/>
                </a:cubicBezTo>
                <a:cubicBezTo>
                  <a:pt x="139" y="46"/>
                  <a:pt x="139" y="46"/>
                  <a:pt x="139" y="46"/>
                </a:cubicBezTo>
                <a:cubicBezTo>
                  <a:pt x="145" y="40"/>
                  <a:pt x="147" y="34"/>
                  <a:pt x="145" y="27"/>
                </a:cubicBezTo>
                <a:cubicBezTo>
                  <a:pt x="144" y="21"/>
                  <a:pt x="138" y="16"/>
                  <a:pt x="132" y="14"/>
                </a:cubicBezTo>
                <a:cubicBezTo>
                  <a:pt x="126" y="13"/>
                  <a:pt x="119" y="15"/>
                  <a:pt x="114" y="20"/>
                </a:cubicBezTo>
                <a:cubicBezTo>
                  <a:pt x="89" y="45"/>
                  <a:pt x="41" y="93"/>
                  <a:pt x="29" y="105"/>
                </a:cubicBezTo>
                <a:cubicBezTo>
                  <a:pt x="13" y="121"/>
                  <a:pt x="17" y="139"/>
                  <a:pt x="27" y="150"/>
                </a:cubicBezTo>
                <a:cubicBezTo>
                  <a:pt x="37" y="160"/>
                  <a:pt x="55" y="164"/>
                  <a:pt x="71" y="148"/>
                </a:cubicBezTo>
                <a:cubicBezTo>
                  <a:pt x="156" y="63"/>
                  <a:pt x="156" y="63"/>
                  <a:pt x="156" y="63"/>
                </a:cubicBezTo>
                <a:cubicBezTo>
                  <a:pt x="159" y="60"/>
                  <a:pt x="162" y="60"/>
                  <a:pt x="165" y="63"/>
                </a:cubicBezTo>
                <a:cubicBezTo>
                  <a:pt x="167" y="65"/>
                  <a:pt x="167" y="69"/>
                  <a:pt x="165" y="71"/>
                </a:cubicBezTo>
                <a:cubicBezTo>
                  <a:pt x="80" y="156"/>
                  <a:pt x="80" y="156"/>
                  <a:pt x="80" y="156"/>
                </a:cubicBezTo>
                <a:cubicBezTo>
                  <a:pt x="70" y="166"/>
                  <a:pt x="58" y="170"/>
                  <a:pt x="48" y="170"/>
                </a:cubicBezTo>
                <a:close/>
              </a:path>
            </a:pathLst>
          </a:custGeom>
          <a:solidFill>
            <a:srgbClr val="00B0F0"/>
          </a:solidFill>
          <a:ln>
            <a:noFill/>
          </a:ln>
        </p:spPr>
        <p:txBody>
          <a:bodyPr vert="horz" wrap="square" lIns="91440" tIns="45720" rIns="91440" bIns="45720" numCol="1" anchor="t" anchorCtr="0" compatLnSpc="1"/>
          <a:lstStyle/>
          <a:p>
            <a:pPr algn="ctr" fontAlgn="base">
              <a:spcBef>
                <a:spcPct val="0"/>
              </a:spcBef>
              <a:spcAft>
                <a:spcPct val="0"/>
              </a:spcAft>
              <a:defRPr/>
            </a:pPr>
            <a:endParaRPr lang="en-US" sz="2200" kern="0">
              <a:solidFill>
                <a:srgbClr val="000000"/>
              </a:solidFill>
              <a:latin typeface="+mn-lt"/>
              <a:ea typeface="+mn-ea"/>
              <a:cs typeface="+mn-ea"/>
              <a:sym typeface="+mn-lt"/>
            </a:endParaRPr>
          </a:p>
        </p:txBody>
      </p:sp>
      <p:grpSp>
        <p:nvGrpSpPr>
          <p:cNvPr id="35" name="组合 34"/>
          <p:cNvGrpSpPr/>
          <p:nvPr/>
        </p:nvGrpSpPr>
        <p:grpSpPr>
          <a:xfrm>
            <a:off x="3598045" y="2959843"/>
            <a:ext cx="2501127" cy="1132494"/>
            <a:chOff x="4304043" y="1286668"/>
            <a:chExt cx="3837944" cy="2757793"/>
          </a:xfrm>
          <a:effectLst>
            <a:outerShdw blurRad="381000" dist="254000" dir="8100000" algn="tr" rotWithShape="0">
              <a:prstClr val="black">
                <a:alpha val="40000"/>
              </a:prstClr>
            </a:outerShdw>
          </a:effectLst>
        </p:grpSpPr>
        <p:sp>
          <p:nvSpPr>
            <p:cNvPr id="36" name="圆角矩形 35"/>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7" name="圆角矩形 36"/>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38" name="组合 37"/>
          <p:cNvGrpSpPr/>
          <p:nvPr/>
        </p:nvGrpSpPr>
        <p:grpSpPr>
          <a:xfrm>
            <a:off x="3749112" y="3178795"/>
            <a:ext cx="621046" cy="621045"/>
            <a:chOff x="304800" y="673100"/>
            <a:chExt cx="4000500" cy="4000500"/>
          </a:xfrm>
          <a:effectLst>
            <a:outerShdw blurRad="444500" dist="254000" dir="8100000" algn="tr" rotWithShape="0">
              <a:prstClr val="black">
                <a:alpha val="50000"/>
              </a:prstClr>
            </a:outerShdw>
          </a:effectLst>
        </p:grpSpPr>
        <p:sp>
          <p:nvSpPr>
            <p:cNvPr id="39" name="同心圆 3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n-lt"/>
                <a:ea typeface="+mn-ea"/>
                <a:cs typeface="+mn-ea"/>
                <a:sym typeface="+mn-lt"/>
              </a:endParaRPr>
            </a:p>
          </p:txBody>
        </p:sp>
        <p:sp>
          <p:nvSpPr>
            <p:cNvPr id="40" name="椭圆 39"/>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n-lt"/>
                <a:ea typeface="+mn-ea"/>
                <a:cs typeface="+mn-ea"/>
                <a:sym typeface="+mn-lt"/>
              </a:endParaRPr>
            </a:p>
          </p:txBody>
        </p:sp>
      </p:grpSp>
      <p:grpSp>
        <p:nvGrpSpPr>
          <p:cNvPr id="41" name="Group 41"/>
          <p:cNvGrpSpPr/>
          <p:nvPr/>
        </p:nvGrpSpPr>
        <p:grpSpPr bwMode="auto">
          <a:xfrm>
            <a:off x="4462300" y="3178794"/>
            <a:ext cx="1458171" cy="799752"/>
            <a:chOff x="0" y="0"/>
            <a:chExt cx="2419" cy="1343"/>
          </a:xfrm>
        </p:grpSpPr>
        <p:sp>
          <p:nvSpPr>
            <p:cNvPr id="42" name="Rectangle 42"/>
            <p:cNvSpPr/>
            <p:nvPr/>
          </p:nvSpPr>
          <p:spPr bwMode="auto">
            <a:xfrm>
              <a:off x="0" y="0"/>
              <a:ext cx="2419" cy="352"/>
            </a:xfrm>
            <a:prstGeom prst="rect">
              <a:avLst/>
            </a:prstGeom>
            <a:noFill/>
            <a:ln>
              <a:noFill/>
            </a:ln>
          </p:spPr>
          <p:txBody>
            <a:bodyPr lIns="0" tIns="0" rIns="0" bIns="0" anchor="ctr"/>
            <a:lstStyle/>
            <a:p>
              <a:pPr fontAlgn="base">
                <a:lnSpc>
                  <a:spcPct val="70000"/>
                </a:lnSpc>
                <a:spcBef>
                  <a:spcPct val="0"/>
                </a:spcBef>
                <a:spcAft>
                  <a:spcPct val="0"/>
                </a:spcAft>
              </a:pPr>
              <a:r>
                <a:rPr lang="zh-CN" altLang="en-US" sz="1200" b="0" dirty="0">
                  <a:solidFill>
                    <a:srgbClr val="000000"/>
                  </a:solidFill>
                  <a:latin typeface="+mn-lt"/>
                  <a:ea typeface="+mn-ea"/>
                  <a:cs typeface="+mn-ea"/>
                  <a:sym typeface="+mn-lt"/>
                </a:rPr>
                <a:t>单击此处添加标题</a:t>
              </a:r>
              <a:endParaRPr lang="en-US" sz="1200" b="0" dirty="0">
                <a:solidFill>
                  <a:srgbClr val="000000"/>
                </a:solidFill>
                <a:latin typeface="+mn-lt"/>
                <a:ea typeface="+mn-ea"/>
                <a:cs typeface="+mn-ea"/>
                <a:sym typeface="+mn-lt"/>
              </a:endParaRPr>
            </a:p>
          </p:txBody>
        </p:sp>
        <p:sp>
          <p:nvSpPr>
            <p:cNvPr id="43" name="Rectangle 43"/>
            <p:cNvSpPr/>
            <p:nvPr/>
          </p:nvSpPr>
          <p:spPr bwMode="auto">
            <a:xfrm>
              <a:off x="0" y="304"/>
              <a:ext cx="2419" cy="1039"/>
            </a:xfrm>
            <a:prstGeom prst="rect">
              <a:avLst/>
            </a:prstGeom>
            <a:noFill/>
            <a:ln>
              <a:noFill/>
            </a:ln>
          </p:spPr>
          <p:txBody>
            <a:bodyPr lIns="0" tIns="0" rIns="0" bIns="0" anchor="t"/>
            <a:lstStyle/>
            <a:p>
              <a:pPr fontAlgn="base">
                <a:lnSpc>
                  <a:spcPct val="125000"/>
                </a:lnSpc>
                <a:spcBef>
                  <a:spcPct val="0"/>
                </a:spcBef>
                <a:spcAft>
                  <a:spcPct val="0"/>
                </a:spcAft>
              </a:pPr>
              <a:r>
                <a:rPr lang="zh-CN" altLang="en-US" sz="900" b="0" dirty="0">
                  <a:solidFill>
                    <a:srgbClr val="000000"/>
                  </a:solidFill>
                  <a:latin typeface="+mn-lt"/>
                  <a:ea typeface="+mn-ea"/>
                  <a:cs typeface="+mn-ea"/>
                  <a:sym typeface="+mn-lt"/>
                </a:rPr>
                <a:t>此处添加详细文本描述，建议与标题相关并符合整体语言风格，语言描述尽量</a:t>
              </a:r>
              <a:endParaRPr lang="en-US" sz="900" b="0" dirty="0">
                <a:solidFill>
                  <a:srgbClr val="000000"/>
                </a:solidFill>
                <a:latin typeface="+mn-lt"/>
                <a:ea typeface="+mn-ea"/>
                <a:cs typeface="+mn-ea"/>
                <a:sym typeface="+mn-lt"/>
              </a:endParaRPr>
            </a:p>
          </p:txBody>
        </p:sp>
      </p:grpSp>
      <p:sp>
        <p:nvSpPr>
          <p:cNvPr id="44" name="Freeform 6"/>
          <p:cNvSpPr>
            <a:spLocks noEditPoints="1"/>
          </p:cNvSpPr>
          <p:nvPr/>
        </p:nvSpPr>
        <p:spPr bwMode="auto">
          <a:xfrm>
            <a:off x="3939464" y="3361898"/>
            <a:ext cx="272212" cy="276322"/>
          </a:xfrm>
          <a:custGeom>
            <a:avLst/>
            <a:gdLst>
              <a:gd name="T0" fmla="*/ 13 w 154"/>
              <a:gd name="T1" fmla="*/ 28 h 158"/>
              <a:gd name="T2" fmla="*/ 34 w 154"/>
              <a:gd name="T3" fmla="*/ 28 h 158"/>
              <a:gd name="T4" fmla="*/ 43 w 154"/>
              <a:gd name="T5" fmla="*/ 73 h 158"/>
              <a:gd name="T6" fmla="*/ 13 w 154"/>
              <a:gd name="T7" fmla="*/ 28 h 158"/>
              <a:gd name="T8" fmla="*/ 77 w 154"/>
              <a:gd name="T9" fmla="*/ 11 h 158"/>
              <a:gd name="T10" fmla="*/ 110 w 154"/>
              <a:gd name="T11" fmla="*/ 24 h 158"/>
              <a:gd name="T12" fmla="*/ 77 w 154"/>
              <a:gd name="T13" fmla="*/ 37 h 158"/>
              <a:gd name="T14" fmla="*/ 45 w 154"/>
              <a:gd name="T15" fmla="*/ 24 h 158"/>
              <a:gd name="T16" fmla="*/ 77 w 154"/>
              <a:gd name="T17" fmla="*/ 11 h 158"/>
              <a:gd name="T18" fmla="*/ 111 w 154"/>
              <a:gd name="T19" fmla="*/ 73 h 158"/>
              <a:gd name="T20" fmla="*/ 121 w 154"/>
              <a:gd name="T21" fmla="*/ 28 h 158"/>
              <a:gd name="T22" fmla="*/ 142 w 154"/>
              <a:gd name="T23" fmla="*/ 28 h 158"/>
              <a:gd name="T24" fmla="*/ 111 w 154"/>
              <a:gd name="T25" fmla="*/ 73 h 158"/>
              <a:gd name="T26" fmla="*/ 87 w 154"/>
              <a:gd name="T27" fmla="*/ 116 h 158"/>
              <a:gd name="T28" fmla="*/ 112 w 154"/>
              <a:gd name="T29" fmla="*/ 87 h 158"/>
              <a:gd name="T30" fmla="*/ 154 w 154"/>
              <a:gd name="T31" fmla="*/ 22 h 158"/>
              <a:gd name="T32" fmla="*/ 148 w 154"/>
              <a:gd name="T33" fmla="*/ 16 h 158"/>
              <a:gd name="T34" fmla="*/ 119 w 154"/>
              <a:gd name="T35" fmla="*/ 16 h 158"/>
              <a:gd name="T36" fmla="*/ 77 w 154"/>
              <a:gd name="T37" fmla="*/ 0 h 158"/>
              <a:gd name="T38" fmla="*/ 36 w 154"/>
              <a:gd name="T39" fmla="*/ 16 h 158"/>
              <a:gd name="T40" fmla="*/ 6 w 154"/>
              <a:gd name="T41" fmla="*/ 16 h 158"/>
              <a:gd name="T42" fmla="*/ 0 w 154"/>
              <a:gd name="T43" fmla="*/ 22 h 158"/>
              <a:gd name="T44" fmla="*/ 42 w 154"/>
              <a:gd name="T45" fmla="*/ 87 h 158"/>
              <a:gd name="T46" fmla="*/ 67 w 154"/>
              <a:gd name="T47" fmla="*/ 116 h 158"/>
              <a:gd name="T48" fmla="*/ 67 w 154"/>
              <a:gd name="T49" fmla="*/ 128 h 158"/>
              <a:gd name="T50" fmla="*/ 39 w 154"/>
              <a:gd name="T51" fmla="*/ 143 h 158"/>
              <a:gd name="T52" fmla="*/ 77 w 154"/>
              <a:gd name="T53" fmla="*/ 158 h 158"/>
              <a:gd name="T54" fmla="*/ 115 w 154"/>
              <a:gd name="T55" fmla="*/ 143 h 158"/>
              <a:gd name="T56" fmla="*/ 87 w 154"/>
              <a:gd name="T57" fmla="*/ 128 h 158"/>
              <a:gd name="T58" fmla="*/ 87 w 154"/>
              <a:gd name="T59" fmla="*/ 11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4" h="158">
                <a:moveTo>
                  <a:pt x="13" y="28"/>
                </a:moveTo>
                <a:cubicBezTo>
                  <a:pt x="34" y="28"/>
                  <a:pt x="34" y="28"/>
                  <a:pt x="34" y="28"/>
                </a:cubicBezTo>
                <a:cubicBezTo>
                  <a:pt x="35" y="49"/>
                  <a:pt x="39" y="63"/>
                  <a:pt x="43" y="73"/>
                </a:cubicBezTo>
                <a:cubicBezTo>
                  <a:pt x="28" y="63"/>
                  <a:pt x="15" y="51"/>
                  <a:pt x="13" y="28"/>
                </a:cubicBezTo>
                <a:close/>
                <a:moveTo>
                  <a:pt x="77" y="11"/>
                </a:moveTo>
                <a:cubicBezTo>
                  <a:pt x="101" y="11"/>
                  <a:pt x="110" y="20"/>
                  <a:pt x="110" y="24"/>
                </a:cubicBezTo>
                <a:cubicBezTo>
                  <a:pt x="110" y="27"/>
                  <a:pt x="101" y="37"/>
                  <a:pt x="77" y="37"/>
                </a:cubicBezTo>
                <a:cubicBezTo>
                  <a:pt x="54" y="37"/>
                  <a:pt x="45" y="27"/>
                  <a:pt x="45" y="24"/>
                </a:cubicBezTo>
                <a:cubicBezTo>
                  <a:pt x="45" y="20"/>
                  <a:pt x="54" y="11"/>
                  <a:pt x="77" y="11"/>
                </a:cubicBezTo>
                <a:close/>
                <a:moveTo>
                  <a:pt x="111" y="73"/>
                </a:moveTo>
                <a:cubicBezTo>
                  <a:pt x="116" y="63"/>
                  <a:pt x="120" y="49"/>
                  <a:pt x="121" y="28"/>
                </a:cubicBezTo>
                <a:cubicBezTo>
                  <a:pt x="142" y="28"/>
                  <a:pt x="142" y="28"/>
                  <a:pt x="142" y="28"/>
                </a:cubicBezTo>
                <a:cubicBezTo>
                  <a:pt x="140" y="51"/>
                  <a:pt x="126" y="63"/>
                  <a:pt x="111" y="73"/>
                </a:cubicBezTo>
                <a:close/>
                <a:moveTo>
                  <a:pt x="87" y="116"/>
                </a:moveTo>
                <a:cubicBezTo>
                  <a:pt x="87" y="104"/>
                  <a:pt x="97" y="97"/>
                  <a:pt x="112" y="87"/>
                </a:cubicBezTo>
                <a:cubicBezTo>
                  <a:pt x="131" y="74"/>
                  <a:pt x="154" y="59"/>
                  <a:pt x="154" y="22"/>
                </a:cubicBezTo>
                <a:cubicBezTo>
                  <a:pt x="154" y="19"/>
                  <a:pt x="152" y="16"/>
                  <a:pt x="148" y="16"/>
                </a:cubicBezTo>
                <a:cubicBezTo>
                  <a:pt x="119" y="16"/>
                  <a:pt x="119" y="16"/>
                  <a:pt x="119" y="16"/>
                </a:cubicBezTo>
                <a:cubicBezTo>
                  <a:pt x="115" y="8"/>
                  <a:pt x="102" y="0"/>
                  <a:pt x="77" y="0"/>
                </a:cubicBezTo>
                <a:cubicBezTo>
                  <a:pt x="52" y="0"/>
                  <a:pt x="40" y="8"/>
                  <a:pt x="36" y="16"/>
                </a:cubicBezTo>
                <a:cubicBezTo>
                  <a:pt x="6" y="16"/>
                  <a:pt x="6" y="16"/>
                  <a:pt x="6" y="16"/>
                </a:cubicBezTo>
                <a:cubicBezTo>
                  <a:pt x="3" y="16"/>
                  <a:pt x="0" y="19"/>
                  <a:pt x="0" y="22"/>
                </a:cubicBezTo>
                <a:cubicBezTo>
                  <a:pt x="0" y="59"/>
                  <a:pt x="24" y="74"/>
                  <a:pt x="42" y="87"/>
                </a:cubicBezTo>
                <a:cubicBezTo>
                  <a:pt x="58" y="97"/>
                  <a:pt x="67" y="104"/>
                  <a:pt x="67" y="116"/>
                </a:cubicBezTo>
                <a:cubicBezTo>
                  <a:pt x="67" y="128"/>
                  <a:pt x="67" y="128"/>
                  <a:pt x="67" y="128"/>
                </a:cubicBezTo>
                <a:cubicBezTo>
                  <a:pt x="51" y="129"/>
                  <a:pt x="39" y="135"/>
                  <a:pt x="39" y="143"/>
                </a:cubicBezTo>
                <a:cubicBezTo>
                  <a:pt x="39" y="151"/>
                  <a:pt x="56" y="158"/>
                  <a:pt x="77" y="158"/>
                </a:cubicBezTo>
                <a:cubicBezTo>
                  <a:pt x="98" y="158"/>
                  <a:pt x="115" y="151"/>
                  <a:pt x="115" y="143"/>
                </a:cubicBezTo>
                <a:cubicBezTo>
                  <a:pt x="115" y="135"/>
                  <a:pt x="104" y="129"/>
                  <a:pt x="87" y="128"/>
                </a:cubicBezTo>
                <a:cubicBezTo>
                  <a:pt x="87" y="116"/>
                  <a:pt x="87" y="116"/>
                  <a:pt x="87" y="116"/>
                </a:cubicBezTo>
                <a:close/>
              </a:path>
            </a:pathLst>
          </a:custGeom>
          <a:solidFill>
            <a:srgbClr val="00B0F0"/>
          </a:solidFill>
          <a:ln>
            <a:solidFill>
              <a:schemeClr val="accent1"/>
            </a:solidFill>
          </a:ln>
        </p:spPr>
        <p:txBody>
          <a:bodyPr vert="horz" wrap="square" lIns="91440" tIns="45720" rIns="91440" bIns="45720" numCol="1" anchor="t" anchorCtr="0" compatLnSpc="1"/>
          <a:lstStyle/>
          <a:p>
            <a:pPr algn="ctr" fontAlgn="base">
              <a:spcBef>
                <a:spcPct val="0"/>
              </a:spcBef>
              <a:spcAft>
                <a:spcPct val="0"/>
              </a:spcAft>
              <a:defRPr/>
            </a:pPr>
            <a:endParaRPr lang="en-US" sz="2200" kern="0">
              <a:solidFill>
                <a:srgbClr val="000000"/>
              </a:solidFill>
              <a:latin typeface="+mn-lt"/>
              <a:ea typeface="+mn-ea"/>
              <a:cs typeface="+mn-ea"/>
              <a:sym typeface="+mn-lt"/>
            </a:endParaRPr>
          </a:p>
        </p:txBody>
      </p:sp>
      <p:sp>
        <p:nvSpPr>
          <p:cNvPr id="47" name="椭圆 46"/>
          <p:cNvSpPr/>
          <p:nvPr/>
        </p:nvSpPr>
        <p:spPr>
          <a:xfrm>
            <a:off x="323528" y="411510"/>
            <a:ext cx="184160" cy="184160"/>
          </a:xfrm>
          <a:prstGeom prst="ellipse">
            <a:avLst/>
          </a:prstGeom>
          <a:gradFill flip="none" rotWithShape="1">
            <a:gsLst>
              <a:gs pos="0">
                <a:srgbClr val="14B9F0"/>
              </a:gs>
              <a:gs pos="99000">
                <a:srgbClr val="1399E7"/>
              </a:gs>
            </a:gsLst>
            <a:path path="circle">
              <a:fillToRect r="100000" b="100000"/>
            </a:path>
            <a:tileRect l="-100000" t="-100000"/>
          </a:gradFill>
          <a:ln>
            <a:noFill/>
          </a:ln>
          <a:effectLst>
            <a:innerShdw blurRad="63500" dist="50800" dir="17820000">
              <a:srgbClr val="0A58B7">
                <a:alpha val="50000"/>
              </a:srgb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cs typeface="+mn-ea"/>
              <a:sym typeface="+mn-lt"/>
            </a:endParaRPr>
          </a:p>
        </p:txBody>
      </p:sp>
      <p:grpSp>
        <p:nvGrpSpPr>
          <p:cNvPr id="49" name="组合 48"/>
          <p:cNvGrpSpPr/>
          <p:nvPr/>
        </p:nvGrpSpPr>
        <p:grpSpPr>
          <a:xfrm>
            <a:off x="-107260" y="196218"/>
            <a:ext cx="1765509" cy="551354"/>
            <a:chOff x="520640" y="251297"/>
            <a:chExt cx="1766054" cy="551523"/>
          </a:xfrm>
        </p:grpSpPr>
        <p:sp>
          <p:nvSpPr>
            <p:cNvPr id="50" name="矩形 3"/>
            <p:cNvSpPr>
              <a:spLocks noChangeArrowheads="1"/>
            </p:cNvSpPr>
            <p:nvPr/>
          </p:nvSpPr>
          <p:spPr bwMode="auto">
            <a:xfrm>
              <a:off x="872616" y="251297"/>
              <a:ext cx="1062119" cy="346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61" tIns="34281" rIns="68561" bIns="34281">
              <a:spAutoFit/>
            </a:bodyPr>
            <a:lstStyle/>
            <a:p>
              <a:pPr algn="ctr" defTabSz="914400" fontAlgn="auto">
                <a:spcBef>
                  <a:spcPts val="0"/>
                </a:spcBef>
                <a:spcAft>
                  <a:spcPts val="0"/>
                </a:spcAft>
                <a:defRPr/>
              </a:pPr>
              <a:r>
                <a:rPr lang="zh-CN" altLang="en-US" kern="0" dirty="0">
                  <a:solidFill>
                    <a:schemeClr val="tx1">
                      <a:lumMod val="65000"/>
                      <a:lumOff val="35000"/>
                    </a:schemeClr>
                  </a:solidFill>
                  <a:latin typeface="+mn-lt"/>
                  <a:ea typeface="+mn-ea"/>
                  <a:cs typeface="+mn-ea"/>
                  <a:sym typeface="+mn-lt"/>
                </a:rPr>
                <a:t>成果展示</a:t>
              </a:r>
              <a:endParaRPr lang="zh-CN" altLang="en-US" kern="0" dirty="0">
                <a:solidFill>
                  <a:schemeClr val="tx1">
                    <a:lumMod val="65000"/>
                    <a:lumOff val="35000"/>
                  </a:schemeClr>
                </a:solidFill>
                <a:latin typeface="+mn-lt"/>
                <a:ea typeface="+mn-ea"/>
                <a:cs typeface="+mn-ea"/>
                <a:sym typeface="+mn-lt"/>
              </a:endParaRPr>
            </a:p>
          </p:txBody>
        </p:sp>
        <p:grpSp>
          <p:nvGrpSpPr>
            <p:cNvPr id="51" name="组合 50"/>
            <p:cNvGrpSpPr/>
            <p:nvPr/>
          </p:nvGrpSpPr>
          <p:grpSpPr>
            <a:xfrm>
              <a:off x="520640" y="515443"/>
              <a:ext cx="1766054" cy="287377"/>
              <a:chOff x="562081" y="425886"/>
              <a:chExt cx="1766054" cy="287377"/>
            </a:xfrm>
          </p:grpSpPr>
          <p:sp>
            <p:nvSpPr>
              <p:cNvPr id="52" name="文本框 31"/>
              <p:cNvSpPr>
                <a:spLocks noChangeArrowheads="1"/>
              </p:cNvSpPr>
              <p:nvPr/>
            </p:nvSpPr>
            <p:spPr bwMode="auto">
              <a:xfrm>
                <a:off x="562081" y="425886"/>
                <a:ext cx="1766054" cy="215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68" tIns="45682" rIns="91368" bIns="45682" numCol="1" anchor="t" anchorCtr="0" compatLnSpc="1">
                <a:spAutoFit/>
              </a:bodyPr>
              <a:lstStyle/>
              <a:p>
                <a:pPr algn="ctr" defTabSz="913765" fontAlgn="auto">
                  <a:spcBef>
                    <a:spcPts val="0"/>
                  </a:spcBef>
                  <a:spcAft>
                    <a:spcPts val="0"/>
                  </a:spcAft>
                  <a:defRPr/>
                </a:pPr>
                <a:r>
                  <a:rPr lang="en-US" altLang="zh-CN" sz="800" kern="0" dirty="0">
                    <a:solidFill>
                      <a:srgbClr val="FFFFFF">
                        <a:lumMod val="50000"/>
                      </a:srgbClr>
                    </a:solidFill>
                    <a:latin typeface="+mn-lt"/>
                    <a:ea typeface="+mn-ea"/>
                    <a:cs typeface="+mn-ea"/>
                    <a:sym typeface="+mn-lt"/>
                  </a:rPr>
                  <a:t>Results show</a:t>
                </a:r>
                <a:endParaRPr lang="zh-CN" altLang="en-US" sz="800" kern="0" dirty="0">
                  <a:solidFill>
                    <a:srgbClr val="FFFFFF">
                      <a:lumMod val="50000"/>
                    </a:srgbClr>
                  </a:solidFill>
                  <a:latin typeface="+mn-lt"/>
                  <a:ea typeface="+mn-ea"/>
                  <a:cs typeface="+mn-ea"/>
                  <a:sym typeface="+mn-lt"/>
                </a:endParaRPr>
              </a:p>
            </p:txBody>
          </p:sp>
          <p:grpSp>
            <p:nvGrpSpPr>
              <p:cNvPr id="53" name="组合 52"/>
              <p:cNvGrpSpPr/>
              <p:nvPr/>
            </p:nvGrpSpPr>
            <p:grpSpPr>
              <a:xfrm>
                <a:off x="931046" y="667544"/>
                <a:ext cx="1028125" cy="45719"/>
                <a:chOff x="688893" y="2574256"/>
                <a:chExt cx="7739508" cy="81111"/>
              </a:xfrm>
            </p:grpSpPr>
            <p:sp>
              <p:nvSpPr>
                <p:cNvPr id="54" name="Rectangle 4"/>
                <p:cNvSpPr/>
                <p:nvPr/>
              </p:nvSpPr>
              <p:spPr>
                <a:xfrm>
                  <a:off x="688893"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55" name="Rectangle 5"/>
                <p:cNvSpPr/>
                <p:nvPr/>
              </p:nvSpPr>
              <p:spPr>
                <a:xfrm>
                  <a:off x="2239021" y="2574256"/>
                  <a:ext cx="1539000" cy="81111"/>
                </a:xfrm>
                <a:prstGeom prst="rect">
                  <a:avLst/>
                </a:prstGeom>
                <a:solidFill>
                  <a:srgbClr val="00B0F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56" name="Rectangle 6"/>
                <p:cNvSpPr/>
                <p:nvPr/>
              </p:nvSpPr>
              <p:spPr>
                <a:xfrm>
                  <a:off x="3789153"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57" name="Rectangle 7"/>
                <p:cNvSpPr/>
                <p:nvPr/>
              </p:nvSpPr>
              <p:spPr>
                <a:xfrm>
                  <a:off x="5339276" y="2574256"/>
                  <a:ext cx="1539000" cy="81111"/>
                </a:xfrm>
                <a:prstGeom prst="rect">
                  <a:avLst/>
                </a:prstGeom>
                <a:solidFill>
                  <a:srgbClr val="00B0F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58" name="Rectangle 8"/>
                <p:cNvSpPr/>
                <p:nvPr/>
              </p:nvSpPr>
              <p:spPr>
                <a:xfrm>
                  <a:off x="6889401"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grpSp>
        </p:grpSp>
      </p:grpSp>
    </p:spTree>
  </p:cSld>
  <p:clrMapOvr>
    <a:masterClrMapping/>
  </p:clrMapOvr>
  <mc:AlternateContent xmlns:mc="http://schemas.openxmlformats.org/markup-compatibility/2006">
    <mc:Choice xmlns:p14="http://schemas.microsoft.com/office/powerpoint/2010/main" Requires="p14">
      <p:transition spd="slow" p14:dur="1600" advClick="0" advTm="0">
        <p14:gallery dir="l"/>
      </p:transition>
    </mc:Choice>
    <mc:Fallback>
      <p:transition spd="slow" advClick="0" advTm="0">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5652282" y="2018266"/>
            <a:ext cx="1839821" cy="1398984"/>
            <a:chOff x="5653409" y="2018889"/>
            <a:chExt cx="1840389" cy="1399416"/>
          </a:xfrm>
        </p:grpSpPr>
        <p:sp>
          <p:nvSpPr>
            <p:cNvPr id="129" name="Freeform 10"/>
            <p:cNvSpPr/>
            <p:nvPr/>
          </p:nvSpPr>
          <p:spPr bwMode="auto">
            <a:xfrm>
              <a:off x="5653409" y="2018889"/>
              <a:ext cx="1840389" cy="1399416"/>
            </a:xfrm>
            <a:custGeom>
              <a:avLst/>
              <a:gdLst>
                <a:gd name="T0" fmla="*/ 421 w 1072"/>
                <a:gd name="T1" fmla="*/ 1 h 815"/>
                <a:gd name="T2" fmla="*/ 407 w 1072"/>
                <a:gd name="T3" fmla="*/ 0 h 815"/>
                <a:gd name="T4" fmla="*/ 398 w 1072"/>
                <a:gd name="T5" fmla="*/ 1 h 815"/>
                <a:gd name="T6" fmla="*/ 389 w 1072"/>
                <a:gd name="T7" fmla="*/ 1 h 815"/>
                <a:gd name="T8" fmla="*/ 0 w 1072"/>
                <a:gd name="T9" fmla="*/ 408 h 815"/>
                <a:gd name="T10" fmla="*/ 389 w 1072"/>
                <a:gd name="T11" fmla="*/ 815 h 815"/>
                <a:gd name="T12" fmla="*/ 398 w 1072"/>
                <a:gd name="T13" fmla="*/ 815 h 815"/>
                <a:gd name="T14" fmla="*/ 407 w 1072"/>
                <a:gd name="T15" fmla="*/ 815 h 815"/>
                <a:gd name="T16" fmla="*/ 421 w 1072"/>
                <a:gd name="T17" fmla="*/ 815 h 815"/>
                <a:gd name="T18" fmla="*/ 1072 w 1072"/>
                <a:gd name="T19" fmla="*/ 408 h 815"/>
                <a:gd name="T20" fmla="*/ 421 w 1072"/>
                <a:gd name="T21" fmla="*/ 1 h 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72" h="815">
                  <a:moveTo>
                    <a:pt x="421" y="1"/>
                  </a:moveTo>
                  <a:cubicBezTo>
                    <a:pt x="416" y="0"/>
                    <a:pt x="412" y="0"/>
                    <a:pt x="407" y="0"/>
                  </a:cubicBezTo>
                  <a:cubicBezTo>
                    <a:pt x="404" y="0"/>
                    <a:pt x="401" y="0"/>
                    <a:pt x="398" y="1"/>
                  </a:cubicBezTo>
                  <a:cubicBezTo>
                    <a:pt x="395" y="1"/>
                    <a:pt x="392" y="1"/>
                    <a:pt x="389" y="1"/>
                  </a:cubicBezTo>
                  <a:cubicBezTo>
                    <a:pt x="173" y="11"/>
                    <a:pt x="0" y="189"/>
                    <a:pt x="0" y="408"/>
                  </a:cubicBezTo>
                  <a:cubicBezTo>
                    <a:pt x="0" y="627"/>
                    <a:pt x="173" y="805"/>
                    <a:pt x="389" y="815"/>
                  </a:cubicBezTo>
                  <a:cubicBezTo>
                    <a:pt x="392" y="815"/>
                    <a:pt x="395" y="815"/>
                    <a:pt x="398" y="815"/>
                  </a:cubicBezTo>
                  <a:cubicBezTo>
                    <a:pt x="401" y="815"/>
                    <a:pt x="404" y="815"/>
                    <a:pt x="407" y="815"/>
                  </a:cubicBezTo>
                  <a:cubicBezTo>
                    <a:pt x="412" y="815"/>
                    <a:pt x="416" y="815"/>
                    <a:pt x="421" y="815"/>
                  </a:cubicBezTo>
                  <a:cubicBezTo>
                    <a:pt x="821" y="806"/>
                    <a:pt x="1072" y="408"/>
                    <a:pt x="1072" y="408"/>
                  </a:cubicBezTo>
                  <a:cubicBezTo>
                    <a:pt x="1072" y="408"/>
                    <a:pt x="821" y="9"/>
                    <a:pt x="421" y="1"/>
                  </a:cubicBezTo>
                  <a:close/>
                </a:path>
              </a:pathLst>
            </a:custGeom>
            <a:gradFill>
              <a:gsLst>
                <a:gs pos="0">
                  <a:srgbClr val="DADADA"/>
                </a:gs>
                <a:gs pos="100000">
                  <a:sysClr val="window" lastClr="FFFFFF"/>
                </a:gs>
              </a:gsLst>
              <a:lin ang="5400000" scaled="1"/>
            </a:gradFill>
            <a:ln w="28575" cap="flat">
              <a:gradFill>
                <a:gsLst>
                  <a:gs pos="0">
                    <a:sysClr val="window" lastClr="FFFFFF"/>
                  </a:gs>
                  <a:gs pos="100000">
                    <a:srgbClr val="DDDDDD"/>
                  </a:gs>
                </a:gsLst>
                <a:lin ang="5400000" scaled="1"/>
              </a:gradFill>
              <a:prstDash val="solid"/>
              <a:miter lim="800000"/>
            </a:ln>
            <a:effectLst>
              <a:outerShdw blurRad="228600" dist="228600" dir="5400000" algn="t" rotWithShape="0">
                <a:sysClr val="windowText" lastClr="000000">
                  <a:lumMod val="85000"/>
                  <a:lumOff val="15000"/>
                  <a:alpha val="28000"/>
                </a:sysClr>
              </a:outerShdw>
            </a:effectLst>
          </p:spPr>
          <p:txBody>
            <a:bodyPr/>
            <a:lstStyle/>
            <a:p>
              <a:pPr defTabSz="914400" fontAlgn="auto">
                <a:spcBef>
                  <a:spcPts val="0"/>
                </a:spcBef>
                <a:spcAft>
                  <a:spcPts val="0"/>
                </a:spcAft>
                <a:defRPr/>
              </a:pPr>
              <a:endParaRPr lang="zh-CN" altLang="en-US" sz="1800" kern="0">
                <a:solidFill>
                  <a:prstClr val="black"/>
                </a:solidFill>
                <a:latin typeface="+mn-lt"/>
                <a:ea typeface="+mn-ea"/>
                <a:cs typeface="+mn-ea"/>
                <a:sym typeface="+mn-lt"/>
              </a:endParaRPr>
            </a:p>
          </p:txBody>
        </p:sp>
        <p:sp>
          <p:nvSpPr>
            <p:cNvPr id="130" name="Freeform 17"/>
            <p:cNvSpPr/>
            <p:nvPr/>
          </p:nvSpPr>
          <p:spPr bwMode="auto">
            <a:xfrm>
              <a:off x="5767662" y="2121958"/>
              <a:ext cx="1611882" cy="1193278"/>
            </a:xfrm>
            <a:custGeom>
              <a:avLst/>
              <a:gdLst>
                <a:gd name="T0" fmla="*/ 346 w 939"/>
                <a:gd name="T1" fmla="*/ 695 h 695"/>
                <a:gd name="T2" fmla="*/ 340 w 939"/>
                <a:gd name="T3" fmla="*/ 695 h 695"/>
                <a:gd name="T4" fmla="*/ 340 w 939"/>
                <a:gd name="T5" fmla="*/ 695 h 695"/>
                <a:gd name="T6" fmla="*/ 333 w 939"/>
                <a:gd name="T7" fmla="*/ 695 h 695"/>
                <a:gd name="T8" fmla="*/ 332 w 939"/>
                <a:gd name="T9" fmla="*/ 695 h 695"/>
                <a:gd name="T10" fmla="*/ 0 w 939"/>
                <a:gd name="T11" fmla="*/ 348 h 695"/>
                <a:gd name="T12" fmla="*/ 332 w 939"/>
                <a:gd name="T13" fmla="*/ 1 h 695"/>
                <a:gd name="T14" fmla="*/ 333 w 939"/>
                <a:gd name="T15" fmla="*/ 1 h 695"/>
                <a:gd name="T16" fmla="*/ 339 w 939"/>
                <a:gd name="T17" fmla="*/ 0 h 695"/>
                <a:gd name="T18" fmla="*/ 340 w 939"/>
                <a:gd name="T19" fmla="*/ 0 h 695"/>
                <a:gd name="T20" fmla="*/ 346 w 939"/>
                <a:gd name="T21" fmla="*/ 0 h 695"/>
                <a:gd name="T22" fmla="*/ 349 w 939"/>
                <a:gd name="T23" fmla="*/ 0 h 695"/>
                <a:gd name="T24" fmla="*/ 358 w 939"/>
                <a:gd name="T25" fmla="*/ 0 h 695"/>
                <a:gd name="T26" fmla="*/ 360 w 939"/>
                <a:gd name="T27" fmla="*/ 1 h 695"/>
                <a:gd name="T28" fmla="*/ 794 w 939"/>
                <a:gd name="T29" fmla="*/ 190 h 695"/>
                <a:gd name="T30" fmla="*/ 939 w 939"/>
                <a:gd name="T31" fmla="*/ 348 h 695"/>
                <a:gd name="T32" fmla="*/ 794 w 939"/>
                <a:gd name="T33" fmla="*/ 505 h 695"/>
                <a:gd name="T34" fmla="*/ 360 w 939"/>
                <a:gd name="T35" fmla="*/ 695 h 695"/>
                <a:gd name="T36" fmla="*/ 358 w 939"/>
                <a:gd name="T37" fmla="*/ 695 h 695"/>
                <a:gd name="T38" fmla="*/ 348 w 939"/>
                <a:gd name="T39" fmla="*/ 695 h 695"/>
                <a:gd name="T40" fmla="*/ 346 w 939"/>
                <a:gd name="T41" fmla="*/ 695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39" h="695">
                  <a:moveTo>
                    <a:pt x="346" y="695"/>
                  </a:moveTo>
                  <a:cubicBezTo>
                    <a:pt x="344" y="695"/>
                    <a:pt x="342" y="695"/>
                    <a:pt x="340" y="695"/>
                  </a:cubicBezTo>
                  <a:cubicBezTo>
                    <a:pt x="340" y="695"/>
                    <a:pt x="340" y="695"/>
                    <a:pt x="340" y="695"/>
                  </a:cubicBezTo>
                  <a:cubicBezTo>
                    <a:pt x="338" y="695"/>
                    <a:pt x="336" y="695"/>
                    <a:pt x="333" y="695"/>
                  </a:cubicBezTo>
                  <a:cubicBezTo>
                    <a:pt x="332" y="695"/>
                    <a:pt x="332" y="695"/>
                    <a:pt x="332" y="695"/>
                  </a:cubicBezTo>
                  <a:cubicBezTo>
                    <a:pt x="146" y="686"/>
                    <a:pt x="0" y="534"/>
                    <a:pt x="0" y="348"/>
                  </a:cubicBezTo>
                  <a:cubicBezTo>
                    <a:pt x="0" y="161"/>
                    <a:pt x="146" y="9"/>
                    <a:pt x="332" y="1"/>
                  </a:cubicBezTo>
                  <a:cubicBezTo>
                    <a:pt x="333" y="1"/>
                    <a:pt x="333" y="1"/>
                    <a:pt x="333" y="1"/>
                  </a:cubicBezTo>
                  <a:cubicBezTo>
                    <a:pt x="335" y="1"/>
                    <a:pt x="337" y="0"/>
                    <a:pt x="339" y="0"/>
                  </a:cubicBezTo>
                  <a:cubicBezTo>
                    <a:pt x="340" y="0"/>
                    <a:pt x="340" y="0"/>
                    <a:pt x="340" y="0"/>
                  </a:cubicBezTo>
                  <a:cubicBezTo>
                    <a:pt x="342" y="0"/>
                    <a:pt x="344" y="0"/>
                    <a:pt x="346" y="0"/>
                  </a:cubicBezTo>
                  <a:cubicBezTo>
                    <a:pt x="349" y="0"/>
                    <a:pt x="349" y="0"/>
                    <a:pt x="349" y="0"/>
                  </a:cubicBezTo>
                  <a:cubicBezTo>
                    <a:pt x="352" y="0"/>
                    <a:pt x="355" y="0"/>
                    <a:pt x="358" y="0"/>
                  </a:cubicBezTo>
                  <a:cubicBezTo>
                    <a:pt x="360" y="1"/>
                    <a:pt x="360" y="1"/>
                    <a:pt x="360" y="1"/>
                  </a:cubicBezTo>
                  <a:cubicBezTo>
                    <a:pt x="510" y="4"/>
                    <a:pt x="656" y="68"/>
                    <a:pt x="794" y="190"/>
                  </a:cubicBezTo>
                  <a:cubicBezTo>
                    <a:pt x="862" y="251"/>
                    <a:pt x="912" y="312"/>
                    <a:pt x="939" y="348"/>
                  </a:cubicBezTo>
                  <a:cubicBezTo>
                    <a:pt x="912" y="384"/>
                    <a:pt x="862" y="445"/>
                    <a:pt x="794" y="505"/>
                  </a:cubicBezTo>
                  <a:cubicBezTo>
                    <a:pt x="656" y="628"/>
                    <a:pt x="510" y="692"/>
                    <a:pt x="360" y="695"/>
                  </a:cubicBezTo>
                  <a:cubicBezTo>
                    <a:pt x="358" y="695"/>
                    <a:pt x="358" y="695"/>
                    <a:pt x="358" y="695"/>
                  </a:cubicBezTo>
                  <a:cubicBezTo>
                    <a:pt x="355" y="695"/>
                    <a:pt x="352" y="695"/>
                    <a:pt x="348" y="695"/>
                  </a:cubicBezTo>
                  <a:cubicBezTo>
                    <a:pt x="347" y="695"/>
                    <a:pt x="347" y="695"/>
                    <a:pt x="346" y="695"/>
                  </a:cubicBezTo>
                  <a:close/>
                </a:path>
              </a:pathLst>
            </a:custGeom>
            <a:gradFill>
              <a:gsLst>
                <a:gs pos="0">
                  <a:srgbClr val="DADADA"/>
                </a:gs>
                <a:gs pos="100000">
                  <a:sysClr val="window" lastClr="FFFFFF"/>
                </a:gs>
              </a:gsLst>
              <a:lin ang="5400000" scaled="1"/>
            </a:gradFill>
            <a:ln w="28575" cap="flat">
              <a:gradFill>
                <a:gsLst>
                  <a:gs pos="0">
                    <a:sysClr val="window" lastClr="FFFFFF"/>
                  </a:gs>
                  <a:gs pos="100000">
                    <a:srgbClr val="DDDDDD"/>
                  </a:gs>
                </a:gsLst>
                <a:lin ang="5400000" scaled="1"/>
              </a:gradFill>
              <a:prstDash val="solid"/>
              <a:miter lim="800000"/>
            </a:ln>
            <a:effectLst>
              <a:outerShdw blurRad="228600" dist="228600" dir="5400000" algn="t" rotWithShape="0">
                <a:sysClr val="windowText" lastClr="000000">
                  <a:lumMod val="85000"/>
                  <a:lumOff val="15000"/>
                  <a:alpha val="28000"/>
                </a:sysClr>
              </a:outerShdw>
            </a:effectLst>
          </p:spPr>
          <p:txBody>
            <a:bodyPr/>
            <a:lstStyle/>
            <a:p>
              <a:pPr defTabSz="914400" fontAlgn="auto">
                <a:spcBef>
                  <a:spcPts val="0"/>
                </a:spcBef>
                <a:spcAft>
                  <a:spcPts val="0"/>
                </a:spcAft>
                <a:defRPr/>
              </a:pPr>
              <a:endParaRPr lang="zh-CN" altLang="en-US" sz="1800" kern="0">
                <a:solidFill>
                  <a:prstClr val="black"/>
                </a:solidFill>
                <a:latin typeface="+mn-lt"/>
                <a:ea typeface="+mn-ea"/>
                <a:cs typeface="+mn-ea"/>
                <a:sym typeface="+mn-lt"/>
              </a:endParaRPr>
            </a:p>
          </p:txBody>
        </p:sp>
      </p:grpSp>
      <p:grpSp>
        <p:nvGrpSpPr>
          <p:cNvPr id="131" name="组合 795"/>
          <p:cNvGrpSpPr/>
          <p:nvPr/>
        </p:nvGrpSpPr>
        <p:grpSpPr bwMode="auto">
          <a:xfrm>
            <a:off x="4212402" y="2018266"/>
            <a:ext cx="1839821" cy="1398984"/>
            <a:chOff x="7502850" y="1762125"/>
            <a:chExt cx="4027488" cy="3060700"/>
          </a:xfrm>
        </p:grpSpPr>
        <p:sp>
          <p:nvSpPr>
            <p:cNvPr id="142" name="Freeform 10"/>
            <p:cNvSpPr/>
            <p:nvPr/>
          </p:nvSpPr>
          <p:spPr bwMode="auto">
            <a:xfrm>
              <a:off x="7502850" y="1762125"/>
              <a:ext cx="4027488" cy="3060700"/>
            </a:xfrm>
            <a:custGeom>
              <a:avLst/>
              <a:gdLst>
                <a:gd name="T0" fmla="*/ 421 w 1072"/>
                <a:gd name="T1" fmla="*/ 1 h 815"/>
                <a:gd name="T2" fmla="*/ 407 w 1072"/>
                <a:gd name="T3" fmla="*/ 0 h 815"/>
                <a:gd name="T4" fmla="*/ 398 w 1072"/>
                <a:gd name="T5" fmla="*/ 1 h 815"/>
                <a:gd name="T6" fmla="*/ 389 w 1072"/>
                <a:gd name="T7" fmla="*/ 1 h 815"/>
                <a:gd name="T8" fmla="*/ 0 w 1072"/>
                <a:gd name="T9" fmla="*/ 408 h 815"/>
                <a:gd name="T10" fmla="*/ 389 w 1072"/>
                <a:gd name="T11" fmla="*/ 815 h 815"/>
                <a:gd name="T12" fmla="*/ 398 w 1072"/>
                <a:gd name="T13" fmla="*/ 815 h 815"/>
                <a:gd name="T14" fmla="*/ 407 w 1072"/>
                <a:gd name="T15" fmla="*/ 815 h 815"/>
                <a:gd name="T16" fmla="*/ 421 w 1072"/>
                <a:gd name="T17" fmla="*/ 815 h 815"/>
                <a:gd name="T18" fmla="*/ 1072 w 1072"/>
                <a:gd name="T19" fmla="*/ 408 h 815"/>
                <a:gd name="T20" fmla="*/ 421 w 1072"/>
                <a:gd name="T21" fmla="*/ 1 h 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72" h="815">
                  <a:moveTo>
                    <a:pt x="421" y="1"/>
                  </a:moveTo>
                  <a:cubicBezTo>
                    <a:pt x="416" y="0"/>
                    <a:pt x="412" y="0"/>
                    <a:pt x="407" y="0"/>
                  </a:cubicBezTo>
                  <a:cubicBezTo>
                    <a:pt x="404" y="0"/>
                    <a:pt x="401" y="0"/>
                    <a:pt x="398" y="1"/>
                  </a:cubicBezTo>
                  <a:cubicBezTo>
                    <a:pt x="395" y="1"/>
                    <a:pt x="392" y="1"/>
                    <a:pt x="389" y="1"/>
                  </a:cubicBezTo>
                  <a:cubicBezTo>
                    <a:pt x="173" y="11"/>
                    <a:pt x="0" y="189"/>
                    <a:pt x="0" y="408"/>
                  </a:cubicBezTo>
                  <a:cubicBezTo>
                    <a:pt x="0" y="627"/>
                    <a:pt x="173" y="805"/>
                    <a:pt x="389" y="815"/>
                  </a:cubicBezTo>
                  <a:cubicBezTo>
                    <a:pt x="392" y="815"/>
                    <a:pt x="395" y="815"/>
                    <a:pt x="398" y="815"/>
                  </a:cubicBezTo>
                  <a:cubicBezTo>
                    <a:pt x="401" y="815"/>
                    <a:pt x="404" y="815"/>
                    <a:pt x="407" y="815"/>
                  </a:cubicBezTo>
                  <a:cubicBezTo>
                    <a:pt x="412" y="815"/>
                    <a:pt x="416" y="815"/>
                    <a:pt x="421" y="815"/>
                  </a:cubicBezTo>
                  <a:cubicBezTo>
                    <a:pt x="821" y="806"/>
                    <a:pt x="1072" y="408"/>
                    <a:pt x="1072" y="408"/>
                  </a:cubicBezTo>
                  <a:cubicBezTo>
                    <a:pt x="1072" y="408"/>
                    <a:pt x="821" y="9"/>
                    <a:pt x="421" y="1"/>
                  </a:cubicBezTo>
                  <a:close/>
                </a:path>
              </a:pathLst>
            </a:custGeom>
            <a:gradFill>
              <a:gsLst>
                <a:gs pos="0">
                  <a:srgbClr val="DADADA"/>
                </a:gs>
                <a:gs pos="100000">
                  <a:sysClr val="window" lastClr="FFFFFF"/>
                </a:gs>
              </a:gsLst>
              <a:lin ang="5400000" scaled="1"/>
            </a:gradFill>
            <a:ln w="28575" cap="flat">
              <a:gradFill>
                <a:gsLst>
                  <a:gs pos="0">
                    <a:sysClr val="window" lastClr="FFFFFF"/>
                  </a:gs>
                  <a:gs pos="100000">
                    <a:srgbClr val="DDDDDD"/>
                  </a:gs>
                </a:gsLst>
                <a:lin ang="5400000" scaled="1"/>
              </a:gradFill>
              <a:prstDash val="solid"/>
              <a:miter lim="800000"/>
            </a:ln>
            <a:effectLst>
              <a:outerShdw blurRad="228600" dist="228600" dir="5400000" algn="t" rotWithShape="0">
                <a:sysClr val="windowText" lastClr="000000">
                  <a:lumMod val="85000"/>
                  <a:lumOff val="15000"/>
                  <a:alpha val="28000"/>
                </a:sysClr>
              </a:outerShdw>
            </a:effectLst>
          </p:spPr>
          <p:txBody>
            <a:bodyPr/>
            <a:lstStyle/>
            <a:p>
              <a:pPr defTabSz="914400" fontAlgn="auto">
                <a:spcBef>
                  <a:spcPts val="0"/>
                </a:spcBef>
                <a:spcAft>
                  <a:spcPts val="0"/>
                </a:spcAft>
                <a:defRPr/>
              </a:pPr>
              <a:endParaRPr lang="zh-CN" altLang="en-US" sz="1800" kern="0">
                <a:solidFill>
                  <a:prstClr val="black"/>
                </a:solidFill>
                <a:latin typeface="+mn-lt"/>
                <a:ea typeface="+mn-ea"/>
                <a:cs typeface="+mn-ea"/>
                <a:sym typeface="+mn-lt"/>
              </a:endParaRPr>
            </a:p>
          </p:txBody>
        </p:sp>
        <p:sp>
          <p:nvSpPr>
            <p:cNvPr id="143" name="Freeform 17"/>
            <p:cNvSpPr/>
            <p:nvPr/>
          </p:nvSpPr>
          <p:spPr bwMode="auto">
            <a:xfrm>
              <a:off x="7752881" y="1987550"/>
              <a:ext cx="3527425" cy="2609850"/>
            </a:xfrm>
            <a:custGeom>
              <a:avLst/>
              <a:gdLst>
                <a:gd name="T0" fmla="*/ 346 w 939"/>
                <a:gd name="T1" fmla="*/ 695 h 695"/>
                <a:gd name="T2" fmla="*/ 340 w 939"/>
                <a:gd name="T3" fmla="*/ 695 h 695"/>
                <a:gd name="T4" fmla="*/ 340 w 939"/>
                <a:gd name="T5" fmla="*/ 695 h 695"/>
                <a:gd name="T6" fmla="*/ 333 w 939"/>
                <a:gd name="T7" fmla="*/ 695 h 695"/>
                <a:gd name="T8" fmla="*/ 332 w 939"/>
                <a:gd name="T9" fmla="*/ 695 h 695"/>
                <a:gd name="T10" fmla="*/ 0 w 939"/>
                <a:gd name="T11" fmla="*/ 348 h 695"/>
                <a:gd name="T12" fmla="*/ 332 w 939"/>
                <a:gd name="T13" fmla="*/ 1 h 695"/>
                <a:gd name="T14" fmla="*/ 333 w 939"/>
                <a:gd name="T15" fmla="*/ 1 h 695"/>
                <a:gd name="T16" fmla="*/ 339 w 939"/>
                <a:gd name="T17" fmla="*/ 0 h 695"/>
                <a:gd name="T18" fmla="*/ 340 w 939"/>
                <a:gd name="T19" fmla="*/ 0 h 695"/>
                <a:gd name="T20" fmla="*/ 346 w 939"/>
                <a:gd name="T21" fmla="*/ 0 h 695"/>
                <a:gd name="T22" fmla="*/ 349 w 939"/>
                <a:gd name="T23" fmla="*/ 0 h 695"/>
                <a:gd name="T24" fmla="*/ 358 w 939"/>
                <a:gd name="T25" fmla="*/ 0 h 695"/>
                <a:gd name="T26" fmla="*/ 360 w 939"/>
                <a:gd name="T27" fmla="*/ 1 h 695"/>
                <a:gd name="T28" fmla="*/ 794 w 939"/>
                <a:gd name="T29" fmla="*/ 190 h 695"/>
                <a:gd name="T30" fmla="*/ 939 w 939"/>
                <a:gd name="T31" fmla="*/ 348 h 695"/>
                <a:gd name="T32" fmla="*/ 794 w 939"/>
                <a:gd name="T33" fmla="*/ 505 h 695"/>
                <a:gd name="T34" fmla="*/ 360 w 939"/>
                <a:gd name="T35" fmla="*/ 695 h 695"/>
                <a:gd name="T36" fmla="*/ 358 w 939"/>
                <a:gd name="T37" fmla="*/ 695 h 695"/>
                <a:gd name="T38" fmla="*/ 348 w 939"/>
                <a:gd name="T39" fmla="*/ 695 h 695"/>
                <a:gd name="T40" fmla="*/ 346 w 939"/>
                <a:gd name="T41" fmla="*/ 695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39" h="695">
                  <a:moveTo>
                    <a:pt x="346" y="695"/>
                  </a:moveTo>
                  <a:cubicBezTo>
                    <a:pt x="344" y="695"/>
                    <a:pt x="342" y="695"/>
                    <a:pt x="340" y="695"/>
                  </a:cubicBezTo>
                  <a:cubicBezTo>
                    <a:pt x="340" y="695"/>
                    <a:pt x="340" y="695"/>
                    <a:pt x="340" y="695"/>
                  </a:cubicBezTo>
                  <a:cubicBezTo>
                    <a:pt x="338" y="695"/>
                    <a:pt x="336" y="695"/>
                    <a:pt x="333" y="695"/>
                  </a:cubicBezTo>
                  <a:cubicBezTo>
                    <a:pt x="332" y="695"/>
                    <a:pt x="332" y="695"/>
                    <a:pt x="332" y="695"/>
                  </a:cubicBezTo>
                  <a:cubicBezTo>
                    <a:pt x="146" y="686"/>
                    <a:pt x="0" y="534"/>
                    <a:pt x="0" y="348"/>
                  </a:cubicBezTo>
                  <a:cubicBezTo>
                    <a:pt x="0" y="161"/>
                    <a:pt x="146" y="9"/>
                    <a:pt x="332" y="1"/>
                  </a:cubicBezTo>
                  <a:cubicBezTo>
                    <a:pt x="333" y="1"/>
                    <a:pt x="333" y="1"/>
                    <a:pt x="333" y="1"/>
                  </a:cubicBezTo>
                  <a:cubicBezTo>
                    <a:pt x="335" y="1"/>
                    <a:pt x="337" y="0"/>
                    <a:pt x="339" y="0"/>
                  </a:cubicBezTo>
                  <a:cubicBezTo>
                    <a:pt x="340" y="0"/>
                    <a:pt x="340" y="0"/>
                    <a:pt x="340" y="0"/>
                  </a:cubicBezTo>
                  <a:cubicBezTo>
                    <a:pt x="342" y="0"/>
                    <a:pt x="344" y="0"/>
                    <a:pt x="346" y="0"/>
                  </a:cubicBezTo>
                  <a:cubicBezTo>
                    <a:pt x="349" y="0"/>
                    <a:pt x="349" y="0"/>
                    <a:pt x="349" y="0"/>
                  </a:cubicBezTo>
                  <a:cubicBezTo>
                    <a:pt x="352" y="0"/>
                    <a:pt x="355" y="0"/>
                    <a:pt x="358" y="0"/>
                  </a:cubicBezTo>
                  <a:cubicBezTo>
                    <a:pt x="360" y="1"/>
                    <a:pt x="360" y="1"/>
                    <a:pt x="360" y="1"/>
                  </a:cubicBezTo>
                  <a:cubicBezTo>
                    <a:pt x="510" y="4"/>
                    <a:pt x="656" y="68"/>
                    <a:pt x="794" y="190"/>
                  </a:cubicBezTo>
                  <a:cubicBezTo>
                    <a:pt x="862" y="251"/>
                    <a:pt x="912" y="312"/>
                    <a:pt x="939" y="348"/>
                  </a:cubicBezTo>
                  <a:cubicBezTo>
                    <a:pt x="912" y="384"/>
                    <a:pt x="862" y="445"/>
                    <a:pt x="794" y="505"/>
                  </a:cubicBezTo>
                  <a:cubicBezTo>
                    <a:pt x="656" y="628"/>
                    <a:pt x="510" y="692"/>
                    <a:pt x="360" y="695"/>
                  </a:cubicBezTo>
                  <a:cubicBezTo>
                    <a:pt x="358" y="695"/>
                    <a:pt x="358" y="695"/>
                    <a:pt x="358" y="695"/>
                  </a:cubicBezTo>
                  <a:cubicBezTo>
                    <a:pt x="355" y="695"/>
                    <a:pt x="352" y="695"/>
                    <a:pt x="348" y="695"/>
                  </a:cubicBezTo>
                  <a:cubicBezTo>
                    <a:pt x="347" y="695"/>
                    <a:pt x="347" y="695"/>
                    <a:pt x="346" y="695"/>
                  </a:cubicBezTo>
                  <a:close/>
                </a:path>
              </a:pathLst>
            </a:custGeom>
            <a:gradFill>
              <a:gsLst>
                <a:gs pos="0">
                  <a:srgbClr val="DADADA"/>
                </a:gs>
                <a:gs pos="100000">
                  <a:sysClr val="window" lastClr="FFFFFF"/>
                </a:gs>
              </a:gsLst>
              <a:lin ang="5400000" scaled="1"/>
            </a:gradFill>
            <a:ln w="28575" cap="flat">
              <a:gradFill>
                <a:gsLst>
                  <a:gs pos="0">
                    <a:sysClr val="window" lastClr="FFFFFF"/>
                  </a:gs>
                  <a:gs pos="100000">
                    <a:srgbClr val="DDDDDD"/>
                  </a:gs>
                </a:gsLst>
                <a:lin ang="5400000" scaled="1"/>
              </a:gradFill>
              <a:prstDash val="solid"/>
              <a:miter lim="800000"/>
            </a:ln>
            <a:effectLst>
              <a:outerShdw blurRad="228600" dist="228600" dir="5400000" algn="t" rotWithShape="0">
                <a:sysClr val="windowText" lastClr="000000">
                  <a:lumMod val="85000"/>
                  <a:lumOff val="15000"/>
                  <a:alpha val="28000"/>
                </a:sysClr>
              </a:outerShdw>
            </a:effectLst>
          </p:spPr>
          <p:txBody>
            <a:bodyPr/>
            <a:lstStyle/>
            <a:p>
              <a:pPr defTabSz="914400" fontAlgn="auto">
                <a:spcBef>
                  <a:spcPts val="0"/>
                </a:spcBef>
                <a:spcAft>
                  <a:spcPts val="0"/>
                </a:spcAft>
                <a:defRPr/>
              </a:pPr>
              <a:endParaRPr lang="zh-CN" altLang="en-US" sz="1800" kern="0">
                <a:solidFill>
                  <a:prstClr val="black"/>
                </a:solidFill>
                <a:latin typeface="+mn-lt"/>
                <a:ea typeface="+mn-ea"/>
                <a:cs typeface="+mn-ea"/>
                <a:sym typeface="+mn-lt"/>
              </a:endParaRPr>
            </a:p>
          </p:txBody>
        </p:sp>
      </p:grpSp>
      <p:grpSp>
        <p:nvGrpSpPr>
          <p:cNvPr id="132" name="组合 796"/>
          <p:cNvGrpSpPr/>
          <p:nvPr/>
        </p:nvGrpSpPr>
        <p:grpSpPr bwMode="auto">
          <a:xfrm>
            <a:off x="2772521" y="2018266"/>
            <a:ext cx="1839821" cy="1398984"/>
            <a:chOff x="7502850" y="1762125"/>
            <a:chExt cx="4027488" cy="3060700"/>
          </a:xfrm>
        </p:grpSpPr>
        <p:sp>
          <p:nvSpPr>
            <p:cNvPr id="140" name="Freeform 10"/>
            <p:cNvSpPr/>
            <p:nvPr/>
          </p:nvSpPr>
          <p:spPr bwMode="auto">
            <a:xfrm>
              <a:off x="7502850" y="1762125"/>
              <a:ext cx="4027488" cy="3060700"/>
            </a:xfrm>
            <a:custGeom>
              <a:avLst/>
              <a:gdLst>
                <a:gd name="T0" fmla="*/ 421 w 1072"/>
                <a:gd name="T1" fmla="*/ 1 h 815"/>
                <a:gd name="T2" fmla="*/ 407 w 1072"/>
                <a:gd name="T3" fmla="*/ 0 h 815"/>
                <a:gd name="T4" fmla="*/ 398 w 1072"/>
                <a:gd name="T5" fmla="*/ 1 h 815"/>
                <a:gd name="T6" fmla="*/ 389 w 1072"/>
                <a:gd name="T7" fmla="*/ 1 h 815"/>
                <a:gd name="T8" fmla="*/ 0 w 1072"/>
                <a:gd name="T9" fmla="*/ 408 h 815"/>
                <a:gd name="T10" fmla="*/ 389 w 1072"/>
                <a:gd name="T11" fmla="*/ 815 h 815"/>
                <a:gd name="T12" fmla="*/ 398 w 1072"/>
                <a:gd name="T13" fmla="*/ 815 h 815"/>
                <a:gd name="T14" fmla="*/ 407 w 1072"/>
                <a:gd name="T15" fmla="*/ 815 h 815"/>
                <a:gd name="T16" fmla="*/ 421 w 1072"/>
                <a:gd name="T17" fmla="*/ 815 h 815"/>
                <a:gd name="T18" fmla="*/ 1072 w 1072"/>
                <a:gd name="T19" fmla="*/ 408 h 815"/>
                <a:gd name="T20" fmla="*/ 421 w 1072"/>
                <a:gd name="T21" fmla="*/ 1 h 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72" h="815">
                  <a:moveTo>
                    <a:pt x="421" y="1"/>
                  </a:moveTo>
                  <a:cubicBezTo>
                    <a:pt x="416" y="0"/>
                    <a:pt x="412" y="0"/>
                    <a:pt x="407" y="0"/>
                  </a:cubicBezTo>
                  <a:cubicBezTo>
                    <a:pt x="404" y="0"/>
                    <a:pt x="401" y="0"/>
                    <a:pt x="398" y="1"/>
                  </a:cubicBezTo>
                  <a:cubicBezTo>
                    <a:pt x="395" y="1"/>
                    <a:pt x="392" y="1"/>
                    <a:pt x="389" y="1"/>
                  </a:cubicBezTo>
                  <a:cubicBezTo>
                    <a:pt x="173" y="11"/>
                    <a:pt x="0" y="189"/>
                    <a:pt x="0" y="408"/>
                  </a:cubicBezTo>
                  <a:cubicBezTo>
                    <a:pt x="0" y="627"/>
                    <a:pt x="173" y="805"/>
                    <a:pt x="389" y="815"/>
                  </a:cubicBezTo>
                  <a:cubicBezTo>
                    <a:pt x="392" y="815"/>
                    <a:pt x="395" y="815"/>
                    <a:pt x="398" y="815"/>
                  </a:cubicBezTo>
                  <a:cubicBezTo>
                    <a:pt x="401" y="815"/>
                    <a:pt x="404" y="815"/>
                    <a:pt x="407" y="815"/>
                  </a:cubicBezTo>
                  <a:cubicBezTo>
                    <a:pt x="412" y="815"/>
                    <a:pt x="416" y="815"/>
                    <a:pt x="421" y="815"/>
                  </a:cubicBezTo>
                  <a:cubicBezTo>
                    <a:pt x="821" y="806"/>
                    <a:pt x="1072" y="408"/>
                    <a:pt x="1072" y="408"/>
                  </a:cubicBezTo>
                  <a:cubicBezTo>
                    <a:pt x="1072" y="408"/>
                    <a:pt x="821" y="9"/>
                    <a:pt x="421" y="1"/>
                  </a:cubicBezTo>
                  <a:close/>
                </a:path>
              </a:pathLst>
            </a:custGeom>
            <a:gradFill>
              <a:gsLst>
                <a:gs pos="0">
                  <a:srgbClr val="DADADA"/>
                </a:gs>
                <a:gs pos="100000">
                  <a:sysClr val="window" lastClr="FFFFFF"/>
                </a:gs>
              </a:gsLst>
              <a:lin ang="5400000" scaled="1"/>
            </a:gradFill>
            <a:ln w="28575" cap="flat">
              <a:gradFill>
                <a:gsLst>
                  <a:gs pos="0">
                    <a:sysClr val="window" lastClr="FFFFFF"/>
                  </a:gs>
                  <a:gs pos="100000">
                    <a:srgbClr val="DDDDDD"/>
                  </a:gs>
                </a:gsLst>
                <a:lin ang="5400000" scaled="1"/>
              </a:gradFill>
              <a:prstDash val="solid"/>
              <a:miter lim="800000"/>
            </a:ln>
            <a:effectLst>
              <a:outerShdw blurRad="228600" dist="228600" dir="5400000" algn="t" rotWithShape="0">
                <a:sysClr val="windowText" lastClr="000000">
                  <a:lumMod val="85000"/>
                  <a:lumOff val="15000"/>
                  <a:alpha val="28000"/>
                </a:sysClr>
              </a:outerShdw>
            </a:effectLst>
          </p:spPr>
          <p:txBody>
            <a:bodyPr/>
            <a:lstStyle/>
            <a:p>
              <a:pPr defTabSz="914400" fontAlgn="auto">
                <a:spcBef>
                  <a:spcPts val="0"/>
                </a:spcBef>
                <a:spcAft>
                  <a:spcPts val="0"/>
                </a:spcAft>
                <a:defRPr/>
              </a:pPr>
              <a:endParaRPr lang="zh-CN" altLang="en-US" sz="1800" kern="0">
                <a:solidFill>
                  <a:prstClr val="black"/>
                </a:solidFill>
                <a:latin typeface="+mn-lt"/>
                <a:ea typeface="+mn-ea"/>
                <a:cs typeface="+mn-ea"/>
                <a:sym typeface="+mn-lt"/>
              </a:endParaRPr>
            </a:p>
          </p:txBody>
        </p:sp>
        <p:sp>
          <p:nvSpPr>
            <p:cNvPr id="141" name="Freeform 17"/>
            <p:cNvSpPr/>
            <p:nvPr/>
          </p:nvSpPr>
          <p:spPr bwMode="auto">
            <a:xfrm>
              <a:off x="7752881" y="1987550"/>
              <a:ext cx="3527425" cy="2609850"/>
            </a:xfrm>
            <a:custGeom>
              <a:avLst/>
              <a:gdLst>
                <a:gd name="T0" fmla="*/ 346 w 939"/>
                <a:gd name="T1" fmla="*/ 695 h 695"/>
                <a:gd name="T2" fmla="*/ 340 w 939"/>
                <a:gd name="T3" fmla="*/ 695 h 695"/>
                <a:gd name="T4" fmla="*/ 340 w 939"/>
                <a:gd name="T5" fmla="*/ 695 h 695"/>
                <a:gd name="T6" fmla="*/ 333 w 939"/>
                <a:gd name="T7" fmla="*/ 695 h 695"/>
                <a:gd name="T8" fmla="*/ 332 w 939"/>
                <a:gd name="T9" fmla="*/ 695 h 695"/>
                <a:gd name="T10" fmla="*/ 0 w 939"/>
                <a:gd name="T11" fmla="*/ 348 h 695"/>
                <a:gd name="T12" fmla="*/ 332 w 939"/>
                <a:gd name="T13" fmla="*/ 1 h 695"/>
                <a:gd name="T14" fmla="*/ 333 w 939"/>
                <a:gd name="T15" fmla="*/ 1 h 695"/>
                <a:gd name="T16" fmla="*/ 339 w 939"/>
                <a:gd name="T17" fmla="*/ 0 h 695"/>
                <a:gd name="T18" fmla="*/ 340 w 939"/>
                <a:gd name="T19" fmla="*/ 0 h 695"/>
                <a:gd name="T20" fmla="*/ 346 w 939"/>
                <a:gd name="T21" fmla="*/ 0 h 695"/>
                <a:gd name="T22" fmla="*/ 349 w 939"/>
                <a:gd name="T23" fmla="*/ 0 h 695"/>
                <a:gd name="T24" fmla="*/ 358 w 939"/>
                <a:gd name="T25" fmla="*/ 0 h 695"/>
                <a:gd name="T26" fmla="*/ 360 w 939"/>
                <a:gd name="T27" fmla="*/ 1 h 695"/>
                <a:gd name="T28" fmla="*/ 794 w 939"/>
                <a:gd name="T29" fmla="*/ 190 h 695"/>
                <a:gd name="T30" fmla="*/ 939 w 939"/>
                <a:gd name="T31" fmla="*/ 348 h 695"/>
                <a:gd name="T32" fmla="*/ 794 w 939"/>
                <a:gd name="T33" fmla="*/ 505 h 695"/>
                <a:gd name="T34" fmla="*/ 360 w 939"/>
                <a:gd name="T35" fmla="*/ 695 h 695"/>
                <a:gd name="T36" fmla="*/ 358 w 939"/>
                <a:gd name="T37" fmla="*/ 695 h 695"/>
                <a:gd name="T38" fmla="*/ 348 w 939"/>
                <a:gd name="T39" fmla="*/ 695 h 695"/>
                <a:gd name="T40" fmla="*/ 346 w 939"/>
                <a:gd name="T41" fmla="*/ 695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39" h="695">
                  <a:moveTo>
                    <a:pt x="346" y="695"/>
                  </a:moveTo>
                  <a:cubicBezTo>
                    <a:pt x="344" y="695"/>
                    <a:pt x="342" y="695"/>
                    <a:pt x="340" y="695"/>
                  </a:cubicBezTo>
                  <a:cubicBezTo>
                    <a:pt x="340" y="695"/>
                    <a:pt x="340" y="695"/>
                    <a:pt x="340" y="695"/>
                  </a:cubicBezTo>
                  <a:cubicBezTo>
                    <a:pt x="338" y="695"/>
                    <a:pt x="336" y="695"/>
                    <a:pt x="333" y="695"/>
                  </a:cubicBezTo>
                  <a:cubicBezTo>
                    <a:pt x="332" y="695"/>
                    <a:pt x="332" y="695"/>
                    <a:pt x="332" y="695"/>
                  </a:cubicBezTo>
                  <a:cubicBezTo>
                    <a:pt x="146" y="686"/>
                    <a:pt x="0" y="534"/>
                    <a:pt x="0" y="348"/>
                  </a:cubicBezTo>
                  <a:cubicBezTo>
                    <a:pt x="0" y="161"/>
                    <a:pt x="146" y="9"/>
                    <a:pt x="332" y="1"/>
                  </a:cubicBezTo>
                  <a:cubicBezTo>
                    <a:pt x="333" y="1"/>
                    <a:pt x="333" y="1"/>
                    <a:pt x="333" y="1"/>
                  </a:cubicBezTo>
                  <a:cubicBezTo>
                    <a:pt x="335" y="1"/>
                    <a:pt x="337" y="0"/>
                    <a:pt x="339" y="0"/>
                  </a:cubicBezTo>
                  <a:cubicBezTo>
                    <a:pt x="340" y="0"/>
                    <a:pt x="340" y="0"/>
                    <a:pt x="340" y="0"/>
                  </a:cubicBezTo>
                  <a:cubicBezTo>
                    <a:pt x="342" y="0"/>
                    <a:pt x="344" y="0"/>
                    <a:pt x="346" y="0"/>
                  </a:cubicBezTo>
                  <a:cubicBezTo>
                    <a:pt x="349" y="0"/>
                    <a:pt x="349" y="0"/>
                    <a:pt x="349" y="0"/>
                  </a:cubicBezTo>
                  <a:cubicBezTo>
                    <a:pt x="352" y="0"/>
                    <a:pt x="355" y="0"/>
                    <a:pt x="358" y="0"/>
                  </a:cubicBezTo>
                  <a:cubicBezTo>
                    <a:pt x="360" y="1"/>
                    <a:pt x="360" y="1"/>
                    <a:pt x="360" y="1"/>
                  </a:cubicBezTo>
                  <a:cubicBezTo>
                    <a:pt x="510" y="4"/>
                    <a:pt x="656" y="68"/>
                    <a:pt x="794" y="190"/>
                  </a:cubicBezTo>
                  <a:cubicBezTo>
                    <a:pt x="862" y="251"/>
                    <a:pt x="912" y="312"/>
                    <a:pt x="939" y="348"/>
                  </a:cubicBezTo>
                  <a:cubicBezTo>
                    <a:pt x="912" y="384"/>
                    <a:pt x="862" y="445"/>
                    <a:pt x="794" y="505"/>
                  </a:cubicBezTo>
                  <a:cubicBezTo>
                    <a:pt x="656" y="628"/>
                    <a:pt x="510" y="692"/>
                    <a:pt x="360" y="695"/>
                  </a:cubicBezTo>
                  <a:cubicBezTo>
                    <a:pt x="358" y="695"/>
                    <a:pt x="358" y="695"/>
                    <a:pt x="358" y="695"/>
                  </a:cubicBezTo>
                  <a:cubicBezTo>
                    <a:pt x="355" y="695"/>
                    <a:pt x="352" y="695"/>
                    <a:pt x="348" y="695"/>
                  </a:cubicBezTo>
                  <a:cubicBezTo>
                    <a:pt x="347" y="695"/>
                    <a:pt x="347" y="695"/>
                    <a:pt x="346" y="695"/>
                  </a:cubicBezTo>
                  <a:close/>
                </a:path>
              </a:pathLst>
            </a:custGeom>
            <a:gradFill>
              <a:gsLst>
                <a:gs pos="0">
                  <a:srgbClr val="DADADA"/>
                </a:gs>
                <a:gs pos="100000">
                  <a:sysClr val="window" lastClr="FFFFFF"/>
                </a:gs>
              </a:gsLst>
              <a:lin ang="5400000" scaled="1"/>
            </a:gradFill>
            <a:ln w="28575" cap="flat">
              <a:gradFill>
                <a:gsLst>
                  <a:gs pos="0">
                    <a:sysClr val="window" lastClr="FFFFFF"/>
                  </a:gs>
                  <a:gs pos="100000">
                    <a:srgbClr val="DDDDDD"/>
                  </a:gs>
                </a:gsLst>
                <a:lin ang="5400000" scaled="1"/>
              </a:gradFill>
              <a:prstDash val="solid"/>
              <a:miter lim="800000"/>
            </a:ln>
            <a:effectLst>
              <a:outerShdw blurRad="228600" dist="228600" dir="5400000" algn="t" rotWithShape="0">
                <a:sysClr val="windowText" lastClr="000000">
                  <a:lumMod val="85000"/>
                  <a:lumOff val="15000"/>
                  <a:alpha val="28000"/>
                </a:sysClr>
              </a:outerShdw>
            </a:effectLst>
          </p:spPr>
          <p:txBody>
            <a:bodyPr/>
            <a:lstStyle/>
            <a:p>
              <a:pPr defTabSz="914400" fontAlgn="auto">
                <a:spcBef>
                  <a:spcPts val="0"/>
                </a:spcBef>
                <a:spcAft>
                  <a:spcPts val="0"/>
                </a:spcAft>
                <a:defRPr/>
              </a:pPr>
              <a:endParaRPr lang="zh-CN" altLang="en-US" sz="1800" kern="0">
                <a:solidFill>
                  <a:prstClr val="black"/>
                </a:solidFill>
                <a:latin typeface="+mn-lt"/>
                <a:ea typeface="+mn-ea"/>
                <a:cs typeface="+mn-ea"/>
                <a:sym typeface="+mn-lt"/>
              </a:endParaRPr>
            </a:p>
          </p:txBody>
        </p:sp>
      </p:grpSp>
      <p:grpSp>
        <p:nvGrpSpPr>
          <p:cNvPr id="133" name="组合 797"/>
          <p:cNvGrpSpPr/>
          <p:nvPr/>
        </p:nvGrpSpPr>
        <p:grpSpPr bwMode="auto">
          <a:xfrm>
            <a:off x="1332640" y="2018266"/>
            <a:ext cx="1839821" cy="1398984"/>
            <a:chOff x="7502850" y="1762125"/>
            <a:chExt cx="4027488" cy="3060700"/>
          </a:xfrm>
        </p:grpSpPr>
        <p:sp>
          <p:nvSpPr>
            <p:cNvPr id="138" name="Freeform 10"/>
            <p:cNvSpPr/>
            <p:nvPr/>
          </p:nvSpPr>
          <p:spPr bwMode="auto">
            <a:xfrm>
              <a:off x="7502850" y="1762125"/>
              <a:ext cx="4027488" cy="3060700"/>
            </a:xfrm>
            <a:custGeom>
              <a:avLst/>
              <a:gdLst>
                <a:gd name="T0" fmla="*/ 421 w 1072"/>
                <a:gd name="T1" fmla="*/ 1 h 815"/>
                <a:gd name="T2" fmla="*/ 407 w 1072"/>
                <a:gd name="T3" fmla="*/ 0 h 815"/>
                <a:gd name="T4" fmla="*/ 398 w 1072"/>
                <a:gd name="T5" fmla="*/ 1 h 815"/>
                <a:gd name="T6" fmla="*/ 389 w 1072"/>
                <a:gd name="T7" fmla="*/ 1 h 815"/>
                <a:gd name="T8" fmla="*/ 0 w 1072"/>
                <a:gd name="T9" fmla="*/ 408 h 815"/>
                <a:gd name="T10" fmla="*/ 389 w 1072"/>
                <a:gd name="T11" fmla="*/ 815 h 815"/>
                <a:gd name="T12" fmla="*/ 398 w 1072"/>
                <a:gd name="T13" fmla="*/ 815 h 815"/>
                <a:gd name="T14" fmla="*/ 407 w 1072"/>
                <a:gd name="T15" fmla="*/ 815 h 815"/>
                <a:gd name="T16" fmla="*/ 421 w 1072"/>
                <a:gd name="T17" fmla="*/ 815 h 815"/>
                <a:gd name="T18" fmla="*/ 1072 w 1072"/>
                <a:gd name="T19" fmla="*/ 408 h 815"/>
                <a:gd name="T20" fmla="*/ 421 w 1072"/>
                <a:gd name="T21" fmla="*/ 1 h 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72" h="815">
                  <a:moveTo>
                    <a:pt x="421" y="1"/>
                  </a:moveTo>
                  <a:cubicBezTo>
                    <a:pt x="416" y="0"/>
                    <a:pt x="412" y="0"/>
                    <a:pt x="407" y="0"/>
                  </a:cubicBezTo>
                  <a:cubicBezTo>
                    <a:pt x="404" y="0"/>
                    <a:pt x="401" y="0"/>
                    <a:pt x="398" y="1"/>
                  </a:cubicBezTo>
                  <a:cubicBezTo>
                    <a:pt x="395" y="1"/>
                    <a:pt x="392" y="1"/>
                    <a:pt x="389" y="1"/>
                  </a:cubicBezTo>
                  <a:cubicBezTo>
                    <a:pt x="173" y="11"/>
                    <a:pt x="0" y="189"/>
                    <a:pt x="0" y="408"/>
                  </a:cubicBezTo>
                  <a:cubicBezTo>
                    <a:pt x="0" y="627"/>
                    <a:pt x="173" y="805"/>
                    <a:pt x="389" y="815"/>
                  </a:cubicBezTo>
                  <a:cubicBezTo>
                    <a:pt x="392" y="815"/>
                    <a:pt x="395" y="815"/>
                    <a:pt x="398" y="815"/>
                  </a:cubicBezTo>
                  <a:cubicBezTo>
                    <a:pt x="401" y="815"/>
                    <a:pt x="404" y="815"/>
                    <a:pt x="407" y="815"/>
                  </a:cubicBezTo>
                  <a:cubicBezTo>
                    <a:pt x="412" y="815"/>
                    <a:pt x="416" y="815"/>
                    <a:pt x="421" y="815"/>
                  </a:cubicBezTo>
                  <a:cubicBezTo>
                    <a:pt x="821" y="806"/>
                    <a:pt x="1072" y="408"/>
                    <a:pt x="1072" y="408"/>
                  </a:cubicBezTo>
                  <a:cubicBezTo>
                    <a:pt x="1072" y="408"/>
                    <a:pt x="821" y="9"/>
                    <a:pt x="421" y="1"/>
                  </a:cubicBezTo>
                  <a:close/>
                </a:path>
              </a:pathLst>
            </a:custGeom>
            <a:gradFill>
              <a:gsLst>
                <a:gs pos="0">
                  <a:srgbClr val="DADADA"/>
                </a:gs>
                <a:gs pos="100000">
                  <a:sysClr val="window" lastClr="FFFFFF"/>
                </a:gs>
              </a:gsLst>
              <a:lin ang="5400000" scaled="1"/>
            </a:gradFill>
            <a:ln w="28575" cap="flat">
              <a:gradFill>
                <a:gsLst>
                  <a:gs pos="0">
                    <a:sysClr val="window" lastClr="FFFFFF"/>
                  </a:gs>
                  <a:gs pos="100000">
                    <a:srgbClr val="DDDDDD"/>
                  </a:gs>
                </a:gsLst>
                <a:lin ang="5400000" scaled="1"/>
              </a:gradFill>
              <a:prstDash val="solid"/>
              <a:miter lim="800000"/>
            </a:ln>
            <a:effectLst>
              <a:outerShdw blurRad="228600" dist="228600" dir="5400000" algn="t" rotWithShape="0">
                <a:sysClr val="windowText" lastClr="000000">
                  <a:lumMod val="85000"/>
                  <a:lumOff val="15000"/>
                  <a:alpha val="28000"/>
                </a:sysClr>
              </a:outerShdw>
            </a:effectLst>
          </p:spPr>
          <p:txBody>
            <a:bodyPr/>
            <a:lstStyle/>
            <a:p>
              <a:pPr defTabSz="914400" fontAlgn="auto">
                <a:spcBef>
                  <a:spcPts val="0"/>
                </a:spcBef>
                <a:spcAft>
                  <a:spcPts val="0"/>
                </a:spcAft>
                <a:defRPr/>
              </a:pPr>
              <a:endParaRPr lang="zh-CN" altLang="en-US" sz="1800" kern="0">
                <a:solidFill>
                  <a:prstClr val="black"/>
                </a:solidFill>
                <a:latin typeface="+mn-lt"/>
                <a:ea typeface="+mn-ea"/>
                <a:cs typeface="+mn-ea"/>
                <a:sym typeface="+mn-lt"/>
              </a:endParaRPr>
            </a:p>
          </p:txBody>
        </p:sp>
        <p:sp>
          <p:nvSpPr>
            <p:cNvPr id="139" name="Freeform 17"/>
            <p:cNvSpPr/>
            <p:nvPr/>
          </p:nvSpPr>
          <p:spPr bwMode="auto">
            <a:xfrm>
              <a:off x="7752881" y="1987550"/>
              <a:ext cx="3527425" cy="2609850"/>
            </a:xfrm>
            <a:custGeom>
              <a:avLst/>
              <a:gdLst>
                <a:gd name="T0" fmla="*/ 346 w 939"/>
                <a:gd name="T1" fmla="*/ 695 h 695"/>
                <a:gd name="T2" fmla="*/ 340 w 939"/>
                <a:gd name="T3" fmla="*/ 695 h 695"/>
                <a:gd name="T4" fmla="*/ 340 w 939"/>
                <a:gd name="T5" fmla="*/ 695 h 695"/>
                <a:gd name="T6" fmla="*/ 333 w 939"/>
                <a:gd name="T7" fmla="*/ 695 h 695"/>
                <a:gd name="T8" fmla="*/ 332 w 939"/>
                <a:gd name="T9" fmla="*/ 695 h 695"/>
                <a:gd name="T10" fmla="*/ 0 w 939"/>
                <a:gd name="T11" fmla="*/ 348 h 695"/>
                <a:gd name="T12" fmla="*/ 332 w 939"/>
                <a:gd name="T13" fmla="*/ 1 h 695"/>
                <a:gd name="T14" fmla="*/ 333 w 939"/>
                <a:gd name="T15" fmla="*/ 1 h 695"/>
                <a:gd name="T16" fmla="*/ 339 w 939"/>
                <a:gd name="T17" fmla="*/ 0 h 695"/>
                <a:gd name="T18" fmla="*/ 340 w 939"/>
                <a:gd name="T19" fmla="*/ 0 h 695"/>
                <a:gd name="T20" fmla="*/ 346 w 939"/>
                <a:gd name="T21" fmla="*/ 0 h 695"/>
                <a:gd name="T22" fmla="*/ 349 w 939"/>
                <a:gd name="T23" fmla="*/ 0 h 695"/>
                <a:gd name="T24" fmla="*/ 358 w 939"/>
                <a:gd name="T25" fmla="*/ 0 h 695"/>
                <a:gd name="T26" fmla="*/ 360 w 939"/>
                <a:gd name="T27" fmla="*/ 1 h 695"/>
                <a:gd name="T28" fmla="*/ 794 w 939"/>
                <a:gd name="T29" fmla="*/ 190 h 695"/>
                <a:gd name="T30" fmla="*/ 939 w 939"/>
                <a:gd name="T31" fmla="*/ 348 h 695"/>
                <a:gd name="T32" fmla="*/ 794 w 939"/>
                <a:gd name="T33" fmla="*/ 505 h 695"/>
                <a:gd name="T34" fmla="*/ 360 w 939"/>
                <a:gd name="T35" fmla="*/ 695 h 695"/>
                <a:gd name="T36" fmla="*/ 358 w 939"/>
                <a:gd name="T37" fmla="*/ 695 h 695"/>
                <a:gd name="T38" fmla="*/ 348 w 939"/>
                <a:gd name="T39" fmla="*/ 695 h 695"/>
                <a:gd name="T40" fmla="*/ 346 w 939"/>
                <a:gd name="T41" fmla="*/ 695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39" h="695">
                  <a:moveTo>
                    <a:pt x="346" y="695"/>
                  </a:moveTo>
                  <a:cubicBezTo>
                    <a:pt x="344" y="695"/>
                    <a:pt x="342" y="695"/>
                    <a:pt x="340" y="695"/>
                  </a:cubicBezTo>
                  <a:cubicBezTo>
                    <a:pt x="340" y="695"/>
                    <a:pt x="340" y="695"/>
                    <a:pt x="340" y="695"/>
                  </a:cubicBezTo>
                  <a:cubicBezTo>
                    <a:pt x="338" y="695"/>
                    <a:pt x="336" y="695"/>
                    <a:pt x="333" y="695"/>
                  </a:cubicBezTo>
                  <a:cubicBezTo>
                    <a:pt x="332" y="695"/>
                    <a:pt x="332" y="695"/>
                    <a:pt x="332" y="695"/>
                  </a:cubicBezTo>
                  <a:cubicBezTo>
                    <a:pt x="146" y="686"/>
                    <a:pt x="0" y="534"/>
                    <a:pt x="0" y="348"/>
                  </a:cubicBezTo>
                  <a:cubicBezTo>
                    <a:pt x="0" y="161"/>
                    <a:pt x="146" y="9"/>
                    <a:pt x="332" y="1"/>
                  </a:cubicBezTo>
                  <a:cubicBezTo>
                    <a:pt x="333" y="1"/>
                    <a:pt x="333" y="1"/>
                    <a:pt x="333" y="1"/>
                  </a:cubicBezTo>
                  <a:cubicBezTo>
                    <a:pt x="335" y="1"/>
                    <a:pt x="337" y="0"/>
                    <a:pt x="339" y="0"/>
                  </a:cubicBezTo>
                  <a:cubicBezTo>
                    <a:pt x="340" y="0"/>
                    <a:pt x="340" y="0"/>
                    <a:pt x="340" y="0"/>
                  </a:cubicBezTo>
                  <a:cubicBezTo>
                    <a:pt x="342" y="0"/>
                    <a:pt x="344" y="0"/>
                    <a:pt x="346" y="0"/>
                  </a:cubicBezTo>
                  <a:cubicBezTo>
                    <a:pt x="349" y="0"/>
                    <a:pt x="349" y="0"/>
                    <a:pt x="349" y="0"/>
                  </a:cubicBezTo>
                  <a:cubicBezTo>
                    <a:pt x="352" y="0"/>
                    <a:pt x="355" y="0"/>
                    <a:pt x="358" y="0"/>
                  </a:cubicBezTo>
                  <a:cubicBezTo>
                    <a:pt x="360" y="1"/>
                    <a:pt x="360" y="1"/>
                    <a:pt x="360" y="1"/>
                  </a:cubicBezTo>
                  <a:cubicBezTo>
                    <a:pt x="510" y="4"/>
                    <a:pt x="656" y="68"/>
                    <a:pt x="794" y="190"/>
                  </a:cubicBezTo>
                  <a:cubicBezTo>
                    <a:pt x="862" y="251"/>
                    <a:pt x="912" y="312"/>
                    <a:pt x="939" y="348"/>
                  </a:cubicBezTo>
                  <a:cubicBezTo>
                    <a:pt x="912" y="384"/>
                    <a:pt x="862" y="445"/>
                    <a:pt x="794" y="505"/>
                  </a:cubicBezTo>
                  <a:cubicBezTo>
                    <a:pt x="656" y="628"/>
                    <a:pt x="510" y="692"/>
                    <a:pt x="360" y="695"/>
                  </a:cubicBezTo>
                  <a:cubicBezTo>
                    <a:pt x="358" y="695"/>
                    <a:pt x="358" y="695"/>
                    <a:pt x="358" y="695"/>
                  </a:cubicBezTo>
                  <a:cubicBezTo>
                    <a:pt x="355" y="695"/>
                    <a:pt x="352" y="695"/>
                    <a:pt x="348" y="695"/>
                  </a:cubicBezTo>
                  <a:cubicBezTo>
                    <a:pt x="347" y="695"/>
                    <a:pt x="347" y="695"/>
                    <a:pt x="346" y="695"/>
                  </a:cubicBezTo>
                  <a:close/>
                </a:path>
              </a:pathLst>
            </a:custGeom>
            <a:gradFill>
              <a:gsLst>
                <a:gs pos="0">
                  <a:srgbClr val="DADADA"/>
                </a:gs>
                <a:gs pos="100000">
                  <a:sysClr val="window" lastClr="FFFFFF"/>
                </a:gs>
              </a:gsLst>
              <a:lin ang="5400000" scaled="1"/>
            </a:gradFill>
            <a:ln w="28575" cap="flat">
              <a:gradFill>
                <a:gsLst>
                  <a:gs pos="0">
                    <a:sysClr val="window" lastClr="FFFFFF"/>
                  </a:gs>
                  <a:gs pos="100000">
                    <a:srgbClr val="DDDDDD"/>
                  </a:gs>
                </a:gsLst>
                <a:lin ang="5400000" scaled="1"/>
              </a:gradFill>
              <a:prstDash val="solid"/>
              <a:miter lim="800000"/>
            </a:ln>
            <a:effectLst>
              <a:outerShdw blurRad="228600" dist="228600" dir="5400000" algn="t" rotWithShape="0">
                <a:sysClr val="windowText" lastClr="000000">
                  <a:lumMod val="85000"/>
                  <a:lumOff val="15000"/>
                  <a:alpha val="28000"/>
                </a:sysClr>
              </a:outerShdw>
            </a:effectLst>
          </p:spPr>
          <p:txBody>
            <a:bodyPr/>
            <a:lstStyle/>
            <a:p>
              <a:pPr defTabSz="914400" fontAlgn="auto">
                <a:spcBef>
                  <a:spcPts val="0"/>
                </a:spcBef>
                <a:spcAft>
                  <a:spcPts val="0"/>
                </a:spcAft>
                <a:defRPr/>
              </a:pPr>
              <a:endParaRPr lang="zh-CN" altLang="en-US" sz="1800" kern="0">
                <a:solidFill>
                  <a:prstClr val="black"/>
                </a:solidFill>
                <a:latin typeface="+mn-lt"/>
                <a:ea typeface="+mn-ea"/>
                <a:cs typeface="+mn-ea"/>
                <a:sym typeface="+mn-lt"/>
              </a:endParaRPr>
            </a:p>
          </p:txBody>
        </p:sp>
      </p:grpSp>
      <p:sp>
        <p:nvSpPr>
          <p:cNvPr id="134" name="Freeform 5"/>
          <p:cNvSpPr/>
          <p:nvPr/>
        </p:nvSpPr>
        <p:spPr bwMode="auto">
          <a:xfrm>
            <a:off x="6259139" y="2944750"/>
            <a:ext cx="408333" cy="315659"/>
          </a:xfrm>
          <a:custGeom>
            <a:avLst/>
            <a:gdLst>
              <a:gd name="T0" fmla="*/ 0 w 169"/>
              <a:gd name="T1" fmla="*/ 165039 h 130"/>
              <a:gd name="T2" fmla="*/ 364083 w 169"/>
              <a:gd name="T3" fmla="*/ 165039 h 130"/>
              <a:gd name="T4" fmla="*/ 286755 w 169"/>
              <a:gd name="T5" fmla="*/ 84138 h 130"/>
              <a:gd name="T6" fmla="*/ 286755 w 169"/>
              <a:gd name="T7" fmla="*/ 19416 h 130"/>
              <a:gd name="T8" fmla="*/ 351195 w 169"/>
              <a:gd name="T9" fmla="*/ 19416 h 130"/>
              <a:gd name="T10" fmla="*/ 544513 w 169"/>
              <a:gd name="T11" fmla="*/ 210344 h 130"/>
              <a:gd name="T12" fmla="*/ 351195 w 169"/>
              <a:gd name="T13" fmla="*/ 401272 h 130"/>
              <a:gd name="T14" fmla="*/ 286755 w 169"/>
              <a:gd name="T15" fmla="*/ 401272 h 130"/>
              <a:gd name="T16" fmla="*/ 286755 w 169"/>
              <a:gd name="T17" fmla="*/ 336550 h 130"/>
              <a:gd name="T18" fmla="*/ 364083 w 169"/>
              <a:gd name="T19" fmla="*/ 255649 h 130"/>
              <a:gd name="T20" fmla="*/ 0 w 169"/>
              <a:gd name="T21" fmla="*/ 255649 h 130"/>
              <a:gd name="T22" fmla="*/ 0 w 169"/>
              <a:gd name="T23" fmla="*/ 165039 h 1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69" h="130">
                <a:moveTo>
                  <a:pt x="0" y="51"/>
                </a:moveTo>
                <a:cubicBezTo>
                  <a:pt x="113" y="51"/>
                  <a:pt x="113" y="51"/>
                  <a:pt x="113" y="51"/>
                </a:cubicBezTo>
                <a:cubicBezTo>
                  <a:pt x="89" y="26"/>
                  <a:pt x="89" y="26"/>
                  <a:pt x="89" y="26"/>
                </a:cubicBezTo>
                <a:cubicBezTo>
                  <a:pt x="83" y="21"/>
                  <a:pt x="83" y="11"/>
                  <a:pt x="89" y="6"/>
                </a:cubicBezTo>
                <a:cubicBezTo>
                  <a:pt x="95" y="0"/>
                  <a:pt x="104" y="0"/>
                  <a:pt x="109" y="6"/>
                </a:cubicBezTo>
                <a:cubicBezTo>
                  <a:pt x="169" y="65"/>
                  <a:pt x="169" y="65"/>
                  <a:pt x="169" y="65"/>
                </a:cubicBezTo>
                <a:cubicBezTo>
                  <a:pt x="109" y="124"/>
                  <a:pt x="109" y="124"/>
                  <a:pt x="109" y="124"/>
                </a:cubicBezTo>
                <a:cubicBezTo>
                  <a:pt x="104" y="130"/>
                  <a:pt x="95" y="130"/>
                  <a:pt x="89" y="124"/>
                </a:cubicBezTo>
                <a:cubicBezTo>
                  <a:pt x="83" y="119"/>
                  <a:pt x="83" y="110"/>
                  <a:pt x="89" y="104"/>
                </a:cubicBezTo>
                <a:cubicBezTo>
                  <a:pt x="113" y="79"/>
                  <a:pt x="113" y="79"/>
                  <a:pt x="113" y="79"/>
                </a:cubicBezTo>
                <a:cubicBezTo>
                  <a:pt x="0" y="79"/>
                  <a:pt x="0" y="79"/>
                  <a:pt x="0" y="79"/>
                </a:cubicBezTo>
                <a:lnTo>
                  <a:pt x="0" y="51"/>
                </a:lnTo>
                <a:close/>
              </a:path>
            </a:pathLst>
          </a:custGeom>
          <a:solidFill>
            <a:srgbClr val="00B0F0"/>
          </a:solidFill>
          <a:ln>
            <a:noFill/>
          </a:ln>
        </p:spPr>
        <p:txBody>
          <a:bodyPr/>
          <a:lstStyle/>
          <a:p>
            <a:pPr defTabSz="914400" fontAlgn="auto">
              <a:spcBef>
                <a:spcPts val="0"/>
              </a:spcBef>
              <a:spcAft>
                <a:spcPts val="0"/>
              </a:spcAft>
              <a:defRPr/>
            </a:pPr>
            <a:endParaRPr lang="zh-CN" altLang="en-US" sz="1800" kern="0">
              <a:solidFill>
                <a:sysClr val="windowText" lastClr="000000"/>
              </a:solidFill>
              <a:latin typeface="+mn-lt"/>
              <a:ea typeface="+mn-ea"/>
              <a:cs typeface="+mn-ea"/>
              <a:sym typeface="+mn-lt"/>
            </a:endParaRPr>
          </a:p>
        </p:txBody>
      </p:sp>
      <p:sp>
        <p:nvSpPr>
          <p:cNvPr id="135" name="Freeform 5"/>
          <p:cNvSpPr/>
          <p:nvPr/>
        </p:nvSpPr>
        <p:spPr bwMode="auto">
          <a:xfrm>
            <a:off x="4737702" y="2937129"/>
            <a:ext cx="408333" cy="315659"/>
          </a:xfrm>
          <a:custGeom>
            <a:avLst/>
            <a:gdLst>
              <a:gd name="T0" fmla="*/ 0 w 169"/>
              <a:gd name="T1" fmla="*/ 165039 h 130"/>
              <a:gd name="T2" fmla="*/ 364083 w 169"/>
              <a:gd name="T3" fmla="*/ 165039 h 130"/>
              <a:gd name="T4" fmla="*/ 286755 w 169"/>
              <a:gd name="T5" fmla="*/ 84138 h 130"/>
              <a:gd name="T6" fmla="*/ 286755 w 169"/>
              <a:gd name="T7" fmla="*/ 19416 h 130"/>
              <a:gd name="T8" fmla="*/ 351195 w 169"/>
              <a:gd name="T9" fmla="*/ 19416 h 130"/>
              <a:gd name="T10" fmla="*/ 544513 w 169"/>
              <a:gd name="T11" fmla="*/ 210344 h 130"/>
              <a:gd name="T12" fmla="*/ 351195 w 169"/>
              <a:gd name="T13" fmla="*/ 401272 h 130"/>
              <a:gd name="T14" fmla="*/ 286755 w 169"/>
              <a:gd name="T15" fmla="*/ 401272 h 130"/>
              <a:gd name="T16" fmla="*/ 286755 w 169"/>
              <a:gd name="T17" fmla="*/ 336550 h 130"/>
              <a:gd name="T18" fmla="*/ 364083 w 169"/>
              <a:gd name="T19" fmla="*/ 255649 h 130"/>
              <a:gd name="T20" fmla="*/ 0 w 169"/>
              <a:gd name="T21" fmla="*/ 255649 h 130"/>
              <a:gd name="T22" fmla="*/ 0 w 169"/>
              <a:gd name="T23" fmla="*/ 165039 h 1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69" h="130">
                <a:moveTo>
                  <a:pt x="0" y="51"/>
                </a:moveTo>
                <a:cubicBezTo>
                  <a:pt x="113" y="51"/>
                  <a:pt x="113" y="51"/>
                  <a:pt x="113" y="51"/>
                </a:cubicBezTo>
                <a:cubicBezTo>
                  <a:pt x="89" y="26"/>
                  <a:pt x="89" y="26"/>
                  <a:pt x="89" y="26"/>
                </a:cubicBezTo>
                <a:cubicBezTo>
                  <a:pt x="83" y="21"/>
                  <a:pt x="83" y="11"/>
                  <a:pt x="89" y="6"/>
                </a:cubicBezTo>
                <a:cubicBezTo>
                  <a:pt x="95" y="0"/>
                  <a:pt x="104" y="0"/>
                  <a:pt x="109" y="6"/>
                </a:cubicBezTo>
                <a:cubicBezTo>
                  <a:pt x="169" y="65"/>
                  <a:pt x="169" y="65"/>
                  <a:pt x="169" y="65"/>
                </a:cubicBezTo>
                <a:cubicBezTo>
                  <a:pt x="109" y="124"/>
                  <a:pt x="109" y="124"/>
                  <a:pt x="109" y="124"/>
                </a:cubicBezTo>
                <a:cubicBezTo>
                  <a:pt x="104" y="130"/>
                  <a:pt x="95" y="130"/>
                  <a:pt x="89" y="124"/>
                </a:cubicBezTo>
                <a:cubicBezTo>
                  <a:pt x="83" y="119"/>
                  <a:pt x="83" y="110"/>
                  <a:pt x="89" y="104"/>
                </a:cubicBezTo>
                <a:cubicBezTo>
                  <a:pt x="113" y="79"/>
                  <a:pt x="113" y="79"/>
                  <a:pt x="113" y="79"/>
                </a:cubicBezTo>
                <a:cubicBezTo>
                  <a:pt x="0" y="79"/>
                  <a:pt x="0" y="79"/>
                  <a:pt x="0" y="79"/>
                </a:cubicBezTo>
                <a:lnTo>
                  <a:pt x="0" y="51"/>
                </a:lnTo>
                <a:close/>
              </a:path>
            </a:pathLst>
          </a:custGeom>
          <a:solidFill>
            <a:srgbClr val="0070C0"/>
          </a:solidFill>
          <a:ln>
            <a:noFill/>
          </a:ln>
        </p:spPr>
        <p:txBody>
          <a:bodyPr/>
          <a:lstStyle/>
          <a:p>
            <a:pPr defTabSz="914400" fontAlgn="auto">
              <a:spcBef>
                <a:spcPts val="0"/>
              </a:spcBef>
              <a:spcAft>
                <a:spcPts val="0"/>
              </a:spcAft>
              <a:defRPr/>
            </a:pPr>
            <a:endParaRPr lang="zh-CN" altLang="en-US" sz="1800" kern="0">
              <a:solidFill>
                <a:sysClr val="windowText" lastClr="000000"/>
              </a:solidFill>
              <a:latin typeface="+mn-lt"/>
              <a:ea typeface="+mn-ea"/>
              <a:cs typeface="+mn-ea"/>
              <a:sym typeface="+mn-lt"/>
            </a:endParaRPr>
          </a:p>
        </p:txBody>
      </p:sp>
      <p:sp>
        <p:nvSpPr>
          <p:cNvPr id="136" name="Freeform 5"/>
          <p:cNvSpPr/>
          <p:nvPr/>
        </p:nvSpPr>
        <p:spPr bwMode="auto">
          <a:xfrm>
            <a:off x="3216266" y="2929507"/>
            <a:ext cx="408333" cy="315659"/>
          </a:xfrm>
          <a:custGeom>
            <a:avLst/>
            <a:gdLst>
              <a:gd name="T0" fmla="*/ 0 w 169"/>
              <a:gd name="T1" fmla="*/ 165039 h 130"/>
              <a:gd name="T2" fmla="*/ 364083 w 169"/>
              <a:gd name="T3" fmla="*/ 165039 h 130"/>
              <a:gd name="T4" fmla="*/ 286755 w 169"/>
              <a:gd name="T5" fmla="*/ 84138 h 130"/>
              <a:gd name="T6" fmla="*/ 286755 w 169"/>
              <a:gd name="T7" fmla="*/ 19416 h 130"/>
              <a:gd name="T8" fmla="*/ 351195 w 169"/>
              <a:gd name="T9" fmla="*/ 19416 h 130"/>
              <a:gd name="T10" fmla="*/ 544513 w 169"/>
              <a:gd name="T11" fmla="*/ 210344 h 130"/>
              <a:gd name="T12" fmla="*/ 351195 w 169"/>
              <a:gd name="T13" fmla="*/ 401272 h 130"/>
              <a:gd name="T14" fmla="*/ 286755 w 169"/>
              <a:gd name="T15" fmla="*/ 401272 h 130"/>
              <a:gd name="T16" fmla="*/ 286755 w 169"/>
              <a:gd name="T17" fmla="*/ 336550 h 130"/>
              <a:gd name="T18" fmla="*/ 364083 w 169"/>
              <a:gd name="T19" fmla="*/ 255649 h 130"/>
              <a:gd name="T20" fmla="*/ 0 w 169"/>
              <a:gd name="T21" fmla="*/ 255649 h 130"/>
              <a:gd name="T22" fmla="*/ 0 w 169"/>
              <a:gd name="T23" fmla="*/ 165039 h 1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69" h="130">
                <a:moveTo>
                  <a:pt x="0" y="51"/>
                </a:moveTo>
                <a:cubicBezTo>
                  <a:pt x="113" y="51"/>
                  <a:pt x="113" y="51"/>
                  <a:pt x="113" y="51"/>
                </a:cubicBezTo>
                <a:cubicBezTo>
                  <a:pt x="89" y="26"/>
                  <a:pt x="89" y="26"/>
                  <a:pt x="89" y="26"/>
                </a:cubicBezTo>
                <a:cubicBezTo>
                  <a:pt x="83" y="21"/>
                  <a:pt x="83" y="11"/>
                  <a:pt x="89" y="6"/>
                </a:cubicBezTo>
                <a:cubicBezTo>
                  <a:pt x="95" y="0"/>
                  <a:pt x="104" y="0"/>
                  <a:pt x="109" y="6"/>
                </a:cubicBezTo>
                <a:cubicBezTo>
                  <a:pt x="169" y="65"/>
                  <a:pt x="169" y="65"/>
                  <a:pt x="169" y="65"/>
                </a:cubicBezTo>
                <a:cubicBezTo>
                  <a:pt x="109" y="124"/>
                  <a:pt x="109" y="124"/>
                  <a:pt x="109" y="124"/>
                </a:cubicBezTo>
                <a:cubicBezTo>
                  <a:pt x="104" y="130"/>
                  <a:pt x="95" y="130"/>
                  <a:pt x="89" y="124"/>
                </a:cubicBezTo>
                <a:cubicBezTo>
                  <a:pt x="83" y="119"/>
                  <a:pt x="83" y="110"/>
                  <a:pt x="89" y="104"/>
                </a:cubicBezTo>
                <a:cubicBezTo>
                  <a:pt x="113" y="79"/>
                  <a:pt x="113" y="79"/>
                  <a:pt x="113" y="79"/>
                </a:cubicBezTo>
                <a:cubicBezTo>
                  <a:pt x="0" y="79"/>
                  <a:pt x="0" y="79"/>
                  <a:pt x="0" y="79"/>
                </a:cubicBezTo>
                <a:lnTo>
                  <a:pt x="0" y="51"/>
                </a:lnTo>
                <a:close/>
              </a:path>
            </a:pathLst>
          </a:custGeom>
          <a:solidFill>
            <a:srgbClr val="00B0F0"/>
          </a:solidFill>
          <a:ln>
            <a:noFill/>
          </a:ln>
        </p:spPr>
        <p:txBody>
          <a:bodyPr/>
          <a:lstStyle/>
          <a:p>
            <a:pPr defTabSz="914400" fontAlgn="auto">
              <a:spcBef>
                <a:spcPts val="0"/>
              </a:spcBef>
              <a:spcAft>
                <a:spcPts val="0"/>
              </a:spcAft>
              <a:defRPr/>
            </a:pPr>
            <a:endParaRPr lang="zh-CN" altLang="en-US" sz="1800" kern="0">
              <a:solidFill>
                <a:sysClr val="windowText" lastClr="000000"/>
              </a:solidFill>
              <a:latin typeface="+mn-lt"/>
              <a:ea typeface="+mn-ea"/>
              <a:cs typeface="+mn-ea"/>
              <a:sym typeface="+mn-lt"/>
            </a:endParaRPr>
          </a:p>
        </p:txBody>
      </p:sp>
      <p:sp>
        <p:nvSpPr>
          <p:cNvPr id="137" name="Freeform 5"/>
          <p:cNvSpPr/>
          <p:nvPr/>
        </p:nvSpPr>
        <p:spPr bwMode="auto">
          <a:xfrm>
            <a:off x="1694830" y="2921887"/>
            <a:ext cx="408333" cy="315659"/>
          </a:xfrm>
          <a:custGeom>
            <a:avLst/>
            <a:gdLst>
              <a:gd name="T0" fmla="*/ 0 w 169"/>
              <a:gd name="T1" fmla="*/ 165039 h 130"/>
              <a:gd name="T2" fmla="*/ 364083 w 169"/>
              <a:gd name="T3" fmla="*/ 165039 h 130"/>
              <a:gd name="T4" fmla="*/ 286755 w 169"/>
              <a:gd name="T5" fmla="*/ 84138 h 130"/>
              <a:gd name="T6" fmla="*/ 286755 w 169"/>
              <a:gd name="T7" fmla="*/ 19416 h 130"/>
              <a:gd name="T8" fmla="*/ 351195 w 169"/>
              <a:gd name="T9" fmla="*/ 19416 h 130"/>
              <a:gd name="T10" fmla="*/ 544513 w 169"/>
              <a:gd name="T11" fmla="*/ 210344 h 130"/>
              <a:gd name="T12" fmla="*/ 351195 w 169"/>
              <a:gd name="T13" fmla="*/ 401272 h 130"/>
              <a:gd name="T14" fmla="*/ 286755 w 169"/>
              <a:gd name="T15" fmla="*/ 401272 h 130"/>
              <a:gd name="T16" fmla="*/ 286755 w 169"/>
              <a:gd name="T17" fmla="*/ 336550 h 130"/>
              <a:gd name="T18" fmla="*/ 364083 w 169"/>
              <a:gd name="T19" fmla="*/ 255649 h 130"/>
              <a:gd name="T20" fmla="*/ 0 w 169"/>
              <a:gd name="T21" fmla="*/ 255649 h 130"/>
              <a:gd name="T22" fmla="*/ 0 w 169"/>
              <a:gd name="T23" fmla="*/ 165039 h 1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69" h="130">
                <a:moveTo>
                  <a:pt x="0" y="51"/>
                </a:moveTo>
                <a:cubicBezTo>
                  <a:pt x="113" y="51"/>
                  <a:pt x="113" y="51"/>
                  <a:pt x="113" y="51"/>
                </a:cubicBezTo>
                <a:cubicBezTo>
                  <a:pt x="89" y="26"/>
                  <a:pt x="89" y="26"/>
                  <a:pt x="89" y="26"/>
                </a:cubicBezTo>
                <a:cubicBezTo>
                  <a:pt x="83" y="21"/>
                  <a:pt x="83" y="11"/>
                  <a:pt x="89" y="6"/>
                </a:cubicBezTo>
                <a:cubicBezTo>
                  <a:pt x="95" y="0"/>
                  <a:pt x="104" y="0"/>
                  <a:pt x="109" y="6"/>
                </a:cubicBezTo>
                <a:cubicBezTo>
                  <a:pt x="169" y="65"/>
                  <a:pt x="169" y="65"/>
                  <a:pt x="169" y="65"/>
                </a:cubicBezTo>
                <a:cubicBezTo>
                  <a:pt x="109" y="124"/>
                  <a:pt x="109" y="124"/>
                  <a:pt x="109" y="124"/>
                </a:cubicBezTo>
                <a:cubicBezTo>
                  <a:pt x="104" y="130"/>
                  <a:pt x="95" y="130"/>
                  <a:pt x="89" y="124"/>
                </a:cubicBezTo>
                <a:cubicBezTo>
                  <a:pt x="83" y="119"/>
                  <a:pt x="83" y="110"/>
                  <a:pt x="89" y="104"/>
                </a:cubicBezTo>
                <a:cubicBezTo>
                  <a:pt x="113" y="79"/>
                  <a:pt x="113" y="79"/>
                  <a:pt x="113" y="79"/>
                </a:cubicBezTo>
                <a:cubicBezTo>
                  <a:pt x="0" y="79"/>
                  <a:pt x="0" y="79"/>
                  <a:pt x="0" y="79"/>
                </a:cubicBezTo>
                <a:lnTo>
                  <a:pt x="0" y="51"/>
                </a:lnTo>
                <a:close/>
              </a:path>
            </a:pathLst>
          </a:custGeom>
          <a:solidFill>
            <a:srgbClr val="0070C0"/>
          </a:solidFill>
          <a:ln>
            <a:noFill/>
          </a:ln>
        </p:spPr>
        <p:txBody>
          <a:bodyPr/>
          <a:lstStyle/>
          <a:p>
            <a:pPr defTabSz="914400" fontAlgn="auto">
              <a:spcBef>
                <a:spcPts val="0"/>
              </a:spcBef>
              <a:spcAft>
                <a:spcPts val="0"/>
              </a:spcAft>
              <a:defRPr/>
            </a:pPr>
            <a:endParaRPr lang="zh-CN" altLang="en-US" sz="1800" kern="0">
              <a:solidFill>
                <a:sysClr val="windowText" lastClr="000000"/>
              </a:solidFill>
              <a:latin typeface="+mn-lt"/>
              <a:ea typeface="+mn-ea"/>
              <a:cs typeface="+mn-ea"/>
              <a:sym typeface="+mn-lt"/>
            </a:endParaRPr>
          </a:p>
        </p:txBody>
      </p:sp>
      <p:sp>
        <p:nvSpPr>
          <p:cNvPr id="144" name="文本框 808"/>
          <p:cNvSpPr txBox="1">
            <a:spLocks noChangeArrowheads="1"/>
          </p:cNvSpPr>
          <p:nvPr/>
        </p:nvSpPr>
        <p:spPr bwMode="auto">
          <a:xfrm>
            <a:off x="1990245" y="2209955"/>
            <a:ext cx="651436" cy="853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8" tIns="34284" rIns="68568" bIns="34284">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defTabSz="914400" fontAlgn="auto">
              <a:spcBef>
                <a:spcPts val="0"/>
              </a:spcBef>
              <a:spcAft>
                <a:spcPts val="0"/>
              </a:spcAft>
              <a:defRPr/>
            </a:pPr>
            <a:r>
              <a:rPr lang="en-US" altLang="zh-CN" sz="1500" kern="0" dirty="0">
                <a:solidFill>
                  <a:srgbClr val="0070C0"/>
                </a:solidFill>
                <a:latin typeface="+mn-lt"/>
                <a:ea typeface="+mn-ea"/>
                <a:cs typeface="+mn-ea"/>
                <a:sym typeface="+mn-lt"/>
              </a:rPr>
              <a:t>STEP</a:t>
            </a:r>
            <a:endParaRPr lang="en-US" altLang="zh-CN" sz="1500" kern="0" dirty="0">
              <a:solidFill>
                <a:srgbClr val="0070C0"/>
              </a:solidFill>
              <a:latin typeface="+mn-lt"/>
              <a:ea typeface="+mn-ea"/>
              <a:cs typeface="+mn-ea"/>
              <a:sym typeface="+mn-lt"/>
            </a:endParaRPr>
          </a:p>
          <a:p>
            <a:pPr algn="ctr" defTabSz="914400" fontAlgn="auto">
              <a:spcBef>
                <a:spcPts val="0"/>
              </a:spcBef>
              <a:spcAft>
                <a:spcPts val="0"/>
              </a:spcAft>
              <a:defRPr/>
            </a:pPr>
            <a:r>
              <a:rPr lang="en-US" altLang="zh-CN" sz="3600" kern="0" dirty="0">
                <a:solidFill>
                  <a:srgbClr val="0070C0"/>
                </a:solidFill>
                <a:latin typeface="+mn-lt"/>
                <a:ea typeface="+mn-ea"/>
                <a:cs typeface="+mn-ea"/>
                <a:sym typeface="+mn-lt"/>
              </a:rPr>
              <a:t>01</a:t>
            </a:r>
            <a:endParaRPr lang="zh-CN" altLang="en-US" sz="3600" kern="0" dirty="0">
              <a:solidFill>
                <a:srgbClr val="0070C0"/>
              </a:solidFill>
              <a:latin typeface="+mn-lt"/>
              <a:ea typeface="+mn-ea"/>
              <a:cs typeface="+mn-ea"/>
              <a:sym typeface="+mn-lt"/>
            </a:endParaRPr>
          </a:p>
        </p:txBody>
      </p:sp>
      <p:sp>
        <p:nvSpPr>
          <p:cNvPr id="145" name="文本框 809"/>
          <p:cNvSpPr txBox="1">
            <a:spLocks noChangeArrowheads="1"/>
          </p:cNvSpPr>
          <p:nvPr/>
        </p:nvSpPr>
        <p:spPr bwMode="auto">
          <a:xfrm>
            <a:off x="3394994" y="2209955"/>
            <a:ext cx="651436" cy="853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8" tIns="34284" rIns="68568" bIns="34284">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defTabSz="914400" fontAlgn="auto">
              <a:spcBef>
                <a:spcPts val="0"/>
              </a:spcBef>
              <a:spcAft>
                <a:spcPts val="0"/>
              </a:spcAft>
              <a:defRPr/>
            </a:pPr>
            <a:r>
              <a:rPr lang="en-US" altLang="zh-CN" sz="1500" kern="0" dirty="0">
                <a:solidFill>
                  <a:srgbClr val="00B0F0"/>
                </a:solidFill>
                <a:latin typeface="+mn-lt"/>
                <a:ea typeface="+mn-ea"/>
                <a:cs typeface="+mn-ea"/>
                <a:sym typeface="+mn-lt"/>
              </a:rPr>
              <a:t>STEP</a:t>
            </a:r>
            <a:endParaRPr lang="en-US" altLang="zh-CN" sz="1500" kern="0" dirty="0">
              <a:solidFill>
                <a:srgbClr val="00B0F0"/>
              </a:solidFill>
              <a:latin typeface="+mn-lt"/>
              <a:ea typeface="+mn-ea"/>
              <a:cs typeface="+mn-ea"/>
              <a:sym typeface="+mn-lt"/>
            </a:endParaRPr>
          </a:p>
          <a:p>
            <a:pPr algn="ctr" defTabSz="914400" fontAlgn="auto">
              <a:spcBef>
                <a:spcPts val="0"/>
              </a:spcBef>
              <a:spcAft>
                <a:spcPts val="0"/>
              </a:spcAft>
              <a:defRPr/>
            </a:pPr>
            <a:r>
              <a:rPr lang="en-US" altLang="zh-CN" sz="3600" kern="0" dirty="0">
                <a:solidFill>
                  <a:srgbClr val="00B0F0"/>
                </a:solidFill>
                <a:latin typeface="+mn-lt"/>
                <a:ea typeface="+mn-ea"/>
                <a:cs typeface="+mn-ea"/>
                <a:sym typeface="+mn-lt"/>
              </a:rPr>
              <a:t>02</a:t>
            </a:r>
            <a:endParaRPr lang="zh-CN" altLang="en-US" sz="3600" kern="0" dirty="0">
              <a:solidFill>
                <a:srgbClr val="00B0F0"/>
              </a:solidFill>
              <a:latin typeface="+mn-lt"/>
              <a:ea typeface="+mn-ea"/>
              <a:cs typeface="+mn-ea"/>
              <a:sym typeface="+mn-lt"/>
            </a:endParaRPr>
          </a:p>
        </p:txBody>
      </p:sp>
      <p:sp>
        <p:nvSpPr>
          <p:cNvPr id="146" name="文本框 810"/>
          <p:cNvSpPr txBox="1">
            <a:spLocks noChangeArrowheads="1"/>
          </p:cNvSpPr>
          <p:nvPr/>
        </p:nvSpPr>
        <p:spPr bwMode="auto">
          <a:xfrm>
            <a:off x="4799741" y="2209955"/>
            <a:ext cx="651436" cy="853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8" tIns="34284" rIns="68568" bIns="34284">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defTabSz="914400" fontAlgn="auto">
              <a:spcBef>
                <a:spcPts val="0"/>
              </a:spcBef>
              <a:spcAft>
                <a:spcPts val="0"/>
              </a:spcAft>
              <a:defRPr/>
            </a:pPr>
            <a:r>
              <a:rPr lang="en-US" altLang="zh-CN" sz="1500" kern="0" dirty="0">
                <a:solidFill>
                  <a:srgbClr val="0070C0"/>
                </a:solidFill>
                <a:latin typeface="+mn-lt"/>
                <a:ea typeface="+mn-ea"/>
                <a:cs typeface="+mn-ea"/>
                <a:sym typeface="+mn-lt"/>
              </a:rPr>
              <a:t>STEP</a:t>
            </a:r>
            <a:endParaRPr lang="en-US" altLang="zh-CN" sz="1500" kern="0" dirty="0">
              <a:solidFill>
                <a:srgbClr val="0070C0"/>
              </a:solidFill>
              <a:latin typeface="+mn-lt"/>
              <a:ea typeface="+mn-ea"/>
              <a:cs typeface="+mn-ea"/>
              <a:sym typeface="+mn-lt"/>
            </a:endParaRPr>
          </a:p>
          <a:p>
            <a:pPr algn="ctr" defTabSz="914400" fontAlgn="auto">
              <a:spcBef>
                <a:spcPts val="0"/>
              </a:spcBef>
              <a:spcAft>
                <a:spcPts val="0"/>
              </a:spcAft>
              <a:defRPr/>
            </a:pPr>
            <a:r>
              <a:rPr lang="en-US" altLang="zh-CN" sz="3600" kern="0" dirty="0">
                <a:solidFill>
                  <a:srgbClr val="0070C0"/>
                </a:solidFill>
                <a:latin typeface="+mn-lt"/>
                <a:ea typeface="+mn-ea"/>
                <a:cs typeface="+mn-ea"/>
                <a:sym typeface="+mn-lt"/>
              </a:rPr>
              <a:t>03</a:t>
            </a:r>
            <a:endParaRPr lang="zh-CN" altLang="en-US" sz="3600" kern="0" dirty="0">
              <a:solidFill>
                <a:srgbClr val="0070C0"/>
              </a:solidFill>
              <a:latin typeface="+mn-lt"/>
              <a:ea typeface="+mn-ea"/>
              <a:cs typeface="+mn-ea"/>
              <a:sym typeface="+mn-lt"/>
            </a:endParaRPr>
          </a:p>
        </p:txBody>
      </p:sp>
      <p:sp>
        <p:nvSpPr>
          <p:cNvPr id="147" name="文本框 811"/>
          <p:cNvSpPr txBox="1">
            <a:spLocks noChangeArrowheads="1"/>
          </p:cNvSpPr>
          <p:nvPr/>
        </p:nvSpPr>
        <p:spPr bwMode="auto">
          <a:xfrm>
            <a:off x="6204489" y="2209955"/>
            <a:ext cx="651437" cy="853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8" tIns="34284" rIns="68568" bIns="34284">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defTabSz="914400" fontAlgn="auto">
              <a:spcBef>
                <a:spcPts val="0"/>
              </a:spcBef>
              <a:spcAft>
                <a:spcPts val="0"/>
              </a:spcAft>
              <a:defRPr/>
            </a:pPr>
            <a:r>
              <a:rPr lang="en-US" altLang="zh-CN" sz="1500" kern="0" dirty="0">
                <a:solidFill>
                  <a:srgbClr val="00B0F0"/>
                </a:solidFill>
                <a:latin typeface="+mn-lt"/>
                <a:ea typeface="+mn-ea"/>
                <a:cs typeface="+mn-ea"/>
                <a:sym typeface="+mn-lt"/>
              </a:rPr>
              <a:t>STEP</a:t>
            </a:r>
            <a:endParaRPr lang="en-US" altLang="zh-CN" sz="1500" kern="0" dirty="0">
              <a:solidFill>
                <a:srgbClr val="00B0F0"/>
              </a:solidFill>
              <a:latin typeface="+mn-lt"/>
              <a:ea typeface="+mn-ea"/>
              <a:cs typeface="+mn-ea"/>
              <a:sym typeface="+mn-lt"/>
            </a:endParaRPr>
          </a:p>
          <a:p>
            <a:pPr algn="ctr" defTabSz="914400" fontAlgn="auto">
              <a:spcBef>
                <a:spcPts val="0"/>
              </a:spcBef>
              <a:spcAft>
                <a:spcPts val="0"/>
              </a:spcAft>
              <a:defRPr/>
            </a:pPr>
            <a:r>
              <a:rPr lang="en-US" altLang="zh-CN" sz="3600" kern="0" dirty="0">
                <a:solidFill>
                  <a:srgbClr val="00B0F0"/>
                </a:solidFill>
                <a:latin typeface="+mn-lt"/>
                <a:ea typeface="+mn-ea"/>
                <a:cs typeface="+mn-ea"/>
                <a:sym typeface="+mn-lt"/>
              </a:rPr>
              <a:t>04</a:t>
            </a:r>
            <a:endParaRPr lang="zh-CN" altLang="en-US" sz="3600" kern="0" dirty="0">
              <a:solidFill>
                <a:srgbClr val="00B0F0"/>
              </a:solidFill>
              <a:latin typeface="+mn-lt"/>
              <a:ea typeface="+mn-ea"/>
              <a:cs typeface="+mn-ea"/>
              <a:sym typeface="+mn-lt"/>
            </a:endParaRPr>
          </a:p>
        </p:txBody>
      </p:sp>
      <p:grpSp>
        <p:nvGrpSpPr>
          <p:cNvPr id="48" name="Group 129"/>
          <p:cNvGrpSpPr/>
          <p:nvPr/>
        </p:nvGrpSpPr>
        <p:grpSpPr>
          <a:xfrm>
            <a:off x="1446858" y="3806987"/>
            <a:ext cx="1379659" cy="852351"/>
            <a:chOff x="696724" y="2667382"/>
            <a:chExt cx="1362945" cy="852351"/>
          </a:xfrm>
        </p:grpSpPr>
        <p:sp>
          <p:nvSpPr>
            <p:cNvPr id="49" name="Rectangle 26"/>
            <p:cNvSpPr/>
            <p:nvPr/>
          </p:nvSpPr>
          <p:spPr bwMode="auto">
            <a:xfrm>
              <a:off x="696724" y="2920895"/>
              <a:ext cx="1354892" cy="59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defTabSz="914400">
                <a:lnSpc>
                  <a:spcPct val="114000"/>
                </a:lnSpc>
                <a:defRPr/>
              </a:pPr>
              <a:r>
                <a:rPr lang="zh-CN" altLang="en-US" sz="900" kern="0" dirty="0">
                  <a:solidFill>
                    <a:schemeClr val="tx1">
                      <a:lumMod val="65000"/>
                      <a:lumOff val="35000"/>
                    </a:schemeClr>
                  </a:solidFill>
                  <a:latin typeface="+mn-lt"/>
                  <a:ea typeface="+mn-ea"/>
                  <a:cs typeface="+mn-ea"/>
                  <a:sym typeface="+mn-lt"/>
                </a:rPr>
                <a:t>此处添加详细文本描述，建议与标题相关并符合整体语言风格</a:t>
              </a:r>
              <a:endParaRPr lang="en-US" sz="900" kern="0" dirty="0">
                <a:solidFill>
                  <a:schemeClr val="tx1">
                    <a:lumMod val="65000"/>
                    <a:lumOff val="35000"/>
                  </a:schemeClr>
                </a:solidFill>
                <a:latin typeface="+mn-lt"/>
                <a:ea typeface="+mn-ea"/>
                <a:cs typeface="+mn-ea"/>
                <a:sym typeface="+mn-lt"/>
              </a:endParaRPr>
            </a:p>
          </p:txBody>
        </p:sp>
        <p:sp>
          <p:nvSpPr>
            <p:cNvPr id="50" name="Rectangle 27"/>
            <p:cNvSpPr/>
            <p:nvPr/>
          </p:nvSpPr>
          <p:spPr bwMode="auto">
            <a:xfrm>
              <a:off x="696724" y="2667382"/>
              <a:ext cx="1362945" cy="1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defTabSz="914400" fontAlgn="auto">
                <a:lnSpc>
                  <a:spcPct val="80000"/>
                </a:lnSpc>
                <a:spcBef>
                  <a:spcPts val="0"/>
                </a:spcBef>
                <a:spcAft>
                  <a:spcPts val="0"/>
                </a:spcAft>
                <a:defRPr/>
              </a:pPr>
              <a:r>
                <a:rPr lang="zh-CN" altLang="en-US" sz="1700" kern="0" dirty="0">
                  <a:solidFill>
                    <a:srgbClr val="0070C0"/>
                  </a:solidFill>
                  <a:latin typeface="+mn-lt"/>
                  <a:ea typeface="+mn-ea"/>
                  <a:cs typeface="+mn-ea"/>
                  <a:sym typeface="+mn-lt"/>
                </a:rPr>
                <a:t>项目名称</a:t>
              </a:r>
              <a:endParaRPr lang="en-US" altLang="zh-CN" sz="1700" kern="0" dirty="0">
                <a:solidFill>
                  <a:srgbClr val="0070C0"/>
                </a:solidFill>
                <a:latin typeface="+mn-lt"/>
                <a:ea typeface="+mn-ea"/>
                <a:cs typeface="+mn-ea"/>
                <a:sym typeface="+mn-lt"/>
              </a:endParaRPr>
            </a:p>
          </p:txBody>
        </p:sp>
      </p:grpSp>
      <p:grpSp>
        <p:nvGrpSpPr>
          <p:cNvPr id="51" name="Group 129"/>
          <p:cNvGrpSpPr/>
          <p:nvPr/>
        </p:nvGrpSpPr>
        <p:grpSpPr>
          <a:xfrm>
            <a:off x="2819342" y="1132034"/>
            <a:ext cx="1379659" cy="852351"/>
            <a:chOff x="696724" y="2667382"/>
            <a:chExt cx="1362945" cy="852351"/>
          </a:xfrm>
        </p:grpSpPr>
        <p:sp>
          <p:nvSpPr>
            <p:cNvPr id="52" name="Rectangle 26"/>
            <p:cNvSpPr/>
            <p:nvPr/>
          </p:nvSpPr>
          <p:spPr bwMode="auto">
            <a:xfrm>
              <a:off x="696724" y="2920895"/>
              <a:ext cx="1354892" cy="59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defTabSz="914400">
                <a:lnSpc>
                  <a:spcPct val="114000"/>
                </a:lnSpc>
                <a:defRPr/>
              </a:pPr>
              <a:r>
                <a:rPr lang="zh-CN" altLang="en-US" sz="900" kern="0" dirty="0">
                  <a:solidFill>
                    <a:schemeClr val="tx1">
                      <a:lumMod val="65000"/>
                      <a:lumOff val="35000"/>
                    </a:schemeClr>
                  </a:solidFill>
                  <a:latin typeface="+mn-lt"/>
                  <a:ea typeface="+mn-ea"/>
                  <a:cs typeface="+mn-ea"/>
                  <a:sym typeface="+mn-lt"/>
                </a:rPr>
                <a:t>此处添加详细文本描述，建议与标题相关并符合整体语言风格</a:t>
              </a:r>
              <a:endParaRPr lang="en-US" sz="900" kern="0" dirty="0">
                <a:solidFill>
                  <a:schemeClr val="tx1">
                    <a:lumMod val="65000"/>
                    <a:lumOff val="35000"/>
                  </a:schemeClr>
                </a:solidFill>
                <a:latin typeface="+mn-lt"/>
                <a:ea typeface="+mn-ea"/>
                <a:cs typeface="+mn-ea"/>
                <a:sym typeface="+mn-lt"/>
              </a:endParaRPr>
            </a:p>
          </p:txBody>
        </p:sp>
        <p:sp>
          <p:nvSpPr>
            <p:cNvPr id="53" name="Rectangle 27"/>
            <p:cNvSpPr/>
            <p:nvPr/>
          </p:nvSpPr>
          <p:spPr bwMode="auto">
            <a:xfrm>
              <a:off x="696724" y="2667382"/>
              <a:ext cx="1362945" cy="1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defTabSz="914400" fontAlgn="auto">
                <a:lnSpc>
                  <a:spcPct val="80000"/>
                </a:lnSpc>
                <a:spcBef>
                  <a:spcPts val="0"/>
                </a:spcBef>
                <a:spcAft>
                  <a:spcPts val="0"/>
                </a:spcAft>
                <a:defRPr/>
              </a:pPr>
              <a:r>
                <a:rPr lang="zh-CN" altLang="en-US" sz="1700" kern="0" dirty="0">
                  <a:solidFill>
                    <a:srgbClr val="00B0F0"/>
                  </a:solidFill>
                  <a:latin typeface="+mn-lt"/>
                  <a:ea typeface="+mn-ea"/>
                  <a:cs typeface="+mn-ea"/>
                  <a:sym typeface="+mn-lt"/>
                </a:rPr>
                <a:t>项目名称</a:t>
              </a:r>
              <a:endParaRPr lang="en-US" altLang="zh-CN" sz="1700" kern="0" dirty="0">
                <a:solidFill>
                  <a:srgbClr val="00B0F0"/>
                </a:solidFill>
                <a:latin typeface="+mn-lt"/>
                <a:ea typeface="+mn-ea"/>
                <a:cs typeface="+mn-ea"/>
                <a:sym typeface="+mn-lt"/>
              </a:endParaRPr>
            </a:p>
          </p:txBody>
        </p:sp>
      </p:grpSp>
      <p:grpSp>
        <p:nvGrpSpPr>
          <p:cNvPr id="54" name="Group 129"/>
          <p:cNvGrpSpPr/>
          <p:nvPr/>
        </p:nvGrpSpPr>
        <p:grpSpPr>
          <a:xfrm>
            <a:off x="4416100" y="3806987"/>
            <a:ext cx="1379659" cy="852351"/>
            <a:chOff x="696724" y="2667382"/>
            <a:chExt cx="1362945" cy="852351"/>
          </a:xfrm>
        </p:grpSpPr>
        <p:sp>
          <p:nvSpPr>
            <p:cNvPr id="55" name="Rectangle 26"/>
            <p:cNvSpPr/>
            <p:nvPr/>
          </p:nvSpPr>
          <p:spPr bwMode="auto">
            <a:xfrm>
              <a:off x="696724" y="2920895"/>
              <a:ext cx="1354892" cy="59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defTabSz="914400">
                <a:lnSpc>
                  <a:spcPct val="114000"/>
                </a:lnSpc>
                <a:defRPr/>
              </a:pPr>
              <a:r>
                <a:rPr lang="zh-CN" altLang="en-US" sz="900" kern="0" dirty="0">
                  <a:solidFill>
                    <a:schemeClr val="tx1">
                      <a:lumMod val="65000"/>
                      <a:lumOff val="35000"/>
                    </a:schemeClr>
                  </a:solidFill>
                  <a:latin typeface="+mn-lt"/>
                  <a:ea typeface="+mn-ea"/>
                  <a:cs typeface="+mn-ea"/>
                  <a:sym typeface="+mn-lt"/>
                </a:rPr>
                <a:t>此处添加详细文本描述，建议与标题相关并符合整体语言风格</a:t>
              </a:r>
              <a:endParaRPr lang="en-US" sz="900" kern="0" dirty="0">
                <a:solidFill>
                  <a:schemeClr val="tx1">
                    <a:lumMod val="65000"/>
                    <a:lumOff val="35000"/>
                  </a:schemeClr>
                </a:solidFill>
                <a:latin typeface="+mn-lt"/>
                <a:ea typeface="+mn-ea"/>
                <a:cs typeface="+mn-ea"/>
                <a:sym typeface="+mn-lt"/>
              </a:endParaRPr>
            </a:p>
          </p:txBody>
        </p:sp>
        <p:sp>
          <p:nvSpPr>
            <p:cNvPr id="56" name="Rectangle 27"/>
            <p:cNvSpPr/>
            <p:nvPr/>
          </p:nvSpPr>
          <p:spPr bwMode="auto">
            <a:xfrm>
              <a:off x="696724" y="2667382"/>
              <a:ext cx="1362945" cy="1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defTabSz="914400" fontAlgn="auto">
                <a:lnSpc>
                  <a:spcPct val="80000"/>
                </a:lnSpc>
                <a:spcBef>
                  <a:spcPts val="0"/>
                </a:spcBef>
                <a:spcAft>
                  <a:spcPts val="0"/>
                </a:spcAft>
                <a:defRPr/>
              </a:pPr>
              <a:r>
                <a:rPr lang="zh-CN" altLang="en-US" sz="1700" kern="0" dirty="0">
                  <a:solidFill>
                    <a:srgbClr val="0070C0"/>
                  </a:solidFill>
                  <a:latin typeface="+mn-lt"/>
                  <a:ea typeface="+mn-ea"/>
                  <a:cs typeface="+mn-ea"/>
                  <a:sym typeface="+mn-lt"/>
                </a:rPr>
                <a:t>项目名称</a:t>
              </a:r>
              <a:endParaRPr lang="en-US" altLang="zh-CN" sz="1700" kern="0" dirty="0">
                <a:solidFill>
                  <a:srgbClr val="0070C0"/>
                </a:solidFill>
                <a:latin typeface="+mn-lt"/>
                <a:ea typeface="+mn-ea"/>
                <a:cs typeface="+mn-ea"/>
                <a:sym typeface="+mn-lt"/>
              </a:endParaRPr>
            </a:p>
          </p:txBody>
        </p:sp>
      </p:grpSp>
      <p:grpSp>
        <p:nvGrpSpPr>
          <p:cNvPr id="57" name="Group 129"/>
          <p:cNvGrpSpPr/>
          <p:nvPr/>
        </p:nvGrpSpPr>
        <p:grpSpPr>
          <a:xfrm>
            <a:off x="5706793" y="1132034"/>
            <a:ext cx="1379659" cy="852351"/>
            <a:chOff x="696724" y="2667382"/>
            <a:chExt cx="1362945" cy="852351"/>
          </a:xfrm>
        </p:grpSpPr>
        <p:sp>
          <p:nvSpPr>
            <p:cNvPr id="58" name="Rectangle 26"/>
            <p:cNvSpPr/>
            <p:nvPr/>
          </p:nvSpPr>
          <p:spPr bwMode="auto">
            <a:xfrm>
              <a:off x="696724" y="2920895"/>
              <a:ext cx="1354892" cy="59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defTabSz="914400">
                <a:lnSpc>
                  <a:spcPct val="114000"/>
                </a:lnSpc>
                <a:defRPr/>
              </a:pPr>
              <a:r>
                <a:rPr lang="zh-CN" altLang="en-US" sz="900" kern="0" dirty="0">
                  <a:solidFill>
                    <a:schemeClr val="tx1">
                      <a:lumMod val="65000"/>
                      <a:lumOff val="35000"/>
                    </a:schemeClr>
                  </a:solidFill>
                  <a:latin typeface="+mn-lt"/>
                  <a:ea typeface="+mn-ea"/>
                  <a:cs typeface="+mn-ea"/>
                  <a:sym typeface="+mn-lt"/>
                </a:rPr>
                <a:t>此处添加详细文本描述，建议与标题相关并符合整体语言风格</a:t>
              </a:r>
              <a:endParaRPr lang="en-US" sz="900" kern="0" dirty="0">
                <a:solidFill>
                  <a:schemeClr val="tx1">
                    <a:lumMod val="65000"/>
                    <a:lumOff val="35000"/>
                  </a:schemeClr>
                </a:solidFill>
                <a:latin typeface="+mn-lt"/>
                <a:ea typeface="+mn-ea"/>
                <a:cs typeface="+mn-ea"/>
                <a:sym typeface="+mn-lt"/>
              </a:endParaRPr>
            </a:p>
          </p:txBody>
        </p:sp>
        <p:sp>
          <p:nvSpPr>
            <p:cNvPr id="59" name="Rectangle 27"/>
            <p:cNvSpPr/>
            <p:nvPr/>
          </p:nvSpPr>
          <p:spPr bwMode="auto">
            <a:xfrm>
              <a:off x="696724" y="2667382"/>
              <a:ext cx="1362945" cy="1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defTabSz="914400" fontAlgn="auto">
                <a:lnSpc>
                  <a:spcPct val="80000"/>
                </a:lnSpc>
                <a:spcBef>
                  <a:spcPts val="0"/>
                </a:spcBef>
                <a:spcAft>
                  <a:spcPts val="0"/>
                </a:spcAft>
                <a:defRPr/>
              </a:pPr>
              <a:r>
                <a:rPr lang="zh-CN" altLang="en-US" sz="1700" kern="0" dirty="0">
                  <a:solidFill>
                    <a:srgbClr val="00B0F0"/>
                  </a:solidFill>
                  <a:latin typeface="+mn-lt"/>
                  <a:ea typeface="+mn-ea"/>
                  <a:cs typeface="+mn-ea"/>
                  <a:sym typeface="+mn-lt"/>
                </a:rPr>
                <a:t>项目名称</a:t>
              </a:r>
              <a:endParaRPr lang="en-US" altLang="zh-CN" sz="1700" kern="0" dirty="0">
                <a:solidFill>
                  <a:srgbClr val="00B0F0"/>
                </a:solidFill>
                <a:latin typeface="+mn-lt"/>
                <a:ea typeface="+mn-ea"/>
                <a:cs typeface="+mn-ea"/>
                <a:sym typeface="+mn-lt"/>
              </a:endParaRPr>
            </a:p>
          </p:txBody>
        </p:sp>
      </p:grpSp>
      <p:grpSp>
        <p:nvGrpSpPr>
          <p:cNvPr id="45" name="组合 44"/>
          <p:cNvGrpSpPr/>
          <p:nvPr/>
        </p:nvGrpSpPr>
        <p:grpSpPr>
          <a:xfrm>
            <a:off x="-107260" y="196218"/>
            <a:ext cx="1765509" cy="551354"/>
            <a:chOff x="520640" y="251297"/>
            <a:chExt cx="1766054" cy="551523"/>
          </a:xfrm>
        </p:grpSpPr>
        <p:sp>
          <p:nvSpPr>
            <p:cNvPr id="46" name="矩形 3"/>
            <p:cNvSpPr>
              <a:spLocks noChangeArrowheads="1"/>
            </p:cNvSpPr>
            <p:nvPr/>
          </p:nvSpPr>
          <p:spPr bwMode="auto">
            <a:xfrm>
              <a:off x="872616" y="251297"/>
              <a:ext cx="1062119" cy="346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61" tIns="34281" rIns="68561" bIns="34281">
              <a:spAutoFit/>
            </a:bodyPr>
            <a:lstStyle/>
            <a:p>
              <a:pPr algn="ctr" defTabSz="914400" fontAlgn="auto">
                <a:spcBef>
                  <a:spcPts val="0"/>
                </a:spcBef>
                <a:spcAft>
                  <a:spcPts val="0"/>
                </a:spcAft>
                <a:defRPr/>
              </a:pPr>
              <a:r>
                <a:rPr lang="zh-CN" altLang="en-US" kern="0" dirty="0">
                  <a:solidFill>
                    <a:schemeClr val="tx1">
                      <a:lumMod val="65000"/>
                      <a:lumOff val="35000"/>
                    </a:schemeClr>
                  </a:solidFill>
                  <a:latin typeface="+mn-lt"/>
                  <a:ea typeface="+mn-ea"/>
                  <a:cs typeface="+mn-ea"/>
                  <a:sym typeface="+mn-lt"/>
                </a:rPr>
                <a:t>项目前景</a:t>
              </a:r>
              <a:endParaRPr lang="zh-CN" altLang="en-US" kern="0" dirty="0">
                <a:solidFill>
                  <a:schemeClr val="tx1">
                    <a:lumMod val="65000"/>
                    <a:lumOff val="35000"/>
                  </a:schemeClr>
                </a:solidFill>
                <a:latin typeface="+mn-lt"/>
                <a:ea typeface="+mn-ea"/>
                <a:cs typeface="+mn-ea"/>
                <a:sym typeface="+mn-lt"/>
              </a:endParaRPr>
            </a:p>
          </p:txBody>
        </p:sp>
        <p:grpSp>
          <p:nvGrpSpPr>
            <p:cNvPr id="47" name="组合 46"/>
            <p:cNvGrpSpPr/>
            <p:nvPr/>
          </p:nvGrpSpPr>
          <p:grpSpPr>
            <a:xfrm>
              <a:off x="520640" y="515443"/>
              <a:ext cx="1766054" cy="287377"/>
              <a:chOff x="562081" y="425886"/>
              <a:chExt cx="1766054" cy="287377"/>
            </a:xfrm>
          </p:grpSpPr>
          <p:sp>
            <p:nvSpPr>
              <p:cNvPr id="60" name="文本框 31"/>
              <p:cNvSpPr>
                <a:spLocks noChangeArrowheads="1"/>
              </p:cNvSpPr>
              <p:nvPr/>
            </p:nvSpPr>
            <p:spPr bwMode="auto">
              <a:xfrm>
                <a:off x="562081" y="425886"/>
                <a:ext cx="1766054" cy="215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68" tIns="45682" rIns="91368" bIns="45682" numCol="1" anchor="t" anchorCtr="0" compatLnSpc="1">
                <a:spAutoFit/>
              </a:bodyPr>
              <a:lstStyle/>
              <a:p>
                <a:pPr algn="ctr" defTabSz="913765" fontAlgn="auto">
                  <a:spcBef>
                    <a:spcPts val="0"/>
                  </a:spcBef>
                  <a:spcAft>
                    <a:spcPts val="0"/>
                  </a:spcAft>
                  <a:defRPr/>
                </a:pPr>
                <a:r>
                  <a:rPr lang="en-US" altLang="zh-CN" sz="800" kern="0" dirty="0">
                    <a:solidFill>
                      <a:srgbClr val="FFFFFF">
                        <a:lumMod val="50000"/>
                      </a:srgbClr>
                    </a:solidFill>
                    <a:latin typeface="+mn-lt"/>
                    <a:ea typeface="+mn-ea"/>
                    <a:cs typeface="+mn-ea"/>
                    <a:sym typeface="+mn-lt"/>
                  </a:rPr>
                  <a:t>Project prospect</a:t>
                </a:r>
                <a:endParaRPr lang="zh-CN" altLang="en-US" sz="800" kern="0" dirty="0">
                  <a:solidFill>
                    <a:srgbClr val="FFFFFF">
                      <a:lumMod val="50000"/>
                    </a:srgbClr>
                  </a:solidFill>
                  <a:latin typeface="+mn-lt"/>
                  <a:ea typeface="+mn-ea"/>
                  <a:cs typeface="+mn-ea"/>
                  <a:sym typeface="+mn-lt"/>
                </a:endParaRPr>
              </a:p>
            </p:txBody>
          </p:sp>
          <p:grpSp>
            <p:nvGrpSpPr>
              <p:cNvPr id="61" name="组合 60"/>
              <p:cNvGrpSpPr/>
              <p:nvPr/>
            </p:nvGrpSpPr>
            <p:grpSpPr>
              <a:xfrm>
                <a:off x="931046" y="667544"/>
                <a:ext cx="1028125" cy="45719"/>
                <a:chOff x="688893" y="2574256"/>
                <a:chExt cx="7739508" cy="81111"/>
              </a:xfrm>
            </p:grpSpPr>
            <p:sp>
              <p:nvSpPr>
                <p:cNvPr id="62" name="Rectangle 4"/>
                <p:cNvSpPr/>
                <p:nvPr/>
              </p:nvSpPr>
              <p:spPr>
                <a:xfrm>
                  <a:off x="688893"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63" name="Rectangle 5"/>
                <p:cNvSpPr/>
                <p:nvPr/>
              </p:nvSpPr>
              <p:spPr>
                <a:xfrm>
                  <a:off x="2239021" y="2574256"/>
                  <a:ext cx="1539000" cy="81111"/>
                </a:xfrm>
                <a:prstGeom prst="rect">
                  <a:avLst/>
                </a:prstGeom>
                <a:solidFill>
                  <a:srgbClr val="00B0F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64" name="Rectangle 6"/>
                <p:cNvSpPr/>
                <p:nvPr/>
              </p:nvSpPr>
              <p:spPr>
                <a:xfrm>
                  <a:off x="3789153"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65" name="Rectangle 7"/>
                <p:cNvSpPr/>
                <p:nvPr/>
              </p:nvSpPr>
              <p:spPr>
                <a:xfrm>
                  <a:off x="5339276" y="2574256"/>
                  <a:ext cx="1539000" cy="81111"/>
                </a:xfrm>
                <a:prstGeom prst="rect">
                  <a:avLst/>
                </a:prstGeom>
                <a:solidFill>
                  <a:srgbClr val="00B0F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66" name="Rectangle 8"/>
                <p:cNvSpPr/>
                <p:nvPr/>
              </p:nvSpPr>
              <p:spPr>
                <a:xfrm>
                  <a:off x="6889401"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grpSp>
        </p:grpSp>
      </p:grpSp>
    </p:spTree>
  </p:cSld>
  <p:clrMapOvr>
    <a:masterClrMapping/>
  </p:clrMapOvr>
  <mc:AlternateContent xmlns:mc="http://schemas.openxmlformats.org/markup-compatibility/2006">
    <mc:Choice xmlns:p14="http://schemas.microsoft.com/office/powerpoint/2010/main" Requires="p14">
      <p:transition spd="slow" p14:dur="2000" advTm="0">
        <p:random/>
      </p:transition>
    </mc:Choice>
    <mc:Fallback>
      <p:transition spd="slow" advTm="0">
        <p:random/>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Freeform 5"/>
          <p:cNvSpPr/>
          <p:nvPr/>
        </p:nvSpPr>
        <p:spPr bwMode="auto">
          <a:xfrm>
            <a:off x="3939353" y="3225368"/>
            <a:ext cx="1559533" cy="1935187"/>
          </a:xfrm>
          <a:custGeom>
            <a:avLst/>
            <a:gdLst>
              <a:gd name="T0" fmla="*/ 776 w 1043"/>
              <a:gd name="T1" fmla="*/ 985 h 1423"/>
              <a:gd name="T2" fmla="*/ 860 w 1043"/>
              <a:gd name="T3" fmla="*/ 623 h 1423"/>
              <a:gd name="T4" fmla="*/ 953 w 1043"/>
              <a:gd name="T5" fmla="*/ 413 h 1423"/>
              <a:gd name="T6" fmla="*/ 1031 w 1043"/>
              <a:gd name="T7" fmla="*/ 243 h 1423"/>
              <a:gd name="T8" fmla="*/ 885 w 1043"/>
              <a:gd name="T9" fmla="*/ 383 h 1423"/>
              <a:gd name="T10" fmla="*/ 771 w 1043"/>
              <a:gd name="T11" fmla="*/ 485 h 1423"/>
              <a:gd name="T12" fmla="*/ 815 w 1043"/>
              <a:gd name="T13" fmla="*/ 293 h 1423"/>
              <a:gd name="T14" fmla="*/ 835 w 1043"/>
              <a:gd name="T15" fmla="*/ 70 h 1423"/>
              <a:gd name="T16" fmla="*/ 720 w 1043"/>
              <a:gd name="T17" fmla="*/ 306 h 1423"/>
              <a:gd name="T18" fmla="*/ 640 w 1043"/>
              <a:gd name="T19" fmla="*/ 426 h 1423"/>
              <a:gd name="T20" fmla="*/ 616 w 1043"/>
              <a:gd name="T21" fmla="*/ 232 h 1423"/>
              <a:gd name="T22" fmla="*/ 579 w 1043"/>
              <a:gd name="T23" fmla="*/ 1 h 1423"/>
              <a:gd name="T24" fmla="*/ 520 w 1043"/>
              <a:gd name="T25" fmla="*/ 216 h 1423"/>
              <a:gd name="T26" fmla="*/ 519 w 1043"/>
              <a:gd name="T27" fmla="*/ 419 h 1423"/>
              <a:gd name="T28" fmla="*/ 420 w 1043"/>
              <a:gd name="T29" fmla="*/ 222 h 1423"/>
              <a:gd name="T30" fmla="*/ 303 w 1043"/>
              <a:gd name="T31" fmla="*/ 63 h 1423"/>
              <a:gd name="T32" fmla="*/ 361 w 1043"/>
              <a:gd name="T33" fmla="*/ 381 h 1423"/>
              <a:gd name="T34" fmla="*/ 378 w 1043"/>
              <a:gd name="T35" fmla="*/ 613 h 1423"/>
              <a:gd name="T36" fmla="*/ 206 w 1043"/>
              <a:gd name="T37" fmla="*/ 583 h 1423"/>
              <a:gd name="T38" fmla="*/ 33 w 1043"/>
              <a:gd name="T39" fmla="*/ 574 h 1423"/>
              <a:gd name="T40" fmla="*/ 35 w 1043"/>
              <a:gd name="T41" fmla="*/ 643 h 1423"/>
              <a:gd name="T42" fmla="*/ 138 w 1043"/>
              <a:gd name="T43" fmla="*/ 682 h 1423"/>
              <a:gd name="T44" fmla="*/ 313 w 1043"/>
              <a:gd name="T45" fmla="*/ 832 h 1423"/>
              <a:gd name="T46" fmla="*/ 449 w 1043"/>
              <a:gd name="T47" fmla="*/ 974 h 1423"/>
              <a:gd name="T48" fmla="*/ 470 w 1043"/>
              <a:gd name="T49" fmla="*/ 1223 h 1423"/>
              <a:gd name="T50" fmla="*/ 469 w 1043"/>
              <a:gd name="T51" fmla="*/ 1423 h 1423"/>
              <a:gd name="T52" fmla="*/ 752 w 1043"/>
              <a:gd name="T53" fmla="*/ 1423 h 1423"/>
              <a:gd name="T54" fmla="*/ 776 w 1043"/>
              <a:gd name="T55" fmla="*/ 985 h 1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43" h="1423">
                <a:moveTo>
                  <a:pt x="776" y="985"/>
                </a:moveTo>
                <a:cubicBezTo>
                  <a:pt x="856" y="821"/>
                  <a:pt x="842" y="714"/>
                  <a:pt x="860" y="623"/>
                </a:cubicBezTo>
                <a:cubicBezTo>
                  <a:pt x="877" y="532"/>
                  <a:pt x="927" y="451"/>
                  <a:pt x="953" y="413"/>
                </a:cubicBezTo>
                <a:cubicBezTo>
                  <a:pt x="985" y="368"/>
                  <a:pt x="1043" y="271"/>
                  <a:pt x="1031" y="243"/>
                </a:cubicBezTo>
                <a:cubicBezTo>
                  <a:pt x="1008" y="187"/>
                  <a:pt x="935" y="315"/>
                  <a:pt x="885" y="383"/>
                </a:cubicBezTo>
                <a:cubicBezTo>
                  <a:pt x="835" y="452"/>
                  <a:pt x="787" y="488"/>
                  <a:pt x="771" y="485"/>
                </a:cubicBezTo>
                <a:cubicBezTo>
                  <a:pt x="754" y="481"/>
                  <a:pt x="788" y="383"/>
                  <a:pt x="815" y="293"/>
                </a:cubicBezTo>
                <a:cubicBezTo>
                  <a:pt x="858" y="145"/>
                  <a:pt x="882" y="81"/>
                  <a:pt x="835" y="70"/>
                </a:cubicBezTo>
                <a:cubicBezTo>
                  <a:pt x="777" y="56"/>
                  <a:pt x="753" y="219"/>
                  <a:pt x="720" y="306"/>
                </a:cubicBezTo>
                <a:cubicBezTo>
                  <a:pt x="691" y="386"/>
                  <a:pt x="671" y="429"/>
                  <a:pt x="640" y="426"/>
                </a:cubicBezTo>
                <a:cubicBezTo>
                  <a:pt x="627" y="425"/>
                  <a:pt x="618" y="363"/>
                  <a:pt x="616" y="232"/>
                </a:cubicBezTo>
                <a:cubicBezTo>
                  <a:pt x="612" y="41"/>
                  <a:pt x="608" y="0"/>
                  <a:pt x="579" y="1"/>
                </a:cubicBezTo>
                <a:cubicBezTo>
                  <a:pt x="511" y="4"/>
                  <a:pt x="524" y="118"/>
                  <a:pt x="520" y="216"/>
                </a:cubicBezTo>
                <a:cubicBezTo>
                  <a:pt x="517" y="314"/>
                  <a:pt x="528" y="416"/>
                  <a:pt x="519" y="419"/>
                </a:cubicBezTo>
                <a:cubicBezTo>
                  <a:pt x="482" y="436"/>
                  <a:pt x="457" y="312"/>
                  <a:pt x="420" y="222"/>
                </a:cubicBezTo>
                <a:cubicBezTo>
                  <a:pt x="384" y="132"/>
                  <a:pt x="358" y="4"/>
                  <a:pt x="303" y="63"/>
                </a:cubicBezTo>
                <a:cubicBezTo>
                  <a:pt x="263" y="106"/>
                  <a:pt x="318" y="276"/>
                  <a:pt x="361" y="381"/>
                </a:cubicBezTo>
                <a:cubicBezTo>
                  <a:pt x="403" y="486"/>
                  <a:pt x="422" y="570"/>
                  <a:pt x="378" y="613"/>
                </a:cubicBezTo>
                <a:cubicBezTo>
                  <a:pt x="318" y="672"/>
                  <a:pt x="278" y="628"/>
                  <a:pt x="206" y="583"/>
                </a:cubicBezTo>
                <a:cubicBezTo>
                  <a:pt x="135" y="538"/>
                  <a:pt x="67" y="536"/>
                  <a:pt x="33" y="574"/>
                </a:cubicBezTo>
                <a:cubicBezTo>
                  <a:pt x="0" y="612"/>
                  <a:pt x="16" y="650"/>
                  <a:pt x="35" y="643"/>
                </a:cubicBezTo>
                <a:cubicBezTo>
                  <a:pt x="53" y="636"/>
                  <a:pt x="80" y="644"/>
                  <a:pt x="138" y="682"/>
                </a:cubicBezTo>
                <a:cubicBezTo>
                  <a:pt x="196" y="720"/>
                  <a:pt x="225" y="781"/>
                  <a:pt x="313" y="832"/>
                </a:cubicBezTo>
                <a:cubicBezTo>
                  <a:pt x="400" y="882"/>
                  <a:pt x="425" y="913"/>
                  <a:pt x="449" y="974"/>
                </a:cubicBezTo>
                <a:cubicBezTo>
                  <a:pt x="473" y="1034"/>
                  <a:pt x="470" y="1223"/>
                  <a:pt x="470" y="1223"/>
                </a:cubicBezTo>
                <a:cubicBezTo>
                  <a:pt x="471" y="1289"/>
                  <a:pt x="471" y="1356"/>
                  <a:pt x="469" y="1423"/>
                </a:cubicBezTo>
                <a:cubicBezTo>
                  <a:pt x="752" y="1423"/>
                  <a:pt x="752" y="1423"/>
                  <a:pt x="752" y="1423"/>
                </a:cubicBezTo>
                <a:cubicBezTo>
                  <a:pt x="763" y="1157"/>
                  <a:pt x="776" y="985"/>
                  <a:pt x="776" y="985"/>
                </a:cubicBezTo>
                <a:close/>
              </a:path>
            </a:pathLst>
          </a:custGeom>
          <a:solidFill>
            <a:srgbClr val="0070C0"/>
          </a:soli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lt1"/>
              </a:solidFill>
              <a:cs typeface="+mn-ea"/>
              <a:sym typeface="+mn-lt"/>
            </a:endParaRPr>
          </a:p>
        </p:txBody>
      </p:sp>
      <p:grpSp>
        <p:nvGrpSpPr>
          <p:cNvPr id="6" name="组合 5"/>
          <p:cNvGrpSpPr/>
          <p:nvPr/>
        </p:nvGrpSpPr>
        <p:grpSpPr>
          <a:xfrm>
            <a:off x="4053394" y="1948508"/>
            <a:ext cx="987652" cy="968833"/>
            <a:chOff x="4116894" y="1948508"/>
            <a:chExt cx="987652" cy="968833"/>
          </a:xfrm>
        </p:grpSpPr>
        <p:grpSp>
          <p:nvGrpSpPr>
            <p:cNvPr id="135" name="组合 134"/>
            <p:cNvGrpSpPr/>
            <p:nvPr/>
          </p:nvGrpSpPr>
          <p:grpSpPr>
            <a:xfrm rot="4348561">
              <a:off x="4126303" y="1939099"/>
              <a:ext cx="968833" cy="987652"/>
              <a:chOff x="2720209" y="3507822"/>
              <a:chExt cx="926822" cy="944825"/>
            </a:xfrm>
          </p:grpSpPr>
          <p:sp>
            <p:nvSpPr>
              <p:cNvPr id="136" name="Oval Callout 9"/>
              <p:cNvSpPr/>
              <p:nvPr/>
            </p:nvSpPr>
            <p:spPr>
              <a:xfrm rot="18720547">
                <a:off x="2711207" y="3516824"/>
                <a:ext cx="944825" cy="926822"/>
              </a:xfrm>
              <a:prstGeom prst="wedgeEllipseCallout">
                <a:avLst>
                  <a:gd name="adj1" fmla="val 38923"/>
                  <a:gd name="adj2" fmla="val 61436"/>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cs typeface="+mn-ea"/>
                  <a:sym typeface="+mn-lt"/>
                </a:endParaRPr>
              </a:p>
            </p:txBody>
          </p:sp>
          <p:sp>
            <p:nvSpPr>
              <p:cNvPr id="137" name="Oval Callout 9"/>
              <p:cNvSpPr/>
              <p:nvPr/>
            </p:nvSpPr>
            <p:spPr>
              <a:xfrm rot="18720547">
                <a:off x="2822121" y="3625625"/>
                <a:ext cx="722996" cy="709220"/>
              </a:xfrm>
              <a:prstGeom prst="wedgeEllipseCallout">
                <a:avLst>
                  <a:gd name="adj1" fmla="val 38923"/>
                  <a:gd name="adj2" fmla="val 61436"/>
                </a:avLst>
              </a:prstGeom>
              <a:solidFill>
                <a:srgbClr val="0070C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sz="1800">
                  <a:solidFill>
                    <a:schemeClr val="tx1"/>
                  </a:solidFill>
                  <a:cs typeface="+mn-ea"/>
                  <a:sym typeface="+mn-lt"/>
                </a:endParaRPr>
              </a:p>
            </p:txBody>
          </p:sp>
        </p:grpSp>
        <p:grpSp>
          <p:nvGrpSpPr>
            <p:cNvPr id="91" name="Group 72"/>
            <p:cNvGrpSpPr/>
            <p:nvPr/>
          </p:nvGrpSpPr>
          <p:grpSpPr>
            <a:xfrm>
              <a:off x="4410453" y="2259240"/>
              <a:ext cx="361093" cy="303786"/>
              <a:chOff x="5368132" y="2625725"/>
              <a:chExt cx="465138" cy="391319"/>
            </a:xfrm>
            <a:solidFill>
              <a:schemeClr val="bg1"/>
            </a:solidFill>
          </p:grpSpPr>
          <p:sp>
            <p:nvSpPr>
              <p:cNvPr id="92" name="AutoShape 120"/>
              <p:cNvSpPr/>
              <p:nvPr/>
            </p:nvSpPr>
            <p:spPr bwMode="auto">
              <a:xfrm>
                <a:off x="5484813" y="272732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mn-lt"/>
                  <a:ea typeface="+mn-ea"/>
                  <a:cs typeface="+mn-ea"/>
                  <a:sym typeface="+mn-lt"/>
                </a:endParaRPr>
              </a:p>
            </p:txBody>
          </p:sp>
          <p:sp>
            <p:nvSpPr>
              <p:cNvPr id="93" name="AutoShape 121"/>
              <p:cNvSpPr/>
              <p:nvPr/>
            </p:nvSpPr>
            <p:spPr bwMode="auto">
              <a:xfrm>
                <a:off x="5542757" y="278526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mn-lt"/>
                  <a:ea typeface="+mn-ea"/>
                  <a:cs typeface="+mn-ea"/>
                  <a:sym typeface="+mn-lt"/>
                </a:endParaRPr>
              </a:p>
            </p:txBody>
          </p:sp>
          <p:sp>
            <p:nvSpPr>
              <p:cNvPr id="94" name="AutoShape 122"/>
              <p:cNvSpPr/>
              <p:nvPr/>
            </p:nvSpPr>
            <p:spPr bwMode="auto">
              <a:xfrm>
                <a:off x="5368132" y="262572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mn-lt"/>
                  <a:ea typeface="+mn-ea"/>
                  <a:cs typeface="+mn-ea"/>
                  <a:sym typeface="+mn-lt"/>
                </a:endParaRPr>
              </a:p>
            </p:txBody>
          </p:sp>
        </p:grpSp>
      </p:grpSp>
      <p:grpSp>
        <p:nvGrpSpPr>
          <p:cNvPr id="5" name="组合 4"/>
          <p:cNvGrpSpPr/>
          <p:nvPr/>
        </p:nvGrpSpPr>
        <p:grpSpPr>
          <a:xfrm>
            <a:off x="3046876" y="2415672"/>
            <a:ext cx="968833" cy="987652"/>
            <a:chOff x="3046876" y="2364872"/>
            <a:chExt cx="968833" cy="987652"/>
          </a:xfrm>
        </p:grpSpPr>
        <p:grpSp>
          <p:nvGrpSpPr>
            <p:cNvPr id="132" name="组合 131"/>
            <p:cNvGrpSpPr/>
            <p:nvPr/>
          </p:nvGrpSpPr>
          <p:grpSpPr>
            <a:xfrm rot="2082787">
              <a:off x="3046876" y="2364872"/>
              <a:ext cx="968833" cy="987652"/>
              <a:chOff x="2720209" y="3507822"/>
              <a:chExt cx="926822" cy="944825"/>
            </a:xfrm>
          </p:grpSpPr>
          <p:sp>
            <p:nvSpPr>
              <p:cNvPr id="133" name="Oval Callout 9"/>
              <p:cNvSpPr/>
              <p:nvPr/>
            </p:nvSpPr>
            <p:spPr>
              <a:xfrm rot="18720547">
                <a:off x="2711207" y="3516824"/>
                <a:ext cx="944825" cy="926822"/>
              </a:xfrm>
              <a:prstGeom prst="wedgeEllipseCallout">
                <a:avLst>
                  <a:gd name="adj1" fmla="val 38923"/>
                  <a:gd name="adj2" fmla="val 61436"/>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cs typeface="+mn-ea"/>
                  <a:sym typeface="+mn-lt"/>
                </a:endParaRPr>
              </a:p>
            </p:txBody>
          </p:sp>
          <p:sp>
            <p:nvSpPr>
              <p:cNvPr id="134" name="Oval Callout 9"/>
              <p:cNvSpPr/>
              <p:nvPr/>
            </p:nvSpPr>
            <p:spPr>
              <a:xfrm rot="18720547">
                <a:off x="2822121" y="3625625"/>
                <a:ext cx="722996" cy="709220"/>
              </a:xfrm>
              <a:prstGeom prst="wedgeEllipseCallout">
                <a:avLst>
                  <a:gd name="adj1" fmla="val 38923"/>
                  <a:gd name="adj2" fmla="val 61436"/>
                </a:avLst>
              </a:prstGeom>
              <a:solidFill>
                <a:srgbClr val="00B0F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sz="1800">
                  <a:solidFill>
                    <a:schemeClr val="tx1"/>
                  </a:solidFill>
                  <a:cs typeface="+mn-ea"/>
                  <a:sym typeface="+mn-lt"/>
                </a:endParaRPr>
              </a:p>
            </p:txBody>
          </p:sp>
        </p:grpSp>
        <p:grpSp>
          <p:nvGrpSpPr>
            <p:cNvPr id="95" name="Group 76"/>
            <p:cNvGrpSpPr/>
            <p:nvPr/>
          </p:nvGrpSpPr>
          <p:grpSpPr>
            <a:xfrm>
              <a:off x="3373014" y="2686882"/>
              <a:ext cx="360476" cy="360476"/>
              <a:chOff x="4439444" y="2582069"/>
              <a:chExt cx="464344" cy="464344"/>
            </a:xfrm>
            <a:solidFill>
              <a:schemeClr val="bg1"/>
            </a:solidFill>
          </p:grpSpPr>
          <p:sp>
            <p:nvSpPr>
              <p:cNvPr id="96" name="AutoShape 123"/>
              <p:cNvSpPr/>
              <p:nvPr/>
            </p:nvSpPr>
            <p:spPr bwMode="auto">
              <a:xfrm>
                <a:off x="4439444" y="258206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latin typeface="+mn-lt"/>
                  <a:ea typeface="+mn-ea"/>
                  <a:cs typeface="+mn-ea"/>
                  <a:sym typeface="+mn-lt"/>
                </a:endParaRPr>
              </a:p>
            </p:txBody>
          </p:sp>
          <p:sp>
            <p:nvSpPr>
              <p:cNvPr id="97" name="AutoShape 124"/>
              <p:cNvSpPr/>
              <p:nvPr/>
            </p:nvSpPr>
            <p:spPr bwMode="auto">
              <a:xfrm>
                <a:off x="4570413" y="2712244"/>
                <a:ext cx="203200" cy="203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latin typeface="+mn-lt"/>
                  <a:ea typeface="+mn-ea"/>
                  <a:cs typeface="+mn-ea"/>
                  <a:sym typeface="+mn-lt"/>
                </a:endParaRPr>
              </a:p>
            </p:txBody>
          </p:sp>
          <p:sp>
            <p:nvSpPr>
              <p:cNvPr id="98" name="AutoShape 125"/>
              <p:cNvSpPr/>
              <p:nvPr/>
            </p:nvSpPr>
            <p:spPr bwMode="auto">
              <a:xfrm>
                <a:off x="4613275" y="2755900"/>
                <a:ext cx="116682" cy="1166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latin typeface="+mn-lt"/>
                  <a:ea typeface="+mn-ea"/>
                  <a:cs typeface="+mn-ea"/>
                  <a:sym typeface="+mn-lt"/>
                </a:endParaRPr>
              </a:p>
            </p:txBody>
          </p:sp>
        </p:grpSp>
      </p:grpSp>
      <p:grpSp>
        <p:nvGrpSpPr>
          <p:cNvPr id="4" name="组合 3"/>
          <p:cNvGrpSpPr/>
          <p:nvPr/>
        </p:nvGrpSpPr>
        <p:grpSpPr>
          <a:xfrm>
            <a:off x="2678198" y="3464996"/>
            <a:ext cx="968833" cy="987652"/>
            <a:chOff x="2678198" y="3464996"/>
            <a:chExt cx="968833" cy="987652"/>
          </a:xfrm>
        </p:grpSpPr>
        <p:grpSp>
          <p:nvGrpSpPr>
            <p:cNvPr id="3" name="组合 2"/>
            <p:cNvGrpSpPr/>
            <p:nvPr/>
          </p:nvGrpSpPr>
          <p:grpSpPr>
            <a:xfrm>
              <a:off x="2678198" y="3464996"/>
              <a:ext cx="968833" cy="987652"/>
              <a:chOff x="2720209" y="3507822"/>
              <a:chExt cx="926822" cy="944825"/>
            </a:xfrm>
          </p:grpSpPr>
          <p:sp>
            <p:nvSpPr>
              <p:cNvPr id="65" name="Oval Callout 9"/>
              <p:cNvSpPr/>
              <p:nvPr/>
            </p:nvSpPr>
            <p:spPr>
              <a:xfrm rot="18720547">
                <a:off x="2711207" y="3516824"/>
                <a:ext cx="944825" cy="926822"/>
              </a:xfrm>
              <a:prstGeom prst="wedgeEllipseCallout">
                <a:avLst>
                  <a:gd name="adj1" fmla="val 38923"/>
                  <a:gd name="adj2" fmla="val 61436"/>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cs typeface="+mn-ea"/>
                  <a:sym typeface="+mn-lt"/>
                </a:endParaRPr>
              </a:p>
            </p:txBody>
          </p:sp>
          <p:sp>
            <p:nvSpPr>
              <p:cNvPr id="131" name="Oval Callout 9"/>
              <p:cNvSpPr/>
              <p:nvPr/>
            </p:nvSpPr>
            <p:spPr>
              <a:xfrm rot="18720547">
                <a:off x="2822121" y="3625625"/>
                <a:ext cx="722996" cy="709220"/>
              </a:xfrm>
              <a:prstGeom prst="wedgeEllipseCallout">
                <a:avLst>
                  <a:gd name="adj1" fmla="val 38923"/>
                  <a:gd name="adj2" fmla="val 61436"/>
                </a:avLst>
              </a:prstGeom>
              <a:solidFill>
                <a:srgbClr val="0070C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sz="1800">
                  <a:solidFill>
                    <a:schemeClr val="tx1"/>
                  </a:solidFill>
                  <a:cs typeface="+mn-ea"/>
                  <a:sym typeface="+mn-lt"/>
                </a:endParaRPr>
              </a:p>
            </p:txBody>
          </p:sp>
        </p:grpSp>
        <p:sp>
          <p:nvSpPr>
            <p:cNvPr id="145" name="Freeform 13"/>
            <p:cNvSpPr>
              <a:spLocks noEditPoints="1"/>
            </p:cNvSpPr>
            <p:nvPr/>
          </p:nvSpPr>
          <p:spPr bwMode="auto">
            <a:xfrm>
              <a:off x="3018694" y="3779256"/>
              <a:ext cx="312529" cy="359134"/>
            </a:xfrm>
            <a:custGeom>
              <a:avLst/>
              <a:gdLst>
                <a:gd name="T0" fmla="*/ 27 w 94"/>
                <a:gd name="T1" fmla="*/ 39 h 108"/>
                <a:gd name="T2" fmla="*/ 52 w 94"/>
                <a:gd name="T3" fmla="*/ 37 h 108"/>
                <a:gd name="T4" fmla="*/ 93 w 94"/>
                <a:gd name="T5" fmla="*/ 58 h 108"/>
                <a:gd name="T6" fmla="*/ 90 w 94"/>
                <a:gd name="T7" fmla="*/ 50 h 108"/>
                <a:gd name="T8" fmla="*/ 88 w 94"/>
                <a:gd name="T9" fmla="*/ 43 h 108"/>
                <a:gd name="T10" fmla="*/ 89 w 94"/>
                <a:gd name="T11" fmla="*/ 39 h 108"/>
                <a:gd name="T12" fmla="*/ 87 w 94"/>
                <a:gd name="T13" fmla="*/ 32 h 108"/>
                <a:gd name="T14" fmla="*/ 84 w 94"/>
                <a:gd name="T15" fmla="*/ 25 h 108"/>
                <a:gd name="T16" fmla="*/ 84 w 94"/>
                <a:gd name="T17" fmla="*/ 19 h 108"/>
                <a:gd name="T18" fmla="*/ 80 w 94"/>
                <a:gd name="T19" fmla="*/ 14 h 108"/>
                <a:gd name="T20" fmla="*/ 76 w 94"/>
                <a:gd name="T21" fmla="*/ 10 h 108"/>
                <a:gd name="T22" fmla="*/ 75 w 94"/>
                <a:gd name="T23" fmla="*/ 7 h 108"/>
                <a:gd name="T24" fmla="*/ 70 w 94"/>
                <a:gd name="T25" fmla="*/ 4 h 108"/>
                <a:gd name="T26" fmla="*/ 65 w 94"/>
                <a:gd name="T27" fmla="*/ 2 h 108"/>
                <a:gd name="T28" fmla="*/ 58 w 94"/>
                <a:gd name="T29" fmla="*/ 1 h 108"/>
                <a:gd name="T30" fmla="*/ 51 w 94"/>
                <a:gd name="T31" fmla="*/ 0 h 108"/>
                <a:gd name="T32" fmla="*/ 45 w 94"/>
                <a:gd name="T33" fmla="*/ 0 h 108"/>
                <a:gd name="T34" fmla="*/ 38 w 94"/>
                <a:gd name="T35" fmla="*/ 1 h 108"/>
                <a:gd name="T36" fmla="*/ 31 w 94"/>
                <a:gd name="T37" fmla="*/ 2 h 108"/>
                <a:gd name="T38" fmla="*/ 24 w 94"/>
                <a:gd name="T39" fmla="*/ 4 h 108"/>
                <a:gd name="T40" fmla="*/ 18 w 94"/>
                <a:gd name="T41" fmla="*/ 8 h 108"/>
                <a:gd name="T42" fmla="*/ 13 w 94"/>
                <a:gd name="T43" fmla="*/ 12 h 108"/>
                <a:gd name="T44" fmla="*/ 8 w 94"/>
                <a:gd name="T45" fmla="*/ 17 h 108"/>
                <a:gd name="T46" fmla="*/ 5 w 94"/>
                <a:gd name="T47" fmla="*/ 22 h 108"/>
                <a:gd name="T48" fmla="*/ 2 w 94"/>
                <a:gd name="T49" fmla="*/ 28 h 108"/>
                <a:gd name="T50" fmla="*/ 0 w 94"/>
                <a:gd name="T51" fmla="*/ 36 h 108"/>
                <a:gd name="T52" fmla="*/ 1 w 94"/>
                <a:gd name="T53" fmla="*/ 49 h 108"/>
                <a:gd name="T54" fmla="*/ 24 w 94"/>
                <a:gd name="T55" fmla="*/ 97 h 108"/>
                <a:gd name="T56" fmla="*/ 71 w 94"/>
                <a:gd name="T57" fmla="*/ 107 h 108"/>
                <a:gd name="T58" fmla="*/ 72 w 94"/>
                <a:gd name="T59" fmla="*/ 93 h 108"/>
                <a:gd name="T60" fmla="*/ 73 w 94"/>
                <a:gd name="T61" fmla="*/ 90 h 108"/>
                <a:gd name="T62" fmla="*/ 76 w 94"/>
                <a:gd name="T63" fmla="*/ 89 h 108"/>
                <a:gd name="T64" fmla="*/ 79 w 94"/>
                <a:gd name="T65" fmla="*/ 89 h 108"/>
                <a:gd name="T66" fmla="*/ 82 w 94"/>
                <a:gd name="T67" fmla="*/ 90 h 108"/>
                <a:gd name="T68" fmla="*/ 83 w 94"/>
                <a:gd name="T69" fmla="*/ 90 h 108"/>
                <a:gd name="T70" fmla="*/ 86 w 94"/>
                <a:gd name="T71" fmla="*/ 90 h 108"/>
                <a:gd name="T72" fmla="*/ 89 w 94"/>
                <a:gd name="T73" fmla="*/ 88 h 108"/>
                <a:gd name="T74" fmla="*/ 89 w 94"/>
                <a:gd name="T75" fmla="*/ 84 h 108"/>
                <a:gd name="T76" fmla="*/ 90 w 94"/>
                <a:gd name="T77" fmla="*/ 81 h 108"/>
                <a:gd name="T78" fmla="*/ 91 w 94"/>
                <a:gd name="T79" fmla="*/ 79 h 108"/>
                <a:gd name="T80" fmla="*/ 90 w 94"/>
                <a:gd name="T81" fmla="*/ 77 h 108"/>
                <a:gd name="T82" fmla="*/ 89 w 94"/>
                <a:gd name="T83" fmla="*/ 75 h 108"/>
                <a:gd name="T84" fmla="*/ 90 w 94"/>
                <a:gd name="T85" fmla="*/ 73 h 108"/>
                <a:gd name="T86" fmla="*/ 91 w 94"/>
                <a:gd name="T87" fmla="*/ 71 h 108"/>
                <a:gd name="T88" fmla="*/ 90 w 94"/>
                <a:gd name="T89" fmla="*/ 66 h 108"/>
                <a:gd name="T90" fmla="*/ 92 w 94"/>
                <a:gd name="T91" fmla="*/ 63 h 108"/>
                <a:gd name="T92" fmla="*/ 94 w 94"/>
                <a:gd name="T93" fmla="*/ 61 h 108"/>
                <a:gd name="T94" fmla="*/ 28 w 94"/>
                <a:gd name="T95" fmla="*/ 46 h 108"/>
                <a:gd name="T96" fmla="*/ 22 w 94"/>
                <a:gd name="T97" fmla="*/ 47 h 108"/>
                <a:gd name="T98" fmla="*/ 18 w 94"/>
                <a:gd name="T99" fmla="*/ 44 h 108"/>
                <a:gd name="T100" fmla="*/ 17 w 94"/>
                <a:gd name="T101" fmla="*/ 38 h 108"/>
                <a:gd name="T102" fmla="*/ 20 w 94"/>
                <a:gd name="T103" fmla="*/ 33 h 108"/>
                <a:gd name="T104" fmla="*/ 26 w 94"/>
                <a:gd name="T105" fmla="*/ 33 h 108"/>
                <a:gd name="T106" fmla="*/ 30 w 94"/>
                <a:gd name="T107" fmla="*/ 36 h 108"/>
                <a:gd name="T108" fmla="*/ 31 w 94"/>
                <a:gd name="T109" fmla="*/ 42 h 108"/>
                <a:gd name="T110" fmla="*/ 67 w 94"/>
                <a:gd name="T111" fmla="*/ 35 h 108"/>
                <a:gd name="T112" fmla="*/ 59 w 94"/>
                <a:gd name="T113" fmla="*/ 44 h 108"/>
                <a:gd name="T114" fmla="*/ 47 w 94"/>
                <a:gd name="T115" fmla="*/ 45 h 108"/>
                <a:gd name="T116" fmla="*/ 38 w 94"/>
                <a:gd name="T117" fmla="*/ 37 h 108"/>
                <a:gd name="T118" fmla="*/ 37 w 94"/>
                <a:gd name="T119" fmla="*/ 25 h 108"/>
                <a:gd name="T120" fmla="*/ 45 w 94"/>
                <a:gd name="T121" fmla="*/ 16 h 108"/>
                <a:gd name="T122" fmla="*/ 57 w 94"/>
                <a:gd name="T123" fmla="*/ 15 h 108"/>
                <a:gd name="T124" fmla="*/ 66 w 94"/>
                <a:gd name="T125" fmla="*/ 2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4" h="108">
                  <a:moveTo>
                    <a:pt x="25" y="43"/>
                  </a:moveTo>
                  <a:cubicBezTo>
                    <a:pt x="23" y="43"/>
                    <a:pt x="22" y="42"/>
                    <a:pt x="21" y="41"/>
                  </a:cubicBezTo>
                  <a:cubicBezTo>
                    <a:pt x="21" y="39"/>
                    <a:pt x="22" y="37"/>
                    <a:pt x="23" y="37"/>
                  </a:cubicBezTo>
                  <a:cubicBezTo>
                    <a:pt x="25" y="36"/>
                    <a:pt x="27" y="37"/>
                    <a:pt x="27" y="39"/>
                  </a:cubicBezTo>
                  <a:cubicBezTo>
                    <a:pt x="28" y="41"/>
                    <a:pt x="27" y="43"/>
                    <a:pt x="25" y="43"/>
                  </a:cubicBezTo>
                  <a:close/>
                  <a:moveTo>
                    <a:pt x="52" y="24"/>
                  </a:moveTo>
                  <a:cubicBezTo>
                    <a:pt x="48" y="24"/>
                    <a:pt x="45" y="26"/>
                    <a:pt x="45" y="30"/>
                  </a:cubicBezTo>
                  <a:cubicBezTo>
                    <a:pt x="45" y="34"/>
                    <a:pt x="48" y="37"/>
                    <a:pt x="52" y="37"/>
                  </a:cubicBezTo>
                  <a:cubicBezTo>
                    <a:pt x="56" y="37"/>
                    <a:pt x="59" y="34"/>
                    <a:pt x="59" y="30"/>
                  </a:cubicBezTo>
                  <a:cubicBezTo>
                    <a:pt x="59" y="26"/>
                    <a:pt x="56" y="24"/>
                    <a:pt x="52" y="24"/>
                  </a:cubicBezTo>
                  <a:close/>
                  <a:moveTo>
                    <a:pt x="94" y="61"/>
                  </a:moveTo>
                  <a:cubicBezTo>
                    <a:pt x="93" y="58"/>
                    <a:pt x="93" y="58"/>
                    <a:pt x="93" y="58"/>
                  </a:cubicBezTo>
                  <a:cubicBezTo>
                    <a:pt x="92" y="56"/>
                    <a:pt x="92" y="56"/>
                    <a:pt x="92" y="56"/>
                  </a:cubicBezTo>
                  <a:cubicBezTo>
                    <a:pt x="92" y="54"/>
                    <a:pt x="92" y="54"/>
                    <a:pt x="92" y="54"/>
                  </a:cubicBezTo>
                  <a:cubicBezTo>
                    <a:pt x="91" y="52"/>
                    <a:pt x="91" y="52"/>
                    <a:pt x="91" y="52"/>
                  </a:cubicBezTo>
                  <a:cubicBezTo>
                    <a:pt x="90" y="50"/>
                    <a:pt x="90" y="50"/>
                    <a:pt x="90" y="50"/>
                  </a:cubicBezTo>
                  <a:cubicBezTo>
                    <a:pt x="89" y="48"/>
                    <a:pt x="89" y="48"/>
                    <a:pt x="89" y="48"/>
                  </a:cubicBezTo>
                  <a:cubicBezTo>
                    <a:pt x="89" y="46"/>
                    <a:pt x="89" y="46"/>
                    <a:pt x="89" y="46"/>
                  </a:cubicBezTo>
                  <a:cubicBezTo>
                    <a:pt x="88" y="44"/>
                    <a:pt x="88" y="44"/>
                    <a:pt x="88" y="44"/>
                  </a:cubicBezTo>
                  <a:cubicBezTo>
                    <a:pt x="88" y="43"/>
                    <a:pt x="88" y="43"/>
                    <a:pt x="88" y="43"/>
                  </a:cubicBezTo>
                  <a:cubicBezTo>
                    <a:pt x="89" y="43"/>
                    <a:pt x="89" y="43"/>
                    <a:pt x="89" y="43"/>
                  </a:cubicBezTo>
                  <a:cubicBezTo>
                    <a:pt x="89" y="42"/>
                    <a:pt x="89" y="42"/>
                    <a:pt x="89" y="42"/>
                  </a:cubicBezTo>
                  <a:cubicBezTo>
                    <a:pt x="89" y="41"/>
                    <a:pt x="89" y="41"/>
                    <a:pt x="89" y="41"/>
                  </a:cubicBezTo>
                  <a:cubicBezTo>
                    <a:pt x="89" y="39"/>
                    <a:pt x="89" y="39"/>
                    <a:pt x="89" y="39"/>
                  </a:cubicBezTo>
                  <a:cubicBezTo>
                    <a:pt x="89" y="37"/>
                    <a:pt x="89" y="37"/>
                    <a:pt x="89" y="37"/>
                  </a:cubicBezTo>
                  <a:cubicBezTo>
                    <a:pt x="88" y="36"/>
                    <a:pt x="88" y="36"/>
                    <a:pt x="88" y="36"/>
                  </a:cubicBezTo>
                  <a:cubicBezTo>
                    <a:pt x="87" y="34"/>
                    <a:pt x="87" y="34"/>
                    <a:pt x="87" y="34"/>
                  </a:cubicBezTo>
                  <a:cubicBezTo>
                    <a:pt x="87" y="32"/>
                    <a:pt x="87" y="32"/>
                    <a:pt x="87" y="32"/>
                  </a:cubicBezTo>
                  <a:cubicBezTo>
                    <a:pt x="86" y="30"/>
                    <a:pt x="86" y="30"/>
                    <a:pt x="86" y="30"/>
                  </a:cubicBezTo>
                  <a:cubicBezTo>
                    <a:pt x="86" y="29"/>
                    <a:pt x="86" y="29"/>
                    <a:pt x="86" y="29"/>
                  </a:cubicBezTo>
                  <a:cubicBezTo>
                    <a:pt x="85" y="27"/>
                    <a:pt x="85" y="27"/>
                    <a:pt x="85" y="27"/>
                  </a:cubicBezTo>
                  <a:cubicBezTo>
                    <a:pt x="84" y="25"/>
                    <a:pt x="84" y="25"/>
                    <a:pt x="84" y="25"/>
                  </a:cubicBezTo>
                  <a:cubicBezTo>
                    <a:pt x="83" y="24"/>
                    <a:pt x="83" y="24"/>
                    <a:pt x="83" y="24"/>
                  </a:cubicBezTo>
                  <a:cubicBezTo>
                    <a:pt x="83" y="22"/>
                    <a:pt x="83" y="22"/>
                    <a:pt x="83" y="22"/>
                  </a:cubicBezTo>
                  <a:cubicBezTo>
                    <a:pt x="85" y="21"/>
                    <a:pt x="85" y="21"/>
                    <a:pt x="85" y="21"/>
                  </a:cubicBezTo>
                  <a:cubicBezTo>
                    <a:pt x="84" y="19"/>
                    <a:pt x="84" y="19"/>
                    <a:pt x="84" y="19"/>
                  </a:cubicBezTo>
                  <a:cubicBezTo>
                    <a:pt x="83" y="18"/>
                    <a:pt x="83" y="18"/>
                    <a:pt x="83" y="18"/>
                  </a:cubicBezTo>
                  <a:cubicBezTo>
                    <a:pt x="82" y="16"/>
                    <a:pt x="82" y="16"/>
                    <a:pt x="82" y="16"/>
                  </a:cubicBezTo>
                  <a:cubicBezTo>
                    <a:pt x="81" y="15"/>
                    <a:pt x="81" y="15"/>
                    <a:pt x="81" y="15"/>
                  </a:cubicBezTo>
                  <a:cubicBezTo>
                    <a:pt x="80" y="14"/>
                    <a:pt x="80" y="14"/>
                    <a:pt x="80" y="14"/>
                  </a:cubicBezTo>
                  <a:cubicBezTo>
                    <a:pt x="79" y="13"/>
                    <a:pt x="79" y="13"/>
                    <a:pt x="79" y="13"/>
                  </a:cubicBezTo>
                  <a:cubicBezTo>
                    <a:pt x="78" y="12"/>
                    <a:pt x="78" y="12"/>
                    <a:pt x="78" y="12"/>
                  </a:cubicBezTo>
                  <a:cubicBezTo>
                    <a:pt x="77" y="11"/>
                    <a:pt x="77" y="11"/>
                    <a:pt x="77" y="11"/>
                  </a:cubicBezTo>
                  <a:cubicBezTo>
                    <a:pt x="76" y="10"/>
                    <a:pt x="76" y="10"/>
                    <a:pt x="76" y="10"/>
                  </a:cubicBezTo>
                  <a:cubicBezTo>
                    <a:pt x="79" y="9"/>
                    <a:pt x="79" y="9"/>
                    <a:pt x="79" y="9"/>
                  </a:cubicBezTo>
                  <a:cubicBezTo>
                    <a:pt x="78" y="8"/>
                    <a:pt x="78" y="8"/>
                    <a:pt x="78" y="8"/>
                  </a:cubicBezTo>
                  <a:cubicBezTo>
                    <a:pt x="76" y="7"/>
                    <a:pt x="76" y="7"/>
                    <a:pt x="76" y="7"/>
                  </a:cubicBezTo>
                  <a:cubicBezTo>
                    <a:pt x="75" y="7"/>
                    <a:pt x="75" y="7"/>
                    <a:pt x="75" y="7"/>
                  </a:cubicBezTo>
                  <a:cubicBezTo>
                    <a:pt x="74" y="6"/>
                    <a:pt x="74" y="6"/>
                    <a:pt x="74" y="6"/>
                  </a:cubicBezTo>
                  <a:cubicBezTo>
                    <a:pt x="73" y="5"/>
                    <a:pt x="73" y="5"/>
                    <a:pt x="73" y="5"/>
                  </a:cubicBezTo>
                  <a:cubicBezTo>
                    <a:pt x="72" y="5"/>
                    <a:pt x="72" y="5"/>
                    <a:pt x="72" y="5"/>
                  </a:cubicBezTo>
                  <a:cubicBezTo>
                    <a:pt x="70" y="4"/>
                    <a:pt x="70" y="4"/>
                    <a:pt x="70" y="4"/>
                  </a:cubicBezTo>
                  <a:cubicBezTo>
                    <a:pt x="69" y="4"/>
                    <a:pt x="69" y="4"/>
                    <a:pt x="69" y="4"/>
                  </a:cubicBezTo>
                  <a:cubicBezTo>
                    <a:pt x="68" y="3"/>
                    <a:pt x="68" y="3"/>
                    <a:pt x="68" y="3"/>
                  </a:cubicBezTo>
                  <a:cubicBezTo>
                    <a:pt x="66" y="3"/>
                    <a:pt x="66" y="3"/>
                    <a:pt x="66" y="3"/>
                  </a:cubicBezTo>
                  <a:cubicBezTo>
                    <a:pt x="65" y="2"/>
                    <a:pt x="65" y="2"/>
                    <a:pt x="65" y="2"/>
                  </a:cubicBezTo>
                  <a:cubicBezTo>
                    <a:pt x="63" y="2"/>
                    <a:pt x="63" y="2"/>
                    <a:pt x="63" y="2"/>
                  </a:cubicBezTo>
                  <a:cubicBezTo>
                    <a:pt x="61" y="1"/>
                    <a:pt x="61" y="1"/>
                    <a:pt x="61" y="1"/>
                  </a:cubicBezTo>
                  <a:cubicBezTo>
                    <a:pt x="60" y="1"/>
                    <a:pt x="60" y="1"/>
                    <a:pt x="60" y="1"/>
                  </a:cubicBezTo>
                  <a:cubicBezTo>
                    <a:pt x="58" y="1"/>
                    <a:pt x="58" y="1"/>
                    <a:pt x="58" y="1"/>
                  </a:cubicBezTo>
                  <a:cubicBezTo>
                    <a:pt x="56" y="0"/>
                    <a:pt x="56" y="0"/>
                    <a:pt x="56" y="0"/>
                  </a:cubicBezTo>
                  <a:cubicBezTo>
                    <a:pt x="55" y="0"/>
                    <a:pt x="55" y="0"/>
                    <a:pt x="55" y="0"/>
                  </a:cubicBezTo>
                  <a:cubicBezTo>
                    <a:pt x="53" y="0"/>
                    <a:pt x="53" y="0"/>
                    <a:pt x="53" y="0"/>
                  </a:cubicBezTo>
                  <a:cubicBezTo>
                    <a:pt x="51" y="0"/>
                    <a:pt x="51" y="0"/>
                    <a:pt x="51" y="0"/>
                  </a:cubicBezTo>
                  <a:cubicBezTo>
                    <a:pt x="50" y="0"/>
                    <a:pt x="50" y="0"/>
                    <a:pt x="50" y="0"/>
                  </a:cubicBezTo>
                  <a:cubicBezTo>
                    <a:pt x="48" y="0"/>
                    <a:pt x="48" y="0"/>
                    <a:pt x="48" y="0"/>
                  </a:cubicBezTo>
                  <a:cubicBezTo>
                    <a:pt x="46" y="0"/>
                    <a:pt x="46" y="0"/>
                    <a:pt x="46" y="0"/>
                  </a:cubicBezTo>
                  <a:cubicBezTo>
                    <a:pt x="45" y="0"/>
                    <a:pt x="45" y="0"/>
                    <a:pt x="45" y="0"/>
                  </a:cubicBezTo>
                  <a:cubicBezTo>
                    <a:pt x="43" y="0"/>
                    <a:pt x="43" y="0"/>
                    <a:pt x="43" y="0"/>
                  </a:cubicBezTo>
                  <a:cubicBezTo>
                    <a:pt x="41" y="0"/>
                    <a:pt x="41" y="0"/>
                    <a:pt x="41" y="0"/>
                  </a:cubicBezTo>
                  <a:cubicBezTo>
                    <a:pt x="40" y="0"/>
                    <a:pt x="40" y="0"/>
                    <a:pt x="40" y="0"/>
                  </a:cubicBezTo>
                  <a:cubicBezTo>
                    <a:pt x="38" y="1"/>
                    <a:pt x="38" y="1"/>
                    <a:pt x="38" y="1"/>
                  </a:cubicBezTo>
                  <a:cubicBezTo>
                    <a:pt x="36" y="1"/>
                    <a:pt x="36" y="1"/>
                    <a:pt x="36" y="1"/>
                  </a:cubicBezTo>
                  <a:cubicBezTo>
                    <a:pt x="35" y="1"/>
                    <a:pt x="35" y="1"/>
                    <a:pt x="35" y="1"/>
                  </a:cubicBezTo>
                  <a:cubicBezTo>
                    <a:pt x="33" y="2"/>
                    <a:pt x="33" y="2"/>
                    <a:pt x="33" y="2"/>
                  </a:cubicBezTo>
                  <a:cubicBezTo>
                    <a:pt x="31" y="2"/>
                    <a:pt x="31" y="2"/>
                    <a:pt x="31" y="2"/>
                  </a:cubicBezTo>
                  <a:cubicBezTo>
                    <a:pt x="29" y="3"/>
                    <a:pt x="29" y="3"/>
                    <a:pt x="29" y="3"/>
                  </a:cubicBezTo>
                  <a:cubicBezTo>
                    <a:pt x="28" y="3"/>
                    <a:pt x="28" y="3"/>
                    <a:pt x="28" y="3"/>
                  </a:cubicBezTo>
                  <a:cubicBezTo>
                    <a:pt x="26" y="4"/>
                    <a:pt x="26" y="4"/>
                    <a:pt x="26" y="4"/>
                  </a:cubicBezTo>
                  <a:cubicBezTo>
                    <a:pt x="24" y="4"/>
                    <a:pt x="24" y="4"/>
                    <a:pt x="24" y="4"/>
                  </a:cubicBezTo>
                  <a:cubicBezTo>
                    <a:pt x="23" y="5"/>
                    <a:pt x="23" y="5"/>
                    <a:pt x="23" y="5"/>
                  </a:cubicBezTo>
                  <a:cubicBezTo>
                    <a:pt x="21" y="6"/>
                    <a:pt x="21" y="6"/>
                    <a:pt x="21" y="6"/>
                  </a:cubicBezTo>
                  <a:cubicBezTo>
                    <a:pt x="20" y="7"/>
                    <a:pt x="20" y="7"/>
                    <a:pt x="20" y="7"/>
                  </a:cubicBezTo>
                  <a:cubicBezTo>
                    <a:pt x="18" y="8"/>
                    <a:pt x="18" y="8"/>
                    <a:pt x="18" y="8"/>
                  </a:cubicBezTo>
                  <a:cubicBezTo>
                    <a:pt x="17" y="9"/>
                    <a:pt x="17" y="9"/>
                    <a:pt x="17" y="9"/>
                  </a:cubicBezTo>
                  <a:cubicBezTo>
                    <a:pt x="15" y="10"/>
                    <a:pt x="15" y="10"/>
                    <a:pt x="15" y="10"/>
                  </a:cubicBezTo>
                  <a:cubicBezTo>
                    <a:pt x="14" y="11"/>
                    <a:pt x="14" y="11"/>
                    <a:pt x="14" y="11"/>
                  </a:cubicBezTo>
                  <a:cubicBezTo>
                    <a:pt x="13" y="12"/>
                    <a:pt x="13" y="12"/>
                    <a:pt x="13" y="12"/>
                  </a:cubicBezTo>
                  <a:cubicBezTo>
                    <a:pt x="12" y="13"/>
                    <a:pt x="12" y="13"/>
                    <a:pt x="12" y="13"/>
                  </a:cubicBezTo>
                  <a:cubicBezTo>
                    <a:pt x="10" y="14"/>
                    <a:pt x="10" y="14"/>
                    <a:pt x="10" y="14"/>
                  </a:cubicBezTo>
                  <a:cubicBezTo>
                    <a:pt x="9" y="15"/>
                    <a:pt x="9" y="15"/>
                    <a:pt x="9" y="15"/>
                  </a:cubicBezTo>
                  <a:cubicBezTo>
                    <a:pt x="8" y="17"/>
                    <a:pt x="8" y="17"/>
                    <a:pt x="8" y="17"/>
                  </a:cubicBezTo>
                  <a:cubicBezTo>
                    <a:pt x="7" y="18"/>
                    <a:pt x="7" y="18"/>
                    <a:pt x="7" y="18"/>
                  </a:cubicBezTo>
                  <a:cubicBezTo>
                    <a:pt x="6" y="19"/>
                    <a:pt x="6" y="19"/>
                    <a:pt x="6" y="19"/>
                  </a:cubicBezTo>
                  <a:cubicBezTo>
                    <a:pt x="5" y="21"/>
                    <a:pt x="5" y="21"/>
                    <a:pt x="5" y="21"/>
                  </a:cubicBezTo>
                  <a:cubicBezTo>
                    <a:pt x="5" y="22"/>
                    <a:pt x="5" y="22"/>
                    <a:pt x="5" y="22"/>
                  </a:cubicBezTo>
                  <a:cubicBezTo>
                    <a:pt x="4" y="24"/>
                    <a:pt x="4" y="24"/>
                    <a:pt x="4" y="24"/>
                  </a:cubicBezTo>
                  <a:cubicBezTo>
                    <a:pt x="3" y="25"/>
                    <a:pt x="3" y="25"/>
                    <a:pt x="3" y="25"/>
                  </a:cubicBezTo>
                  <a:cubicBezTo>
                    <a:pt x="3" y="27"/>
                    <a:pt x="3" y="27"/>
                    <a:pt x="3" y="27"/>
                  </a:cubicBezTo>
                  <a:cubicBezTo>
                    <a:pt x="2" y="28"/>
                    <a:pt x="2" y="28"/>
                    <a:pt x="2" y="28"/>
                  </a:cubicBezTo>
                  <a:cubicBezTo>
                    <a:pt x="2" y="30"/>
                    <a:pt x="2" y="30"/>
                    <a:pt x="2" y="30"/>
                  </a:cubicBezTo>
                  <a:cubicBezTo>
                    <a:pt x="1" y="31"/>
                    <a:pt x="1" y="31"/>
                    <a:pt x="1" y="31"/>
                  </a:cubicBezTo>
                  <a:cubicBezTo>
                    <a:pt x="1" y="33"/>
                    <a:pt x="1" y="33"/>
                    <a:pt x="1" y="33"/>
                  </a:cubicBezTo>
                  <a:cubicBezTo>
                    <a:pt x="0" y="36"/>
                    <a:pt x="0" y="36"/>
                    <a:pt x="0" y="36"/>
                  </a:cubicBezTo>
                  <a:cubicBezTo>
                    <a:pt x="0" y="40"/>
                    <a:pt x="0" y="40"/>
                    <a:pt x="0" y="40"/>
                  </a:cubicBezTo>
                  <a:cubicBezTo>
                    <a:pt x="0" y="43"/>
                    <a:pt x="0" y="43"/>
                    <a:pt x="0" y="43"/>
                  </a:cubicBezTo>
                  <a:cubicBezTo>
                    <a:pt x="1" y="46"/>
                    <a:pt x="1" y="46"/>
                    <a:pt x="1" y="46"/>
                  </a:cubicBezTo>
                  <a:cubicBezTo>
                    <a:pt x="1" y="49"/>
                    <a:pt x="1" y="49"/>
                    <a:pt x="1" y="49"/>
                  </a:cubicBezTo>
                  <a:cubicBezTo>
                    <a:pt x="2" y="52"/>
                    <a:pt x="2" y="52"/>
                    <a:pt x="2" y="52"/>
                  </a:cubicBezTo>
                  <a:cubicBezTo>
                    <a:pt x="3" y="56"/>
                    <a:pt x="3" y="56"/>
                    <a:pt x="3" y="56"/>
                  </a:cubicBezTo>
                  <a:cubicBezTo>
                    <a:pt x="11" y="69"/>
                    <a:pt x="11" y="69"/>
                    <a:pt x="11" y="69"/>
                  </a:cubicBezTo>
                  <a:cubicBezTo>
                    <a:pt x="25" y="83"/>
                    <a:pt x="24" y="97"/>
                    <a:pt x="24" y="97"/>
                  </a:cubicBezTo>
                  <a:cubicBezTo>
                    <a:pt x="24" y="100"/>
                    <a:pt x="24" y="100"/>
                    <a:pt x="24" y="100"/>
                  </a:cubicBezTo>
                  <a:cubicBezTo>
                    <a:pt x="24" y="108"/>
                    <a:pt x="24" y="108"/>
                    <a:pt x="24" y="108"/>
                  </a:cubicBezTo>
                  <a:cubicBezTo>
                    <a:pt x="71" y="108"/>
                    <a:pt x="71" y="108"/>
                    <a:pt x="71" y="108"/>
                  </a:cubicBezTo>
                  <a:cubicBezTo>
                    <a:pt x="71" y="107"/>
                    <a:pt x="71" y="107"/>
                    <a:pt x="71" y="107"/>
                  </a:cubicBezTo>
                  <a:cubicBezTo>
                    <a:pt x="71" y="105"/>
                    <a:pt x="71" y="105"/>
                    <a:pt x="71" y="105"/>
                  </a:cubicBezTo>
                  <a:cubicBezTo>
                    <a:pt x="71" y="102"/>
                    <a:pt x="71" y="102"/>
                    <a:pt x="71" y="102"/>
                  </a:cubicBezTo>
                  <a:cubicBezTo>
                    <a:pt x="72" y="96"/>
                    <a:pt x="72" y="96"/>
                    <a:pt x="72" y="96"/>
                  </a:cubicBezTo>
                  <a:cubicBezTo>
                    <a:pt x="72" y="93"/>
                    <a:pt x="72" y="93"/>
                    <a:pt x="72" y="93"/>
                  </a:cubicBezTo>
                  <a:cubicBezTo>
                    <a:pt x="72" y="92"/>
                    <a:pt x="72" y="92"/>
                    <a:pt x="72" y="92"/>
                  </a:cubicBezTo>
                  <a:cubicBezTo>
                    <a:pt x="72" y="91"/>
                    <a:pt x="72" y="91"/>
                    <a:pt x="72" y="91"/>
                  </a:cubicBezTo>
                  <a:cubicBezTo>
                    <a:pt x="73" y="91"/>
                    <a:pt x="73" y="91"/>
                    <a:pt x="73" y="91"/>
                  </a:cubicBezTo>
                  <a:cubicBezTo>
                    <a:pt x="73" y="90"/>
                    <a:pt x="73" y="90"/>
                    <a:pt x="73" y="90"/>
                  </a:cubicBezTo>
                  <a:cubicBezTo>
                    <a:pt x="74" y="90"/>
                    <a:pt x="74" y="90"/>
                    <a:pt x="74" y="90"/>
                  </a:cubicBezTo>
                  <a:cubicBezTo>
                    <a:pt x="74" y="90"/>
                    <a:pt x="74" y="90"/>
                    <a:pt x="74" y="90"/>
                  </a:cubicBezTo>
                  <a:cubicBezTo>
                    <a:pt x="75" y="90"/>
                    <a:pt x="75" y="90"/>
                    <a:pt x="75" y="90"/>
                  </a:cubicBezTo>
                  <a:cubicBezTo>
                    <a:pt x="76" y="89"/>
                    <a:pt x="76" y="89"/>
                    <a:pt x="76" y="89"/>
                  </a:cubicBezTo>
                  <a:cubicBezTo>
                    <a:pt x="77" y="89"/>
                    <a:pt x="77" y="89"/>
                    <a:pt x="77" y="89"/>
                  </a:cubicBezTo>
                  <a:cubicBezTo>
                    <a:pt x="78" y="89"/>
                    <a:pt x="78" y="89"/>
                    <a:pt x="78" y="89"/>
                  </a:cubicBezTo>
                  <a:cubicBezTo>
                    <a:pt x="78" y="89"/>
                    <a:pt x="78" y="89"/>
                    <a:pt x="78" y="89"/>
                  </a:cubicBezTo>
                  <a:cubicBezTo>
                    <a:pt x="79" y="89"/>
                    <a:pt x="79" y="89"/>
                    <a:pt x="79" y="89"/>
                  </a:cubicBezTo>
                  <a:cubicBezTo>
                    <a:pt x="80" y="89"/>
                    <a:pt x="80" y="89"/>
                    <a:pt x="80" y="89"/>
                  </a:cubicBezTo>
                  <a:cubicBezTo>
                    <a:pt x="81" y="90"/>
                    <a:pt x="81" y="90"/>
                    <a:pt x="81" y="90"/>
                  </a:cubicBezTo>
                  <a:cubicBezTo>
                    <a:pt x="81" y="90"/>
                    <a:pt x="81" y="90"/>
                    <a:pt x="81" y="90"/>
                  </a:cubicBezTo>
                  <a:cubicBezTo>
                    <a:pt x="82" y="90"/>
                    <a:pt x="82" y="90"/>
                    <a:pt x="82" y="90"/>
                  </a:cubicBezTo>
                  <a:cubicBezTo>
                    <a:pt x="83" y="90"/>
                    <a:pt x="83" y="90"/>
                    <a:pt x="83" y="90"/>
                  </a:cubicBezTo>
                  <a:cubicBezTo>
                    <a:pt x="81" y="90"/>
                    <a:pt x="81" y="90"/>
                    <a:pt x="81" y="90"/>
                  </a:cubicBezTo>
                  <a:cubicBezTo>
                    <a:pt x="82" y="90"/>
                    <a:pt x="82" y="90"/>
                    <a:pt x="82" y="90"/>
                  </a:cubicBezTo>
                  <a:cubicBezTo>
                    <a:pt x="83" y="90"/>
                    <a:pt x="83" y="90"/>
                    <a:pt x="83" y="90"/>
                  </a:cubicBezTo>
                  <a:cubicBezTo>
                    <a:pt x="84" y="90"/>
                    <a:pt x="84" y="90"/>
                    <a:pt x="84" y="90"/>
                  </a:cubicBezTo>
                  <a:cubicBezTo>
                    <a:pt x="85" y="90"/>
                    <a:pt x="85" y="90"/>
                    <a:pt x="85" y="90"/>
                  </a:cubicBezTo>
                  <a:cubicBezTo>
                    <a:pt x="86" y="90"/>
                    <a:pt x="86" y="90"/>
                    <a:pt x="86" y="90"/>
                  </a:cubicBezTo>
                  <a:cubicBezTo>
                    <a:pt x="86" y="90"/>
                    <a:pt x="86" y="90"/>
                    <a:pt x="86" y="90"/>
                  </a:cubicBezTo>
                  <a:cubicBezTo>
                    <a:pt x="87" y="89"/>
                    <a:pt x="87" y="89"/>
                    <a:pt x="87" y="89"/>
                  </a:cubicBezTo>
                  <a:cubicBezTo>
                    <a:pt x="88" y="89"/>
                    <a:pt x="88" y="89"/>
                    <a:pt x="88" y="89"/>
                  </a:cubicBezTo>
                  <a:cubicBezTo>
                    <a:pt x="88" y="88"/>
                    <a:pt x="88" y="88"/>
                    <a:pt x="88" y="88"/>
                  </a:cubicBezTo>
                  <a:cubicBezTo>
                    <a:pt x="89" y="88"/>
                    <a:pt x="89" y="88"/>
                    <a:pt x="89" y="88"/>
                  </a:cubicBezTo>
                  <a:cubicBezTo>
                    <a:pt x="89" y="87"/>
                    <a:pt x="89" y="87"/>
                    <a:pt x="89" y="87"/>
                  </a:cubicBezTo>
                  <a:cubicBezTo>
                    <a:pt x="89" y="86"/>
                    <a:pt x="89" y="86"/>
                    <a:pt x="89" y="86"/>
                  </a:cubicBezTo>
                  <a:cubicBezTo>
                    <a:pt x="89" y="85"/>
                    <a:pt x="89" y="85"/>
                    <a:pt x="89" y="85"/>
                  </a:cubicBezTo>
                  <a:cubicBezTo>
                    <a:pt x="89" y="84"/>
                    <a:pt x="89" y="84"/>
                    <a:pt x="89" y="84"/>
                  </a:cubicBezTo>
                  <a:cubicBezTo>
                    <a:pt x="89" y="82"/>
                    <a:pt x="89" y="82"/>
                    <a:pt x="89" y="82"/>
                  </a:cubicBezTo>
                  <a:cubicBezTo>
                    <a:pt x="89" y="82"/>
                    <a:pt x="89" y="82"/>
                    <a:pt x="89" y="82"/>
                  </a:cubicBezTo>
                  <a:cubicBezTo>
                    <a:pt x="89" y="81"/>
                    <a:pt x="89" y="81"/>
                    <a:pt x="89" y="81"/>
                  </a:cubicBezTo>
                  <a:cubicBezTo>
                    <a:pt x="90" y="81"/>
                    <a:pt x="90" y="81"/>
                    <a:pt x="90" y="81"/>
                  </a:cubicBezTo>
                  <a:cubicBezTo>
                    <a:pt x="90" y="80"/>
                    <a:pt x="90" y="80"/>
                    <a:pt x="90" y="80"/>
                  </a:cubicBezTo>
                  <a:cubicBezTo>
                    <a:pt x="90" y="80"/>
                    <a:pt x="90" y="80"/>
                    <a:pt x="90" y="80"/>
                  </a:cubicBezTo>
                  <a:cubicBezTo>
                    <a:pt x="90" y="79"/>
                    <a:pt x="90" y="79"/>
                    <a:pt x="90" y="79"/>
                  </a:cubicBezTo>
                  <a:cubicBezTo>
                    <a:pt x="91" y="79"/>
                    <a:pt x="91" y="79"/>
                    <a:pt x="91" y="79"/>
                  </a:cubicBezTo>
                  <a:cubicBezTo>
                    <a:pt x="91" y="78"/>
                    <a:pt x="91" y="78"/>
                    <a:pt x="91" y="78"/>
                  </a:cubicBezTo>
                  <a:cubicBezTo>
                    <a:pt x="91" y="78"/>
                    <a:pt x="91" y="78"/>
                    <a:pt x="91" y="78"/>
                  </a:cubicBezTo>
                  <a:cubicBezTo>
                    <a:pt x="91" y="77"/>
                    <a:pt x="91" y="77"/>
                    <a:pt x="91" y="77"/>
                  </a:cubicBezTo>
                  <a:cubicBezTo>
                    <a:pt x="90" y="77"/>
                    <a:pt x="90" y="77"/>
                    <a:pt x="90" y="77"/>
                  </a:cubicBezTo>
                  <a:cubicBezTo>
                    <a:pt x="90" y="76"/>
                    <a:pt x="90" y="76"/>
                    <a:pt x="90" y="76"/>
                  </a:cubicBezTo>
                  <a:cubicBezTo>
                    <a:pt x="90" y="76"/>
                    <a:pt x="90" y="76"/>
                    <a:pt x="90" y="76"/>
                  </a:cubicBezTo>
                  <a:cubicBezTo>
                    <a:pt x="89" y="75"/>
                    <a:pt x="89" y="75"/>
                    <a:pt x="89" y="75"/>
                  </a:cubicBezTo>
                  <a:cubicBezTo>
                    <a:pt x="89" y="75"/>
                    <a:pt x="89" y="75"/>
                    <a:pt x="89" y="75"/>
                  </a:cubicBezTo>
                  <a:cubicBezTo>
                    <a:pt x="88" y="75"/>
                    <a:pt x="88" y="75"/>
                    <a:pt x="88" y="75"/>
                  </a:cubicBezTo>
                  <a:cubicBezTo>
                    <a:pt x="89" y="74"/>
                    <a:pt x="89" y="74"/>
                    <a:pt x="89" y="74"/>
                  </a:cubicBezTo>
                  <a:cubicBezTo>
                    <a:pt x="89" y="74"/>
                    <a:pt x="89" y="74"/>
                    <a:pt x="89" y="74"/>
                  </a:cubicBezTo>
                  <a:cubicBezTo>
                    <a:pt x="90" y="73"/>
                    <a:pt x="90" y="73"/>
                    <a:pt x="90" y="73"/>
                  </a:cubicBezTo>
                  <a:cubicBezTo>
                    <a:pt x="90" y="73"/>
                    <a:pt x="90" y="73"/>
                    <a:pt x="90" y="73"/>
                  </a:cubicBezTo>
                  <a:cubicBezTo>
                    <a:pt x="91" y="72"/>
                    <a:pt x="91" y="72"/>
                    <a:pt x="91" y="72"/>
                  </a:cubicBezTo>
                  <a:cubicBezTo>
                    <a:pt x="91" y="72"/>
                    <a:pt x="91" y="72"/>
                    <a:pt x="91" y="72"/>
                  </a:cubicBezTo>
                  <a:cubicBezTo>
                    <a:pt x="91" y="71"/>
                    <a:pt x="91" y="71"/>
                    <a:pt x="91" y="71"/>
                  </a:cubicBezTo>
                  <a:cubicBezTo>
                    <a:pt x="91" y="71"/>
                    <a:pt x="91" y="71"/>
                    <a:pt x="91" y="71"/>
                  </a:cubicBezTo>
                  <a:cubicBezTo>
                    <a:pt x="90" y="69"/>
                    <a:pt x="90" y="69"/>
                    <a:pt x="90" y="69"/>
                  </a:cubicBezTo>
                  <a:cubicBezTo>
                    <a:pt x="90" y="67"/>
                    <a:pt x="90" y="67"/>
                    <a:pt x="90" y="67"/>
                  </a:cubicBezTo>
                  <a:cubicBezTo>
                    <a:pt x="90" y="66"/>
                    <a:pt x="90" y="66"/>
                    <a:pt x="90" y="66"/>
                  </a:cubicBezTo>
                  <a:cubicBezTo>
                    <a:pt x="90" y="64"/>
                    <a:pt x="90" y="64"/>
                    <a:pt x="90" y="64"/>
                  </a:cubicBezTo>
                  <a:cubicBezTo>
                    <a:pt x="91" y="64"/>
                    <a:pt x="91" y="64"/>
                    <a:pt x="91" y="64"/>
                  </a:cubicBezTo>
                  <a:cubicBezTo>
                    <a:pt x="92" y="63"/>
                    <a:pt x="92" y="63"/>
                    <a:pt x="92" y="63"/>
                  </a:cubicBezTo>
                  <a:cubicBezTo>
                    <a:pt x="92" y="63"/>
                    <a:pt x="92" y="63"/>
                    <a:pt x="92" y="63"/>
                  </a:cubicBezTo>
                  <a:cubicBezTo>
                    <a:pt x="93" y="63"/>
                    <a:pt x="93" y="63"/>
                    <a:pt x="93" y="63"/>
                  </a:cubicBezTo>
                  <a:cubicBezTo>
                    <a:pt x="93" y="62"/>
                    <a:pt x="93" y="62"/>
                    <a:pt x="93" y="62"/>
                  </a:cubicBezTo>
                  <a:cubicBezTo>
                    <a:pt x="94" y="62"/>
                    <a:pt x="94" y="62"/>
                    <a:pt x="94" y="62"/>
                  </a:cubicBezTo>
                  <a:cubicBezTo>
                    <a:pt x="94" y="61"/>
                    <a:pt x="94" y="61"/>
                    <a:pt x="94" y="61"/>
                  </a:cubicBezTo>
                  <a:close/>
                  <a:moveTo>
                    <a:pt x="33" y="44"/>
                  </a:moveTo>
                  <a:cubicBezTo>
                    <a:pt x="32" y="46"/>
                    <a:pt x="32" y="46"/>
                    <a:pt x="32" y="46"/>
                  </a:cubicBezTo>
                  <a:cubicBezTo>
                    <a:pt x="32" y="46"/>
                    <a:pt x="29" y="46"/>
                    <a:pt x="29" y="46"/>
                  </a:cubicBezTo>
                  <a:cubicBezTo>
                    <a:pt x="28" y="46"/>
                    <a:pt x="28" y="46"/>
                    <a:pt x="28" y="46"/>
                  </a:cubicBezTo>
                  <a:cubicBezTo>
                    <a:pt x="28" y="46"/>
                    <a:pt x="28" y="49"/>
                    <a:pt x="28" y="49"/>
                  </a:cubicBezTo>
                  <a:cubicBezTo>
                    <a:pt x="25" y="50"/>
                    <a:pt x="25" y="50"/>
                    <a:pt x="25" y="50"/>
                  </a:cubicBezTo>
                  <a:cubicBezTo>
                    <a:pt x="25" y="50"/>
                    <a:pt x="24" y="47"/>
                    <a:pt x="24" y="47"/>
                  </a:cubicBezTo>
                  <a:cubicBezTo>
                    <a:pt x="22" y="47"/>
                    <a:pt x="22" y="47"/>
                    <a:pt x="22" y="47"/>
                  </a:cubicBezTo>
                  <a:cubicBezTo>
                    <a:pt x="22" y="47"/>
                    <a:pt x="20" y="49"/>
                    <a:pt x="20" y="49"/>
                  </a:cubicBezTo>
                  <a:cubicBezTo>
                    <a:pt x="18" y="48"/>
                    <a:pt x="18" y="48"/>
                    <a:pt x="18" y="48"/>
                  </a:cubicBezTo>
                  <a:cubicBezTo>
                    <a:pt x="18" y="48"/>
                    <a:pt x="19" y="45"/>
                    <a:pt x="19" y="45"/>
                  </a:cubicBezTo>
                  <a:cubicBezTo>
                    <a:pt x="18" y="44"/>
                    <a:pt x="18" y="44"/>
                    <a:pt x="18" y="44"/>
                  </a:cubicBezTo>
                  <a:cubicBezTo>
                    <a:pt x="18" y="44"/>
                    <a:pt x="15" y="43"/>
                    <a:pt x="15" y="43"/>
                  </a:cubicBezTo>
                  <a:cubicBezTo>
                    <a:pt x="14" y="41"/>
                    <a:pt x="14" y="41"/>
                    <a:pt x="14" y="41"/>
                  </a:cubicBezTo>
                  <a:cubicBezTo>
                    <a:pt x="14" y="41"/>
                    <a:pt x="17" y="39"/>
                    <a:pt x="17" y="39"/>
                  </a:cubicBezTo>
                  <a:cubicBezTo>
                    <a:pt x="17" y="38"/>
                    <a:pt x="17" y="38"/>
                    <a:pt x="17" y="38"/>
                  </a:cubicBezTo>
                  <a:cubicBezTo>
                    <a:pt x="17" y="38"/>
                    <a:pt x="15" y="36"/>
                    <a:pt x="15" y="36"/>
                  </a:cubicBezTo>
                  <a:cubicBezTo>
                    <a:pt x="16" y="34"/>
                    <a:pt x="16" y="34"/>
                    <a:pt x="16" y="34"/>
                  </a:cubicBezTo>
                  <a:cubicBezTo>
                    <a:pt x="16" y="34"/>
                    <a:pt x="19" y="34"/>
                    <a:pt x="19" y="34"/>
                  </a:cubicBezTo>
                  <a:cubicBezTo>
                    <a:pt x="20" y="33"/>
                    <a:pt x="20" y="33"/>
                    <a:pt x="20" y="33"/>
                  </a:cubicBezTo>
                  <a:cubicBezTo>
                    <a:pt x="20" y="33"/>
                    <a:pt x="21" y="31"/>
                    <a:pt x="21" y="31"/>
                  </a:cubicBezTo>
                  <a:cubicBezTo>
                    <a:pt x="23" y="30"/>
                    <a:pt x="23" y="30"/>
                    <a:pt x="23" y="30"/>
                  </a:cubicBezTo>
                  <a:cubicBezTo>
                    <a:pt x="23" y="30"/>
                    <a:pt x="25" y="32"/>
                    <a:pt x="25" y="32"/>
                  </a:cubicBezTo>
                  <a:cubicBezTo>
                    <a:pt x="26" y="33"/>
                    <a:pt x="26" y="33"/>
                    <a:pt x="26" y="33"/>
                  </a:cubicBezTo>
                  <a:cubicBezTo>
                    <a:pt x="26" y="33"/>
                    <a:pt x="28" y="31"/>
                    <a:pt x="28" y="31"/>
                  </a:cubicBezTo>
                  <a:cubicBezTo>
                    <a:pt x="30" y="32"/>
                    <a:pt x="30" y="32"/>
                    <a:pt x="30" y="32"/>
                  </a:cubicBezTo>
                  <a:cubicBezTo>
                    <a:pt x="30" y="32"/>
                    <a:pt x="30" y="35"/>
                    <a:pt x="30" y="35"/>
                  </a:cubicBezTo>
                  <a:cubicBezTo>
                    <a:pt x="30" y="36"/>
                    <a:pt x="30" y="36"/>
                    <a:pt x="30" y="36"/>
                  </a:cubicBezTo>
                  <a:cubicBezTo>
                    <a:pt x="30" y="36"/>
                    <a:pt x="33" y="36"/>
                    <a:pt x="33" y="37"/>
                  </a:cubicBezTo>
                  <a:cubicBezTo>
                    <a:pt x="34" y="39"/>
                    <a:pt x="34" y="39"/>
                    <a:pt x="34" y="39"/>
                  </a:cubicBezTo>
                  <a:cubicBezTo>
                    <a:pt x="34" y="39"/>
                    <a:pt x="32" y="40"/>
                    <a:pt x="32" y="40"/>
                  </a:cubicBezTo>
                  <a:cubicBezTo>
                    <a:pt x="31" y="42"/>
                    <a:pt x="31" y="42"/>
                    <a:pt x="31" y="42"/>
                  </a:cubicBezTo>
                  <a:cubicBezTo>
                    <a:pt x="31" y="42"/>
                    <a:pt x="33" y="44"/>
                    <a:pt x="33" y="44"/>
                  </a:cubicBezTo>
                  <a:close/>
                  <a:moveTo>
                    <a:pt x="73" y="32"/>
                  </a:moveTo>
                  <a:cubicBezTo>
                    <a:pt x="73" y="32"/>
                    <a:pt x="73" y="32"/>
                    <a:pt x="73" y="32"/>
                  </a:cubicBezTo>
                  <a:cubicBezTo>
                    <a:pt x="73" y="33"/>
                    <a:pt x="67" y="35"/>
                    <a:pt x="67" y="35"/>
                  </a:cubicBezTo>
                  <a:cubicBezTo>
                    <a:pt x="66" y="37"/>
                    <a:pt x="66" y="37"/>
                    <a:pt x="66" y="37"/>
                  </a:cubicBezTo>
                  <a:cubicBezTo>
                    <a:pt x="66" y="37"/>
                    <a:pt x="69" y="43"/>
                    <a:pt x="68" y="43"/>
                  </a:cubicBezTo>
                  <a:cubicBezTo>
                    <a:pt x="65" y="46"/>
                    <a:pt x="65" y="46"/>
                    <a:pt x="65" y="46"/>
                  </a:cubicBezTo>
                  <a:cubicBezTo>
                    <a:pt x="65" y="46"/>
                    <a:pt x="59" y="44"/>
                    <a:pt x="59" y="44"/>
                  </a:cubicBezTo>
                  <a:cubicBezTo>
                    <a:pt x="57" y="45"/>
                    <a:pt x="57" y="45"/>
                    <a:pt x="57" y="45"/>
                  </a:cubicBezTo>
                  <a:cubicBezTo>
                    <a:pt x="57" y="45"/>
                    <a:pt x="55" y="50"/>
                    <a:pt x="54" y="50"/>
                  </a:cubicBezTo>
                  <a:cubicBezTo>
                    <a:pt x="50" y="50"/>
                    <a:pt x="50" y="50"/>
                    <a:pt x="50" y="50"/>
                  </a:cubicBezTo>
                  <a:cubicBezTo>
                    <a:pt x="49" y="50"/>
                    <a:pt x="47" y="45"/>
                    <a:pt x="47" y="45"/>
                  </a:cubicBezTo>
                  <a:cubicBezTo>
                    <a:pt x="45" y="44"/>
                    <a:pt x="45" y="44"/>
                    <a:pt x="45" y="44"/>
                  </a:cubicBezTo>
                  <a:cubicBezTo>
                    <a:pt x="45" y="44"/>
                    <a:pt x="39" y="46"/>
                    <a:pt x="39" y="46"/>
                  </a:cubicBezTo>
                  <a:cubicBezTo>
                    <a:pt x="36" y="43"/>
                    <a:pt x="36" y="43"/>
                    <a:pt x="36" y="43"/>
                  </a:cubicBezTo>
                  <a:cubicBezTo>
                    <a:pt x="36" y="43"/>
                    <a:pt x="38" y="37"/>
                    <a:pt x="38" y="37"/>
                  </a:cubicBezTo>
                  <a:cubicBezTo>
                    <a:pt x="37" y="35"/>
                    <a:pt x="37" y="35"/>
                    <a:pt x="37" y="35"/>
                  </a:cubicBezTo>
                  <a:cubicBezTo>
                    <a:pt x="37" y="35"/>
                    <a:pt x="31" y="32"/>
                    <a:pt x="31" y="32"/>
                  </a:cubicBezTo>
                  <a:cubicBezTo>
                    <a:pt x="31" y="28"/>
                    <a:pt x="31" y="28"/>
                    <a:pt x="31" y="28"/>
                  </a:cubicBezTo>
                  <a:cubicBezTo>
                    <a:pt x="31" y="27"/>
                    <a:pt x="37" y="25"/>
                    <a:pt x="37" y="25"/>
                  </a:cubicBezTo>
                  <a:cubicBezTo>
                    <a:pt x="38" y="23"/>
                    <a:pt x="38" y="23"/>
                    <a:pt x="38" y="23"/>
                  </a:cubicBezTo>
                  <a:cubicBezTo>
                    <a:pt x="38" y="23"/>
                    <a:pt x="36" y="17"/>
                    <a:pt x="36" y="17"/>
                  </a:cubicBezTo>
                  <a:cubicBezTo>
                    <a:pt x="39" y="14"/>
                    <a:pt x="39" y="14"/>
                    <a:pt x="39" y="14"/>
                  </a:cubicBezTo>
                  <a:cubicBezTo>
                    <a:pt x="39" y="14"/>
                    <a:pt x="45" y="16"/>
                    <a:pt x="45" y="16"/>
                  </a:cubicBezTo>
                  <a:cubicBezTo>
                    <a:pt x="47" y="15"/>
                    <a:pt x="47" y="15"/>
                    <a:pt x="47" y="15"/>
                  </a:cubicBezTo>
                  <a:cubicBezTo>
                    <a:pt x="47" y="15"/>
                    <a:pt x="50" y="10"/>
                    <a:pt x="50" y="10"/>
                  </a:cubicBezTo>
                  <a:cubicBezTo>
                    <a:pt x="55" y="10"/>
                    <a:pt x="55" y="10"/>
                    <a:pt x="55" y="10"/>
                  </a:cubicBezTo>
                  <a:cubicBezTo>
                    <a:pt x="55" y="10"/>
                    <a:pt x="57" y="15"/>
                    <a:pt x="57" y="15"/>
                  </a:cubicBezTo>
                  <a:cubicBezTo>
                    <a:pt x="59" y="16"/>
                    <a:pt x="59" y="16"/>
                    <a:pt x="59" y="16"/>
                  </a:cubicBezTo>
                  <a:cubicBezTo>
                    <a:pt x="59" y="16"/>
                    <a:pt x="65" y="14"/>
                    <a:pt x="65" y="14"/>
                  </a:cubicBezTo>
                  <a:cubicBezTo>
                    <a:pt x="69" y="17"/>
                    <a:pt x="69" y="17"/>
                    <a:pt x="69" y="17"/>
                  </a:cubicBezTo>
                  <a:cubicBezTo>
                    <a:pt x="69" y="18"/>
                    <a:pt x="66" y="23"/>
                    <a:pt x="66" y="23"/>
                  </a:cubicBezTo>
                  <a:cubicBezTo>
                    <a:pt x="67" y="25"/>
                    <a:pt x="67" y="25"/>
                    <a:pt x="67" y="25"/>
                  </a:cubicBezTo>
                  <a:cubicBezTo>
                    <a:pt x="67" y="25"/>
                    <a:pt x="73" y="28"/>
                    <a:pt x="73" y="28"/>
                  </a:cubicBezTo>
                  <a:cubicBezTo>
                    <a:pt x="73" y="32"/>
                    <a:pt x="73" y="32"/>
                    <a:pt x="73" y="32"/>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rgbClr val="000000"/>
                </a:solidFill>
                <a:latin typeface="+mn-lt"/>
                <a:ea typeface="+mn-ea"/>
                <a:cs typeface="+mn-ea"/>
                <a:sym typeface="+mn-lt"/>
              </a:endParaRPr>
            </a:p>
          </p:txBody>
        </p:sp>
      </p:grpSp>
      <p:grpSp>
        <p:nvGrpSpPr>
          <p:cNvPr id="8" name="组合 7"/>
          <p:cNvGrpSpPr/>
          <p:nvPr/>
        </p:nvGrpSpPr>
        <p:grpSpPr>
          <a:xfrm>
            <a:off x="5192565" y="2143850"/>
            <a:ext cx="987652" cy="968833"/>
            <a:chOff x="5192565" y="2143850"/>
            <a:chExt cx="987652" cy="968833"/>
          </a:xfrm>
        </p:grpSpPr>
        <p:grpSp>
          <p:nvGrpSpPr>
            <p:cNvPr id="87" name="Group 68"/>
            <p:cNvGrpSpPr/>
            <p:nvPr/>
          </p:nvGrpSpPr>
          <p:grpSpPr>
            <a:xfrm>
              <a:off x="5227488" y="2406237"/>
              <a:ext cx="360476" cy="360476"/>
              <a:chOff x="7287419" y="2577307"/>
              <a:chExt cx="464344" cy="464344"/>
            </a:xfrm>
            <a:solidFill>
              <a:schemeClr val="bg2"/>
            </a:solidFill>
          </p:grpSpPr>
          <p:sp>
            <p:nvSpPr>
              <p:cNvPr id="88" name="AutoShape 56"/>
              <p:cNvSpPr/>
              <p:nvPr/>
            </p:nvSpPr>
            <p:spPr bwMode="auto">
              <a:xfrm>
                <a:off x="7287419" y="2577307"/>
                <a:ext cx="145256"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mn-lt"/>
                  <a:ea typeface="+mn-ea"/>
                  <a:cs typeface="+mn-ea"/>
                  <a:sym typeface="+mn-lt"/>
                </a:endParaRPr>
              </a:p>
            </p:txBody>
          </p:sp>
          <p:sp>
            <p:nvSpPr>
              <p:cNvPr id="89" name="AutoShape 57"/>
              <p:cNvSpPr/>
              <p:nvPr/>
            </p:nvSpPr>
            <p:spPr bwMode="auto">
              <a:xfrm>
                <a:off x="7606507" y="2577307"/>
                <a:ext cx="145256"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mn-lt"/>
                  <a:ea typeface="+mn-ea"/>
                  <a:cs typeface="+mn-ea"/>
                  <a:sym typeface="+mn-lt"/>
                </a:endParaRPr>
              </a:p>
            </p:txBody>
          </p:sp>
          <p:sp>
            <p:nvSpPr>
              <p:cNvPr id="90" name="AutoShape 58"/>
              <p:cNvSpPr/>
              <p:nvPr/>
            </p:nvSpPr>
            <p:spPr bwMode="auto">
              <a:xfrm>
                <a:off x="7446963" y="2577307"/>
                <a:ext cx="145257"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15416"/>
                    </a:moveTo>
                    <a:cubicBezTo>
                      <a:pt x="16954" y="15452"/>
                      <a:pt x="16923" y="15487"/>
                      <a:pt x="16883" y="15523"/>
                    </a:cubicBezTo>
                    <a:cubicBezTo>
                      <a:pt x="16677" y="15701"/>
                      <a:pt x="16414" y="15870"/>
                      <a:pt x="16066" y="16020"/>
                    </a:cubicBezTo>
                    <a:cubicBezTo>
                      <a:pt x="16057" y="16024"/>
                      <a:pt x="16044" y="16027"/>
                      <a:pt x="16038" y="16031"/>
                    </a:cubicBezTo>
                    <a:cubicBezTo>
                      <a:pt x="15662" y="16192"/>
                      <a:pt x="15214" y="16334"/>
                      <a:pt x="14705" y="16454"/>
                    </a:cubicBezTo>
                    <a:cubicBezTo>
                      <a:pt x="14697" y="16457"/>
                      <a:pt x="14692" y="16458"/>
                      <a:pt x="14686" y="16459"/>
                    </a:cubicBezTo>
                    <a:cubicBezTo>
                      <a:pt x="14163" y="16582"/>
                      <a:pt x="13584" y="16681"/>
                      <a:pt x="12960" y="16749"/>
                    </a:cubicBezTo>
                    <a:cubicBezTo>
                      <a:pt x="12279" y="16826"/>
                      <a:pt x="11560" y="16875"/>
                      <a:pt x="10800" y="16875"/>
                    </a:cubicBezTo>
                    <a:cubicBezTo>
                      <a:pt x="10037" y="16875"/>
                      <a:pt x="9318" y="16826"/>
                      <a:pt x="8640" y="16749"/>
                    </a:cubicBezTo>
                    <a:cubicBezTo>
                      <a:pt x="8016" y="16681"/>
                      <a:pt x="7435" y="16582"/>
                      <a:pt x="6914" y="16459"/>
                    </a:cubicBezTo>
                    <a:cubicBezTo>
                      <a:pt x="6908" y="16458"/>
                      <a:pt x="6901" y="16457"/>
                      <a:pt x="6893" y="16454"/>
                    </a:cubicBezTo>
                    <a:cubicBezTo>
                      <a:pt x="6385" y="16334"/>
                      <a:pt x="5937" y="16192"/>
                      <a:pt x="5562" y="16031"/>
                    </a:cubicBezTo>
                    <a:cubicBezTo>
                      <a:pt x="5553" y="16027"/>
                      <a:pt x="5541" y="16024"/>
                      <a:pt x="5531" y="16020"/>
                    </a:cubicBezTo>
                    <a:cubicBezTo>
                      <a:pt x="5184" y="15870"/>
                      <a:pt x="4921" y="15701"/>
                      <a:pt x="4715" y="15523"/>
                    </a:cubicBezTo>
                    <a:cubicBezTo>
                      <a:pt x="4676" y="15487"/>
                      <a:pt x="4644" y="15452"/>
                      <a:pt x="4612" y="15416"/>
                    </a:cubicBezTo>
                    <a:cubicBezTo>
                      <a:pt x="4437" y="15236"/>
                      <a:pt x="4320" y="15047"/>
                      <a:pt x="4320" y="14850"/>
                    </a:cubicBezTo>
                    <a:cubicBezTo>
                      <a:pt x="4320" y="14650"/>
                      <a:pt x="4437" y="14462"/>
                      <a:pt x="4612" y="14281"/>
                    </a:cubicBezTo>
                    <a:cubicBezTo>
                      <a:pt x="4644" y="14246"/>
                      <a:pt x="4676" y="14210"/>
                      <a:pt x="4715" y="14176"/>
                    </a:cubicBezTo>
                    <a:cubicBezTo>
                      <a:pt x="4921" y="13998"/>
                      <a:pt x="5184" y="13829"/>
                      <a:pt x="5531" y="13677"/>
                    </a:cubicBezTo>
                    <a:cubicBezTo>
                      <a:pt x="5541" y="13674"/>
                      <a:pt x="5553" y="13671"/>
                      <a:pt x="5562" y="13667"/>
                    </a:cubicBezTo>
                    <a:cubicBezTo>
                      <a:pt x="5937" y="13507"/>
                      <a:pt x="6385" y="13364"/>
                      <a:pt x="6893" y="13244"/>
                    </a:cubicBezTo>
                    <a:cubicBezTo>
                      <a:pt x="6901" y="13242"/>
                      <a:pt x="6908" y="13240"/>
                      <a:pt x="6914" y="13238"/>
                    </a:cubicBezTo>
                    <a:cubicBezTo>
                      <a:pt x="7435" y="13117"/>
                      <a:pt x="8016" y="13018"/>
                      <a:pt x="8640" y="12948"/>
                    </a:cubicBezTo>
                    <a:cubicBezTo>
                      <a:pt x="9318" y="12873"/>
                      <a:pt x="10037" y="12825"/>
                      <a:pt x="10800" y="12825"/>
                    </a:cubicBezTo>
                    <a:cubicBezTo>
                      <a:pt x="11560" y="12825"/>
                      <a:pt x="12279" y="12873"/>
                      <a:pt x="12960" y="12948"/>
                    </a:cubicBezTo>
                    <a:cubicBezTo>
                      <a:pt x="13584" y="13018"/>
                      <a:pt x="14163" y="13117"/>
                      <a:pt x="14686" y="13238"/>
                    </a:cubicBezTo>
                    <a:cubicBezTo>
                      <a:pt x="14692" y="13240"/>
                      <a:pt x="14697" y="13242"/>
                      <a:pt x="14705" y="13244"/>
                    </a:cubicBezTo>
                    <a:cubicBezTo>
                      <a:pt x="15214" y="13364"/>
                      <a:pt x="15662" y="13507"/>
                      <a:pt x="16038" y="13667"/>
                    </a:cubicBezTo>
                    <a:cubicBezTo>
                      <a:pt x="16044" y="13671"/>
                      <a:pt x="16057" y="13674"/>
                      <a:pt x="16066" y="13677"/>
                    </a:cubicBezTo>
                    <a:cubicBezTo>
                      <a:pt x="16414" y="13829"/>
                      <a:pt x="16677" y="13998"/>
                      <a:pt x="16883" y="14176"/>
                    </a:cubicBezTo>
                    <a:cubicBezTo>
                      <a:pt x="16923" y="14210"/>
                      <a:pt x="16954" y="14246"/>
                      <a:pt x="16988" y="14281"/>
                    </a:cubicBezTo>
                    <a:cubicBezTo>
                      <a:pt x="17161" y="14462"/>
                      <a:pt x="17280" y="14650"/>
                      <a:pt x="17280" y="14850"/>
                    </a:cubicBezTo>
                    <a:cubicBezTo>
                      <a:pt x="17280" y="15047"/>
                      <a:pt x="17161" y="15236"/>
                      <a:pt x="16988" y="15416"/>
                    </a:cubicBezTo>
                    <a:moveTo>
                      <a:pt x="12960" y="19575"/>
                    </a:moveTo>
                    <a:cubicBezTo>
                      <a:pt x="12960" y="19948"/>
                      <a:pt x="11992" y="20249"/>
                      <a:pt x="10800" y="20249"/>
                    </a:cubicBezTo>
                    <a:cubicBezTo>
                      <a:pt x="9606" y="20249"/>
                      <a:pt x="8640" y="19948"/>
                      <a:pt x="8640" y="19575"/>
                    </a:cubicBezTo>
                    <a:lnTo>
                      <a:pt x="8640" y="18156"/>
                    </a:lnTo>
                    <a:cubicBezTo>
                      <a:pt x="9338" y="18201"/>
                      <a:pt x="10059" y="18225"/>
                      <a:pt x="10800" y="18225"/>
                    </a:cubicBezTo>
                    <a:cubicBezTo>
                      <a:pt x="11541" y="18225"/>
                      <a:pt x="12262" y="18201"/>
                      <a:pt x="12960" y="18156"/>
                    </a:cubicBezTo>
                    <a:cubicBezTo>
                      <a:pt x="12960" y="18156"/>
                      <a:pt x="12960" y="19575"/>
                      <a:pt x="12960" y="19575"/>
                    </a:cubicBezTo>
                    <a:close/>
                    <a:moveTo>
                      <a:pt x="8640" y="2025"/>
                    </a:moveTo>
                    <a:cubicBezTo>
                      <a:pt x="8640" y="1651"/>
                      <a:pt x="9606" y="1350"/>
                      <a:pt x="10800" y="1350"/>
                    </a:cubicBezTo>
                    <a:cubicBezTo>
                      <a:pt x="11992" y="1350"/>
                      <a:pt x="12960" y="1651"/>
                      <a:pt x="12960" y="2025"/>
                    </a:cubicBezTo>
                    <a:lnTo>
                      <a:pt x="12960" y="11542"/>
                    </a:lnTo>
                    <a:cubicBezTo>
                      <a:pt x="12262" y="11498"/>
                      <a:pt x="11541" y="11475"/>
                      <a:pt x="10800" y="11475"/>
                    </a:cubicBezTo>
                    <a:cubicBezTo>
                      <a:pt x="10059" y="11475"/>
                      <a:pt x="9338" y="11498"/>
                      <a:pt x="8640" y="11542"/>
                    </a:cubicBezTo>
                    <a:cubicBezTo>
                      <a:pt x="8640" y="11542"/>
                      <a:pt x="8640" y="2025"/>
                      <a:pt x="8640" y="2025"/>
                    </a:cubicBezTo>
                    <a:close/>
                    <a:moveTo>
                      <a:pt x="17280" y="12164"/>
                    </a:moveTo>
                    <a:lnTo>
                      <a:pt x="17280" y="2025"/>
                    </a:lnTo>
                    <a:cubicBezTo>
                      <a:pt x="17280" y="908"/>
                      <a:pt x="14373" y="0"/>
                      <a:pt x="10800" y="0"/>
                    </a:cubicBezTo>
                    <a:cubicBezTo>
                      <a:pt x="7225" y="0"/>
                      <a:pt x="4320" y="908"/>
                      <a:pt x="4320" y="2025"/>
                    </a:cubicBezTo>
                    <a:lnTo>
                      <a:pt x="4320" y="12164"/>
                    </a:lnTo>
                    <a:cubicBezTo>
                      <a:pt x="1710" y="12781"/>
                      <a:pt x="0" y="13749"/>
                      <a:pt x="0" y="14850"/>
                    </a:cubicBezTo>
                    <a:cubicBezTo>
                      <a:pt x="0" y="15950"/>
                      <a:pt x="1710" y="16918"/>
                      <a:pt x="4320" y="17534"/>
                    </a:cubicBezTo>
                    <a:lnTo>
                      <a:pt x="4320" y="19575"/>
                    </a:lnTo>
                    <a:cubicBezTo>
                      <a:pt x="4320" y="20691"/>
                      <a:pt x="7225" y="21599"/>
                      <a:pt x="10800" y="21599"/>
                    </a:cubicBezTo>
                    <a:cubicBezTo>
                      <a:pt x="14373" y="21599"/>
                      <a:pt x="17280" y="20691"/>
                      <a:pt x="17280" y="19575"/>
                    </a:cubicBezTo>
                    <a:lnTo>
                      <a:pt x="17280" y="17534"/>
                    </a:lnTo>
                    <a:cubicBezTo>
                      <a:pt x="19889" y="16918"/>
                      <a:pt x="21600" y="15950"/>
                      <a:pt x="21600" y="14850"/>
                    </a:cubicBezTo>
                    <a:cubicBezTo>
                      <a:pt x="21600" y="13749"/>
                      <a:pt x="19889" y="12781"/>
                      <a:pt x="17280" y="12164"/>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mn-lt"/>
                  <a:ea typeface="+mn-ea"/>
                  <a:cs typeface="+mn-ea"/>
                  <a:sym typeface="+mn-lt"/>
                </a:endParaRPr>
              </a:p>
            </p:txBody>
          </p:sp>
        </p:grpSp>
        <p:grpSp>
          <p:nvGrpSpPr>
            <p:cNvPr id="138" name="组合 137"/>
            <p:cNvGrpSpPr/>
            <p:nvPr/>
          </p:nvGrpSpPr>
          <p:grpSpPr>
            <a:xfrm rot="6212144">
              <a:off x="5201974" y="2134441"/>
              <a:ext cx="968833" cy="987652"/>
              <a:chOff x="2720209" y="3507822"/>
              <a:chExt cx="926822" cy="944825"/>
            </a:xfrm>
          </p:grpSpPr>
          <p:sp>
            <p:nvSpPr>
              <p:cNvPr id="139" name="Oval Callout 9"/>
              <p:cNvSpPr/>
              <p:nvPr/>
            </p:nvSpPr>
            <p:spPr>
              <a:xfrm rot="18720547">
                <a:off x="2711207" y="3516824"/>
                <a:ext cx="944825" cy="926822"/>
              </a:xfrm>
              <a:prstGeom prst="wedgeEllipseCallout">
                <a:avLst>
                  <a:gd name="adj1" fmla="val 38923"/>
                  <a:gd name="adj2" fmla="val 61436"/>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cs typeface="+mn-ea"/>
                  <a:sym typeface="+mn-lt"/>
                </a:endParaRPr>
              </a:p>
            </p:txBody>
          </p:sp>
          <p:sp>
            <p:nvSpPr>
              <p:cNvPr id="140" name="Oval Callout 9"/>
              <p:cNvSpPr/>
              <p:nvPr/>
            </p:nvSpPr>
            <p:spPr>
              <a:xfrm rot="18720547">
                <a:off x="2822121" y="3625625"/>
                <a:ext cx="722996" cy="709220"/>
              </a:xfrm>
              <a:prstGeom prst="wedgeEllipseCallout">
                <a:avLst>
                  <a:gd name="adj1" fmla="val 38923"/>
                  <a:gd name="adj2" fmla="val 61436"/>
                </a:avLst>
              </a:prstGeom>
              <a:solidFill>
                <a:srgbClr val="00B0F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sz="1800">
                  <a:solidFill>
                    <a:schemeClr val="tx1"/>
                  </a:solidFill>
                  <a:cs typeface="+mn-ea"/>
                  <a:sym typeface="+mn-lt"/>
                </a:endParaRPr>
              </a:p>
            </p:txBody>
          </p:sp>
        </p:grpSp>
        <p:grpSp>
          <p:nvGrpSpPr>
            <p:cNvPr id="70" name="Group 51"/>
            <p:cNvGrpSpPr/>
            <p:nvPr/>
          </p:nvGrpSpPr>
          <p:grpSpPr>
            <a:xfrm>
              <a:off x="5531582" y="2441523"/>
              <a:ext cx="360476" cy="361093"/>
              <a:chOff x="9145588" y="4435475"/>
              <a:chExt cx="464344" cy="465138"/>
            </a:xfrm>
            <a:solidFill>
              <a:schemeClr val="bg1"/>
            </a:solidFill>
          </p:grpSpPr>
          <p:sp>
            <p:nvSpPr>
              <p:cNvPr id="71" name="AutoShape 7"/>
              <p:cNvSpPr/>
              <p:nvPr/>
            </p:nvSpPr>
            <p:spPr bwMode="auto">
              <a:xfrm>
                <a:off x="9145588" y="4435475"/>
                <a:ext cx="464344" cy="465138"/>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latin typeface="+mn-lt"/>
                  <a:ea typeface="+mn-ea"/>
                  <a:cs typeface="+mn-ea"/>
                  <a:sym typeface="+mn-lt"/>
                </a:endParaRPr>
              </a:p>
            </p:txBody>
          </p:sp>
          <p:sp>
            <p:nvSpPr>
              <p:cNvPr id="72" name="AutoShape 8"/>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latin typeface="+mn-lt"/>
                  <a:ea typeface="+mn-ea"/>
                  <a:cs typeface="+mn-ea"/>
                  <a:sym typeface="+mn-lt"/>
                </a:endParaRPr>
              </a:p>
            </p:txBody>
          </p:sp>
          <p:sp>
            <p:nvSpPr>
              <p:cNvPr id="73" name="AutoShape 9"/>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latin typeface="+mn-lt"/>
                  <a:ea typeface="+mn-ea"/>
                  <a:cs typeface="+mn-ea"/>
                  <a:sym typeface="+mn-lt"/>
                </a:endParaRPr>
              </a:p>
            </p:txBody>
          </p:sp>
          <p:sp>
            <p:nvSpPr>
              <p:cNvPr id="74" name="AutoShape 10"/>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latin typeface="+mn-lt"/>
                  <a:ea typeface="+mn-ea"/>
                  <a:cs typeface="+mn-ea"/>
                  <a:sym typeface="+mn-lt"/>
                </a:endParaRPr>
              </a:p>
            </p:txBody>
          </p:sp>
          <p:sp>
            <p:nvSpPr>
              <p:cNvPr id="75" name="AutoShape 11"/>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latin typeface="+mn-lt"/>
                  <a:ea typeface="+mn-ea"/>
                  <a:cs typeface="+mn-ea"/>
                  <a:sym typeface="+mn-lt"/>
                </a:endParaRPr>
              </a:p>
            </p:txBody>
          </p:sp>
          <p:sp>
            <p:nvSpPr>
              <p:cNvPr id="76" name="AutoShape 12"/>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latin typeface="+mn-lt"/>
                  <a:ea typeface="+mn-ea"/>
                  <a:cs typeface="+mn-ea"/>
                  <a:sym typeface="+mn-lt"/>
                </a:endParaRPr>
              </a:p>
            </p:txBody>
          </p:sp>
          <p:sp>
            <p:nvSpPr>
              <p:cNvPr id="77" name="AutoShape 13"/>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latin typeface="+mn-lt"/>
                  <a:ea typeface="+mn-ea"/>
                  <a:cs typeface="+mn-ea"/>
                  <a:sym typeface="+mn-lt"/>
                </a:endParaRPr>
              </a:p>
            </p:txBody>
          </p:sp>
          <p:sp>
            <p:nvSpPr>
              <p:cNvPr id="78" name="AutoShape 14"/>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latin typeface="+mn-lt"/>
                  <a:ea typeface="+mn-ea"/>
                  <a:cs typeface="+mn-ea"/>
                  <a:sym typeface="+mn-lt"/>
                </a:endParaRPr>
              </a:p>
            </p:txBody>
          </p:sp>
          <p:sp>
            <p:nvSpPr>
              <p:cNvPr id="79" name="AutoShape 15"/>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latin typeface="+mn-lt"/>
                  <a:ea typeface="+mn-ea"/>
                  <a:cs typeface="+mn-ea"/>
                  <a:sym typeface="+mn-lt"/>
                </a:endParaRPr>
              </a:p>
            </p:txBody>
          </p:sp>
        </p:grpSp>
      </p:grpSp>
      <p:grpSp>
        <p:nvGrpSpPr>
          <p:cNvPr id="7" name="组合 6"/>
          <p:cNvGrpSpPr/>
          <p:nvPr/>
        </p:nvGrpSpPr>
        <p:grpSpPr>
          <a:xfrm>
            <a:off x="5762894" y="3127213"/>
            <a:ext cx="968833" cy="987652"/>
            <a:chOff x="5762894" y="3127213"/>
            <a:chExt cx="968833" cy="987652"/>
          </a:xfrm>
        </p:grpSpPr>
        <p:grpSp>
          <p:nvGrpSpPr>
            <p:cNvPr id="141" name="组合 140"/>
            <p:cNvGrpSpPr/>
            <p:nvPr/>
          </p:nvGrpSpPr>
          <p:grpSpPr>
            <a:xfrm rot="9985777">
              <a:off x="5762894" y="3127213"/>
              <a:ext cx="968833" cy="987652"/>
              <a:chOff x="2720209" y="3507822"/>
              <a:chExt cx="926822" cy="944825"/>
            </a:xfrm>
          </p:grpSpPr>
          <p:sp>
            <p:nvSpPr>
              <p:cNvPr id="142" name="Oval Callout 9"/>
              <p:cNvSpPr/>
              <p:nvPr/>
            </p:nvSpPr>
            <p:spPr>
              <a:xfrm rot="18720547">
                <a:off x="2711207" y="3516824"/>
                <a:ext cx="944825" cy="926822"/>
              </a:xfrm>
              <a:prstGeom prst="wedgeEllipseCallout">
                <a:avLst>
                  <a:gd name="adj1" fmla="val 38923"/>
                  <a:gd name="adj2" fmla="val 61436"/>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cs typeface="+mn-ea"/>
                  <a:sym typeface="+mn-lt"/>
                </a:endParaRPr>
              </a:p>
            </p:txBody>
          </p:sp>
          <p:sp>
            <p:nvSpPr>
              <p:cNvPr id="143" name="Oval Callout 9"/>
              <p:cNvSpPr/>
              <p:nvPr/>
            </p:nvSpPr>
            <p:spPr>
              <a:xfrm rot="18720547">
                <a:off x="2822121" y="3625625"/>
                <a:ext cx="722996" cy="709220"/>
              </a:xfrm>
              <a:prstGeom prst="wedgeEllipseCallout">
                <a:avLst>
                  <a:gd name="adj1" fmla="val 38923"/>
                  <a:gd name="adj2" fmla="val 61436"/>
                </a:avLst>
              </a:prstGeom>
              <a:solidFill>
                <a:srgbClr val="0070C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sz="1800">
                  <a:solidFill>
                    <a:schemeClr val="tx1"/>
                  </a:solidFill>
                  <a:cs typeface="+mn-ea"/>
                  <a:sym typeface="+mn-lt"/>
                </a:endParaRPr>
              </a:p>
            </p:txBody>
          </p:sp>
        </p:grpSp>
        <p:sp>
          <p:nvSpPr>
            <p:cNvPr id="146" name="Freeform 5"/>
            <p:cNvSpPr>
              <a:spLocks noEditPoints="1"/>
            </p:cNvSpPr>
            <p:nvPr/>
          </p:nvSpPr>
          <p:spPr bwMode="auto">
            <a:xfrm>
              <a:off x="6049663" y="3454150"/>
              <a:ext cx="395295" cy="333776"/>
            </a:xfrm>
            <a:custGeom>
              <a:avLst/>
              <a:gdLst>
                <a:gd name="T0" fmla="*/ 70 w 288"/>
                <a:gd name="T1" fmla="*/ 96 h 260"/>
                <a:gd name="T2" fmla="*/ 70 w 288"/>
                <a:gd name="T3" fmla="*/ 76 h 260"/>
                <a:gd name="T4" fmla="*/ 70 w 288"/>
                <a:gd name="T5" fmla="*/ 72 h 260"/>
                <a:gd name="T6" fmla="*/ 139 w 288"/>
                <a:gd name="T7" fmla="*/ 53 h 260"/>
                <a:gd name="T8" fmla="*/ 40 w 288"/>
                <a:gd name="T9" fmla="*/ 52 h 260"/>
                <a:gd name="T10" fmla="*/ 47 w 288"/>
                <a:gd name="T11" fmla="*/ 58 h 260"/>
                <a:gd name="T12" fmla="*/ 59 w 288"/>
                <a:gd name="T13" fmla="*/ 54 h 260"/>
                <a:gd name="T14" fmla="*/ 70 w 288"/>
                <a:gd name="T15" fmla="*/ 101 h 260"/>
                <a:gd name="T16" fmla="*/ 70 w 288"/>
                <a:gd name="T17" fmla="*/ 122 h 260"/>
                <a:gd name="T18" fmla="*/ 70 w 288"/>
                <a:gd name="T19" fmla="*/ 101 h 260"/>
                <a:gd name="T20" fmla="*/ 0 w 288"/>
                <a:gd name="T21" fmla="*/ 128 h 260"/>
                <a:gd name="T22" fmla="*/ 139 w 288"/>
                <a:gd name="T23" fmla="*/ 108 h 260"/>
                <a:gd name="T24" fmla="*/ 0 w 288"/>
                <a:gd name="T25" fmla="*/ 133 h 260"/>
                <a:gd name="T26" fmla="*/ 139 w 288"/>
                <a:gd name="T27" fmla="*/ 154 h 260"/>
                <a:gd name="T28" fmla="*/ 70 w 288"/>
                <a:gd name="T29" fmla="*/ 177 h 260"/>
                <a:gd name="T30" fmla="*/ 70 w 288"/>
                <a:gd name="T31" fmla="*/ 197 h 260"/>
                <a:gd name="T32" fmla="*/ 70 w 288"/>
                <a:gd name="T33" fmla="*/ 177 h 260"/>
                <a:gd name="T34" fmla="*/ 0 w 288"/>
                <a:gd name="T35" fmla="*/ 203 h 260"/>
                <a:gd name="T36" fmla="*/ 139 w 288"/>
                <a:gd name="T37" fmla="*/ 183 h 260"/>
                <a:gd name="T38" fmla="*/ 150 w 288"/>
                <a:gd name="T39" fmla="*/ 58 h 260"/>
                <a:gd name="T40" fmla="*/ 258 w 288"/>
                <a:gd name="T41" fmla="*/ 43 h 260"/>
                <a:gd name="T42" fmla="*/ 118 w 288"/>
                <a:gd name="T43" fmla="*/ 23 h 260"/>
                <a:gd name="T44" fmla="*/ 149 w 288"/>
                <a:gd name="T45" fmla="*/ 58 h 260"/>
                <a:gd name="T46" fmla="*/ 258 w 288"/>
                <a:gd name="T47" fmla="*/ 19 h 260"/>
                <a:gd name="T48" fmla="*/ 155 w 288"/>
                <a:gd name="T49" fmla="*/ 20 h 260"/>
                <a:gd name="T50" fmla="*/ 216 w 288"/>
                <a:gd name="T51" fmla="*/ 20 h 260"/>
                <a:gd name="T52" fmla="*/ 200 w 288"/>
                <a:gd name="T53" fmla="*/ 13 h 260"/>
                <a:gd name="T54" fmla="*/ 157 w 288"/>
                <a:gd name="T55" fmla="*/ 15 h 260"/>
                <a:gd name="T56" fmla="*/ 258 w 288"/>
                <a:gd name="T57" fmla="*/ 68 h 260"/>
                <a:gd name="T58" fmla="*/ 150 w 288"/>
                <a:gd name="T59" fmla="*/ 64 h 260"/>
                <a:gd name="T60" fmla="*/ 150 w 288"/>
                <a:gd name="T61" fmla="*/ 84 h 260"/>
                <a:gd name="T62" fmla="*/ 150 w 288"/>
                <a:gd name="T63" fmla="*/ 109 h 260"/>
                <a:gd name="T64" fmla="*/ 258 w 288"/>
                <a:gd name="T65" fmla="*/ 94 h 260"/>
                <a:gd name="T66" fmla="*/ 150 w 288"/>
                <a:gd name="T67" fmla="*/ 90 h 260"/>
                <a:gd name="T68" fmla="*/ 150 w 288"/>
                <a:gd name="T69" fmla="*/ 109 h 260"/>
                <a:gd name="T70" fmla="*/ 229 w 288"/>
                <a:gd name="T71" fmla="*/ 114 h 260"/>
                <a:gd name="T72" fmla="*/ 177 w 288"/>
                <a:gd name="T73" fmla="*/ 118 h 260"/>
                <a:gd name="T74" fmla="*/ 218 w 288"/>
                <a:gd name="T75" fmla="*/ 164 h 260"/>
                <a:gd name="T76" fmla="*/ 218 w 288"/>
                <a:gd name="T77" fmla="*/ 184 h 260"/>
                <a:gd name="T78" fmla="*/ 218 w 288"/>
                <a:gd name="T79" fmla="*/ 164 h 260"/>
                <a:gd name="T80" fmla="*/ 218 w 288"/>
                <a:gd name="T81" fmla="*/ 160 h 260"/>
                <a:gd name="T82" fmla="*/ 229 w 288"/>
                <a:gd name="T83" fmla="*/ 140 h 260"/>
                <a:gd name="T84" fmla="*/ 246 w 288"/>
                <a:gd name="T85" fmla="*/ 146 h 260"/>
                <a:gd name="T86" fmla="*/ 241 w 288"/>
                <a:gd name="T87" fmla="*/ 137 h 260"/>
                <a:gd name="T88" fmla="*/ 229 w 288"/>
                <a:gd name="T89" fmla="*/ 137 h 260"/>
                <a:gd name="T90" fmla="*/ 149 w 288"/>
                <a:gd name="T91" fmla="*/ 170 h 260"/>
                <a:gd name="T92" fmla="*/ 288 w 288"/>
                <a:gd name="T93" fmla="*/ 190 h 260"/>
                <a:gd name="T94" fmla="*/ 218 w 288"/>
                <a:gd name="T95" fmla="*/ 215 h 260"/>
                <a:gd name="T96" fmla="*/ 218 w 288"/>
                <a:gd name="T97" fmla="*/ 235 h 260"/>
                <a:gd name="T98" fmla="*/ 218 w 288"/>
                <a:gd name="T99" fmla="*/ 215 h 260"/>
                <a:gd name="T100" fmla="*/ 149 w 288"/>
                <a:gd name="T101" fmla="*/ 241 h 260"/>
                <a:gd name="T102" fmla="*/ 288 w 288"/>
                <a:gd name="T103" fmla="*/ 221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8" h="260">
                  <a:moveTo>
                    <a:pt x="139" y="57"/>
                  </a:moveTo>
                  <a:cubicBezTo>
                    <a:pt x="139" y="77"/>
                    <a:pt x="139" y="77"/>
                    <a:pt x="139" y="77"/>
                  </a:cubicBezTo>
                  <a:cubicBezTo>
                    <a:pt x="139" y="88"/>
                    <a:pt x="108" y="96"/>
                    <a:pt x="70" y="96"/>
                  </a:cubicBezTo>
                  <a:cubicBezTo>
                    <a:pt x="31" y="96"/>
                    <a:pt x="0" y="88"/>
                    <a:pt x="0" y="77"/>
                  </a:cubicBezTo>
                  <a:cubicBezTo>
                    <a:pt x="0" y="57"/>
                    <a:pt x="0" y="57"/>
                    <a:pt x="0" y="57"/>
                  </a:cubicBezTo>
                  <a:cubicBezTo>
                    <a:pt x="0" y="67"/>
                    <a:pt x="31" y="76"/>
                    <a:pt x="70" y="76"/>
                  </a:cubicBezTo>
                  <a:cubicBezTo>
                    <a:pt x="108" y="76"/>
                    <a:pt x="139" y="67"/>
                    <a:pt x="139" y="57"/>
                  </a:cubicBezTo>
                  <a:close/>
                  <a:moveTo>
                    <a:pt x="139" y="53"/>
                  </a:moveTo>
                  <a:cubicBezTo>
                    <a:pt x="139" y="64"/>
                    <a:pt x="108" y="72"/>
                    <a:pt x="70" y="72"/>
                  </a:cubicBezTo>
                  <a:cubicBezTo>
                    <a:pt x="31" y="72"/>
                    <a:pt x="0" y="64"/>
                    <a:pt x="0" y="53"/>
                  </a:cubicBezTo>
                  <a:cubicBezTo>
                    <a:pt x="0" y="43"/>
                    <a:pt x="31" y="34"/>
                    <a:pt x="70" y="34"/>
                  </a:cubicBezTo>
                  <a:cubicBezTo>
                    <a:pt x="108" y="34"/>
                    <a:pt x="139" y="43"/>
                    <a:pt x="139" y="53"/>
                  </a:cubicBezTo>
                  <a:close/>
                  <a:moveTo>
                    <a:pt x="103" y="52"/>
                  </a:moveTo>
                  <a:cubicBezTo>
                    <a:pt x="42" y="48"/>
                    <a:pt x="42" y="48"/>
                    <a:pt x="42" y="48"/>
                  </a:cubicBezTo>
                  <a:cubicBezTo>
                    <a:pt x="40" y="52"/>
                    <a:pt x="40" y="52"/>
                    <a:pt x="40" y="52"/>
                  </a:cubicBezTo>
                  <a:cubicBezTo>
                    <a:pt x="42" y="52"/>
                    <a:pt x="42" y="52"/>
                    <a:pt x="42" y="52"/>
                  </a:cubicBezTo>
                  <a:cubicBezTo>
                    <a:pt x="45" y="52"/>
                    <a:pt x="49" y="53"/>
                    <a:pt x="47" y="57"/>
                  </a:cubicBezTo>
                  <a:cubicBezTo>
                    <a:pt x="47" y="58"/>
                    <a:pt x="47" y="58"/>
                    <a:pt x="47" y="58"/>
                  </a:cubicBezTo>
                  <a:cubicBezTo>
                    <a:pt x="58" y="58"/>
                    <a:pt x="58" y="58"/>
                    <a:pt x="58" y="58"/>
                  </a:cubicBezTo>
                  <a:cubicBezTo>
                    <a:pt x="59" y="57"/>
                    <a:pt x="59" y="57"/>
                    <a:pt x="59" y="57"/>
                  </a:cubicBezTo>
                  <a:cubicBezTo>
                    <a:pt x="60" y="56"/>
                    <a:pt x="60" y="55"/>
                    <a:pt x="59" y="54"/>
                  </a:cubicBezTo>
                  <a:cubicBezTo>
                    <a:pt x="101" y="56"/>
                    <a:pt x="101" y="56"/>
                    <a:pt x="101" y="56"/>
                  </a:cubicBezTo>
                  <a:lnTo>
                    <a:pt x="103" y="52"/>
                  </a:lnTo>
                  <a:close/>
                  <a:moveTo>
                    <a:pt x="70" y="101"/>
                  </a:moveTo>
                  <a:cubicBezTo>
                    <a:pt x="31" y="101"/>
                    <a:pt x="0" y="93"/>
                    <a:pt x="0" y="82"/>
                  </a:cubicBezTo>
                  <a:cubicBezTo>
                    <a:pt x="0" y="103"/>
                    <a:pt x="0" y="103"/>
                    <a:pt x="0" y="103"/>
                  </a:cubicBezTo>
                  <a:cubicBezTo>
                    <a:pt x="0" y="113"/>
                    <a:pt x="31" y="122"/>
                    <a:pt x="70" y="122"/>
                  </a:cubicBezTo>
                  <a:cubicBezTo>
                    <a:pt x="108" y="122"/>
                    <a:pt x="139" y="113"/>
                    <a:pt x="139" y="103"/>
                  </a:cubicBezTo>
                  <a:cubicBezTo>
                    <a:pt x="139" y="82"/>
                    <a:pt x="139" y="82"/>
                    <a:pt x="139" y="82"/>
                  </a:cubicBezTo>
                  <a:cubicBezTo>
                    <a:pt x="139" y="93"/>
                    <a:pt x="108" y="101"/>
                    <a:pt x="70" y="101"/>
                  </a:cubicBezTo>
                  <a:close/>
                  <a:moveTo>
                    <a:pt x="70" y="127"/>
                  </a:moveTo>
                  <a:cubicBezTo>
                    <a:pt x="31" y="127"/>
                    <a:pt x="0" y="119"/>
                    <a:pt x="0" y="108"/>
                  </a:cubicBezTo>
                  <a:cubicBezTo>
                    <a:pt x="0" y="128"/>
                    <a:pt x="0" y="128"/>
                    <a:pt x="0" y="128"/>
                  </a:cubicBezTo>
                  <a:cubicBezTo>
                    <a:pt x="0" y="139"/>
                    <a:pt x="31" y="147"/>
                    <a:pt x="70" y="147"/>
                  </a:cubicBezTo>
                  <a:cubicBezTo>
                    <a:pt x="108" y="147"/>
                    <a:pt x="139" y="139"/>
                    <a:pt x="139" y="128"/>
                  </a:cubicBezTo>
                  <a:cubicBezTo>
                    <a:pt x="139" y="108"/>
                    <a:pt x="139" y="108"/>
                    <a:pt x="139" y="108"/>
                  </a:cubicBezTo>
                  <a:cubicBezTo>
                    <a:pt x="139" y="119"/>
                    <a:pt x="108" y="127"/>
                    <a:pt x="70" y="127"/>
                  </a:cubicBezTo>
                  <a:close/>
                  <a:moveTo>
                    <a:pt x="70" y="152"/>
                  </a:moveTo>
                  <a:cubicBezTo>
                    <a:pt x="31" y="152"/>
                    <a:pt x="0" y="144"/>
                    <a:pt x="0" y="133"/>
                  </a:cubicBezTo>
                  <a:cubicBezTo>
                    <a:pt x="0" y="154"/>
                    <a:pt x="0" y="154"/>
                    <a:pt x="0" y="154"/>
                  </a:cubicBezTo>
                  <a:cubicBezTo>
                    <a:pt x="0" y="164"/>
                    <a:pt x="31" y="173"/>
                    <a:pt x="70" y="173"/>
                  </a:cubicBezTo>
                  <a:cubicBezTo>
                    <a:pt x="108" y="173"/>
                    <a:pt x="139" y="164"/>
                    <a:pt x="139" y="154"/>
                  </a:cubicBezTo>
                  <a:cubicBezTo>
                    <a:pt x="139" y="133"/>
                    <a:pt x="139" y="133"/>
                    <a:pt x="139" y="133"/>
                  </a:cubicBezTo>
                  <a:cubicBezTo>
                    <a:pt x="139" y="144"/>
                    <a:pt x="108" y="152"/>
                    <a:pt x="70" y="152"/>
                  </a:cubicBezTo>
                  <a:close/>
                  <a:moveTo>
                    <a:pt x="70" y="177"/>
                  </a:moveTo>
                  <a:cubicBezTo>
                    <a:pt x="31" y="177"/>
                    <a:pt x="0" y="169"/>
                    <a:pt x="0" y="158"/>
                  </a:cubicBezTo>
                  <a:cubicBezTo>
                    <a:pt x="0" y="178"/>
                    <a:pt x="0" y="178"/>
                    <a:pt x="0" y="178"/>
                  </a:cubicBezTo>
                  <a:cubicBezTo>
                    <a:pt x="0" y="189"/>
                    <a:pt x="31" y="197"/>
                    <a:pt x="70" y="197"/>
                  </a:cubicBezTo>
                  <a:cubicBezTo>
                    <a:pt x="108" y="197"/>
                    <a:pt x="139" y="189"/>
                    <a:pt x="139" y="178"/>
                  </a:cubicBezTo>
                  <a:cubicBezTo>
                    <a:pt x="139" y="158"/>
                    <a:pt x="139" y="158"/>
                    <a:pt x="139" y="158"/>
                  </a:cubicBezTo>
                  <a:cubicBezTo>
                    <a:pt x="139" y="169"/>
                    <a:pt x="108" y="177"/>
                    <a:pt x="70" y="177"/>
                  </a:cubicBezTo>
                  <a:close/>
                  <a:moveTo>
                    <a:pt x="70" y="202"/>
                  </a:moveTo>
                  <a:cubicBezTo>
                    <a:pt x="31" y="202"/>
                    <a:pt x="0" y="193"/>
                    <a:pt x="0" y="183"/>
                  </a:cubicBezTo>
                  <a:cubicBezTo>
                    <a:pt x="0" y="203"/>
                    <a:pt x="0" y="203"/>
                    <a:pt x="0" y="203"/>
                  </a:cubicBezTo>
                  <a:cubicBezTo>
                    <a:pt x="0" y="214"/>
                    <a:pt x="31" y="222"/>
                    <a:pt x="70" y="222"/>
                  </a:cubicBezTo>
                  <a:cubicBezTo>
                    <a:pt x="108" y="222"/>
                    <a:pt x="139" y="214"/>
                    <a:pt x="139" y="203"/>
                  </a:cubicBezTo>
                  <a:cubicBezTo>
                    <a:pt x="139" y="183"/>
                    <a:pt x="139" y="183"/>
                    <a:pt x="139" y="183"/>
                  </a:cubicBezTo>
                  <a:cubicBezTo>
                    <a:pt x="139" y="193"/>
                    <a:pt x="108" y="202"/>
                    <a:pt x="70" y="202"/>
                  </a:cubicBezTo>
                  <a:close/>
                  <a:moveTo>
                    <a:pt x="149" y="58"/>
                  </a:moveTo>
                  <a:cubicBezTo>
                    <a:pt x="150" y="58"/>
                    <a:pt x="150" y="58"/>
                    <a:pt x="150" y="58"/>
                  </a:cubicBezTo>
                  <a:cubicBezTo>
                    <a:pt x="150" y="59"/>
                    <a:pt x="150" y="59"/>
                    <a:pt x="150" y="59"/>
                  </a:cubicBezTo>
                  <a:cubicBezTo>
                    <a:pt x="161" y="61"/>
                    <a:pt x="174" y="62"/>
                    <a:pt x="188" y="62"/>
                  </a:cubicBezTo>
                  <a:cubicBezTo>
                    <a:pt x="227" y="62"/>
                    <a:pt x="258" y="53"/>
                    <a:pt x="258" y="43"/>
                  </a:cubicBezTo>
                  <a:cubicBezTo>
                    <a:pt x="258" y="23"/>
                    <a:pt x="258" y="23"/>
                    <a:pt x="258" y="23"/>
                  </a:cubicBezTo>
                  <a:cubicBezTo>
                    <a:pt x="258" y="33"/>
                    <a:pt x="227" y="42"/>
                    <a:pt x="188" y="42"/>
                  </a:cubicBezTo>
                  <a:cubicBezTo>
                    <a:pt x="150" y="42"/>
                    <a:pt x="118" y="33"/>
                    <a:pt x="118" y="23"/>
                  </a:cubicBezTo>
                  <a:cubicBezTo>
                    <a:pt x="118" y="30"/>
                    <a:pt x="118" y="30"/>
                    <a:pt x="118" y="30"/>
                  </a:cubicBezTo>
                  <a:cubicBezTo>
                    <a:pt x="135" y="34"/>
                    <a:pt x="150" y="41"/>
                    <a:pt x="150" y="54"/>
                  </a:cubicBezTo>
                  <a:cubicBezTo>
                    <a:pt x="150" y="56"/>
                    <a:pt x="149" y="57"/>
                    <a:pt x="149" y="58"/>
                  </a:cubicBezTo>
                  <a:close/>
                  <a:moveTo>
                    <a:pt x="118" y="19"/>
                  </a:moveTo>
                  <a:cubicBezTo>
                    <a:pt x="118" y="8"/>
                    <a:pt x="150" y="0"/>
                    <a:pt x="188" y="0"/>
                  </a:cubicBezTo>
                  <a:cubicBezTo>
                    <a:pt x="227" y="0"/>
                    <a:pt x="258" y="8"/>
                    <a:pt x="258" y="19"/>
                  </a:cubicBezTo>
                  <a:cubicBezTo>
                    <a:pt x="258" y="29"/>
                    <a:pt x="227" y="38"/>
                    <a:pt x="188" y="38"/>
                  </a:cubicBezTo>
                  <a:cubicBezTo>
                    <a:pt x="150" y="38"/>
                    <a:pt x="118" y="29"/>
                    <a:pt x="118" y="19"/>
                  </a:cubicBezTo>
                  <a:close/>
                  <a:moveTo>
                    <a:pt x="155" y="20"/>
                  </a:moveTo>
                  <a:cubicBezTo>
                    <a:pt x="216" y="24"/>
                    <a:pt x="216" y="24"/>
                    <a:pt x="216" y="24"/>
                  </a:cubicBezTo>
                  <a:cubicBezTo>
                    <a:pt x="218" y="20"/>
                    <a:pt x="218" y="20"/>
                    <a:pt x="218" y="20"/>
                  </a:cubicBezTo>
                  <a:cubicBezTo>
                    <a:pt x="216" y="20"/>
                    <a:pt x="216" y="20"/>
                    <a:pt x="216" y="20"/>
                  </a:cubicBezTo>
                  <a:cubicBezTo>
                    <a:pt x="213" y="20"/>
                    <a:pt x="209" y="19"/>
                    <a:pt x="210" y="15"/>
                  </a:cubicBezTo>
                  <a:cubicBezTo>
                    <a:pt x="211" y="14"/>
                    <a:pt x="211" y="14"/>
                    <a:pt x="211" y="14"/>
                  </a:cubicBezTo>
                  <a:cubicBezTo>
                    <a:pt x="200" y="13"/>
                    <a:pt x="200" y="13"/>
                    <a:pt x="200" y="13"/>
                  </a:cubicBezTo>
                  <a:cubicBezTo>
                    <a:pt x="199" y="15"/>
                    <a:pt x="199" y="15"/>
                    <a:pt x="199" y="15"/>
                  </a:cubicBezTo>
                  <a:cubicBezTo>
                    <a:pt x="198" y="16"/>
                    <a:pt x="198" y="17"/>
                    <a:pt x="198" y="18"/>
                  </a:cubicBezTo>
                  <a:cubicBezTo>
                    <a:pt x="157" y="15"/>
                    <a:pt x="157" y="15"/>
                    <a:pt x="157" y="15"/>
                  </a:cubicBezTo>
                  <a:lnTo>
                    <a:pt x="155" y="20"/>
                  </a:lnTo>
                  <a:close/>
                  <a:moveTo>
                    <a:pt x="188" y="87"/>
                  </a:moveTo>
                  <a:cubicBezTo>
                    <a:pt x="227" y="87"/>
                    <a:pt x="258" y="79"/>
                    <a:pt x="258" y="68"/>
                  </a:cubicBezTo>
                  <a:cubicBezTo>
                    <a:pt x="258" y="48"/>
                    <a:pt x="258" y="48"/>
                    <a:pt x="258" y="48"/>
                  </a:cubicBezTo>
                  <a:cubicBezTo>
                    <a:pt x="258" y="59"/>
                    <a:pt x="227" y="67"/>
                    <a:pt x="188" y="67"/>
                  </a:cubicBezTo>
                  <a:cubicBezTo>
                    <a:pt x="174" y="67"/>
                    <a:pt x="161" y="66"/>
                    <a:pt x="150" y="64"/>
                  </a:cubicBezTo>
                  <a:cubicBezTo>
                    <a:pt x="150" y="79"/>
                    <a:pt x="150" y="79"/>
                    <a:pt x="150" y="79"/>
                  </a:cubicBezTo>
                  <a:cubicBezTo>
                    <a:pt x="150" y="80"/>
                    <a:pt x="149" y="82"/>
                    <a:pt x="149" y="84"/>
                  </a:cubicBezTo>
                  <a:cubicBezTo>
                    <a:pt x="150" y="84"/>
                    <a:pt x="150" y="84"/>
                    <a:pt x="150" y="84"/>
                  </a:cubicBezTo>
                  <a:cubicBezTo>
                    <a:pt x="150" y="84"/>
                    <a:pt x="150" y="84"/>
                    <a:pt x="150" y="84"/>
                  </a:cubicBezTo>
                  <a:cubicBezTo>
                    <a:pt x="161" y="86"/>
                    <a:pt x="174" y="87"/>
                    <a:pt x="188" y="87"/>
                  </a:cubicBezTo>
                  <a:close/>
                  <a:moveTo>
                    <a:pt x="150" y="109"/>
                  </a:moveTo>
                  <a:cubicBezTo>
                    <a:pt x="150" y="110"/>
                    <a:pt x="150" y="110"/>
                    <a:pt x="150" y="110"/>
                  </a:cubicBezTo>
                  <a:cubicBezTo>
                    <a:pt x="161" y="112"/>
                    <a:pt x="174" y="113"/>
                    <a:pt x="188" y="113"/>
                  </a:cubicBezTo>
                  <a:cubicBezTo>
                    <a:pt x="227" y="113"/>
                    <a:pt x="258" y="105"/>
                    <a:pt x="258" y="94"/>
                  </a:cubicBezTo>
                  <a:cubicBezTo>
                    <a:pt x="258" y="74"/>
                    <a:pt x="258" y="74"/>
                    <a:pt x="258" y="74"/>
                  </a:cubicBezTo>
                  <a:cubicBezTo>
                    <a:pt x="258" y="84"/>
                    <a:pt x="227" y="93"/>
                    <a:pt x="188" y="93"/>
                  </a:cubicBezTo>
                  <a:cubicBezTo>
                    <a:pt x="174" y="93"/>
                    <a:pt x="161" y="92"/>
                    <a:pt x="150" y="90"/>
                  </a:cubicBezTo>
                  <a:cubicBezTo>
                    <a:pt x="150" y="104"/>
                    <a:pt x="150" y="104"/>
                    <a:pt x="150" y="104"/>
                  </a:cubicBezTo>
                  <a:cubicBezTo>
                    <a:pt x="150" y="106"/>
                    <a:pt x="149" y="108"/>
                    <a:pt x="149" y="109"/>
                  </a:cubicBezTo>
                  <a:lnTo>
                    <a:pt x="150" y="109"/>
                  </a:lnTo>
                  <a:close/>
                  <a:moveTo>
                    <a:pt x="258" y="117"/>
                  </a:moveTo>
                  <a:cubicBezTo>
                    <a:pt x="258" y="99"/>
                    <a:pt x="258" y="99"/>
                    <a:pt x="258" y="99"/>
                  </a:cubicBezTo>
                  <a:cubicBezTo>
                    <a:pt x="258" y="105"/>
                    <a:pt x="247" y="111"/>
                    <a:pt x="229" y="114"/>
                  </a:cubicBezTo>
                  <a:cubicBezTo>
                    <a:pt x="237" y="115"/>
                    <a:pt x="247" y="115"/>
                    <a:pt x="258" y="117"/>
                  </a:cubicBezTo>
                  <a:close/>
                  <a:moveTo>
                    <a:pt x="150" y="127"/>
                  </a:moveTo>
                  <a:cubicBezTo>
                    <a:pt x="156" y="123"/>
                    <a:pt x="166" y="120"/>
                    <a:pt x="177" y="118"/>
                  </a:cubicBezTo>
                  <a:cubicBezTo>
                    <a:pt x="167" y="117"/>
                    <a:pt x="158" y="116"/>
                    <a:pt x="150" y="115"/>
                  </a:cubicBezTo>
                  <a:lnTo>
                    <a:pt x="150" y="127"/>
                  </a:lnTo>
                  <a:close/>
                  <a:moveTo>
                    <a:pt x="218" y="164"/>
                  </a:moveTo>
                  <a:cubicBezTo>
                    <a:pt x="180" y="164"/>
                    <a:pt x="149" y="155"/>
                    <a:pt x="149" y="145"/>
                  </a:cubicBezTo>
                  <a:cubicBezTo>
                    <a:pt x="149" y="165"/>
                    <a:pt x="149" y="165"/>
                    <a:pt x="149" y="165"/>
                  </a:cubicBezTo>
                  <a:cubicBezTo>
                    <a:pt x="149" y="175"/>
                    <a:pt x="180" y="184"/>
                    <a:pt x="218" y="184"/>
                  </a:cubicBezTo>
                  <a:cubicBezTo>
                    <a:pt x="257" y="184"/>
                    <a:pt x="288" y="175"/>
                    <a:pt x="288" y="165"/>
                  </a:cubicBezTo>
                  <a:cubicBezTo>
                    <a:pt x="288" y="145"/>
                    <a:pt x="288" y="145"/>
                    <a:pt x="288" y="145"/>
                  </a:cubicBezTo>
                  <a:cubicBezTo>
                    <a:pt x="288" y="155"/>
                    <a:pt x="257" y="164"/>
                    <a:pt x="218" y="164"/>
                  </a:cubicBezTo>
                  <a:close/>
                  <a:moveTo>
                    <a:pt x="218" y="122"/>
                  </a:moveTo>
                  <a:cubicBezTo>
                    <a:pt x="257" y="122"/>
                    <a:pt x="288" y="130"/>
                    <a:pt x="288" y="141"/>
                  </a:cubicBezTo>
                  <a:cubicBezTo>
                    <a:pt x="288" y="151"/>
                    <a:pt x="257" y="160"/>
                    <a:pt x="218" y="160"/>
                  </a:cubicBezTo>
                  <a:cubicBezTo>
                    <a:pt x="180" y="160"/>
                    <a:pt x="149" y="151"/>
                    <a:pt x="149" y="141"/>
                  </a:cubicBezTo>
                  <a:cubicBezTo>
                    <a:pt x="149" y="130"/>
                    <a:pt x="180" y="122"/>
                    <a:pt x="218" y="122"/>
                  </a:cubicBezTo>
                  <a:close/>
                  <a:moveTo>
                    <a:pt x="229" y="140"/>
                  </a:moveTo>
                  <a:cubicBezTo>
                    <a:pt x="187" y="137"/>
                    <a:pt x="187" y="137"/>
                    <a:pt x="187" y="137"/>
                  </a:cubicBezTo>
                  <a:cubicBezTo>
                    <a:pt x="185" y="142"/>
                    <a:pt x="185" y="142"/>
                    <a:pt x="185" y="142"/>
                  </a:cubicBezTo>
                  <a:cubicBezTo>
                    <a:pt x="246" y="146"/>
                    <a:pt x="246" y="146"/>
                    <a:pt x="246" y="146"/>
                  </a:cubicBezTo>
                  <a:cubicBezTo>
                    <a:pt x="248" y="142"/>
                    <a:pt x="248" y="142"/>
                    <a:pt x="248" y="142"/>
                  </a:cubicBezTo>
                  <a:cubicBezTo>
                    <a:pt x="246" y="142"/>
                    <a:pt x="246" y="142"/>
                    <a:pt x="246" y="142"/>
                  </a:cubicBezTo>
                  <a:cubicBezTo>
                    <a:pt x="243" y="142"/>
                    <a:pt x="239" y="141"/>
                    <a:pt x="241" y="137"/>
                  </a:cubicBezTo>
                  <a:cubicBezTo>
                    <a:pt x="241" y="136"/>
                    <a:pt x="241" y="136"/>
                    <a:pt x="241" y="136"/>
                  </a:cubicBezTo>
                  <a:cubicBezTo>
                    <a:pt x="230" y="135"/>
                    <a:pt x="230" y="135"/>
                    <a:pt x="230" y="135"/>
                  </a:cubicBezTo>
                  <a:cubicBezTo>
                    <a:pt x="229" y="137"/>
                    <a:pt x="229" y="137"/>
                    <a:pt x="229" y="137"/>
                  </a:cubicBezTo>
                  <a:cubicBezTo>
                    <a:pt x="229" y="138"/>
                    <a:pt x="228" y="139"/>
                    <a:pt x="229" y="140"/>
                  </a:cubicBezTo>
                  <a:close/>
                  <a:moveTo>
                    <a:pt x="218" y="189"/>
                  </a:moveTo>
                  <a:cubicBezTo>
                    <a:pt x="180" y="189"/>
                    <a:pt x="149" y="181"/>
                    <a:pt x="149" y="170"/>
                  </a:cubicBezTo>
                  <a:cubicBezTo>
                    <a:pt x="149" y="190"/>
                    <a:pt x="149" y="190"/>
                    <a:pt x="149" y="190"/>
                  </a:cubicBezTo>
                  <a:cubicBezTo>
                    <a:pt x="149" y="201"/>
                    <a:pt x="180" y="209"/>
                    <a:pt x="218" y="209"/>
                  </a:cubicBezTo>
                  <a:cubicBezTo>
                    <a:pt x="257" y="209"/>
                    <a:pt x="288" y="201"/>
                    <a:pt x="288" y="190"/>
                  </a:cubicBezTo>
                  <a:cubicBezTo>
                    <a:pt x="288" y="170"/>
                    <a:pt x="288" y="170"/>
                    <a:pt x="288" y="170"/>
                  </a:cubicBezTo>
                  <a:cubicBezTo>
                    <a:pt x="288" y="181"/>
                    <a:pt x="257" y="189"/>
                    <a:pt x="218" y="189"/>
                  </a:cubicBezTo>
                  <a:close/>
                  <a:moveTo>
                    <a:pt x="218" y="215"/>
                  </a:moveTo>
                  <a:cubicBezTo>
                    <a:pt x="180" y="215"/>
                    <a:pt x="149" y="206"/>
                    <a:pt x="149" y="196"/>
                  </a:cubicBezTo>
                  <a:cubicBezTo>
                    <a:pt x="149" y="216"/>
                    <a:pt x="149" y="216"/>
                    <a:pt x="149" y="216"/>
                  </a:cubicBezTo>
                  <a:cubicBezTo>
                    <a:pt x="149" y="227"/>
                    <a:pt x="180" y="235"/>
                    <a:pt x="218" y="235"/>
                  </a:cubicBezTo>
                  <a:cubicBezTo>
                    <a:pt x="257" y="235"/>
                    <a:pt x="288" y="227"/>
                    <a:pt x="288" y="216"/>
                  </a:cubicBezTo>
                  <a:cubicBezTo>
                    <a:pt x="288" y="196"/>
                    <a:pt x="288" y="196"/>
                    <a:pt x="288" y="196"/>
                  </a:cubicBezTo>
                  <a:cubicBezTo>
                    <a:pt x="288" y="206"/>
                    <a:pt x="257" y="215"/>
                    <a:pt x="218" y="215"/>
                  </a:cubicBezTo>
                  <a:close/>
                  <a:moveTo>
                    <a:pt x="218" y="240"/>
                  </a:moveTo>
                  <a:cubicBezTo>
                    <a:pt x="180" y="240"/>
                    <a:pt x="149" y="231"/>
                    <a:pt x="149" y="221"/>
                  </a:cubicBezTo>
                  <a:cubicBezTo>
                    <a:pt x="149" y="241"/>
                    <a:pt x="149" y="241"/>
                    <a:pt x="149" y="241"/>
                  </a:cubicBezTo>
                  <a:cubicBezTo>
                    <a:pt x="149" y="252"/>
                    <a:pt x="180" y="260"/>
                    <a:pt x="218" y="260"/>
                  </a:cubicBezTo>
                  <a:cubicBezTo>
                    <a:pt x="257" y="260"/>
                    <a:pt x="288" y="252"/>
                    <a:pt x="288" y="241"/>
                  </a:cubicBezTo>
                  <a:cubicBezTo>
                    <a:pt x="288" y="221"/>
                    <a:pt x="288" y="221"/>
                    <a:pt x="288" y="221"/>
                  </a:cubicBezTo>
                  <a:cubicBezTo>
                    <a:pt x="288" y="231"/>
                    <a:pt x="257" y="240"/>
                    <a:pt x="218" y="240"/>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rgbClr val="000000"/>
                </a:solidFill>
                <a:latin typeface="+mn-lt"/>
                <a:ea typeface="+mn-ea"/>
                <a:cs typeface="+mn-ea"/>
                <a:sym typeface="+mn-lt"/>
              </a:endParaRPr>
            </a:p>
          </p:txBody>
        </p:sp>
      </p:grpSp>
      <p:grpSp>
        <p:nvGrpSpPr>
          <p:cNvPr id="147" name="组合 146"/>
          <p:cNvGrpSpPr/>
          <p:nvPr/>
        </p:nvGrpSpPr>
        <p:grpSpPr>
          <a:xfrm>
            <a:off x="499469" y="1644835"/>
            <a:ext cx="1923767" cy="766298"/>
            <a:chOff x="1072034" y="1783252"/>
            <a:chExt cx="1923767" cy="766298"/>
          </a:xfrm>
        </p:grpSpPr>
        <p:sp>
          <p:nvSpPr>
            <p:cNvPr id="148" name="TextBox 147"/>
            <p:cNvSpPr txBox="1"/>
            <p:nvPr/>
          </p:nvSpPr>
          <p:spPr>
            <a:xfrm>
              <a:off x="1072034" y="2087885"/>
              <a:ext cx="1923767" cy="461665"/>
            </a:xfrm>
            <a:prstGeom prst="rect">
              <a:avLst/>
            </a:prstGeom>
            <a:noFill/>
          </p:spPr>
          <p:txBody>
            <a:bodyPr wrap="square" lIns="0" tIns="0" rtlCol="0" anchor="t">
              <a:spAutoFit/>
            </a:bodyPr>
            <a:lstStyle/>
            <a:p>
              <a:r>
                <a:rPr lang="zh-CN" altLang="en-US" sz="900" dirty="0">
                  <a:latin typeface="+mn-lt"/>
                  <a:ea typeface="+mn-ea"/>
                  <a:cs typeface="+mn-ea"/>
                  <a:sym typeface="+mn-lt"/>
                </a:rPr>
                <a:t>单击此处添加文本单击此处添加文本</a:t>
              </a:r>
              <a:endParaRPr lang="en-US" altLang="zh-CN" sz="900" dirty="0">
                <a:latin typeface="+mn-lt"/>
                <a:ea typeface="+mn-ea"/>
                <a:cs typeface="+mn-ea"/>
                <a:sym typeface="+mn-lt"/>
              </a:endParaRPr>
            </a:p>
            <a:p>
              <a:r>
                <a:rPr lang="zh-CN" altLang="en-US" sz="900" dirty="0">
                  <a:latin typeface="+mn-lt"/>
                  <a:ea typeface="+mn-ea"/>
                  <a:cs typeface="+mn-ea"/>
                  <a:sym typeface="+mn-lt"/>
                </a:rPr>
                <a:t>单击此处添加文本单击此处添加文本</a:t>
              </a:r>
              <a:endParaRPr lang="en-US" altLang="zh-CN" sz="900" dirty="0">
                <a:latin typeface="+mn-lt"/>
                <a:ea typeface="+mn-ea"/>
                <a:cs typeface="+mn-ea"/>
                <a:sym typeface="+mn-lt"/>
              </a:endParaRPr>
            </a:p>
            <a:p>
              <a:r>
                <a:rPr lang="zh-CN" altLang="en-US" sz="900" dirty="0">
                  <a:latin typeface="+mn-lt"/>
                  <a:ea typeface="+mn-ea"/>
                  <a:cs typeface="+mn-ea"/>
                  <a:sym typeface="+mn-lt"/>
                </a:rPr>
                <a:t>单击此处添加文本单击此处添加文本</a:t>
              </a:r>
              <a:endParaRPr lang="en-US" altLang="zh-CN" sz="900" dirty="0">
                <a:latin typeface="+mn-lt"/>
                <a:ea typeface="+mn-ea"/>
                <a:cs typeface="+mn-ea"/>
                <a:sym typeface="+mn-lt"/>
              </a:endParaRPr>
            </a:p>
          </p:txBody>
        </p:sp>
        <p:sp>
          <p:nvSpPr>
            <p:cNvPr id="149" name="TextBox 148"/>
            <p:cNvSpPr txBox="1"/>
            <p:nvPr/>
          </p:nvSpPr>
          <p:spPr>
            <a:xfrm>
              <a:off x="1072034" y="1783252"/>
              <a:ext cx="820738" cy="246221"/>
            </a:xfrm>
            <a:prstGeom prst="rect">
              <a:avLst/>
            </a:prstGeom>
            <a:noFill/>
          </p:spPr>
          <p:txBody>
            <a:bodyPr wrap="none" lIns="0" tIns="0" rIns="0" bIns="0" rtlCol="0" anchor="t">
              <a:spAutoFit/>
            </a:bodyPr>
            <a:lstStyle/>
            <a:p>
              <a:pPr algn="ctr"/>
              <a:r>
                <a:rPr lang="zh-CN" altLang="en-US" sz="1600" dirty="0">
                  <a:latin typeface="+mn-lt"/>
                  <a:ea typeface="+mn-ea"/>
                  <a:cs typeface="+mn-ea"/>
                  <a:sym typeface="+mn-lt"/>
                </a:rPr>
                <a:t>标题文字</a:t>
              </a:r>
              <a:endParaRPr lang="en-US" sz="1600" dirty="0">
                <a:latin typeface="+mn-lt"/>
                <a:ea typeface="+mn-ea"/>
                <a:cs typeface="+mn-ea"/>
                <a:sym typeface="+mn-lt"/>
              </a:endParaRPr>
            </a:p>
          </p:txBody>
        </p:sp>
      </p:grpSp>
      <p:grpSp>
        <p:nvGrpSpPr>
          <p:cNvPr id="159" name="组合 158"/>
          <p:cNvGrpSpPr/>
          <p:nvPr/>
        </p:nvGrpSpPr>
        <p:grpSpPr>
          <a:xfrm>
            <a:off x="499469" y="2695298"/>
            <a:ext cx="1923767" cy="766298"/>
            <a:chOff x="1072034" y="1783252"/>
            <a:chExt cx="1923767" cy="766298"/>
          </a:xfrm>
        </p:grpSpPr>
        <p:sp>
          <p:nvSpPr>
            <p:cNvPr id="160" name="TextBox 159"/>
            <p:cNvSpPr txBox="1"/>
            <p:nvPr/>
          </p:nvSpPr>
          <p:spPr>
            <a:xfrm>
              <a:off x="1072034" y="2087885"/>
              <a:ext cx="1923767" cy="461665"/>
            </a:xfrm>
            <a:prstGeom prst="rect">
              <a:avLst/>
            </a:prstGeom>
            <a:noFill/>
          </p:spPr>
          <p:txBody>
            <a:bodyPr wrap="square" lIns="0" tIns="0" rtlCol="0" anchor="t">
              <a:spAutoFit/>
            </a:bodyPr>
            <a:lstStyle/>
            <a:p>
              <a:r>
                <a:rPr lang="zh-CN" altLang="en-US" sz="900" dirty="0">
                  <a:latin typeface="+mn-lt"/>
                  <a:ea typeface="+mn-ea"/>
                  <a:cs typeface="+mn-ea"/>
                  <a:sym typeface="+mn-lt"/>
                </a:rPr>
                <a:t>单击此处添加文本单击此处添加文本</a:t>
              </a:r>
              <a:endParaRPr lang="en-US" altLang="zh-CN" sz="900" dirty="0">
                <a:latin typeface="+mn-lt"/>
                <a:ea typeface="+mn-ea"/>
                <a:cs typeface="+mn-ea"/>
                <a:sym typeface="+mn-lt"/>
              </a:endParaRPr>
            </a:p>
            <a:p>
              <a:r>
                <a:rPr lang="zh-CN" altLang="en-US" sz="900" dirty="0">
                  <a:latin typeface="+mn-lt"/>
                  <a:ea typeface="+mn-ea"/>
                  <a:cs typeface="+mn-ea"/>
                  <a:sym typeface="+mn-lt"/>
                </a:rPr>
                <a:t>单击此处添加文本单击此处添加文本</a:t>
              </a:r>
              <a:endParaRPr lang="en-US" altLang="zh-CN" sz="900" dirty="0">
                <a:latin typeface="+mn-lt"/>
                <a:ea typeface="+mn-ea"/>
                <a:cs typeface="+mn-ea"/>
                <a:sym typeface="+mn-lt"/>
              </a:endParaRPr>
            </a:p>
            <a:p>
              <a:r>
                <a:rPr lang="zh-CN" altLang="en-US" sz="900" dirty="0">
                  <a:latin typeface="+mn-lt"/>
                  <a:ea typeface="+mn-ea"/>
                  <a:cs typeface="+mn-ea"/>
                  <a:sym typeface="+mn-lt"/>
                </a:rPr>
                <a:t>单击此处添加文本单击此处添加文本</a:t>
              </a:r>
              <a:endParaRPr lang="en-US" altLang="zh-CN" sz="900" dirty="0">
                <a:latin typeface="+mn-lt"/>
                <a:ea typeface="+mn-ea"/>
                <a:cs typeface="+mn-ea"/>
                <a:sym typeface="+mn-lt"/>
              </a:endParaRPr>
            </a:p>
          </p:txBody>
        </p:sp>
        <p:sp>
          <p:nvSpPr>
            <p:cNvPr id="161" name="TextBox 160"/>
            <p:cNvSpPr txBox="1"/>
            <p:nvPr/>
          </p:nvSpPr>
          <p:spPr>
            <a:xfrm>
              <a:off x="1072034" y="1783252"/>
              <a:ext cx="820738" cy="246221"/>
            </a:xfrm>
            <a:prstGeom prst="rect">
              <a:avLst/>
            </a:prstGeom>
            <a:noFill/>
          </p:spPr>
          <p:txBody>
            <a:bodyPr wrap="none" lIns="0" tIns="0" rIns="0" bIns="0" rtlCol="0" anchor="t">
              <a:spAutoFit/>
            </a:bodyPr>
            <a:lstStyle/>
            <a:p>
              <a:pPr algn="ctr"/>
              <a:r>
                <a:rPr lang="zh-CN" altLang="en-US" sz="1600" dirty="0">
                  <a:latin typeface="+mn-lt"/>
                  <a:ea typeface="+mn-ea"/>
                  <a:cs typeface="+mn-ea"/>
                  <a:sym typeface="+mn-lt"/>
                </a:rPr>
                <a:t>标题文字</a:t>
              </a:r>
              <a:endParaRPr lang="en-US" sz="1600" dirty="0">
                <a:latin typeface="+mn-lt"/>
                <a:ea typeface="+mn-ea"/>
                <a:cs typeface="+mn-ea"/>
                <a:sym typeface="+mn-lt"/>
              </a:endParaRPr>
            </a:p>
          </p:txBody>
        </p:sp>
      </p:grpSp>
      <p:grpSp>
        <p:nvGrpSpPr>
          <p:cNvPr id="162" name="组合 161"/>
          <p:cNvGrpSpPr/>
          <p:nvPr/>
        </p:nvGrpSpPr>
        <p:grpSpPr>
          <a:xfrm>
            <a:off x="499469" y="3788407"/>
            <a:ext cx="1923767" cy="766298"/>
            <a:chOff x="1072034" y="1783252"/>
            <a:chExt cx="1923767" cy="766298"/>
          </a:xfrm>
        </p:grpSpPr>
        <p:sp>
          <p:nvSpPr>
            <p:cNvPr id="163" name="TextBox 162"/>
            <p:cNvSpPr txBox="1"/>
            <p:nvPr/>
          </p:nvSpPr>
          <p:spPr>
            <a:xfrm>
              <a:off x="1072034" y="2087885"/>
              <a:ext cx="1923767" cy="461665"/>
            </a:xfrm>
            <a:prstGeom prst="rect">
              <a:avLst/>
            </a:prstGeom>
            <a:noFill/>
          </p:spPr>
          <p:txBody>
            <a:bodyPr wrap="square" lIns="0" tIns="0" rtlCol="0" anchor="t">
              <a:spAutoFit/>
            </a:bodyPr>
            <a:lstStyle/>
            <a:p>
              <a:r>
                <a:rPr lang="zh-CN" altLang="en-US" sz="900" dirty="0">
                  <a:latin typeface="+mn-lt"/>
                  <a:ea typeface="+mn-ea"/>
                  <a:cs typeface="+mn-ea"/>
                  <a:sym typeface="+mn-lt"/>
                </a:rPr>
                <a:t>单击此处添加文本单击此处添加文本</a:t>
              </a:r>
              <a:endParaRPr lang="en-US" altLang="zh-CN" sz="900" dirty="0">
                <a:latin typeface="+mn-lt"/>
                <a:ea typeface="+mn-ea"/>
                <a:cs typeface="+mn-ea"/>
                <a:sym typeface="+mn-lt"/>
              </a:endParaRPr>
            </a:p>
            <a:p>
              <a:r>
                <a:rPr lang="zh-CN" altLang="en-US" sz="900" dirty="0">
                  <a:latin typeface="+mn-lt"/>
                  <a:ea typeface="+mn-ea"/>
                  <a:cs typeface="+mn-ea"/>
                  <a:sym typeface="+mn-lt"/>
                </a:rPr>
                <a:t>单击此处添加文本单击此处添加文本</a:t>
              </a:r>
              <a:endParaRPr lang="en-US" altLang="zh-CN" sz="900" dirty="0">
                <a:latin typeface="+mn-lt"/>
                <a:ea typeface="+mn-ea"/>
                <a:cs typeface="+mn-ea"/>
                <a:sym typeface="+mn-lt"/>
              </a:endParaRPr>
            </a:p>
            <a:p>
              <a:r>
                <a:rPr lang="zh-CN" altLang="en-US" sz="900" dirty="0">
                  <a:latin typeface="+mn-lt"/>
                  <a:ea typeface="+mn-ea"/>
                  <a:cs typeface="+mn-ea"/>
                  <a:sym typeface="+mn-lt"/>
                </a:rPr>
                <a:t>单击此处添加文本单击此处添加文本</a:t>
              </a:r>
              <a:endParaRPr lang="en-US" altLang="zh-CN" sz="900" dirty="0">
                <a:latin typeface="+mn-lt"/>
                <a:ea typeface="+mn-ea"/>
                <a:cs typeface="+mn-ea"/>
                <a:sym typeface="+mn-lt"/>
              </a:endParaRPr>
            </a:p>
          </p:txBody>
        </p:sp>
        <p:sp>
          <p:nvSpPr>
            <p:cNvPr id="164" name="TextBox 163"/>
            <p:cNvSpPr txBox="1"/>
            <p:nvPr/>
          </p:nvSpPr>
          <p:spPr>
            <a:xfrm>
              <a:off x="1072034" y="1783252"/>
              <a:ext cx="820738" cy="246221"/>
            </a:xfrm>
            <a:prstGeom prst="rect">
              <a:avLst/>
            </a:prstGeom>
            <a:noFill/>
          </p:spPr>
          <p:txBody>
            <a:bodyPr wrap="none" lIns="0" tIns="0" rIns="0" bIns="0" rtlCol="0" anchor="t">
              <a:spAutoFit/>
            </a:bodyPr>
            <a:lstStyle/>
            <a:p>
              <a:pPr algn="ctr"/>
              <a:r>
                <a:rPr lang="zh-CN" altLang="en-US" sz="1600" dirty="0">
                  <a:latin typeface="+mn-lt"/>
                  <a:ea typeface="+mn-ea"/>
                  <a:cs typeface="+mn-ea"/>
                  <a:sym typeface="+mn-lt"/>
                </a:rPr>
                <a:t>标题文字</a:t>
              </a:r>
              <a:endParaRPr lang="en-US" sz="1600" dirty="0">
                <a:latin typeface="+mn-lt"/>
                <a:ea typeface="+mn-ea"/>
                <a:cs typeface="+mn-ea"/>
                <a:sym typeface="+mn-lt"/>
              </a:endParaRPr>
            </a:p>
          </p:txBody>
        </p:sp>
      </p:grpSp>
      <p:grpSp>
        <p:nvGrpSpPr>
          <p:cNvPr id="165" name="组合 164"/>
          <p:cNvGrpSpPr/>
          <p:nvPr/>
        </p:nvGrpSpPr>
        <p:grpSpPr>
          <a:xfrm>
            <a:off x="6819247" y="1457851"/>
            <a:ext cx="1923767" cy="766298"/>
            <a:chOff x="1072034" y="1783252"/>
            <a:chExt cx="1923767" cy="766298"/>
          </a:xfrm>
        </p:grpSpPr>
        <p:sp>
          <p:nvSpPr>
            <p:cNvPr id="166" name="TextBox 165"/>
            <p:cNvSpPr txBox="1"/>
            <p:nvPr/>
          </p:nvSpPr>
          <p:spPr>
            <a:xfrm>
              <a:off x="1072034" y="2087885"/>
              <a:ext cx="1923767" cy="461665"/>
            </a:xfrm>
            <a:prstGeom prst="rect">
              <a:avLst/>
            </a:prstGeom>
            <a:noFill/>
          </p:spPr>
          <p:txBody>
            <a:bodyPr wrap="square" lIns="0" tIns="0" rtlCol="0" anchor="t">
              <a:spAutoFit/>
            </a:bodyPr>
            <a:lstStyle/>
            <a:p>
              <a:r>
                <a:rPr lang="zh-CN" altLang="en-US" sz="900" dirty="0">
                  <a:latin typeface="+mn-lt"/>
                  <a:ea typeface="+mn-ea"/>
                  <a:cs typeface="+mn-ea"/>
                  <a:sym typeface="+mn-lt"/>
                </a:rPr>
                <a:t>单击此处添加文本单击此处添加文本</a:t>
              </a:r>
              <a:endParaRPr lang="en-US" altLang="zh-CN" sz="900" dirty="0">
                <a:latin typeface="+mn-lt"/>
                <a:ea typeface="+mn-ea"/>
                <a:cs typeface="+mn-ea"/>
                <a:sym typeface="+mn-lt"/>
              </a:endParaRPr>
            </a:p>
            <a:p>
              <a:r>
                <a:rPr lang="zh-CN" altLang="en-US" sz="900" dirty="0">
                  <a:latin typeface="+mn-lt"/>
                  <a:ea typeface="+mn-ea"/>
                  <a:cs typeface="+mn-ea"/>
                  <a:sym typeface="+mn-lt"/>
                </a:rPr>
                <a:t>单击此处添加文本单击此处添加文本</a:t>
              </a:r>
              <a:endParaRPr lang="en-US" altLang="zh-CN" sz="900" dirty="0">
                <a:latin typeface="+mn-lt"/>
                <a:ea typeface="+mn-ea"/>
                <a:cs typeface="+mn-ea"/>
                <a:sym typeface="+mn-lt"/>
              </a:endParaRPr>
            </a:p>
            <a:p>
              <a:r>
                <a:rPr lang="zh-CN" altLang="en-US" sz="900" dirty="0">
                  <a:latin typeface="+mn-lt"/>
                  <a:ea typeface="+mn-ea"/>
                  <a:cs typeface="+mn-ea"/>
                  <a:sym typeface="+mn-lt"/>
                </a:rPr>
                <a:t>单击此处添加文本单击此处添加文本</a:t>
              </a:r>
              <a:endParaRPr lang="en-US" altLang="zh-CN" sz="900" dirty="0">
                <a:latin typeface="+mn-lt"/>
                <a:ea typeface="+mn-ea"/>
                <a:cs typeface="+mn-ea"/>
                <a:sym typeface="+mn-lt"/>
              </a:endParaRPr>
            </a:p>
          </p:txBody>
        </p:sp>
        <p:sp>
          <p:nvSpPr>
            <p:cNvPr id="167" name="TextBox 166"/>
            <p:cNvSpPr txBox="1"/>
            <p:nvPr/>
          </p:nvSpPr>
          <p:spPr>
            <a:xfrm>
              <a:off x="1072034" y="1783252"/>
              <a:ext cx="820738" cy="246221"/>
            </a:xfrm>
            <a:prstGeom prst="rect">
              <a:avLst/>
            </a:prstGeom>
            <a:noFill/>
          </p:spPr>
          <p:txBody>
            <a:bodyPr wrap="none" lIns="0" tIns="0" rIns="0" bIns="0" rtlCol="0" anchor="t">
              <a:spAutoFit/>
            </a:bodyPr>
            <a:lstStyle/>
            <a:p>
              <a:pPr algn="ctr"/>
              <a:r>
                <a:rPr lang="zh-CN" altLang="en-US" sz="1600" dirty="0">
                  <a:latin typeface="+mn-lt"/>
                  <a:ea typeface="+mn-ea"/>
                  <a:cs typeface="+mn-ea"/>
                  <a:sym typeface="+mn-lt"/>
                </a:rPr>
                <a:t>标题文字</a:t>
              </a:r>
              <a:endParaRPr lang="en-US" sz="1600" dirty="0">
                <a:latin typeface="+mn-lt"/>
                <a:ea typeface="+mn-ea"/>
                <a:cs typeface="+mn-ea"/>
                <a:sym typeface="+mn-lt"/>
              </a:endParaRPr>
            </a:p>
          </p:txBody>
        </p:sp>
      </p:grpSp>
      <p:grpSp>
        <p:nvGrpSpPr>
          <p:cNvPr id="168" name="组合 167"/>
          <p:cNvGrpSpPr/>
          <p:nvPr/>
        </p:nvGrpSpPr>
        <p:grpSpPr>
          <a:xfrm>
            <a:off x="6819247" y="2550960"/>
            <a:ext cx="1923767" cy="766298"/>
            <a:chOff x="1072034" y="1783252"/>
            <a:chExt cx="1923767" cy="766298"/>
          </a:xfrm>
        </p:grpSpPr>
        <p:sp>
          <p:nvSpPr>
            <p:cNvPr id="169" name="TextBox 168"/>
            <p:cNvSpPr txBox="1"/>
            <p:nvPr/>
          </p:nvSpPr>
          <p:spPr>
            <a:xfrm>
              <a:off x="1072034" y="2087885"/>
              <a:ext cx="1923767" cy="461665"/>
            </a:xfrm>
            <a:prstGeom prst="rect">
              <a:avLst/>
            </a:prstGeom>
            <a:noFill/>
          </p:spPr>
          <p:txBody>
            <a:bodyPr wrap="square" lIns="0" tIns="0" rtlCol="0" anchor="t">
              <a:spAutoFit/>
            </a:bodyPr>
            <a:lstStyle/>
            <a:p>
              <a:r>
                <a:rPr lang="zh-CN" altLang="en-US" sz="900" dirty="0">
                  <a:latin typeface="+mn-lt"/>
                  <a:ea typeface="+mn-ea"/>
                  <a:cs typeface="+mn-ea"/>
                  <a:sym typeface="+mn-lt"/>
                </a:rPr>
                <a:t>单击此处添加文本单击此处添加文本</a:t>
              </a:r>
              <a:endParaRPr lang="en-US" altLang="zh-CN" sz="900" dirty="0">
                <a:latin typeface="+mn-lt"/>
                <a:ea typeface="+mn-ea"/>
                <a:cs typeface="+mn-ea"/>
                <a:sym typeface="+mn-lt"/>
              </a:endParaRPr>
            </a:p>
            <a:p>
              <a:r>
                <a:rPr lang="zh-CN" altLang="en-US" sz="900" dirty="0">
                  <a:latin typeface="+mn-lt"/>
                  <a:ea typeface="+mn-ea"/>
                  <a:cs typeface="+mn-ea"/>
                  <a:sym typeface="+mn-lt"/>
                </a:rPr>
                <a:t>单击此处添加文本单击此处添加文本</a:t>
              </a:r>
              <a:endParaRPr lang="en-US" altLang="zh-CN" sz="900" dirty="0">
                <a:latin typeface="+mn-lt"/>
                <a:ea typeface="+mn-ea"/>
                <a:cs typeface="+mn-ea"/>
                <a:sym typeface="+mn-lt"/>
              </a:endParaRPr>
            </a:p>
            <a:p>
              <a:r>
                <a:rPr lang="zh-CN" altLang="en-US" sz="900" dirty="0">
                  <a:latin typeface="+mn-lt"/>
                  <a:ea typeface="+mn-ea"/>
                  <a:cs typeface="+mn-ea"/>
                  <a:sym typeface="+mn-lt"/>
                </a:rPr>
                <a:t>单击此处添加文本单击此处添加文本</a:t>
              </a:r>
              <a:endParaRPr lang="en-US" altLang="zh-CN" sz="900" dirty="0">
                <a:latin typeface="+mn-lt"/>
                <a:ea typeface="+mn-ea"/>
                <a:cs typeface="+mn-ea"/>
                <a:sym typeface="+mn-lt"/>
              </a:endParaRPr>
            </a:p>
          </p:txBody>
        </p:sp>
        <p:sp>
          <p:nvSpPr>
            <p:cNvPr id="170" name="TextBox 169"/>
            <p:cNvSpPr txBox="1"/>
            <p:nvPr/>
          </p:nvSpPr>
          <p:spPr>
            <a:xfrm>
              <a:off x="1072034" y="1783252"/>
              <a:ext cx="820738" cy="246221"/>
            </a:xfrm>
            <a:prstGeom prst="rect">
              <a:avLst/>
            </a:prstGeom>
            <a:noFill/>
          </p:spPr>
          <p:txBody>
            <a:bodyPr wrap="none" lIns="0" tIns="0" rIns="0" bIns="0" rtlCol="0" anchor="t">
              <a:spAutoFit/>
            </a:bodyPr>
            <a:lstStyle/>
            <a:p>
              <a:pPr algn="ctr"/>
              <a:r>
                <a:rPr lang="zh-CN" altLang="en-US" sz="1600" dirty="0">
                  <a:latin typeface="+mn-lt"/>
                  <a:ea typeface="+mn-ea"/>
                  <a:cs typeface="+mn-ea"/>
                  <a:sym typeface="+mn-lt"/>
                </a:rPr>
                <a:t>标题文字</a:t>
              </a:r>
              <a:endParaRPr lang="en-US" sz="1600" dirty="0">
                <a:latin typeface="+mn-lt"/>
                <a:ea typeface="+mn-ea"/>
                <a:cs typeface="+mn-ea"/>
                <a:sym typeface="+mn-lt"/>
              </a:endParaRPr>
            </a:p>
          </p:txBody>
        </p:sp>
      </p:grpSp>
      <p:grpSp>
        <p:nvGrpSpPr>
          <p:cNvPr id="67" name="组合 66"/>
          <p:cNvGrpSpPr/>
          <p:nvPr/>
        </p:nvGrpSpPr>
        <p:grpSpPr>
          <a:xfrm>
            <a:off x="27083" y="196218"/>
            <a:ext cx="1765509" cy="551354"/>
            <a:chOff x="520640" y="251297"/>
            <a:chExt cx="1766054" cy="551523"/>
          </a:xfrm>
        </p:grpSpPr>
        <p:sp>
          <p:nvSpPr>
            <p:cNvPr id="68" name="矩形 3"/>
            <p:cNvSpPr>
              <a:spLocks noChangeArrowheads="1"/>
            </p:cNvSpPr>
            <p:nvPr/>
          </p:nvSpPr>
          <p:spPr bwMode="auto">
            <a:xfrm>
              <a:off x="757165" y="251297"/>
              <a:ext cx="1293023" cy="346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61" tIns="34281" rIns="68561" bIns="34281">
              <a:spAutoFit/>
            </a:bodyPr>
            <a:lstStyle/>
            <a:p>
              <a:pPr algn="ctr" defTabSz="914400" fontAlgn="auto">
                <a:spcBef>
                  <a:spcPts val="0"/>
                </a:spcBef>
                <a:spcAft>
                  <a:spcPts val="0"/>
                </a:spcAft>
                <a:defRPr/>
              </a:pPr>
              <a:r>
                <a:rPr lang="zh-CN" altLang="en-US" kern="0" dirty="0">
                  <a:solidFill>
                    <a:schemeClr val="tx1">
                      <a:lumMod val="65000"/>
                      <a:lumOff val="35000"/>
                    </a:schemeClr>
                  </a:solidFill>
                  <a:latin typeface="+mn-lt"/>
                  <a:ea typeface="+mn-ea"/>
                  <a:cs typeface="+mn-ea"/>
                  <a:sym typeface="+mn-lt"/>
                </a:rPr>
                <a:t>收获的成绩</a:t>
              </a:r>
              <a:endParaRPr lang="zh-CN" altLang="en-US" kern="0" dirty="0">
                <a:solidFill>
                  <a:schemeClr val="tx1">
                    <a:lumMod val="65000"/>
                    <a:lumOff val="35000"/>
                  </a:schemeClr>
                </a:solidFill>
                <a:latin typeface="+mn-lt"/>
                <a:ea typeface="+mn-ea"/>
                <a:cs typeface="+mn-ea"/>
                <a:sym typeface="+mn-lt"/>
              </a:endParaRPr>
            </a:p>
          </p:txBody>
        </p:sp>
        <p:grpSp>
          <p:nvGrpSpPr>
            <p:cNvPr id="69" name="组合 68"/>
            <p:cNvGrpSpPr/>
            <p:nvPr/>
          </p:nvGrpSpPr>
          <p:grpSpPr>
            <a:xfrm>
              <a:off x="520640" y="515443"/>
              <a:ext cx="1766054" cy="287377"/>
              <a:chOff x="562081" y="425886"/>
              <a:chExt cx="1766054" cy="287377"/>
            </a:xfrm>
          </p:grpSpPr>
          <p:sp>
            <p:nvSpPr>
              <p:cNvPr id="80" name="文本框 31"/>
              <p:cNvSpPr>
                <a:spLocks noChangeArrowheads="1"/>
              </p:cNvSpPr>
              <p:nvPr/>
            </p:nvSpPr>
            <p:spPr bwMode="auto">
              <a:xfrm>
                <a:off x="562081" y="425886"/>
                <a:ext cx="1766054" cy="215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68" tIns="45682" rIns="91368" bIns="45682" numCol="1" anchor="t" anchorCtr="0" compatLnSpc="1">
                <a:spAutoFit/>
              </a:bodyPr>
              <a:lstStyle/>
              <a:p>
                <a:pPr algn="ctr" defTabSz="913765" fontAlgn="auto">
                  <a:spcBef>
                    <a:spcPts val="0"/>
                  </a:spcBef>
                  <a:spcAft>
                    <a:spcPts val="0"/>
                  </a:spcAft>
                  <a:defRPr/>
                </a:pPr>
                <a:r>
                  <a:rPr lang="en-US" altLang="zh-CN" sz="800" kern="0" dirty="0">
                    <a:solidFill>
                      <a:srgbClr val="FFFFFF">
                        <a:lumMod val="50000"/>
                      </a:srgbClr>
                    </a:solidFill>
                    <a:latin typeface="+mn-lt"/>
                    <a:ea typeface="+mn-ea"/>
                    <a:cs typeface="+mn-ea"/>
                    <a:sym typeface="+mn-lt"/>
                  </a:rPr>
                  <a:t>Result of harvest</a:t>
                </a:r>
                <a:endParaRPr lang="zh-CN" altLang="en-US" sz="800" kern="0" dirty="0">
                  <a:solidFill>
                    <a:srgbClr val="FFFFFF">
                      <a:lumMod val="50000"/>
                    </a:srgbClr>
                  </a:solidFill>
                  <a:latin typeface="+mn-lt"/>
                  <a:ea typeface="+mn-ea"/>
                  <a:cs typeface="+mn-ea"/>
                  <a:sym typeface="+mn-lt"/>
                </a:endParaRPr>
              </a:p>
            </p:txBody>
          </p:sp>
          <p:grpSp>
            <p:nvGrpSpPr>
              <p:cNvPr id="81" name="组合 80"/>
              <p:cNvGrpSpPr/>
              <p:nvPr/>
            </p:nvGrpSpPr>
            <p:grpSpPr>
              <a:xfrm>
                <a:off x="931046" y="667544"/>
                <a:ext cx="1028125" cy="45719"/>
                <a:chOff x="688893" y="2574256"/>
                <a:chExt cx="7739508" cy="81111"/>
              </a:xfrm>
            </p:grpSpPr>
            <p:sp>
              <p:nvSpPr>
                <p:cNvPr id="82" name="Rectangle 4"/>
                <p:cNvSpPr/>
                <p:nvPr/>
              </p:nvSpPr>
              <p:spPr>
                <a:xfrm>
                  <a:off x="688893"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83" name="Rectangle 5"/>
                <p:cNvSpPr/>
                <p:nvPr/>
              </p:nvSpPr>
              <p:spPr>
                <a:xfrm>
                  <a:off x="2239021" y="2574256"/>
                  <a:ext cx="1539000" cy="81111"/>
                </a:xfrm>
                <a:prstGeom prst="rect">
                  <a:avLst/>
                </a:prstGeom>
                <a:solidFill>
                  <a:srgbClr val="00B0F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84" name="Rectangle 6"/>
                <p:cNvSpPr/>
                <p:nvPr/>
              </p:nvSpPr>
              <p:spPr>
                <a:xfrm>
                  <a:off x="3789153"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85" name="Rectangle 7"/>
                <p:cNvSpPr/>
                <p:nvPr/>
              </p:nvSpPr>
              <p:spPr>
                <a:xfrm>
                  <a:off x="5339276" y="2574256"/>
                  <a:ext cx="1539000" cy="81111"/>
                </a:xfrm>
                <a:prstGeom prst="rect">
                  <a:avLst/>
                </a:prstGeom>
                <a:solidFill>
                  <a:srgbClr val="00B0F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86" name="Rectangle 8"/>
                <p:cNvSpPr/>
                <p:nvPr/>
              </p:nvSpPr>
              <p:spPr>
                <a:xfrm>
                  <a:off x="6889401"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grpSp>
        </p:grpSp>
      </p:grpSp>
    </p:spTree>
  </p:cSld>
  <p:clrMapOvr>
    <a:masterClrMapping/>
  </p:clrMapOvr>
  <mc:AlternateContent xmlns:mc="http://schemas.openxmlformats.org/markup-compatibility/2006">
    <mc:Choice xmlns:p14="http://schemas.microsoft.com/office/powerpoint/2010/main" Requires="p14">
      <p:transition spd="slow" p14:dur="2000" advClick="0" advTm="4000"/>
    </mc:Choice>
    <mc:Fallback>
      <p:transition spd="slow" advClick="0" advTm="400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任意多边形 18"/>
          <p:cNvSpPr/>
          <p:nvPr/>
        </p:nvSpPr>
        <p:spPr>
          <a:xfrm rot="5400000">
            <a:off x="5766793" y="3374827"/>
            <a:ext cx="1782366" cy="392906"/>
          </a:xfrm>
          <a:custGeom>
            <a:avLst/>
            <a:gdLst>
              <a:gd name="connsiteX0" fmla="*/ 1799772 w 1799772"/>
              <a:gd name="connsiteY0" fmla="*/ 232228 h 232228"/>
              <a:gd name="connsiteX1" fmla="*/ 1524000 w 1799772"/>
              <a:gd name="connsiteY1" fmla="*/ 0 h 232228"/>
              <a:gd name="connsiteX2" fmla="*/ 0 w 1799772"/>
              <a:gd name="connsiteY2" fmla="*/ 0 h 232228"/>
            </a:gdLst>
            <a:ahLst/>
            <a:cxnLst>
              <a:cxn ang="0">
                <a:pos x="connsiteX0" y="connsiteY0"/>
              </a:cxn>
              <a:cxn ang="0">
                <a:pos x="connsiteX1" y="connsiteY1"/>
              </a:cxn>
              <a:cxn ang="0">
                <a:pos x="connsiteX2" y="connsiteY2"/>
              </a:cxn>
            </a:cxnLst>
            <a:rect l="l" t="t" r="r" b="b"/>
            <a:pathLst>
              <a:path w="1799772" h="232228">
                <a:moveTo>
                  <a:pt x="1799772" y="232228"/>
                </a:moveTo>
                <a:lnTo>
                  <a:pt x="1524000" y="0"/>
                </a:lnTo>
                <a:lnTo>
                  <a:pt x="0" y="0"/>
                </a:lnTo>
              </a:path>
            </a:pathLst>
          </a:cu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anchor="ctr"/>
          <a:lstStyle/>
          <a:p>
            <a:pPr algn="ctr" fontAlgn="auto">
              <a:spcBef>
                <a:spcPts val="0"/>
              </a:spcBef>
              <a:spcAft>
                <a:spcPts val="0"/>
              </a:spcAft>
              <a:defRPr/>
            </a:pPr>
            <a:endParaRPr lang="zh-CN" altLang="en-US">
              <a:cs typeface="+mn-ea"/>
              <a:sym typeface="+mn-lt"/>
            </a:endParaRPr>
          </a:p>
        </p:txBody>
      </p:sp>
      <p:sp>
        <p:nvSpPr>
          <p:cNvPr id="25" name="任意多边形 24"/>
          <p:cNvSpPr/>
          <p:nvPr/>
        </p:nvSpPr>
        <p:spPr>
          <a:xfrm>
            <a:off x="2738797" y="3310296"/>
            <a:ext cx="3666408" cy="1833205"/>
          </a:xfrm>
          <a:custGeom>
            <a:avLst/>
            <a:gdLst>
              <a:gd name="connsiteX0" fmla="*/ 2520000 w 5040000"/>
              <a:gd name="connsiteY0" fmla="*/ 0 h 2520000"/>
              <a:gd name="connsiteX1" fmla="*/ 5040000 w 5040000"/>
              <a:gd name="connsiteY1" fmla="*/ 2520000 h 2520000"/>
              <a:gd name="connsiteX2" fmla="*/ 4781095 w 5040000"/>
              <a:gd name="connsiteY2" fmla="*/ 2520000 h 2520000"/>
              <a:gd name="connsiteX3" fmla="*/ 2520000 w 5040000"/>
              <a:gd name="connsiteY3" fmla="*/ 258905 h 2520000"/>
              <a:gd name="connsiteX4" fmla="*/ 258905 w 5040000"/>
              <a:gd name="connsiteY4" fmla="*/ 2520000 h 2520000"/>
              <a:gd name="connsiteX5" fmla="*/ 0 w 5040000"/>
              <a:gd name="connsiteY5" fmla="*/ 2520000 h 2520000"/>
              <a:gd name="connsiteX6" fmla="*/ 2520000 w 5040000"/>
              <a:gd name="connsiteY6" fmla="*/ 0 h 25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40000" h="2520000">
                <a:moveTo>
                  <a:pt x="2520000" y="0"/>
                </a:moveTo>
                <a:cubicBezTo>
                  <a:pt x="3911758" y="0"/>
                  <a:pt x="5040000" y="1128242"/>
                  <a:pt x="5040000" y="2520000"/>
                </a:cubicBezTo>
                <a:lnTo>
                  <a:pt x="4781095" y="2520000"/>
                </a:lnTo>
                <a:cubicBezTo>
                  <a:pt x="4781095" y="1271232"/>
                  <a:pt x="3768768" y="258905"/>
                  <a:pt x="2520000" y="258905"/>
                </a:cubicBezTo>
                <a:cubicBezTo>
                  <a:pt x="1271232" y="258905"/>
                  <a:pt x="258905" y="1271232"/>
                  <a:pt x="258905" y="2520000"/>
                </a:cubicBezTo>
                <a:lnTo>
                  <a:pt x="0" y="2520000"/>
                </a:lnTo>
                <a:cubicBezTo>
                  <a:pt x="0" y="1128242"/>
                  <a:pt x="1128242" y="0"/>
                  <a:pt x="2520000" y="0"/>
                </a:cubicBezTo>
                <a:close/>
              </a:path>
            </a:pathLst>
          </a:custGeom>
          <a:solidFill>
            <a:schemeClr val="bg1">
              <a:lumMod val="75000"/>
            </a:schemeClr>
          </a:solidFill>
          <a:ln>
            <a:noFill/>
          </a:ln>
          <a:effectLst>
            <a:innerShdw blurRad="76200">
              <a:schemeClr val="tx1">
                <a:lumMod val="65000"/>
                <a:lumOff val="3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anchor="ctr"/>
          <a:lstStyle/>
          <a:p>
            <a:pPr algn="ctr" fontAlgn="auto">
              <a:spcBef>
                <a:spcPts val="0"/>
              </a:spcBef>
              <a:spcAft>
                <a:spcPts val="0"/>
              </a:spcAft>
              <a:defRPr/>
            </a:pPr>
            <a:endParaRPr lang="zh-CN" altLang="en-US">
              <a:cs typeface="+mn-ea"/>
              <a:sym typeface="+mn-lt"/>
            </a:endParaRPr>
          </a:p>
        </p:txBody>
      </p:sp>
      <p:sp>
        <p:nvSpPr>
          <p:cNvPr id="20" name="任意多边形 19"/>
          <p:cNvSpPr/>
          <p:nvPr/>
        </p:nvSpPr>
        <p:spPr>
          <a:xfrm rot="5400000">
            <a:off x="3495080" y="2933105"/>
            <a:ext cx="553640" cy="80963"/>
          </a:xfrm>
          <a:custGeom>
            <a:avLst/>
            <a:gdLst>
              <a:gd name="connsiteX0" fmla="*/ 740229 w 740229"/>
              <a:gd name="connsiteY0" fmla="*/ 0 h 406400"/>
              <a:gd name="connsiteX1" fmla="*/ 580572 w 740229"/>
              <a:gd name="connsiteY1" fmla="*/ 406400 h 406400"/>
              <a:gd name="connsiteX2" fmla="*/ 0 w 740229"/>
              <a:gd name="connsiteY2" fmla="*/ 406400 h 406400"/>
            </a:gdLst>
            <a:ahLst/>
            <a:cxnLst>
              <a:cxn ang="0">
                <a:pos x="connsiteX0" y="connsiteY0"/>
              </a:cxn>
              <a:cxn ang="0">
                <a:pos x="connsiteX1" y="connsiteY1"/>
              </a:cxn>
              <a:cxn ang="0">
                <a:pos x="connsiteX2" y="connsiteY2"/>
              </a:cxn>
            </a:cxnLst>
            <a:rect l="l" t="t" r="r" b="b"/>
            <a:pathLst>
              <a:path w="740229" h="406400">
                <a:moveTo>
                  <a:pt x="740229" y="0"/>
                </a:moveTo>
                <a:lnTo>
                  <a:pt x="580572" y="406400"/>
                </a:lnTo>
                <a:lnTo>
                  <a:pt x="0" y="406400"/>
                </a:lnTo>
              </a:path>
            </a:pathLst>
          </a:cu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anchor="ctr"/>
          <a:lstStyle/>
          <a:p>
            <a:pPr algn="ctr" fontAlgn="auto">
              <a:spcBef>
                <a:spcPts val="0"/>
              </a:spcBef>
              <a:spcAft>
                <a:spcPts val="0"/>
              </a:spcAft>
              <a:defRPr/>
            </a:pPr>
            <a:endParaRPr lang="zh-CN" altLang="en-US">
              <a:cs typeface="+mn-ea"/>
              <a:sym typeface="+mn-lt"/>
            </a:endParaRPr>
          </a:p>
        </p:txBody>
      </p:sp>
      <p:sp>
        <p:nvSpPr>
          <p:cNvPr id="21" name="任意多边形 20"/>
          <p:cNvSpPr/>
          <p:nvPr/>
        </p:nvSpPr>
        <p:spPr>
          <a:xfrm rot="5400000" flipV="1">
            <a:off x="1507332" y="3356373"/>
            <a:ext cx="1788319" cy="423862"/>
          </a:xfrm>
          <a:custGeom>
            <a:avLst/>
            <a:gdLst>
              <a:gd name="connsiteX0" fmla="*/ 1799772 w 1799772"/>
              <a:gd name="connsiteY0" fmla="*/ 232228 h 232228"/>
              <a:gd name="connsiteX1" fmla="*/ 1524000 w 1799772"/>
              <a:gd name="connsiteY1" fmla="*/ 0 h 232228"/>
              <a:gd name="connsiteX2" fmla="*/ 0 w 1799772"/>
              <a:gd name="connsiteY2" fmla="*/ 0 h 232228"/>
            </a:gdLst>
            <a:ahLst/>
            <a:cxnLst>
              <a:cxn ang="0">
                <a:pos x="connsiteX0" y="connsiteY0"/>
              </a:cxn>
              <a:cxn ang="0">
                <a:pos x="connsiteX1" y="connsiteY1"/>
              </a:cxn>
              <a:cxn ang="0">
                <a:pos x="connsiteX2" y="connsiteY2"/>
              </a:cxn>
            </a:cxnLst>
            <a:rect l="l" t="t" r="r" b="b"/>
            <a:pathLst>
              <a:path w="1799772" h="232228">
                <a:moveTo>
                  <a:pt x="1799772" y="232228"/>
                </a:moveTo>
                <a:lnTo>
                  <a:pt x="1524000" y="0"/>
                </a:lnTo>
                <a:lnTo>
                  <a:pt x="0" y="0"/>
                </a:lnTo>
              </a:path>
            </a:pathLst>
          </a:cu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anchor="ctr"/>
          <a:lstStyle/>
          <a:p>
            <a:pPr algn="ctr" fontAlgn="auto">
              <a:spcBef>
                <a:spcPts val="0"/>
              </a:spcBef>
              <a:spcAft>
                <a:spcPts val="0"/>
              </a:spcAft>
              <a:defRPr/>
            </a:pPr>
            <a:endParaRPr lang="zh-CN" altLang="en-US">
              <a:cs typeface="+mn-ea"/>
              <a:sym typeface="+mn-lt"/>
            </a:endParaRPr>
          </a:p>
        </p:txBody>
      </p:sp>
      <p:sp>
        <p:nvSpPr>
          <p:cNvPr id="22" name="任意多边形 21"/>
          <p:cNvSpPr/>
          <p:nvPr/>
        </p:nvSpPr>
        <p:spPr>
          <a:xfrm rot="5400000" flipV="1">
            <a:off x="5015508" y="2933105"/>
            <a:ext cx="553640" cy="80963"/>
          </a:xfrm>
          <a:custGeom>
            <a:avLst/>
            <a:gdLst>
              <a:gd name="connsiteX0" fmla="*/ 740229 w 740229"/>
              <a:gd name="connsiteY0" fmla="*/ 0 h 406400"/>
              <a:gd name="connsiteX1" fmla="*/ 580572 w 740229"/>
              <a:gd name="connsiteY1" fmla="*/ 406400 h 406400"/>
              <a:gd name="connsiteX2" fmla="*/ 0 w 740229"/>
              <a:gd name="connsiteY2" fmla="*/ 406400 h 406400"/>
            </a:gdLst>
            <a:ahLst/>
            <a:cxnLst>
              <a:cxn ang="0">
                <a:pos x="connsiteX0" y="connsiteY0"/>
              </a:cxn>
              <a:cxn ang="0">
                <a:pos x="connsiteX1" y="connsiteY1"/>
              </a:cxn>
              <a:cxn ang="0">
                <a:pos x="connsiteX2" y="connsiteY2"/>
              </a:cxn>
            </a:cxnLst>
            <a:rect l="l" t="t" r="r" b="b"/>
            <a:pathLst>
              <a:path w="740229" h="406400">
                <a:moveTo>
                  <a:pt x="740229" y="0"/>
                </a:moveTo>
                <a:lnTo>
                  <a:pt x="580572" y="406400"/>
                </a:lnTo>
                <a:lnTo>
                  <a:pt x="0" y="406400"/>
                </a:lnTo>
              </a:path>
            </a:pathLst>
          </a:cu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anchor="ctr"/>
          <a:lstStyle/>
          <a:p>
            <a:pPr algn="ctr" fontAlgn="auto">
              <a:spcBef>
                <a:spcPts val="0"/>
              </a:spcBef>
              <a:spcAft>
                <a:spcPts val="0"/>
              </a:spcAft>
              <a:defRPr/>
            </a:pPr>
            <a:endParaRPr lang="zh-CN" altLang="en-US">
              <a:cs typeface="+mn-ea"/>
              <a:sym typeface="+mn-lt"/>
            </a:endParaRPr>
          </a:p>
        </p:txBody>
      </p:sp>
      <p:sp>
        <p:nvSpPr>
          <p:cNvPr id="84" name="文本框 83"/>
          <p:cNvSpPr txBox="1"/>
          <p:nvPr/>
        </p:nvSpPr>
        <p:spPr>
          <a:xfrm>
            <a:off x="4009351" y="4195763"/>
            <a:ext cx="1183639" cy="838683"/>
          </a:xfrm>
          <a:prstGeom prst="rect">
            <a:avLst/>
          </a:prstGeom>
          <a:noFill/>
        </p:spPr>
        <p:txBody>
          <a:bodyPr wrap="none" lIns="68571" tIns="34286" rIns="68571" bIns="34286">
            <a:spAutoFit/>
          </a:bodyPr>
          <a:lstStyle/>
          <a:p>
            <a:pPr algn="ctr" fontAlgn="auto">
              <a:spcBef>
                <a:spcPts val="0"/>
              </a:spcBef>
              <a:spcAft>
                <a:spcPts val="0"/>
              </a:spcAft>
              <a:defRPr/>
            </a:pPr>
            <a:r>
              <a:rPr lang="en-US" altLang="zh-CN" sz="2400" dirty="0">
                <a:solidFill>
                  <a:srgbClr val="0070C0"/>
                </a:solidFill>
                <a:latin typeface="+mn-lt"/>
                <a:ea typeface="+mn-ea"/>
                <a:cs typeface="+mn-ea"/>
                <a:sym typeface="+mn-lt"/>
              </a:rPr>
              <a:t>Sample</a:t>
            </a:r>
            <a:endParaRPr lang="en-US" altLang="zh-CN" sz="2400" dirty="0">
              <a:solidFill>
                <a:srgbClr val="0070C0"/>
              </a:solidFill>
              <a:latin typeface="+mn-lt"/>
              <a:ea typeface="+mn-ea"/>
              <a:cs typeface="+mn-ea"/>
              <a:sym typeface="+mn-lt"/>
            </a:endParaRPr>
          </a:p>
          <a:p>
            <a:pPr algn="ctr" fontAlgn="auto">
              <a:spcBef>
                <a:spcPts val="0"/>
              </a:spcBef>
              <a:spcAft>
                <a:spcPts val="0"/>
              </a:spcAft>
              <a:defRPr/>
            </a:pPr>
            <a:r>
              <a:rPr lang="en-US" altLang="zh-CN" sz="2600" dirty="0">
                <a:solidFill>
                  <a:srgbClr val="00B0F0"/>
                </a:solidFill>
                <a:latin typeface="+mn-lt"/>
                <a:ea typeface="+mn-ea"/>
                <a:cs typeface="+mn-ea"/>
                <a:sym typeface="+mn-lt"/>
              </a:rPr>
              <a:t>TEXT</a:t>
            </a:r>
            <a:endParaRPr lang="zh-CN" altLang="en-US" sz="2600" dirty="0">
              <a:solidFill>
                <a:srgbClr val="00B0F0"/>
              </a:solidFill>
              <a:latin typeface="+mn-lt"/>
              <a:ea typeface="+mn-ea"/>
              <a:cs typeface="+mn-ea"/>
              <a:sym typeface="+mn-lt"/>
            </a:endParaRPr>
          </a:p>
        </p:txBody>
      </p:sp>
      <p:grpSp>
        <p:nvGrpSpPr>
          <p:cNvPr id="2" name="组合 1"/>
          <p:cNvGrpSpPr/>
          <p:nvPr/>
        </p:nvGrpSpPr>
        <p:grpSpPr>
          <a:xfrm>
            <a:off x="1640618" y="1383618"/>
            <a:ext cx="1241353" cy="1242000"/>
            <a:chOff x="1744295" y="1452799"/>
            <a:chExt cx="1319800" cy="1304100"/>
          </a:xfrm>
        </p:grpSpPr>
        <p:sp>
          <p:nvSpPr>
            <p:cNvPr id="3" name="椭圆 2"/>
            <p:cNvSpPr/>
            <p:nvPr/>
          </p:nvSpPr>
          <p:spPr>
            <a:xfrm>
              <a:off x="1744295" y="1452799"/>
              <a:ext cx="1319800" cy="1304100"/>
            </a:xfrm>
            <a:prstGeom prst="ellipse">
              <a:avLst/>
            </a:prstGeom>
            <a:solidFill>
              <a:srgbClr val="F0F0F0"/>
            </a:solidFill>
            <a:ln w="31750" cap="flat">
              <a:gradFill flip="none" rotWithShape="1">
                <a:gsLst>
                  <a:gs pos="0">
                    <a:srgbClr val="FFFFFF"/>
                  </a:gs>
                  <a:gs pos="100000">
                    <a:srgbClr val="F0F0F0"/>
                  </a:gs>
                </a:gsLst>
                <a:lin ang="2700000" scaled="1"/>
                <a:tileRect/>
              </a:gradFill>
              <a:prstDash val="solid"/>
              <a:miter lim="800000"/>
            </a:ln>
            <a:effectLst>
              <a:outerShdw blurRad="254000" dist="101600" dir="2700000" sx="102000" sy="102000" algn="tl" rotWithShape="0">
                <a:prstClr val="black">
                  <a:alpha val="30000"/>
                </a:prstClr>
              </a:outerShdw>
            </a:effectLst>
          </p:spPr>
          <p:txBody>
            <a:bodyPr lIns="72585" tIns="36293" rIns="72585" bIns="36293"/>
            <a:lstStyle/>
            <a:p>
              <a:pPr fontAlgn="auto">
                <a:spcBef>
                  <a:spcPts val="0"/>
                </a:spcBef>
                <a:spcAft>
                  <a:spcPts val="0"/>
                </a:spcAft>
                <a:defRPr/>
              </a:pPr>
              <a:endParaRPr lang="zh-CN" altLang="en-US" dirty="0">
                <a:solidFill>
                  <a:prstClr val="black"/>
                </a:solidFill>
                <a:latin typeface="+mn-lt"/>
                <a:ea typeface="+mn-ea"/>
                <a:cs typeface="+mn-ea"/>
                <a:sym typeface="+mn-lt"/>
              </a:endParaRPr>
            </a:p>
          </p:txBody>
        </p:sp>
        <p:sp>
          <p:nvSpPr>
            <p:cNvPr id="67" name="椭圆 66"/>
            <p:cNvSpPr/>
            <p:nvPr/>
          </p:nvSpPr>
          <p:spPr>
            <a:xfrm>
              <a:off x="1798584" y="1496438"/>
              <a:ext cx="1234219" cy="1217652"/>
            </a:xfrm>
            <a:prstGeom prst="ellipse">
              <a:avLst/>
            </a:prstGeom>
            <a:solidFill>
              <a:srgbClr val="0070C0"/>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r>
                <a:rPr lang="en-US" altLang="zh-CN" dirty="0">
                  <a:cs typeface="+mn-ea"/>
                  <a:sym typeface="+mn-lt"/>
                </a:rPr>
                <a:t> </a:t>
              </a:r>
              <a:endParaRPr lang="zh-CN" altLang="en-US" dirty="0">
                <a:cs typeface="+mn-ea"/>
                <a:sym typeface="+mn-lt"/>
              </a:endParaRPr>
            </a:p>
          </p:txBody>
        </p:sp>
        <p:grpSp>
          <p:nvGrpSpPr>
            <p:cNvPr id="72" name="组合 71"/>
            <p:cNvGrpSpPr>
              <a:grpSpLocks noChangeAspect="1"/>
            </p:cNvGrpSpPr>
            <p:nvPr/>
          </p:nvGrpSpPr>
          <p:grpSpPr>
            <a:xfrm>
              <a:off x="2192202" y="1629847"/>
              <a:ext cx="392879" cy="362815"/>
              <a:chOff x="2372064" y="-104775"/>
              <a:chExt cx="1655763" cy="1548279"/>
            </a:xfrm>
            <a:solidFill>
              <a:schemeClr val="bg1"/>
            </a:solidFill>
          </p:grpSpPr>
          <p:sp>
            <p:nvSpPr>
              <p:cNvPr id="73" name="Freeform 3767"/>
              <p:cNvSpPr/>
              <p:nvPr/>
            </p:nvSpPr>
            <p:spPr bwMode="auto">
              <a:xfrm>
                <a:off x="2521287" y="104773"/>
                <a:ext cx="1370011" cy="1338731"/>
              </a:xfrm>
              <a:custGeom>
                <a:avLst/>
                <a:gdLst>
                  <a:gd name="T0" fmla="*/ 231 w 431"/>
                  <a:gd name="T1" fmla="*/ 6 h 380"/>
                  <a:gd name="T2" fmla="*/ 190 w 431"/>
                  <a:gd name="T3" fmla="*/ 7 h 380"/>
                  <a:gd name="T4" fmla="*/ 20 w 431"/>
                  <a:gd name="T5" fmla="*/ 106 h 380"/>
                  <a:gd name="T6" fmla="*/ 0 w 431"/>
                  <a:gd name="T7" fmla="*/ 142 h 380"/>
                  <a:gd name="T8" fmla="*/ 0 w 431"/>
                  <a:gd name="T9" fmla="*/ 357 h 380"/>
                  <a:gd name="T10" fmla="*/ 24 w 431"/>
                  <a:gd name="T11" fmla="*/ 380 h 380"/>
                  <a:gd name="T12" fmla="*/ 124 w 431"/>
                  <a:gd name="T13" fmla="*/ 380 h 380"/>
                  <a:gd name="T14" fmla="*/ 148 w 431"/>
                  <a:gd name="T15" fmla="*/ 357 h 380"/>
                  <a:gd name="T16" fmla="*/ 148 w 431"/>
                  <a:gd name="T17" fmla="*/ 258 h 380"/>
                  <a:gd name="T18" fmla="*/ 171 w 431"/>
                  <a:gd name="T19" fmla="*/ 235 h 380"/>
                  <a:gd name="T20" fmla="*/ 260 w 431"/>
                  <a:gd name="T21" fmla="*/ 235 h 380"/>
                  <a:gd name="T22" fmla="*/ 283 w 431"/>
                  <a:gd name="T23" fmla="*/ 258 h 380"/>
                  <a:gd name="T24" fmla="*/ 283 w 431"/>
                  <a:gd name="T25" fmla="*/ 357 h 380"/>
                  <a:gd name="T26" fmla="*/ 307 w 431"/>
                  <a:gd name="T27" fmla="*/ 380 h 380"/>
                  <a:gd name="T28" fmla="*/ 407 w 431"/>
                  <a:gd name="T29" fmla="*/ 380 h 380"/>
                  <a:gd name="T30" fmla="*/ 431 w 431"/>
                  <a:gd name="T31" fmla="*/ 357 h 380"/>
                  <a:gd name="T32" fmla="*/ 431 w 431"/>
                  <a:gd name="T33" fmla="*/ 142 h 380"/>
                  <a:gd name="T34" fmla="*/ 410 w 431"/>
                  <a:gd name="T35" fmla="*/ 107 h 380"/>
                  <a:gd name="T36" fmla="*/ 231 w 431"/>
                  <a:gd name="T37" fmla="*/ 6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1" h="380">
                    <a:moveTo>
                      <a:pt x="231" y="6"/>
                    </a:moveTo>
                    <a:cubicBezTo>
                      <a:pt x="220" y="0"/>
                      <a:pt x="201" y="0"/>
                      <a:pt x="190" y="7"/>
                    </a:cubicBezTo>
                    <a:cubicBezTo>
                      <a:pt x="20" y="106"/>
                      <a:pt x="20" y="106"/>
                      <a:pt x="20" y="106"/>
                    </a:cubicBezTo>
                    <a:cubicBezTo>
                      <a:pt x="9" y="113"/>
                      <a:pt x="0" y="129"/>
                      <a:pt x="0" y="142"/>
                    </a:cubicBezTo>
                    <a:cubicBezTo>
                      <a:pt x="0" y="357"/>
                      <a:pt x="0" y="357"/>
                      <a:pt x="0" y="357"/>
                    </a:cubicBezTo>
                    <a:cubicBezTo>
                      <a:pt x="0" y="370"/>
                      <a:pt x="10" y="380"/>
                      <a:pt x="24" y="380"/>
                    </a:cubicBezTo>
                    <a:cubicBezTo>
                      <a:pt x="124" y="380"/>
                      <a:pt x="124" y="380"/>
                      <a:pt x="124" y="380"/>
                    </a:cubicBezTo>
                    <a:cubicBezTo>
                      <a:pt x="137" y="380"/>
                      <a:pt x="148" y="370"/>
                      <a:pt x="148" y="357"/>
                    </a:cubicBezTo>
                    <a:cubicBezTo>
                      <a:pt x="148" y="258"/>
                      <a:pt x="148" y="258"/>
                      <a:pt x="148" y="258"/>
                    </a:cubicBezTo>
                    <a:cubicBezTo>
                      <a:pt x="148" y="245"/>
                      <a:pt x="158" y="235"/>
                      <a:pt x="171" y="235"/>
                    </a:cubicBezTo>
                    <a:cubicBezTo>
                      <a:pt x="260" y="235"/>
                      <a:pt x="260" y="235"/>
                      <a:pt x="260" y="235"/>
                    </a:cubicBezTo>
                    <a:cubicBezTo>
                      <a:pt x="273" y="235"/>
                      <a:pt x="283" y="245"/>
                      <a:pt x="283" y="258"/>
                    </a:cubicBezTo>
                    <a:cubicBezTo>
                      <a:pt x="283" y="357"/>
                      <a:pt x="283" y="357"/>
                      <a:pt x="283" y="357"/>
                    </a:cubicBezTo>
                    <a:cubicBezTo>
                      <a:pt x="283" y="370"/>
                      <a:pt x="294" y="380"/>
                      <a:pt x="307" y="380"/>
                    </a:cubicBezTo>
                    <a:cubicBezTo>
                      <a:pt x="407" y="380"/>
                      <a:pt x="407" y="380"/>
                      <a:pt x="407" y="380"/>
                    </a:cubicBezTo>
                    <a:cubicBezTo>
                      <a:pt x="420" y="380"/>
                      <a:pt x="431" y="370"/>
                      <a:pt x="431" y="357"/>
                    </a:cubicBezTo>
                    <a:cubicBezTo>
                      <a:pt x="431" y="142"/>
                      <a:pt x="431" y="142"/>
                      <a:pt x="431" y="142"/>
                    </a:cubicBezTo>
                    <a:cubicBezTo>
                      <a:pt x="431" y="129"/>
                      <a:pt x="422" y="113"/>
                      <a:pt x="410" y="107"/>
                    </a:cubicBezTo>
                    <a:lnTo>
                      <a:pt x="231" y="6"/>
                    </a:lnTo>
                    <a:close/>
                  </a:path>
                </a:pathLst>
              </a:custGeom>
              <a:grpFill/>
              <a:ln>
                <a:noFill/>
              </a:ln>
            </p:spPr>
            <p:txBody>
              <a:bodyPr/>
              <a:lstStyle/>
              <a:p>
                <a:pPr fontAlgn="auto">
                  <a:spcBef>
                    <a:spcPts val="0"/>
                  </a:spcBef>
                  <a:spcAft>
                    <a:spcPts val="0"/>
                  </a:spcAft>
                  <a:defRPr/>
                </a:pPr>
                <a:endParaRPr lang="zh-CN" altLang="en-US">
                  <a:solidFill>
                    <a:srgbClr val="FF0000"/>
                  </a:solidFill>
                  <a:latin typeface="+mn-lt"/>
                  <a:ea typeface="+mn-ea"/>
                  <a:cs typeface="+mn-ea"/>
                  <a:sym typeface="+mn-lt"/>
                </a:endParaRPr>
              </a:p>
            </p:txBody>
          </p:sp>
          <p:sp>
            <p:nvSpPr>
              <p:cNvPr id="74" name="Freeform 3768"/>
              <p:cNvSpPr/>
              <p:nvPr/>
            </p:nvSpPr>
            <p:spPr bwMode="auto">
              <a:xfrm>
                <a:off x="2372064" y="-104775"/>
                <a:ext cx="1655763" cy="612191"/>
              </a:xfrm>
              <a:custGeom>
                <a:avLst/>
                <a:gdLst>
                  <a:gd name="T0" fmla="*/ 516 w 521"/>
                  <a:gd name="T1" fmla="*/ 165 h 174"/>
                  <a:gd name="T2" fmla="*/ 487 w 521"/>
                  <a:gd name="T3" fmla="*/ 167 h 174"/>
                  <a:gd name="T4" fmla="*/ 276 w 521"/>
                  <a:gd name="T5" fmla="*/ 45 h 174"/>
                  <a:gd name="T6" fmla="*/ 235 w 521"/>
                  <a:gd name="T7" fmla="*/ 45 h 174"/>
                  <a:gd name="T8" fmla="*/ 34 w 521"/>
                  <a:gd name="T9" fmla="*/ 167 h 174"/>
                  <a:gd name="T10" fmla="*/ 5 w 521"/>
                  <a:gd name="T11" fmla="*/ 165 h 174"/>
                  <a:gd name="T12" fmla="*/ 16 w 521"/>
                  <a:gd name="T13" fmla="*/ 138 h 174"/>
                  <a:gd name="T14" fmla="*/ 235 w 521"/>
                  <a:gd name="T15" fmla="*/ 7 h 174"/>
                  <a:gd name="T16" fmla="*/ 276 w 521"/>
                  <a:gd name="T17" fmla="*/ 6 h 174"/>
                  <a:gd name="T18" fmla="*/ 504 w 521"/>
                  <a:gd name="T19" fmla="*/ 139 h 174"/>
                  <a:gd name="T20" fmla="*/ 516 w 521"/>
                  <a:gd name="T21" fmla="*/ 165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1" h="174">
                    <a:moveTo>
                      <a:pt x="516" y="165"/>
                    </a:moveTo>
                    <a:cubicBezTo>
                      <a:pt x="512" y="173"/>
                      <a:pt x="499" y="174"/>
                      <a:pt x="487" y="167"/>
                    </a:cubicBezTo>
                    <a:cubicBezTo>
                      <a:pt x="276" y="45"/>
                      <a:pt x="276" y="45"/>
                      <a:pt x="276" y="45"/>
                    </a:cubicBezTo>
                    <a:cubicBezTo>
                      <a:pt x="265" y="38"/>
                      <a:pt x="247" y="38"/>
                      <a:pt x="235" y="45"/>
                    </a:cubicBezTo>
                    <a:cubicBezTo>
                      <a:pt x="34" y="167"/>
                      <a:pt x="34" y="167"/>
                      <a:pt x="34" y="167"/>
                    </a:cubicBezTo>
                    <a:cubicBezTo>
                      <a:pt x="22" y="174"/>
                      <a:pt x="9" y="173"/>
                      <a:pt x="5" y="165"/>
                    </a:cubicBezTo>
                    <a:cubicBezTo>
                      <a:pt x="0" y="157"/>
                      <a:pt x="5" y="145"/>
                      <a:pt x="16" y="138"/>
                    </a:cubicBezTo>
                    <a:cubicBezTo>
                      <a:pt x="235" y="7"/>
                      <a:pt x="235" y="7"/>
                      <a:pt x="235" y="7"/>
                    </a:cubicBezTo>
                    <a:cubicBezTo>
                      <a:pt x="246" y="0"/>
                      <a:pt x="265" y="0"/>
                      <a:pt x="276" y="6"/>
                    </a:cubicBezTo>
                    <a:cubicBezTo>
                      <a:pt x="504" y="139"/>
                      <a:pt x="504" y="139"/>
                      <a:pt x="504" y="139"/>
                    </a:cubicBezTo>
                    <a:cubicBezTo>
                      <a:pt x="515" y="145"/>
                      <a:pt x="521" y="157"/>
                      <a:pt x="516" y="165"/>
                    </a:cubicBezTo>
                    <a:close/>
                  </a:path>
                </a:pathLst>
              </a:custGeom>
              <a:grpFill/>
              <a:ln>
                <a:noFill/>
              </a:ln>
            </p:spPr>
            <p:txBody>
              <a:bodyPr/>
              <a:lstStyle/>
              <a:p>
                <a:pPr fontAlgn="auto">
                  <a:spcBef>
                    <a:spcPts val="0"/>
                  </a:spcBef>
                  <a:spcAft>
                    <a:spcPts val="0"/>
                  </a:spcAft>
                  <a:defRPr/>
                </a:pPr>
                <a:endParaRPr lang="zh-CN" altLang="en-US">
                  <a:solidFill>
                    <a:srgbClr val="FF0000"/>
                  </a:solidFill>
                  <a:latin typeface="+mn-lt"/>
                  <a:ea typeface="+mn-ea"/>
                  <a:cs typeface="+mn-ea"/>
                  <a:sym typeface="+mn-lt"/>
                </a:endParaRPr>
              </a:p>
            </p:txBody>
          </p:sp>
        </p:grpSp>
        <p:sp>
          <p:nvSpPr>
            <p:cNvPr id="68640" name="文本框 85"/>
            <p:cNvSpPr txBox="1">
              <a:spLocks noChangeArrowheads="1"/>
            </p:cNvSpPr>
            <p:nvPr/>
          </p:nvSpPr>
          <p:spPr bwMode="auto">
            <a:xfrm>
              <a:off x="2012911" y="2070259"/>
              <a:ext cx="851208" cy="561708"/>
            </a:xfrm>
            <a:prstGeom prst="rect">
              <a:avLst/>
            </a:prstGeom>
            <a:noFill/>
            <a:ln>
              <a:noFill/>
            </a:ln>
          </p:spPr>
          <p:txBody>
            <a:bodyPr wrap="none" lIns="72585" tIns="36293" rIns="72585" bIns="36293">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en-US" altLang="zh-CN" sz="1500" dirty="0">
                  <a:solidFill>
                    <a:schemeClr val="bg1"/>
                  </a:solidFill>
                  <a:latin typeface="+mn-lt"/>
                  <a:ea typeface="+mn-ea"/>
                  <a:cs typeface="+mn-ea"/>
                  <a:sym typeface="+mn-lt"/>
                </a:rPr>
                <a:t>Sample</a:t>
              </a:r>
              <a:endParaRPr lang="en-US" altLang="zh-CN" sz="1500" dirty="0">
                <a:solidFill>
                  <a:schemeClr val="bg1"/>
                </a:solidFill>
                <a:latin typeface="+mn-lt"/>
                <a:ea typeface="+mn-ea"/>
                <a:cs typeface="+mn-ea"/>
                <a:sym typeface="+mn-lt"/>
              </a:endParaRPr>
            </a:p>
            <a:p>
              <a:r>
                <a:rPr lang="en-US" altLang="zh-CN" sz="1500" dirty="0">
                  <a:solidFill>
                    <a:schemeClr val="bg1"/>
                  </a:solidFill>
                  <a:latin typeface="+mn-lt"/>
                  <a:ea typeface="+mn-ea"/>
                  <a:cs typeface="+mn-ea"/>
                  <a:sym typeface="+mn-lt"/>
                </a:rPr>
                <a:t>TEXT</a:t>
              </a:r>
              <a:endParaRPr lang="zh-CN" altLang="en-US" sz="1500" dirty="0">
                <a:solidFill>
                  <a:schemeClr val="bg1"/>
                </a:solidFill>
                <a:latin typeface="+mn-lt"/>
                <a:ea typeface="+mn-ea"/>
                <a:cs typeface="+mn-ea"/>
                <a:sym typeface="+mn-lt"/>
              </a:endParaRPr>
            </a:p>
          </p:txBody>
        </p:sp>
      </p:grpSp>
      <p:grpSp>
        <p:nvGrpSpPr>
          <p:cNvPr id="7" name="组合 6"/>
          <p:cNvGrpSpPr/>
          <p:nvPr/>
        </p:nvGrpSpPr>
        <p:grpSpPr>
          <a:xfrm>
            <a:off x="3150720" y="1383618"/>
            <a:ext cx="1241353" cy="1242000"/>
            <a:chOff x="3349828" y="1452799"/>
            <a:chExt cx="1319800" cy="1304100"/>
          </a:xfrm>
        </p:grpSpPr>
        <p:sp>
          <p:nvSpPr>
            <p:cNvPr id="4" name="椭圆 3"/>
            <p:cNvSpPr/>
            <p:nvPr/>
          </p:nvSpPr>
          <p:spPr>
            <a:xfrm>
              <a:off x="3349828" y="1452799"/>
              <a:ext cx="1319800" cy="1304100"/>
            </a:xfrm>
            <a:prstGeom prst="ellipse">
              <a:avLst/>
            </a:prstGeom>
            <a:solidFill>
              <a:srgbClr val="F0F0F0"/>
            </a:solidFill>
            <a:ln w="31750" cap="flat">
              <a:gradFill flip="none" rotWithShape="1">
                <a:gsLst>
                  <a:gs pos="0">
                    <a:srgbClr val="FFFFFF"/>
                  </a:gs>
                  <a:gs pos="100000">
                    <a:srgbClr val="F0F0F0"/>
                  </a:gs>
                </a:gsLst>
                <a:lin ang="2700000" scaled="1"/>
                <a:tileRect/>
              </a:gradFill>
              <a:prstDash val="solid"/>
              <a:miter lim="800000"/>
            </a:ln>
            <a:effectLst>
              <a:outerShdw blurRad="254000" dist="101600" dir="2700000" sx="102000" sy="102000" algn="tl" rotWithShape="0">
                <a:prstClr val="black">
                  <a:alpha val="30000"/>
                </a:prstClr>
              </a:outerShdw>
            </a:effectLst>
          </p:spPr>
          <p:txBody>
            <a:bodyPr lIns="72585" tIns="36293" rIns="72585" bIns="36293"/>
            <a:lstStyle/>
            <a:p>
              <a:pPr fontAlgn="auto">
                <a:spcBef>
                  <a:spcPts val="0"/>
                </a:spcBef>
                <a:spcAft>
                  <a:spcPts val="0"/>
                </a:spcAft>
                <a:defRPr/>
              </a:pPr>
              <a:endParaRPr lang="zh-CN" altLang="en-US" dirty="0">
                <a:solidFill>
                  <a:prstClr val="black"/>
                </a:solidFill>
                <a:latin typeface="+mn-lt"/>
                <a:ea typeface="+mn-ea"/>
                <a:cs typeface="+mn-ea"/>
                <a:sym typeface="+mn-lt"/>
              </a:endParaRPr>
            </a:p>
          </p:txBody>
        </p:sp>
        <p:sp>
          <p:nvSpPr>
            <p:cNvPr id="68" name="椭圆 67"/>
            <p:cNvSpPr/>
            <p:nvPr/>
          </p:nvSpPr>
          <p:spPr>
            <a:xfrm>
              <a:off x="3402180" y="1509726"/>
              <a:ext cx="1232953" cy="1217652"/>
            </a:xfrm>
            <a:prstGeom prst="ellipse">
              <a:avLst/>
            </a:prstGeom>
            <a:solidFill>
              <a:srgbClr val="00B0F0"/>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cs typeface="+mn-ea"/>
                <a:sym typeface="+mn-lt"/>
              </a:endParaRPr>
            </a:p>
          </p:txBody>
        </p:sp>
        <p:sp>
          <p:nvSpPr>
            <p:cNvPr id="68637" name="Freeform 285"/>
            <p:cNvSpPr>
              <a:spLocks noEditPoints="1"/>
            </p:cNvSpPr>
            <p:nvPr/>
          </p:nvSpPr>
          <p:spPr bwMode="auto">
            <a:xfrm>
              <a:off x="3826713" y="1616453"/>
              <a:ext cx="343049" cy="342543"/>
            </a:xfrm>
            <a:custGeom>
              <a:avLst/>
              <a:gdLst>
                <a:gd name="T0" fmla="*/ 216405 w 201"/>
                <a:gd name="T1" fmla="*/ 128875 h 203"/>
                <a:gd name="T2" fmla="*/ 124272 w 201"/>
                <a:gd name="T3" fmla="*/ 221235 h 203"/>
                <a:gd name="T4" fmla="*/ 216405 w 201"/>
                <a:gd name="T5" fmla="*/ 315743 h 203"/>
                <a:gd name="T6" fmla="*/ 308538 w 201"/>
                <a:gd name="T7" fmla="*/ 221235 h 203"/>
                <a:gd name="T8" fmla="*/ 216405 w 201"/>
                <a:gd name="T9" fmla="*/ 128875 h 203"/>
                <a:gd name="T10" fmla="*/ 385673 w 201"/>
                <a:gd name="T11" fmla="*/ 216939 h 203"/>
                <a:gd name="T12" fmla="*/ 385673 w 201"/>
                <a:gd name="T13" fmla="*/ 204052 h 203"/>
                <a:gd name="T14" fmla="*/ 430668 w 201"/>
                <a:gd name="T15" fmla="*/ 193312 h 203"/>
                <a:gd name="T16" fmla="*/ 413527 w 201"/>
                <a:gd name="T17" fmla="*/ 131023 h 203"/>
                <a:gd name="T18" fmla="*/ 368532 w 201"/>
                <a:gd name="T19" fmla="*/ 143910 h 203"/>
                <a:gd name="T20" fmla="*/ 347106 w 201"/>
                <a:gd name="T21" fmla="*/ 109543 h 203"/>
                <a:gd name="T22" fmla="*/ 377102 w 201"/>
                <a:gd name="T23" fmla="*/ 73029 h 203"/>
                <a:gd name="T24" fmla="*/ 327822 w 201"/>
                <a:gd name="T25" fmla="*/ 32219 h 203"/>
                <a:gd name="T26" fmla="*/ 297825 w 201"/>
                <a:gd name="T27" fmla="*/ 68733 h 203"/>
                <a:gd name="T28" fmla="*/ 246402 w 201"/>
                <a:gd name="T29" fmla="*/ 49402 h 203"/>
                <a:gd name="T30" fmla="*/ 246402 w 201"/>
                <a:gd name="T31" fmla="*/ 2148 h 203"/>
                <a:gd name="T32" fmla="*/ 216405 w 201"/>
                <a:gd name="T33" fmla="*/ 0 h 203"/>
                <a:gd name="T34" fmla="*/ 184266 w 201"/>
                <a:gd name="T35" fmla="*/ 2148 h 203"/>
                <a:gd name="T36" fmla="*/ 184266 w 201"/>
                <a:gd name="T37" fmla="*/ 49402 h 203"/>
                <a:gd name="T38" fmla="*/ 145699 w 201"/>
                <a:gd name="T39" fmla="*/ 62289 h 203"/>
                <a:gd name="T40" fmla="*/ 117844 w 201"/>
                <a:gd name="T41" fmla="*/ 23627 h 203"/>
                <a:gd name="T42" fmla="*/ 66421 w 201"/>
                <a:gd name="T43" fmla="*/ 60142 h 203"/>
                <a:gd name="T44" fmla="*/ 92133 w 201"/>
                <a:gd name="T45" fmla="*/ 98804 h 203"/>
                <a:gd name="T46" fmla="*/ 68564 w 201"/>
                <a:gd name="T47" fmla="*/ 128875 h 203"/>
                <a:gd name="T48" fmla="*/ 25712 w 201"/>
                <a:gd name="T49" fmla="*/ 113839 h 203"/>
                <a:gd name="T50" fmla="*/ 2143 w 201"/>
                <a:gd name="T51" fmla="*/ 173981 h 203"/>
                <a:gd name="T52" fmla="*/ 47138 w 201"/>
                <a:gd name="T53" fmla="*/ 189016 h 203"/>
                <a:gd name="T54" fmla="*/ 44995 w 201"/>
                <a:gd name="T55" fmla="*/ 216939 h 203"/>
                <a:gd name="T56" fmla="*/ 44995 w 201"/>
                <a:gd name="T57" fmla="*/ 229827 h 203"/>
                <a:gd name="T58" fmla="*/ 0 w 201"/>
                <a:gd name="T59" fmla="*/ 242714 h 203"/>
                <a:gd name="T60" fmla="*/ 14998 w 201"/>
                <a:gd name="T61" fmla="*/ 305003 h 203"/>
                <a:gd name="T62" fmla="*/ 59994 w 201"/>
                <a:gd name="T63" fmla="*/ 292116 h 203"/>
                <a:gd name="T64" fmla="*/ 83562 w 201"/>
                <a:gd name="T65" fmla="*/ 326483 h 203"/>
                <a:gd name="T66" fmla="*/ 53566 w 201"/>
                <a:gd name="T67" fmla="*/ 362997 h 203"/>
                <a:gd name="T68" fmla="*/ 100703 w 201"/>
                <a:gd name="T69" fmla="*/ 403807 h 203"/>
                <a:gd name="T70" fmla="*/ 130700 w 201"/>
                <a:gd name="T71" fmla="*/ 367293 h 203"/>
                <a:gd name="T72" fmla="*/ 184266 w 201"/>
                <a:gd name="T73" fmla="*/ 386624 h 203"/>
                <a:gd name="T74" fmla="*/ 184266 w 201"/>
                <a:gd name="T75" fmla="*/ 433878 h 203"/>
                <a:gd name="T76" fmla="*/ 216405 w 201"/>
                <a:gd name="T77" fmla="*/ 436026 h 203"/>
                <a:gd name="T78" fmla="*/ 246402 w 201"/>
                <a:gd name="T79" fmla="*/ 433878 h 203"/>
                <a:gd name="T80" fmla="*/ 246402 w 201"/>
                <a:gd name="T81" fmla="*/ 386624 h 203"/>
                <a:gd name="T82" fmla="*/ 287112 w 201"/>
                <a:gd name="T83" fmla="*/ 373737 h 203"/>
                <a:gd name="T84" fmla="*/ 312824 w 201"/>
                <a:gd name="T85" fmla="*/ 412399 h 203"/>
                <a:gd name="T86" fmla="*/ 364247 w 201"/>
                <a:gd name="T87" fmla="*/ 375884 h 203"/>
                <a:gd name="T88" fmla="*/ 338535 w 201"/>
                <a:gd name="T89" fmla="*/ 337222 h 203"/>
                <a:gd name="T90" fmla="*/ 362104 w 201"/>
                <a:gd name="T91" fmla="*/ 305003 h 203"/>
                <a:gd name="T92" fmla="*/ 407099 w 201"/>
                <a:gd name="T93" fmla="*/ 322187 h 203"/>
                <a:gd name="T94" fmla="*/ 428525 w 201"/>
                <a:gd name="T95" fmla="*/ 259897 h 203"/>
                <a:gd name="T96" fmla="*/ 383530 w 201"/>
                <a:gd name="T97" fmla="*/ 244862 h 203"/>
                <a:gd name="T98" fmla="*/ 385673 w 201"/>
                <a:gd name="T99" fmla="*/ 216939 h 203"/>
                <a:gd name="T100" fmla="*/ 216405 w 201"/>
                <a:gd name="T101" fmla="*/ 339370 h 203"/>
                <a:gd name="T102" fmla="*/ 100703 w 201"/>
                <a:gd name="T103" fmla="*/ 221235 h 203"/>
                <a:gd name="T104" fmla="*/ 216405 w 201"/>
                <a:gd name="T105" fmla="*/ 105248 h 203"/>
                <a:gd name="T106" fmla="*/ 332107 w 201"/>
                <a:gd name="T107" fmla="*/ 221235 h 203"/>
                <a:gd name="T108" fmla="*/ 216405 w 201"/>
                <a:gd name="T109" fmla="*/ 339370 h 20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01" h="203">
                  <a:moveTo>
                    <a:pt x="101" y="60"/>
                  </a:moveTo>
                  <a:cubicBezTo>
                    <a:pt x="77" y="60"/>
                    <a:pt x="58" y="80"/>
                    <a:pt x="58" y="103"/>
                  </a:cubicBezTo>
                  <a:cubicBezTo>
                    <a:pt x="58" y="127"/>
                    <a:pt x="77" y="147"/>
                    <a:pt x="101" y="147"/>
                  </a:cubicBezTo>
                  <a:cubicBezTo>
                    <a:pt x="125" y="147"/>
                    <a:pt x="144" y="127"/>
                    <a:pt x="144" y="103"/>
                  </a:cubicBezTo>
                  <a:cubicBezTo>
                    <a:pt x="144" y="80"/>
                    <a:pt x="125" y="60"/>
                    <a:pt x="101" y="60"/>
                  </a:cubicBezTo>
                  <a:close/>
                  <a:moveTo>
                    <a:pt x="180" y="101"/>
                  </a:moveTo>
                  <a:cubicBezTo>
                    <a:pt x="180" y="99"/>
                    <a:pt x="180" y="97"/>
                    <a:pt x="180" y="95"/>
                  </a:cubicBezTo>
                  <a:cubicBezTo>
                    <a:pt x="201" y="90"/>
                    <a:pt x="201" y="90"/>
                    <a:pt x="201" y="90"/>
                  </a:cubicBezTo>
                  <a:cubicBezTo>
                    <a:pt x="200" y="80"/>
                    <a:pt x="197" y="70"/>
                    <a:pt x="193" y="61"/>
                  </a:cubicBezTo>
                  <a:cubicBezTo>
                    <a:pt x="172" y="67"/>
                    <a:pt x="172" y="67"/>
                    <a:pt x="172" y="67"/>
                  </a:cubicBezTo>
                  <a:cubicBezTo>
                    <a:pt x="170" y="61"/>
                    <a:pt x="166" y="56"/>
                    <a:pt x="162" y="51"/>
                  </a:cubicBezTo>
                  <a:cubicBezTo>
                    <a:pt x="176" y="34"/>
                    <a:pt x="176" y="34"/>
                    <a:pt x="176" y="34"/>
                  </a:cubicBezTo>
                  <a:cubicBezTo>
                    <a:pt x="170" y="27"/>
                    <a:pt x="162" y="20"/>
                    <a:pt x="153" y="15"/>
                  </a:cubicBezTo>
                  <a:cubicBezTo>
                    <a:pt x="139" y="32"/>
                    <a:pt x="139" y="32"/>
                    <a:pt x="139" y="32"/>
                  </a:cubicBezTo>
                  <a:cubicBezTo>
                    <a:pt x="132" y="28"/>
                    <a:pt x="124" y="25"/>
                    <a:pt x="115" y="23"/>
                  </a:cubicBezTo>
                  <a:cubicBezTo>
                    <a:pt x="115" y="1"/>
                    <a:pt x="115" y="1"/>
                    <a:pt x="115" y="1"/>
                  </a:cubicBezTo>
                  <a:cubicBezTo>
                    <a:pt x="111" y="1"/>
                    <a:pt x="106" y="0"/>
                    <a:pt x="101" y="0"/>
                  </a:cubicBezTo>
                  <a:cubicBezTo>
                    <a:pt x="95" y="0"/>
                    <a:pt x="91" y="1"/>
                    <a:pt x="86" y="1"/>
                  </a:cubicBezTo>
                  <a:cubicBezTo>
                    <a:pt x="86" y="23"/>
                    <a:pt x="86" y="23"/>
                    <a:pt x="86" y="23"/>
                  </a:cubicBezTo>
                  <a:cubicBezTo>
                    <a:pt x="79" y="24"/>
                    <a:pt x="73" y="26"/>
                    <a:pt x="68" y="29"/>
                  </a:cubicBezTo>
                  <a:cubicBezTo>
                    <a:pt x="55" y="11"/>
                    <a:pt x="55" y="11"/>
                    <a:pt x="55" y="11"/>
                  </a:cubicBezTo>
                  <a:cubicBezTo>
                    <a:pt x="46" y="15"/>
                    <a:pt x="38" y="21"/>
                    <a:pt x="31" y="28"/>
                  </a:cubicBezTo>
                  <a:cubicBezTo>
                    <a:pt x="43" y="46"/>
                    <a:pt x="43" y="46"/>
                    <a:pt x="43" y="46"/>
                  </a:cubicBezTo>
                  <a:cubicBezTo>
                    <a:pt x="39" y="50"/>
                    <a:pt x="35" y="55"/>
                    <a:pt x="32" y="60"/>
                  </a:cubicBezTo>
                  <a:cubicBezTo>
                    <a:pt x="12" y="53"/>
                    <a:pt x="12" y="53"/>
                    <a:pt x="12" y="53"/>
                  </a:cubicBezTo>
                  <a:cubicBezTo>
                    <a:pt x="7" y="62"/>
                    <a:pt x="3" y="71"/>
                    <a:pt x="1" y="81"/>
                  </a:cubicBezTo>
                  <a:cubicBezTo>
                    <a:pt x="22" y="88"/>
                    <a:pt x="22" y="88"/>
                    <a:pt x="22" y="88"/>
                  </a:cubicBezTo>
                  <a:cubicBezTo>
                    <a:pt x="21" y="93"/>
                    <a:pt x="21" y="97"/>
                    <a:pt x="21" y="101"/>
                  </a:cubicBezTo>
                  <a:cubicBezTo>
                    <a:pt x="21" y="103"/>
                    <a:pt x="21" y="105"/>
                    <a:pt x="21" y="107"/>
                  </a:cubicBezTo>
                  <a:cubicBezTo>
                    <a:pt x="0" y="113"/>
                    <a:pt x="0" y="113"/>
                    <a:pt x="0" y="113"/>
                  </a:cubicBezTo>
                  <a:cubicBezTo>
                    <a:pt x="1" y="123"/>
                    <a:pt x="4" y="133"/>
                    <a:pt x="7" y="142"/>
                  </a:cubicBezTo>
                  <a:cubicBezTo>
                    <a:pt x="28" y="136"/>
                    <a:pt x="28" y="136"/>
                    <a:pt x="28" y="136"/>
                  </a:cubicBezTo>
                  <a:cubicBezTo>
                    <a:pt x="31" y="142"/>
                    <a:pt x="35" y="147"/>
                    <a:pt x="39" y="152"/>
                  </a:cubicBezTo>
                  <a:cubicBezTo>
                    <a:pt x="25" y="169"/>
                    <a:pt x="25" y="169"/>
                    <a:pt x="25" y="169"/>
                  </a:cubicBezTo>
                  <a:cubicBezTo>
                    <a:pt x="31" y="176"/>
                    <a:pt x="39" y="182"/>
                    <a:pt x="47" y="188"/>
                  </a:cubicBezTo>
                  <a:cubicBezTo>
                    <a:pt x="61" y="171"/>
                    <a:pt x="61" y="171"/>
                    <a:pt x="61" y="171"/>
                  </a:cubicBezTo>
                  <a:cubicBezTo>
                    <a:pt x="69" y="175"/>
                    <a:pt x="77" y="178"/>
                    <a:pt x="86" y="180"/>
                  </a:cubicBezTo>
                  <a:cubicBezTo>
                    <a:pt x="86" y="202"/>
                    <a:pt x="86" y="202"/>
                    <a:pt x="86" y="202"/>
                  </a:cubicBezTo>
                  <a:cubicBezTo>
                    <a:pt x="91" y="202"/>
                    <a:pt x="95" y="203"/>
                    <a:pt x="101" y="203"/>
                  </a:cubicBezTo>
                  <a:cubicBezTo>
                    <a:pt x="106" y="203"/>
                    <a:pt x="111" y="202"/>
                    <a:pt x="115" y="202"/>
                  </a:cubicBezTo>
                  <a:cubicBezTo>
                    <a:pt x="115" y="180"/>
                    <a:pt x="115" y="180"/>
                    <a:pt x="115" y="180"/>
                  </a:cubicBezTo>
                  <a:cubicBezTo>
                    <a:pt x="122" y="179"/>
                    <a:pt x="128" y="177"/>
                    <a:pt x="134" y="174"/>
                  </a:cubicBezTo>
                  <a:cubicBezTo>
                    <a:pt x="146" y="192"/>
                    <a:pt x="146" y="192"/>
                    <a:pt x="146" y="192"/>
                  </a:cubicBezTo>
                  <a:cubicBezTo>
                    <a:pt x="155" y="188"/>
                    <a:pt x="163" y="182"/>
                    <a:pt x="170" y="175"/>
                  </a:cubicBezTo>
                  <a:cubicBezTo>
                    <a:pt x="158" y="157"/>
                    <a:pt x="158" y="157"/>
                    <a:pt x="158" y="157"/>
                  </a:cubicBezTo>
                  <a:cubicBezTo>
                    <a:pt x="162" y="153"/>
                    <a:pt x="166" y="148"/>
                    <a:pt x="169" y="142"/>
                  </a:cubicBezTo>
                  <a:cubicBezTo>
                    <a:pt x="190" y="150"/>
                    <a:pt x="190" y="150"/>
                    <a:pt x="190" y="150"/>
                  </a:cubicBezTo>
                  <a:cubicBezTo>
                    <a:pt x="194" y="141"/>
                    <a:pt x="198" y="131"/>
                    <a:pt x="200" y="121"/>
                  </a:cubicBezTo>
                  <a:cubicBezTo>
                    <a:pt x="179" y="114"/>
                    <a:pt x="179" y="114"/>
                    <a:pt x="179" y="114"/>
                  </a:cubicBezTo>
                  <a:cubicBezTo>
                    <a:pt x="180" y="110"/>
                    <a:pt x="180" y="106"/>
                    <a:pt x="180" y="101"/>
                  </a:cubicBezTo>
                  <a:close/>
                  <a:moveTo>
                    <a:pt x="101" y="158"/>
                  </a:moveTo>
                  <a:cubicBezTo>
                    <a:pt x="71" y="158"/>
                    <a:pt x="47" y="133"/>
                    <a:pt x="47" y="103"/>
                  </a:cubicBezTo>
                  <a:cubicBezTo>
                    <a:pt x="47" y="73"/>
                    <a:pt x="71" y="49"/>
                    <a:pt x="101" y="49"/>
                  </a:cubicBezTo>
                  <a:cubicBezTo>
                    <a:pt x="131" y="49"/>
                    <a:pt x="155" y="73"/>
                    <a:pt x="155" y="103"/>
                  </a:cubicBezTo>
                  <a:cubicBezTo>
                    <a:pt x="155" y="133"/>
                    <a:pt x="131" y="158"/>
                    <a:pt x="101" y="158"/>
                  </a:cubicBezTo>
                  <a:close/>
                </a:path>
              </a:pathLst>
            </a:custGeom>
            <a:solidFill>
              <a:schemeClr val="bg1"/>
            </a:solidFill>
            <a:ln>
              <a:noFill/>
            </a:ln>
          </p:spPr>
          <p:txBody>
            <a:bodyPr lIns="72585" tIns="36293" rIns="72585" bIns="36293"/>
            <a:lstStyle/>
            <a:p>
              <a:endParaRPr lang="zh-CN" altLang="en-US">
                <a:latin typeface="+mn-lt"/>
                <a:ea typeface="+mn-ea"/>
                <a:cs typeface="+mn-ea"/>
                <a:sym typeface="+mn-lt"/>
              </a:endParaRPr>
            </a:p>
          </p:txBody>
        </p:sp>
        <p:sp>
          <p:nvSpPr>
            <p:cNvPr id="68641" name="文本框 86"/>
            <p:cNvSpPr txBox="1">
              <a:spLocks noChangeArrowheads="1"/>
            </p:cNvSpPr>
            <p:nvPr/>
          </p:nvSpPr>
          <p:spPr bwMode="auto">
            <a:xfrm>
              <a:off x="3589996" y="2070259"/>
              <a:ext cx="851208" cy="561708"/>
            </a:xfrm>
            <a:prstGeom prst="rect">
              <a:avLst/>
            </a:prstGeom>
            <a:noFill/>
            <a:ln>
              <a:noFill/>
            </a:ln>
          </p:spPr>
          <p:txBody>
            <a:bodyPr wrap="none" lIns="72585" tIns="36293" rIns="72585" bIns="36293">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en-US" altLang="zh-CN" sz="1500">
                  <a:solidFill>
                    <a:schemeClr val="bg1"/>
                  </a:solidFill>
                  <a:latin typeface="+mn-lt"/>
                  <a:ea typeface="+mn-ea"/>
                  <a:cs typeface="+mn-ea"/>
                  <a:sym typeface="+mn-lt"/>
                </a:rPr>
                <a:t>Sample</a:t>
              </a:r>
              <a:endParaRPr lang="en-US" altLang="zh-CN" sz="1500">
                <a:solidFill>
                  <a:schemeClr val="bg1"/>
                </a:solidFill>
                <a:latin typeface="+mn-lt"/>
                <a:ea typeface="+mn-ea"/>
                <a:cs typeface="+mn-ea"/>
                <a:sym typeface="+mn-lt"/>
              </a:endParaRPr>
            </a:p>
            <a:p>
              <a:r>
                <a:rPr lang="en-US" altLang="zh-CN" sz="1500">
                  <a:solidFill>
                    <a:schemeClr val="bg1"/>
                  </a:solidFill>
                  <a:latin typeface="+mn-lt"/>
                  <a:ea typeface="+mn-ea"/>
                  <a:cs typeface="+mn-ea"/>
                  <a:sym typeface="+mn-lt"/>
                </a:rPr>
                <a:t>TEXT</a:t>
              </a:r>
              <a:endParaRPr lang="zh-CN" altLang="en-US" sz="1500">
                <a:solidFill>
                  <a:schemeClr val="bg1"/>
                </a:solidFill>
                <a:latin typeface="+mn-lt"/>
                <a:ea typeface="+mn-ea"/>
                <a:cs typeface="+mn-ea"/>
                <a:sym typeface="+mn-lt"/>
              </a:endParaRPr>
            </a:p>
          </p:txBody>
        </p:sp>
      </p:grpSp>
      <p:grpSp>
        <p:nvGrpSpPr>
          <p:cNvPr id="8" name="组合 7"/>
          <p:cNvGrpSpPr/>
          <p:nvPr/>
        </p:nvGrpSpPr>
        <p:grpSpPr>
          <a:xfrm>
            <a:off x="4671097" y="1383618"/>
            <a:ext cx="1241353" cy="1242000"/>
            <a:chOff x="4966284" y="1452799"/>
            <a:chExt cx="1319800" cy="1304100"/>
          </a:xfrm>
        </p:grpSpPr>
        <p:sp>
          <p:nvSpPr>
            <p:cNvPr id="5" name="椭圆 4"/>
            <p:cNvSpPr/>
            <p:nvPr/>
          </p:nvSpPr>
          <p:spPr>
            <a:xfrm>
              <a:off x="4966284" y="1452799"/>
              <a:ext cx="1319800" cy="1304100"/>
            </a:xfrm>
            <a:prstGeom prst="ellipse">
              <a:avLst/>
            </a:prstGeom>
            <a:solidFill>
              <a:srgbClr val="F0F0F0"/>
            </a:solidFill>
            <a:ln w="31750" cap="flat">
              <a:gradFill flip="none" rotWithShape="1">
                <a:gsLst>
                  <a:gs pos="0">
                    <a:srgbClr val="FFFFFF"/>
                  </a:gs>
                  <a:gs pos="100000">
                    <a:srgbClr val="F0F0F0"/>
                  </a:gs>
                </a:gsLst>
                <a:lin ang="2700000" scaled="1"/>
                <a:tileRect/>
              </a:gradFill>
              <a:prstDash val="solid"/>
              <a:miter lim="800000"/>
            </a:ln>
            <a:effectLst>
              <a:outerShdw blurRad="254000" dist="101600" dir="2700000" sx="102000" sy="102000" algn="tl" rotWithShape="0">
                <a:prstClr val="black">
                  <a:alpha val="30000"/>
                </a:prstClr>
              </a:outerShdw>
            </a:effectLst>
          </p:spPr>
          <p:txBody>
            <a:bodyPr lIns="72585" tIns="36293" rIns="72585" bIns="36293"/>
            <a:lstStyle/>
            <a:p>
              <a:pPr fontAlgn="auto">
                <a:spcBef>
                  <a:spcPts val="0"/>
                </a:spcBef>
                <a:spcAft>
                  <a:spcPts val="0"/>
                </a:spcAft>
                <a:defRPr/>
              </a:pPr>
              <a:endParaRPr lang="zh-CN" altLang="en-US" dirty="0">
                <a:solidFill>
                  <a:prstClr val="black"/>
                </a:solidFill>
                <a:latin typeface="+mn-lt"/>
                <a:ea typeface="+mn-ea"/>
                <a:cs typeface="+mn-ea"/>
                <a:sym typeface="+mn-lt"/>
              </a:endParaRPr>
            </a:p>
          </p:txBody>
        </p:sp>
        <p:sp>
          <p:nvSpPr>
            <p:cNvPr id="69" name="椭圆 68"/>
            <p:cNvSpPr/>
            <p:nvPr/>
          </p:nvSpPr>
          <p:spPr>
            <a:xfrm>
              <a:off x="5005234" y="1502688"/>
              <a:ext cx="1234220" cy="1217652"/>
            </a:xfrm>
            <a:prstGeom prst="ellipse">
              <a:avLst/>
            </a:prstGeom>
            <a:solidFill>
              <a:srgbClr val="0070C0"/>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cs typeface="+mn-ea"/>
                <a:sym typeface="+mn-lt"/>
              </a:endParaRPr>
            </a:p>
          </p:txBody>
        </p:sp>
        <p:grpSp>
          <p:nvGrpSpPr>
            <p:cNvPr id="75" name="组合 74"/>
            <p:cNvGrpSpPr>
              <a:grpSpLocks noChangeAspect="1"/>
            </p:cNvGrpSpPr>
            <p:nvPr/>
          </p:nvGrpSpPr>
          <p:grpSpPr>
            <a:xfrm>
              <a:off x="5367231" y="1628888"/>
              <a:ext cx="423100" cy="317548"/>
              <a:chOff x="10004425" y="1971676"/>
              <a:chExt cx="1593850" cy="1211262"/>
            </a:xfrm>
            <a:solidFill>
              <a:schemeClr val="bg1"/>
            </a:solidFill>
          </p:grpSpPr>
          <p:sp>
            <p:nvSpPr>
              <p:cNvPr id="76" name="Freeform 267"/>
              <p:cNvSpPr/>
              <p:nvPr/>
            </p:nvSpPr>
            <p:spPr bwMode="auto">
              <a:xfrm>
                <a:off x="10004425" y="1971676"/>
                <a:ext cx="1535113" cy="688975"/>
              </a:xfrm>
              <a:custGeom>
                <a:avLst/>
                <a:gdLst>
                  <a:gd name="T0" fmla="*/ 480 w 967"/>
                  <a:gd name="T1" fmla="*/ 434 h 434"/>
                  <a:gd name="T2" fmla="*/ 0 w 967"/>
                  <a:gd name="T3" fmla="*/ 217 h 434"/>
                  <a:gd name="T4" fmla="*/ 492 w 967"/>
                  <a:gd name="T5" fmla="*/ 0 h 434"/>
                  <a:gd name="T6" fmla="*/ 967 w 967"/>
                  <a:gd name="T7" fmla="*/ 212 h 434"/>
                  <a:gd name="T8" fmla="*/ 480 w 967"/>
                  <a:gd name="T9" fmla="*/ 434 h 434"/>
                </a:gdLst>
                <a:ahLst/>
                <a:cxnLst>
                  <a:cxn ang="0">
                    <a:pos x="T0" y="T1"/>
                  </a:cxn>
                  <a:cxn ang="0">
                    <a:pos x="T2" y="T3"/>
                  </a:cxn>
                  <a:cxn ang="0">
                    <a:pos x="T4" y="T5"/>
                  </a:cxn>
                  <a:cxn ang="0">
                    <a:pos x="T6" y="T7"/>
                  </a:cxn>
                  <a:cxn ang="0">
                    <a:pos x="T8" y="T9"/>
                  </a:cxn>
                </a:cxnLst>
                <a:rect l="0" t="0" r="r" b="b"/>
                <a:pathLst>
                  <a:path w="967" h="434">
                    <a:moveTo>
                      <a:pt x="480" y="434"/>
                    </a:moveTo>
                    <a:lnTo>
                      <a:pt x="0" y="217"/>
                    </a:lnTo>
                    <a:lnTo>
                      <a:pt x="492" y="0"/>
                    </a:lnTo>
                    <a:lnTo>
                      <a:pt x="967" y="212"/>
                    </a:lnTo>
                    <a:lnTo>
                      <a:pt x="480" y="434"/>
                    </a:lnTo>
                    <a:close/>
                  </a:path>
                </a:pathLst>
              </a:custGeom>
              <a:grpFill/>
              <a:ln>
                <a:noFill/>
              </a:ln>
            </p:spPr>
            <p:txBody>
              <a:bodyPr/>
              <a:lstStyle/>
              <a:p>
                <a:pPr fontAlgn="auto">
                  <a:spcBef>
                    <a:spcPts val="0"/>
                  </a:spcBef>
                  <a:spcAft>
                    <a:spcPts val="0"/>
                  </a:spcAft>
                  <a:defRPr/>
                </a:pPr>
                <a:endParaRPr lang="zh-CN" altLang="en-US">
                  <a:solidFill>
                    <a:srgbClr val="FF0000"/>
                  </a:solidFill>
                  <a:latin typeface="+mn-lt"/>
                  <a:ea typeface="+mn-ea"/>
                  <a:cs typeface="+mn-ea"/>
                  <a:sym typeface="+mn-lt"/>
                </a:endParaRPr>
              </a:p>
            </p:txBody>
          </p:sp>
          <p:sp>
            <p:nvSpPr>
              <p:cNvPr id="77" name="Rectangle 268"/>
              <p:cNvSpPr>
                <a:spLocks noChangeArrowheads="1"/>
              </p:cNvSpPr>
              <p:nvPr/>
            </p:nvSpPr>
            <p:spPr bwMode="auto">
              <a:xfrm>
                <a:off x="11474450" y="2297113"/>
                <a:ext cx="46038" cy="503238"/>
              </a:xfrm>
              <a:prstGeom prst="rect">
                <a:avLst/>
              </a:prstGeom>
              <a:grpFill/>
              <a:ln>
                <a:noFill/>
              </a:ln>
            </p:spPr>
            <p:txBody>
              <a:bodyPr/>
              <a:lstStyle/>
              <a:p>
                <a:pPr fontAlgn="auto">
                  <a:spcBef>
                    <a:spcPts val="0"/>
                  </a:spcBef>
                  <a:spcAft>
                    <a:spcPts val="0"/>
                  </a:spcAft>
                  <a:defRPr/>
                </a:pPr>
                <a:endParaRPr lang="zh-CN" altLang="en-US">
                  <a:solidFill>
                    <a:srgbClr val="FF0000"/>
                  </a:solidFill>
                  <a:latin typeface="+mn-lt"/>
                  <a:ea typeface="+mn-ea"/>
                  <a:cs typeface="+mn-ea"/>
                  <a:sym typeface="+mn-lt"/>
                </a:endParaRPr>
              </a:p>
            </p:txBody>
          </p:sp>
          <p:sp>
            <p:nvSpPr>
              <p:cNvPr id="78" name="Oval 269"/>
              <p:cNvSpPr>
                <a:spLocks noChangeArrowheads="1"/>
              </p:cNvSpPr>
              <p:nvPr/>
            </p:nvSpPr>
            <p:spPr bwMode="auto">
              <a:xfrm>
                <a:off x="11422063" y="2743201"/>
                <a:ext cx="150813" cy="150813"/>
              </a:xfrm>
              <a:prstGeom prst="ellipse">
                <a:avLst/>
              </a:prstGeom>
              <a:grpFill/>
              <a:ln>
                <a:noFill/>
              </a:ln>
            </p:spPr>
            <p:txBody>
              <a:bodyPr/>
              <a:lstStyle/>
              <a:p>
                <a:pPr fontAlgn="auto">
                  <a:spcBef>
                    <a:spcPts val="0"/>
                  </a:spcBef>
                  <a:spcAft>
                    <a:spcPts val="0"/>
                  </a:spcAft>
                  <a:defRPr/>
                </a:pPr>
                <a:endParaRPr lang="zh-CN" altLang="en-US">
                  <a:solidFill>
                    <a:srgbClr val="FF0000"/>
                  </a:solidFill>
                  <a:latin typeface="+mn-lt"/>
                  <a:ea typeface="+mn-ea"/>
                  <a:cs typeface="+mn-ea"/>
                  <a:sym typeface="+mn-lt"/>
                </a:endParaRPr>
              </a:p>
            </p:txBody>
          </p:sp>
          <p:sp>
            <p:nvSpPr>
              <p:cNvPr id="79" name="Freeform 270"/>
              <p:cNvSpPr/>
              <p:nvPr/>
            </p:nvSpPr>
            <p:spPr bwMode="auto">
              <a:xfrm>
                <a:off x="11404600" y="2822576"/>
                <a:ext cx="107950" cy="336550"/>
              </a:xfrm>
              <a:custGeom>
                <a:avLst/>
                <a:gdLst>
                  <a:gd name="T0" fmla="*/ 16 w 29"/>
                  <a:gd name="T1" fmla="*/ 5 h 90"/>
                  <a:gd name="T2" fmla="*/ 6 w 29"/>
                  <a:gd name="T3" fmla="*/ 90 h 90"/>
                  <a:gd name="T4" fmla="*/ 29 w 29"/>
                  <a:gd name="T5" fmla="*/ 90 h 90"/>
                  <a:gd name="T6" fmla="*/ 29 w 29"/>
                  <a:gd name="T7" fmla="*/ 0 h 90"/>
                  <a:gd name="T8" fmla="*/ 16 w 29"/>
                  <a:gd name="T9" fmla="*/ 5 h 90"/>
                </a:gdLst>
                <a:ahLst/>
                <a:cxnLst>
                  <a:cxn ang="0">
                    <a:pos x="T0" y="T1"/>
                  </a:cxn>
                  <a:cxn ang="0">
                    <a:pos x="T2" y="T3"/>
                  </a:cxn>
                  <a:cxn ang="0">
                    <a:pos x="T4" y="T5"/>
                  </a:cxn>
                  <a:cxn ang="0">
                    <a:pos x="T6" y="T7"/>
                  </a:cxn>
                  <a:cxn ang="0">
                    <a:pos x="T8" y="T9"/>
                  </a:cxn>
                </a:cxnLst>
                <a:rect l="0" t="0" r="r" b="b"/>
                <a:pathLst>
                  <a:path w="29" h="90">
                    <a:moveTo>
                      <a:pt x="16" y="5"/>
                    </a:moveTo>
                    <a:cubicBezTo>
                      <a:pt x="16" y="5"/>
                      <a:pt x="0" y="39"/>
                      <a:pt x="6" y="90"/>
                    </a:cubicBezTo>
                    <a:cubicBezTo>
                      <a:pt x="29" y="90"/>
                      <a:pt x="29" y="90"/>
                      <a:pt x="29" y="90"/>
                    </a:cubicBezTo>
                    <a:cubicBezTo>
                      <a:pt x="29" y="0"/>
                      <a:pt x="29" y="0"/>
                      <a:pt x="29" y="0"/>
                    </a:cubicBezTo>
                    <a:cubicBezTo>
                      <a:pt x="29" y="0"/>
                      <a:pt x="16" y="8"/>
                      <a:pt x="16" y="5"/>
                    </a:cubicBezTo>
                    <a:close/>
                  </a:path>
                </a:pathLst>
              </a:custGeom>
              <a:grpFill/>
              <a:ln>
                <a:noFill/>
              </a:ln>
            </p:spPr>
            <p:txBody>
              <a:bodyPr/>
              <a:lstStyle/>
              <a:p>
                <a:pPr fontAlgn="auto">
                  <a:spcBef>
                    <a:spcPts val="0"/>
                  </a:spcBef>
                  <a:spcAft>
                    <a:spcPts val="0"/>
                  </a:spcAft>
                  <a:defRPr/>
                </a:pPr>
                <a:endParaRPr lang="zh-CN" altLang="en-US">
                  <a:solidFill>
                    <a:srgbClr val="FF0000"/>
                  </a:solidFill>
                  <a:latin typeface="+mn-lt"/>
                  <a:ea typeface="+mn-ea"/>
                  <a:cs typeface="+mn-ea"/>
                  <a:sym typeface="+mn-lt"/>
                </a:endParaRPr>
              </a:p>
            </p:txBody>
          </p:sp>
          <p:sp>
            <p:nvSpPr>
              <p:cNvPr id="80" name="Freeform 271"/>
              <p:cNvSpPr/>
              <p:nvPr/>
            </p:nvSpPr>
            <p:spPr bwMode="auto">
              <a:xfrm>
                <a:off x="11490325" y="2822576"/>
                <a:ext cx="107950" cy="336550"/>
              </a:xfrm>
              <a:custGeom>
                <a:avLst/>
                <a:gdLst>
                  <a:gd name="T0" fmla="*/ 13 w 29"/>
                  <a:gd name="T1" fmla="*/ 5 h 90"/>
                  <a:gd name="T2" fmla="*/ 23 w 29"/>
                  <a:gd name="T3" fmla="*/ 90 h 90"/>
                  <a:gd name="T4" fmla="*/ 0 w 29"/>
                  <a:gd name="T5" fmla="*/ 90 h 90"/>
                  <a:gd name="T6" fmla="*/ 0 w 29"/>
                  <a:gd name="T7" fmla="*/ 0 h 90"/>
                  <a:gd name="T8" fmla="*/ 13 w 29"/>
                  <a:gd name="T9" fmla="*/ 5 h 90"/>
                </a:gdLst>
                <a:ahLst/>
                <a:cxnLst>
                  <a:cxn ang="0">
                    <a:pos x="T0" y="T1"/>
                  </a:cxn>
                  <a:cxn ang="0">
                    <a:pos x="T2" y="T3"/>
                  </a:cxn>
                  <a:cxn ang="0">
                    <a:pos x="T4" y="T5"/>
                  </a:cxn>
                  <a:cxn ang="0">
                    <a:pos x="T6" y="T7"/>
                  </a:cxn>
                  <a:cxn ang="0">
                    <a:pos x="T8" y="T9"/>
                  </a:cxn>
                </a:cxnLst>
                <a:rect l="0" t="0" r="r" b="b"/>
                <a:pathLst>
                  <a:path w="29" h="90">
                    <a:moveTo>
                      <a:pt x="13" y="5"/>
                    </a:moveTo>
                    <a:cubicBezTo>
                      <a:pt x="13" y="5"/>
                      <a:pt x="29" y="39"/>
                      <a:pt x="23" y="90"/>
                    </a:cubicBezTo>
                    <a:cubicBezTo>
                      <a:pt x="0" y="90"/>
                      <a:pt x="0" y="90"/>
                      <a:pt x="0" y="90"/>
                    </a:cubicBezTo>
                    <a:cubicBezTo>
                      <a:pt x="0" y="0"/>
                      <a:pt x="0" y="0"/>
                      <a:pt x="0" y="0"/>
                    </a:cubicBezTo>
                    <a:cubicBezTo>
                      <a:pt x="0" y="0"/>
                      <a:pt x="13" y="8"/>
                      <a:pt x="13" y="5"/>
                    </a:cubicBezTo>
                    <a:close/>
                  </a:path>
                </a:pathLst>
              </a:custGeom>
              <a:grpFill/>
              <a:ln>
                <a:noFill/>
              </a:ln>
            </p:spPr>
            <p:txBody>
              <a:bodyPr/>
              <a:lstStyle/>
              <a:p>
                <a:pPr fontAlgn="auto">
                  <a:spcBef>
                    <a:spcPts val="0"/>
                  </a:spcBef>
                  <a:spcAft>
                    <a:spcPts val="0"/>
                  </a:spcAft>
                  <a:defRPr/>
                </a:pPr>
                <a:endParaRPr lang="zh-CN" altLang="en-US">
                  <a:solidFill>
                    <a:srgbClr val="FF0000"/>
                  </a:solidFill>
                  <a:latin typeface="+mn-lt"/>
                  <a:ea typeface="+mn-ea"/>
                  <a:cs typeface="+mn-ea"/>
                  <a:sym typeface="+mn-lt"/>
                </a:endParaRPr>
              </a:p>
            </p:txBody>
          </p:sp>
          <p:sp>
            <p:nvSpPr>
              <p:cNvPr id="81" name="Freeform 272"/>
              <p:cNvSpPr/>
              <p:nvPr/>
            </p:nvSpPr>
            <p:spPr bwMode="auto">
              <a:xfrm>
                <a:off x="10309225" y="2522538"/>
                <a:ext cx="889000" cy="660400"/>
              </a:xfrm>
              <a:custGeom>
                <a:avLst/>
                <a:gdLst>
                  <a:gd name="T0" fmla="*/ 237 w 237"/>
                  <a:gd name="T1" fmla="*/ 0 h 176"/>
                  <a:gd name="T2" fmla="*/ 118 w 237"/>
                  <a:gd name="T3" fmla="*/ 55 h 176"/>
                  <a:gd name="T4" fmla="*/ 0 w 237"/>
                  <a:gd name="T5" fmla="*/ 0 h 176"/>
                  <a:gd name="T6" fmla="*/ 0 w 237"/>
                  <a:gd name="T7" fmla="*/ 136 h 176"/>
                  <a:gd name="T8" fmla="*/ 115 w 237"/>
                  <a:gd name="T9" fmla="*/ 176 h 176"/>
                  <a:gd name="T10" fmla="*/ 115 w 237"/>
                  <a:gd name="T11" fmla="*/ 176 h 176"/>
                  <a:gd name="T12" fmla="*/ 118 w 237"/>
                  <a:gd name="T13" fmla="*/ 176 h 176"/>
                  <a:gd name="T14" fmla="*/ 122 w 237"/>
                  <a:gd name="T15" fmla="*/ 176 h 176"/>
                  <a:gd name="T16" fmla="*/ 122 w 237"/>
                  <a:gd name="T17" fmla="*/ 176 h 176"/>
                  <a:gd name="T18" fmla="*/ 237 w 237"/>
                  <a:gd name="T19" fmla="*/ 136 h 176"/>
                  <a:gd name="T20" fmla="*/ 237 w 237"/>
                  <a:gd name="T21" fmla="*/ 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7" h="176">
                    <a:moveTo>
                      <a:pt x="237" y="0"/>
                    </a:moveTo>
                    <a:cubicBezTo>
                      <a:pt x="237" y="1"/>
                      <a:pt x="138" y="47"/>
                      <a:pt x="118" y="55"/>
                    </a:cubicBezTo>
                    <a:cubicBezTo>
                      <a:pt x="99" y="47"/>
                      <a:pt x="0" y="1"/>
                      <a:pt x="0" y="0"/>
                    </a:cubicBezTo>
                    <a:cubicBezTo>
                      <a:pt x="0" y="136"/>
                      <a:pt x="0" y="136"/>
                      <a:pt x="0" y="136"/>
                    </a:cubicBezTo>
                    <a:cubicBezTo>
                      <a:pt x="32" y="170"/>
                      <a:pt x="95" y="175"/>
                      <a:pt x="115" y="176"/>
                    </a:cubicBezTo>
                    <a:cubicBezTo>
                      <a:pt x="115" y="176"/>
                      <a:pt x="115" y="176"/>
                      <a:pt x="115" y="176"/>
                    </a:cubicBezTo>
                    <a:cubicBezTo>
                      <a:pt x="115" y="176"/>
                      <a:pt x="116" y="176"/>
                      <a:pt x="118" y="176"/>
                    </a:cubicBezTo>
                    <a:cubicBezTo>
                      <a:pt x="121" y="176"/>
                      <a:pt x="122" y="176"/>
                      <a:pt x="122" y="176"/>
                    </a:cubicBezTo>
                    <a:cubicBezTo>
                      <a:pt x="122" y="176"/>
                      <a:pt x="122" y="176"/>
                      <a:pt x="122" y="176"/>
                    </a:cubicBezTo>
                    <a:cubicBezTo>
                      <a:pt x="142" y="175"/>
                      <a:pt x="205" y="170"/>
                      <a:pt x="237" y="136"/>
                    </a:cubicBezTo>
                    <a:lnTo>
                      <a:pt x="237" y="0"/>
                    </a:lnTo>
                    <a:close/>
                  </a:path>
                </a:pathLst>
              </a:custGeom>
              <a:grpFill/>
              <a:ln>
                <a:noFill/>
              </a:ln>
            </p:spPr>
            <p:txBody>
              <a:bodyPr/>
              <a:lstStyle/>
              <a:p>
                <a:pPr fontAlgn="auto">
                  <a:spcBef>
                    <a:spcPts val="0"/>
                  </a:spcBef>
                  <a:spcAft>
                    <a:spcPts val="0"/>
                  </a:spcAft>
                  <a:defRPr/>
                </a:pPr>
                <a:endParaRPr lang="zh-CN" altLang="en-US">
                  <a:solidFill>
                    <a:srgbClr val="FF0000"/>
                  </a:solidFill>
                  <a:latin typeface="+mn-lt"/>
                  <a:ea typeface="+mn-ea"/>
                  <a:cs typeface="+mn-ea"/>
                  <a:sym typeface="+mn-lt"/>
                </a:endParaRPr>
              </a:p>
            </p:txBody>
          </p:sp>
        </p:grpSp>
        <p:sp>
          <p:nvSpPr>
            <p:cNvPr id="68642" name="文本框 87"/>
            <p:cNvSpPr txBox="1">
              <a:spLocks noChangeArrowheads="1"/>
            </p:cNvSpPr>
            <p:nvPr/>
          </p:nvSpPr>
          <p:spPr bwMode="auto">
            <a:xfrm>
              <a:off x="5222963" y="2070259"/>
              <a:ext cx="851208" cy="561708"/>
            </a:xfrm>
            <a:prstGeom prst="rect">
              <a:avLst/>
            </a:prstGeom>
            <a:noFill/>
            <a:ln>
              <a:noFill/>
            </a:ln>
          </p:spPr>
          <p:txBody>
            <a:bodyPr wrap="none" lIns="72585" tIns="36293" rIns="72585" bIns="36293">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en-US" altLang="zh-CN" sz="1500">
                  <a:solidFill>
                    <a:schemeClr val="bg1"/>
                  </a:solidFill>
                  <a:latin typeface="+mn-lt"/>
                  <a:ea typeface="+mn-ea"/>
                  <a:cs typeface="+mn-ea"/>
                  <a:sym typeface="+mn-lt"/>
                </a:rPr>
                <a:t>Sample</a:t>
              </a:r>
              <a:endParaRPr lang="en-US" altLang="zh-CN" sz="1500">
                <a:solidFill>
                  <a:schemeClr val="bg1"/>
                </a:solidFill>
                <a:latin typeface="+mn-lt"/>
                <a:ea typeface="+mn-ea"/>
                <a:cs typeface="+mn-ea"/>
                <a:sym typeface="+mn-lt"/>
              </a:endParaRPr>
            </a:p>
            <a:p>
              <a:r>
                <a:rPr lang="en-US" altLang="zh-CN" sz="1500">
                  <a:solidFill>
                    <a:schemeClr val="bg1"/>
                  </a:solidFill>
                  <a:latin typeface="+mn-lt"/>
                  <a:ea typeface="+mn-ea"/>
                  <a:cs typeface="+mn-ea"/>
                  <a:sym typeface="+mn-lt"/>
                </a:rPr>
                <a:t>TEXT</a:t>
              </a:r>
              <a:endParaRPr lang="zh-CN" altLang="en-US" sz="1500">
                <a:solidFill>
                  <a:schemeClr val="bg1"/>
                </a:solidFill>
                <a:latin typeface="+mn-lt"/>
                <a:ea typeface="+mn-ea"/>
                <a:cs typeface="+mn-ea"/>
                <a:sym typeface="+mn-lt"/>
              </a:endParaRPr>
            </a:p>
          </p:txBody>
        </p:sp>
      </p:grpSp>
      <p:grpSp>
        <p:nvGrpSpPr>
          <p:cNvPr id="9" name="组合 8"/>
          <p:cNvGrpSpPr/>
          <p:nvPr/>
        </p:nvGrpSpPr>
        <p:grpSpPr>
          <a:xfrm>
            <a:off x="6191474" y="1383618"/>
            <a:ext cx="1241353" cy="1242000"/>
            <a:chOff x="6582741" y="1452799"/>
            <a:chExt cx="1319800" cy="1304100"/>
          </a:xfrm>
        </p:grpSpPr>
        <p:sp>
          <p:nvSpPr>
            <p:cNvPr id="6" name="椭圆 5"/>
            <p:cNvSpPr/>
            <p:nvPr/>
          </p:nvSpPr>
          <p:spPr>
            <a:xfrm>
              <a:off x="6582741" y="1452799"/>
              <a:ext cx="1319800" cy="1304100"/>
            </a:xfrm>
            <a:prstGeom prst="ellipse">
              <a:avLst/>
            </a:prstGeom>
            <a:solidFill>
              <a:srgbClr val="F0F0F0"/>
            </a:solidFill>
            <a:ln w="31750" cap="flat">
              <a:gradFill flip="none" rotWithShape="1">
                <a:gsLst>
                  <a:gs pos="0">
                    <a:srgbClr val="FFFFFF"/>
                  </a:gs>
                  <a:gs pos="100000">
                    <a:srgbClr val="F0F0F0"/>
                  </a:gs>
                </a:gsLst>
                <a:lin ang="2700000" scaled="1"/>
                <a:tileRect/>
              </a:gradFill>
              <a:prstDash val="solid"/>
              <a:miter lim="800000"/>
            </a:ln>
            <a:effectLst>
              <a:outerShdw blurRad="254000" dist="101600" dir="2700000" sx="102000" sy="102000" algn="tl" rotWithShape="0">
                <a:prstClr val="black">
                  <a:alpha val="30000"/>
                </a:prstClr>
              </a:outerShdw>
            </a:effectLst>
          </p:spPr>
          <p:txBody>
            <a:bodyPr lIns="72585" tIns="36293" rIns="72585" bIns="36293"/>
            <a:lstStyle/>
            <a:p>
              <a:pPr fontAlgn="auto">
                <a:spcBef>
                  <a:spcPts val="0"/>
                </a:spcBef>
                <a:spcAft>
                  <a:spcPts val="0"/>
                </a:spcAft>
                <a:defRPr/>
              </a:pPr>
              <a:endParaRPr lang="zh-CN" altLang="en-US" dirty="0">
                <a:solidFill>
                  <a:prstClr val="black"/>
                </a:solidFill>
                <a:latin typeface="+mn-lt"/>
                <a:ea typeface="+mn-ea"/>
                <a:cs typeface="+mn-ea"/>
                <a:sym typeface="+mn-lt"/>
              </a:endParaRPr>
            </a:p>
          </p:txBody>
        </p:sp>
        <p:sp>
          <p:nvSpPr>
            <p:cNvPr id="70" name="椭圆 69"/>
            <p:cNvSpPr/>
            <p:nvPr/>
          </p:nvSpPr>
          <p:spPr>
            <a:xfrm>
              <a:off x="6625542" y="1496438"/>
              <a:ext cx="1234220" cy="1217652"/>
            </a:xfrm>
            <a:prstGeom prst="ellipse">
              <a:avLst/>
            </a:prstGeom>
            <a:solidFill>
              <a:srgbClr val="00B0F0"/>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cs typeface="+mn-ea"/>
                <a:sym typeface="+mn-lt"/>
              </a:endParaRPr>
            </a:p>
          </p:txBody>
        </p:sp>
        <p:sp>
          <p:nvSpPr>
            <p:cNvPr id="68634" name="Freeform 266"/>
            <p:cNvSpPr>
              <a:spLocks noChangeAspect="1" noEditPoints="1"/>
            </p:cNvSpPr>
            <p:nvPr/>
          </p:nvSpPr>
          <p:spPr bwMode="auto">
            <a:xfrm>
              <a:off x="7078722" y="1572697"/>
              <a:ext cx="327860" cy="355044"/>
            </a:xfrm>
            <a:custGeom>
              <a:avLst/>
              <a:gdLst>
                <a:gd name="T0" fmla="*/ 139650 w 183"/>
                <a:gd name="T1" fmla="*/ 49677 h 200"/>
                <a:gd name="T2" fmla="*/ 81087 w 183"/>
                <a:gd name="T3" fmla="*/ 24839 h 200"/>
                <a:gd name="T4" fmla="*/ 0 w 183"/>
                <a:gd name="T5" fmla="*/ 108386 h 200"/>
                <a:gd name="T6" fmla="*/ 20272 w 183"/>
                <a:gd name="T7" fmla="*/ 164838 h 200"/>
                <a:gd name="T8" fmla="*/ 139650 w 183"/>
                <a:gd name="T9" fmla="*/ 49677 h 200"/>
                <a:gd name="T10" fmla="*/ 331107 w 183"/>
                <a:gd name="T11" fmla="*/ 24839 h 200"/>
                <a:gd name="T12" fmla="*/ 268039 w 183"/>
                <a:gd name="T13" fmla="*/ 51935 h 200"/>
                <a:gd name="T14" fmla="*/ 382912 w 183"/>
                <a:gd name="T15" fmla="*/ 171612 h 200"/>
                <a:gd name="T16" fmla="*/ 412194 w 183"/>
                <a:gd name="T17" fmla="*/ 108386 h 200"/>
                <a:gd name="T18" fmla="*/ 331107 w 183"/>
                <a:gd name="T19" fmla="*/ 24839 h 200"/>
                <a:gd name="T20" fmla="*/ 380660 w 183"/>
                <a:gd name="T21" fmla="*/ 232579 h 200"/>
                <a:gd name="T22" fmla="*/ 216233 w 183"/>
                <a:gd name="T23" fmla="*/ 51935 h 200"/>
                <a:gd name="T24" fmla="*/ 216233 w 183"/>
                <a:gd name="T25" fmla="*/ 13548 h 200"/>
                <a:gd name="T26" fmla="*/ 220738 w 183"/>
                <a:gd name="T27" fmla="*/ 13548 h 200"/>
                <a:gd name="T28" fmla="*/ 229747 w 183"/>
                <a:gd name="T29" fmla="*/ 6774 h 200"/>
                <a:gd name="T30" fmla="*/ 220738 w 183"/>
                <a:gd name="T31" fmla="*/ 0 h 200"/>
                <a:gd name="T32" fmla="*/ 182447 w 183"/>
                <a:gd name="T33" fmla="*/ 0 h 200"/>
                <a:gd name="T34" fmla="*/ 175689 w 183"/>
                <a:gd name="T35" fmla="*/ 6774 h 200"/>
                <a:gd name="T36" fmla="*/ 182447 w 183"/>
                <a:gd name="T37" fmla="*/ 13548 h 200"/>
                <a:gd name="T38" fmla="*/ 189204 w 183"/>
                <a:gd name="T39" fmla="*/ 13548 h 200"/>
                <a:gd name="T40" fmla="*/ 189204 w 183"/>
                <a:gd name="T41" fmla="*/ 51935 h 200"/>
                <a:gd name="T42" fmla="*/ 20272 w 183"/>
                <a:gd name="T43" fmla="*/ 232579 h 200"/>
                <a:gd name="T44" fmla="*/ 85592 w 183"/>
                <a:gd name="T45" fmla="*/ 370320 h 200"/>
                <a:gd name="T46" fmla="*/ 65320 w 183"/>
                <a:gd name="T47" fmla="*/ 429030 h 200"/>
                <a:gd name="T48" fmla="*/ 74330 w 183"/>
                <a:gd name="T49" fmla="*/ 447094 h 200"/>
                <a:gd name="T50" fmla="*/ 78835 w 183"/>
                <a:gd name="T51" fmla="*/ 449352 h 200"/>
                <a:gd name="T52" fmla="*/ 96854 w 183"/>
                <a:gd name="T53" fmla="*/ 442578 h 200"/>
                <a:gd name="T54" fmla="*/ 119379 w 183"/>
                <a:gd name="T55" fmla="*/ 392901 h 200"/>
                <a:gd name="T56" fmla="*/ 200466 w 183"/>
                <a:gd name="T57" fmla="*/ 413223 h 200"/>
                <a:gd name="T58" fmla="*/ 281553 w 183"/>
                <a:gd name="T59" fmla="*/ 392901 h 200"/>
                <a:gd name="T60" fmla="*/ 306330 w 183"/>
                <a:gd name="T61" fmla="*/ 442578 h 200"/>
                <a:gd name="T62" fmla="*/ 324349 w 183"/>
                <a:gd name="T63" fmla="*/ 449352 h 200"/>
                <a:gd name="T64" fmla="*/ 328854 w 183"/>
                <a:gd name="T65" fmla="*/ 447094 h 200"/>
                <a:gd name="T66" fmla="*/ 335612 w 183"/>
                <a:gd name="T67" fmla="*/ 429030 h 200"/>
                <a:gd name="T68" fmla="*/ 317592 w 183"/>
                <a:gd name="T69" fmla="*/ 370320 h 200"/>
                <a:gd name="T70" fmla="*/ 380660 w 183"/>
                <a:gd name="T71" fmla="*/ 232579 h 200"/>
                <a:gd name="T72" fmla="*/ 200466 w 183"/>
                <a:gd name="T73" fmla="*/ 377094 h 200"/>
                <a:gd name="T74" fmla="*/ 56311 w 183"/>
                <a:gd name="T75" fmla="*/ 232579 h 200"/>
                <a:gd name="T76" fmla="*/ 200466 w 183"/>
                <a:gd name="T77" fmla="*/ 88064 h 200"/>
                <a:gd name="T78" fmla="*/ 344621 w 183"/>
                <a:gd name="T79" fmla="*/ 232579 h 200"/>
                <a:gd name="T80" fmla="*/ 200466 w 183"/>
                <a:gd name="T81" fmla="*/ 377094 h 200"/>
                <a:gd name="T82" fmla="*/ 218485 w 183"/>
                <a:gd name="T83" fmla="*/ 250644 h 200"/>
                <a:gd name="T84" fmla="*/ 225243 w 183"/>
                <a:gd name="T85" fmla="*/ 232579 h 200"/>
                <a:gd name="T86" fmla="*/ 204971 w 183"/>
                <a:gd name="T87" fmla="*/ 207741 h 200"/>
                <a:gd name="T88" fmla="*/ 204971 w 183"/>
                <a:gd name="T89" fmla="*/ 124193 h 200"/>
                <a:gd name="T90" fmla="*/ 200466 w 183"/>
                <a:gd name="T91" fmla="*/ 119677 h 200"/>
                <a:gd name="T92" fmla="*/ 195961 w 183"/>
                <a:gd name="T93" fmla="*/ 124193 h 200"/>
                <a:gd name="T94" fmla="*/ 195961 w 183"/>
                <a:gd name="T95" fmla="*/ 207741 h 200"/>
                <a:gd name="T96" fmla="*/ 175689 w 183"/>
                <a:gd name="T97" fmla="*/ 232579 h 200"/>
                <a:gd name="T98" fmla="*/ 200466 w 183"/>
                <a:gd name="T99" fmla="*/ 257418 h 200"/>
                <a:gd name="T100" fmla="*/ 209476 w 183"/>
                <a:gd name="T101" fmla="*/ 255160 h 200"/>
                <a:gd name="T102" fmla="*/ 234252 w 183"/>
                <a:gd name="T103" fmla="*/ 295805 h 200"/>
                <a:gd name="T104" fmla="*/ 241010 w 183"/>
                <a:gd name="T105" fmla="*/ 298063 h 200"/>
                <a:gd name="T106" fmla="*/ 243262 w 183"/>
                <a:gd name="T107" fmla="*/ 291288 h 200"/>
                <a:gd name="T108" fmla="*/ 218485 w 183"/>
                <a:gd name="T109" fmla="*/ 250644 h 2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83" h="200">
                  <a:moveTo>
                    <a:pt x="62" y="22"/>
                  </a:moveTo>
                  <a:cubicBezTo>
                    <a:pt x="56" y="15"/>
                    <a:pt x="46" y="11"/>
                    <a:pt x="36" y="11"/>
                  </a:cubicBezTo>
                  <a:cubicBezTo>
                    <a:pt x="16" y="11"/>
                    <a:pt x="0" y="28"/>
                    <a:pt x="0" y="48"/>
                  </a:cubicBezTo>
                  <a:cubicBezTo>
                    <a:pt x="0" y="57"/>
                    <a:pt x="3" y="66"/>
                    <a:pt x="9" y="73"/>
                  </a:cubicBezTo>
                  <a:cubicBezTo>
                    <a:pt x="18" y="49"/>
                    <a:pt x="38" y="30"/>
                    <a:pt x="62" y="22"/>
                  </a:cubicBezTo>
                  <a:close/>
                  <a:moveTo>
                    <a:pt x="147" y="11"/>
                  </a:moveTo>
                  <a:cubicBezTo>
                    <a:pt x="136" y="11"/>
                    <a:pt x="126" y="16"/>
                    <a:pt x="119" y="23"/>
                  </a:cubicBezTo>
                  <a:cubicBezTo>
                    <a:pt x="143" y="32"/>
                    <a:pt x="162" y="52"/>
                    <a:pt x="170" y="76"/>
                  </a:cubicBezTo>
                  <a:cubicBezTo>
                    <a:pt x="178" y="69"/>
                    <a:pt x="183" y="59"/>
                    <a:pt x="183" y="48"/>
                  </a:cubicBezTo>
                  <a:cubicBezTo>
                    <a:pt x="183" y="28"/>
                    <a:pt x="167" y="11"/>
                    <a:pt x="147" y="11"/>
                  </a:cubicBezTo>
                  <a:close/>
                  <a:moveTo>
                    <a:pt x="169" y="103"/>
                  </a:moveTo>
                  <a:cubicBezTo>
                    <a:pt x="169" y="61"/>
                    <a:pt x="137" y="26"/>
                    <a:pt x="96" y="23"/>
                  </a:cubicBezTo>
                  <a:cubicBezTo>
                    <a:pt x="96" y="6"/>
                    <a:pt x="96" y="6"/>
                    <a:pt x="96" y="6"/>
                  </a:cubicBezTo>
                  <a:cubicBezTo>
                    <a:pt x="98" y="6"/>
                    <a:pt x="98" y="6"/>
                    <a:pt x="98" y="6"/>
                  </a:cubicBezTo>
                  <a:cubicBezTo>
                    <a:pt x="100" y="6"/>
                    <a:pt x="102" y="5"/>
                    <a:pt x="102" y="3"/>
                  </a:cubicBezTo>
                  <a:cubicBezTo>
                    <a:pt x="102" y="1"/>
                    <a:pt x="100" y="0"/>
                    <a:pt x="98" y="0"/>
                  </a:cubicBezTo>
                  <a:cubicBezTo>
                    <a:pt x="81" y="0"/>
                    <a:pt x="81" y="0"/>
                    <a:pt x="81" y="0"/>
                  </a:cubicBezTo>
                  <a:cubicBezTo>
                    <a:pt x="80" y="0"/>
                    <a:pt x="78" y="1"/>
                    <a:pt x="78" y="3"/>
                  </a:cubicBezTo>
                  <a:cubicBezTo>
                    <a:pt x="78" y="5"/>
                    <a:pt x="80" y="6"/>
                    <a:pt x="81" y="6"/>
                  </a:cubicBezTo>
                  <a:cubicBezTo>
                    <a:pt x="84" y="6"/>
                    <a:pt x="84" y="6"/>
                    <a:pt x="84" y="6"/>
                  </a:cubicBezTo>
                  <a:cubicBezTo>
                    <a:pt x="84" y="23"/>
                    <a:pt x="84" y="23"/>
                    <a:pt x="84" y="23"/>
                  </a:cubicBezTo>
                  <a:cubicBezTo>
                    <a:pt x="42" y="25"/>
                    <a:pt x="9" y="60"/>
                    <a:pt x="9" y="103"/>
                  </a:cubicBezTo>
                  <a:cubicBezTo>
                    <a:pt x="9" y="127"/>
                    <a:pt x="20" y="150"/>
                    <a:pt x="38" y="164"/>
                  </a:cubicBezTo>
                  <a:cubicBezTo>
                    <a:pt x="29" y="190"/>
                    <a:pt x="29" y="190"/>
                    <a:pt x="29" y="190"/>
                  </a:cubicBezTo>
                  <a:cubicBezTo>
                    <a:pt x="28" y="194"/>
                    <a:pt x="30" y="197"/>
                    <a:pt x="33" y="198"/>
                  </a:cubicBezTo>
                  <a:cubicBezTo>
                    <a:pt x="35" y="199"/>
                    <a:pt x="35" y="199"/>
                    <a:pt x="35" y="199"/>
                  </a:cubicBezTo>
                  <a:cubicBezTo>
                    <a:pt x="38" y="200"/>
                    <a:pt x="41" y="199"/>
                    <a:pt x="43" y="196"/>
                  </a:cubicBezTo>
                  <a:cubicBezTo>
                    <a:pt x="53" y="174"/>
                    <a:pt x="53" y="174"/>
                    <a:pt x="53" y="174"/>
                  </a:cubicBezTo>
                  <a:cubicBezTo>
                    <a:pt x="64" y="180"/>
                    <a:pt x="76" y="183"/>
                    <a:pt x="89" y="183"/>
                  </a:cubicBezTo>
                  <a:cubicBezTo>
                    <a:pt x="102" y="183"/>
                    <a:pt x="114" y="180"/>
                    <a:pt x="125" y="174"/>
                  </a:cubicBezTo>
                  <a:cubicBezTo>
                    <a:pt x="136" y="196"/>
                    <a:pt x="136" y="196"/>
                    <a:pt x="136" y="196"/>
                  </a:cubicBezTo>
                  <a:cubicBezTo>
                    <a:pt x="137" y="199"/>
                    <a:pt x="141" y="200"/>
                    <a:pt x="144" y="199"/>
                  </a:cubicBezTo>
                  <a:cubicBezTo>
                    <a:pt x="146" y="198"/>
                    <a:pt x="146" y="198"/>
                    <a:pt x="146" y="198"/>
                  </a:cubicBezTo>
                  <a:cubicBezTo>
                    <a:pt x="149" y="197"/>
                    <a:pt x="150" y="194"/>
                    <a:pt x="149" y="190"/>
                  </a:cubicBezTo>
                  <a:cubicBezTo>
                    <a:pt x="141" y="164"/>
                    <a:pt x="141" y="164"/>
                    <a:pt x="141" y="164"/>
                  </a:cubicBezTo>
                  <a:cubicBezTo>
                    <a:pt x="158" y="149"/>
                    <a:pt x="169" y="127"/>
                    <a:pt x="169" y="103"/>
                  </a:cubicBezTo>
                  <a:close/>
                  <a:moveTo>
                    <a:pt x="89" y="167"/>
                  </a:moveTo>
                  <a:cubicBezTo>
                    <a:pt x="54" y="167"/>
                    <a:pt x="25" y="138"/>
                    <a:pt x="25" y="103"/>
                  </a:cubicBezTo>
                  <a:cubicBezTo>
                    <a:pt x="25" y="67"/>
                    <a:pt x="54" y="39"/>
                    <a:pt x="89" y="39"/>
                  </a:cubicBezTo>
                  <a:cubicBezTo>
                    <a:pt x="124" y="39"/>
                    <a:pt x="153" y="67"/>
                    <a:pt x="153" y="103"/>
                  </a:cubicBezTo>
                  <a:cubicBezTo>
                    <a:pt x="153" y="138"/>
                    <a:pt x="124" y="167"/>
                    <a:pt x="89" y="167"/>
                  </a:cubicBezTo>
                  <a:close/>
                  <a:moveTo>
                    <a:pt x="97" y="111"/>
                  </a:moveTo>
                  <a:cubicBezTo>
                    <a:pt x="99" y="109"/>
                    <a:pt x="100" y="106"/>
                    <a:pt x="100" y="103"/>
                  </a:cubicBezTo>
                  <a:cubicBezTo>
                    <a:pt x="100" y="97"/>
                    <a:pt x="96" y="93"/>
                    <a:pt x="91" y="92"/>
                  </a:cubicBezTo>
                  <a:cubicBezTo>
                    <a:pt x="91" y="55"/>
                    <a:pt x="91" y="55"/>
                    <a:pt x="91" y="55"/>
                  </a:cubicBezTo>
                  <a:cubicBezTo>
                    <a:pt x="91" y="54"/>
                    <a:pt x="90" y="53"/>
                    <a:pt x="89" y="53"/>
                  </a:cubicBezTo>
                  <a:cubicBezTo>
                    <a:pt x="88" y="53"/>
                    <a:pt x="87" y="54"/>
                    <a:pt x="87" y="55"/>
                  </a:cubicBezTo>
                  <a:cubicBezTo>
                    <a:pt x="87" y="92"/>
                    <a:pt x="87" y="92"/>
                    <a:pt x="87" y="92"/>
                  </a:cubicBezTo>
                  <a:cubicBezTo>
                    <a:pt x="82" y="93"/>
                    <a:pt x="78" y="97"/>
                    <a:pt x="78" y="103"/>
                  </a:cubicBezTo>
                  <a:cubicBezTo>
                    <a:pt x="78" y="109"/>
                    <a:pt x="83" y="114"/>
                    <a:pt x="89" y="114"/>
                  </a:cubicBezTo>
                  <a:cubicBezTo>
                    <a:pt x="90" y="114"/>
                    <a:pt x="92" y="114"/>
                    <a:pt x="93" y="113"/>
                  </a:cubicBezTo>
                  <a:cubicBezTo>
                    <a:pt x="104" y="131"/>
                    <a:pt x="104" y="131"/>
                    <a:pt x="104" y="131"/>
                  </a:cubicBezTo>
                  <a:cubicBezTo>
                    <a:pt x="105" y="132"/>
                    <a:pt x="106" y="133"/>
                    <a:pt x="107" y="132"/>
                  </a:cubicBezTo>
                  <a:cubicBezTo>
                    <a:pt x="108" y="131"/>
                    <a:pt x="109" y="130"/>
                    <a:pt x="108" y="129"/>
                  </a:cubicBezTo>
                  <a:lnTo>
                    <a:pt x="97" y="111"/>
                  </a:lnTo>
                  <a:close/>
                </a:path>
              </a:pathLst>
            </a:custGeom>
            <a:solidFill>
              <a:schemeClr val="bg1"/>
            </a:solidFill>
            <a:ln>
              <a:noFill/>
            </a:ln>
          </p:spPr>
          <p:txBody>
            <a:bodyPr lIns="72585" tIns="36293" rIns="72585" bIns="36293"/>
            <a:lstStyle/>
            <a:p>
              <a:endParaRPr lang="zh-CN" altLang="en-US">
                <a:latin typeface="+mn-lt"/>
                <a:ea typeface="+mn-ea"/>
                <a:cs typeface="+mn-ea"/>
                <a:sym typeface="+mn-lt"/>
              </a:endParaRPr>
            </a:p>
          </p:txBody>
        </p:sp>
        <p:sp>
          <p:nvSpPr>
            <p:cNvPr id="68643" name="文本框 88"/>
            <p:cNvSpPr txBox="1">
              <a:spLocks noChangeArrowheads="1"/>
            </p:cNvSpPr>
            <p:nvPr/>
          </p:nvSpPr>
          <p:spPr bwMode="auto">
            <a:xfrm>
              <a:off x="6854665" y="2070259"/>
              <a:ext cx="851208" cy="561708"/>
            </a:xfrm>
            <a:prstGeom prst="rect">
              <a:avLst/>
            </a:prstGeom>
            <a:noFill/>
            <a:ln>
              <a:noFill/>
            </a:ln>
          </p:spPr>
          <p:txBody>
            <a:bodyPr wrap="none" lIns="72585" tIns="36293" rIns="72585" bIns="36293">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en-US" altLang="zh-CN" sz="1500" dirty="0">
                  <a:solidFill>
                    <a:schemeClr val="bg1"/>
                  </a:solidFill>
                  <a:latin typeface="+mn-lt"/>
                  <a:ea typeface="+mn-ea"/>
                  <a:cs typeface="+mn-ea"/>
                  <a:sym typeface="+mn-lt"/>
                </a:rPr>
                <a:t>Sample</a:t>
              </a:r>
              <a:endParaRPr lang="en-US" altLang="zh-CN" sz="1500" dirty="0">
                <a:solidFill>
                  <a:schemeClr val="bg1"/>
                </a:solidFill>
                <a:latin typeface="+mn-lt"/>
                <a:ea typeface="+mn-ea"/>
                <a:cs typeface="+mn-ea"/>
                <a:sym typeface="+mn-lt"/>
              </a:endParaRPr>
            </a:p>
            <a:p>
              <a:r>
                <a:rPr lang="en-US" altLang="zh-CN" sz="1500" dirty="0">
                  <a:solidFill>
                    <a:schemeClr val="bg1"/>
                  </a:solidFill>
                  <a:latin typeface="+mn-lt"/>
                  <a:ea typeface="+mn-ea"/>
                  <a:cs typeface="+mn-ea"/>
                  <a:sym typeface="+mn-lt"/>
                </a:rPr>
                <a:t>TEXT</a:t>
              </a:r>
              <a:endParaRPr lang="zh-CN" altLang="en-US" sz="1500" dirty="0">
                <a:solidFill>
                  <a:schemeClr val="bg1"/>
                </a:solidFill>
                <a:latin typeface="+mn-lt"/>
                <a:ea typeface="+mn-ea"/>
                <a:cs typeface="+mn-ea"/>
                <a:sym typeface="+mn-lt"/>
              </a:endParaRPr>
            </a:p>
          </p:txBody>
        </p:sp>
      </p:grpSp>
      <p:grpSp>
        <p:nvGrpSpPr>
          <p:cNvPr id="10" name="组合 9"/>
          <p:cNvGrpSpPr/>
          <p:nvPr/>
        </p:nvGrpSpPr>
        <p:grpSpPr>
          <a:xfrm>
            <a:off x="2614613" y="4236244"/>
            <a:ext cx="667941" cy="646510"/>
            <a:chOff x="2779842" y="4448056"/>
            <a:chExt cx="710151" cy="678835"/>
          </a:xfrm>
        </p:grpSpPr>
        <p:pic>
          <p:nvPicPr>
            <p:cNvPr id="90" name="图片 89"/>
            <p:cNvPicPr>
              <a:picLocks noChangeAspect="1"/>
            </p:cNvPicPr>
            <p:nvPr/>
          </p:nvPicPr>
          <p:blipFill>
            <a:blip r:embed="rId1" cstate="print"/>
            <a:stretch>
              <a:fillRect/>
            </a:stretch>
          </p:blipFill>
          <p:spPr>
            <a:xfrm>
              <a:off x="2779842" y="4448056"/>
              <a:ext cx="670909" cy="662583"/>
            </a:xfrm>
            <a:prstGeom prst="rect">
              <a:avLst/>
            </a:prstGeom>
            <a:effectLst>
              <a:outerShdw blurRad="279400" dist="152400" dir="2700000" sx="102000" sy="102000" algn="tl" rotWithShape="0">
                <a:prstClr val="black">
                  <a:alpha val="28000"/>
                </a:prstClr>
              </a:outerShdw>
            </a:effectLst>
          </p:spPr>
        </p:pic>
        <p:sp>
          <p:nvSpPr>
            <p:cNvPr id="91" name="椭圆 90"/>
            <p:cNvSpPr/>
            <p:nvPr/>
          </p:nvSpPr>
          <p:spPr>
            <a:xfrm>
              <a:off x="2821616" y="4491812"/>
              <a:ext cx="582298" cy="575072"/>
            </a:xfrm>
            <a:prstGeom prst="ellipse">
              <a:avLst/>
            </a:prstGeom>
            <a:solidFill>
              <a:srgbClr val="0070C0"/>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cs typeface="+mn-ea"/>
                <a:sym typeface="+mn-lt"/>
              </a:endParaRPr>
            </a:p>
          </p:txBody>
        </p:sp>
        <p:grpSp>
          <p:nvGrpSpPr>
            <p:cNvPr id="68646" name="组合 91"/>
            <p:cNvGrpSpPr/>
            <p:nvPr/>
          </p:nvGrpSpPr>
          <p:grpSpPr bwMode="auto">
            <a:xfrm>
              <a:off x="2960861" y="4646831"/>
              <a:ext cx="529132" cy="480060"/>
              <a:chOff x="12327405" y="858403"/>
              <a:chExt cx="833274" cy="767141"/>
            </a:xfrm>
          </p:grpSpPr>
          <p:sp>
            <p:nvSpPr>
              <p:cNvPr id="93" name="Freeform 55"/>
              <p:cNvSpPr/>
              <p:nvPr/>
            </p:nvSpPr>
            <p:spPr bwMode="auto">
              <a:xfrm>
                <a:off x="12359149" y="863694"/>
                <a:ext cx="801530" cy="761850"/>
              </a:xfrm>
              <a:custGeom>
                <a:avLst/>
                <a:gdLst>
                  <a:gd name="T0" fmla="*/ 137 w 303"/>
                  <a:gd name="T1" fmla="*/ 288 h 288"/>
                  <a:gd name="T2" fmla="*/ 0 w 303"/>
                  <a:gd name="T3" fmla="*/ 174 h 288"/>
                  <a:gd name="T4" fmla="*/ 2 w 303"/>
                  <a:gd name="T5" fmla="*/ 15 h 288"/>
                  <a:gd name="T6" fmla="*/ 54 w 303"/>
                  <a:gd name="T7" fmla="*/ 10 h 288"/>
                  <a:gd name="T8" fmla="*/ 85 w 303"/>
                  <a:gd name="T9" fmla="*/ 43 h 288"/>
                  <a:gd name="T10" fmla="*/ 106 w 303"/>
                  <a:gd name="T11" fmla="*/ 22 h 288"/>
                  <a:gd name="T12" fmla="*/ 128 w 303"/>
                  <a:gd name="T13" fmla="*/ 0 h 288"/>
                  <a:gd name="T14" fmla="*/ 303 w 303"/>
                  <a:gd name="T15" fmla="*/ 150 h 288"/>
                  <a:gd name="T16" fmla="*/ 137 w 303"/>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288">
                    <a:moveTo>
                      <a:pt x="137" y="288"/>
                    </a:moveTo>
                    <a:lnTo>
                      <a:pt x="0" y="174"/>
                    </a:lnTo>
                    <a:lnTo>
                      <a:pt x="2" y="15"/>
                    </a:lnTo>
                    <a:lnTo>
                      <a:pt x="54" y="10"/>
                    </a:lnTo>
                    <a:lnTo>
                      <a:pt x="85" y="43"/>
                    </a:lnTo>
                    <a:lnTo>
                      <a:pt x="106" y="22"/>
                    </a:lnTo>
                    <a:lnTo>
                      <a:pt x="128" y="0"/>
                    </a:lnTo>
                    <a:lnTo>
                      <a:pt x="303" y="150"/>
                    </a:lnTo>
                    <a:lnTo>
                      <a:pt x="137"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68673" name="Freeform 56"/>
              <p:cNvSpPr>
                <a:spLocks noEditPoints="1"/>
              </p:cNvSpPr>
              <p:nvPr/>
            </p:nvSpPr>
            <p:spPr bwMode="auto">
              <a:xfrm>
                <a:off x="12327405" y="858403"/>
                <a:ext cx="193109" cy="484093"/>
              </a:xfrm>
              <a:custGeom>
                <a:avLst/>
                <a:gdLst>
                  <a:gd name="T0" fmla="*/ 105898 w 31"/>
                  <a:gd name="T1" fmla="*/ 0 h 77"/>
                  <a:gd name="T2" fmla="*/ 174421 w 31"/>
                  <a:gd name="T3" fmla="*/ 31435 h 77"/>
                  <a:gd name="T4" fmla="*/ 193109 w 31"/>
                  <a:gd name="T5" fmla="*/ 113165 h 77"/>
                  <a:gd name="T6" fmla="*/ 193109 w 31"/>
                  <a:gd name="T7" fmla="*/ 396076 h 77"/>
                  <a:gd name="T8" fmla="*/ 168192 w 31"/>
                  <a:gd name="T9" fmla="*/ 465232 h 77"/>
                  <a:gd name="T10" fmla="*/ 99669 w 31"/>
                  <a:gd name="T11" fmla="*/ 484093 h 77"/>
                  <a:gd name="T12" fmla="*/ 12459 w 31"/>
                  <a:gd name="T13" fmla="*/ 452658 h 77"/>
                  <a:gd name="T14" fmla="*/ 0 w 31"/>
                  <a:gd name="T15" fmla="*/ 358355 h 77"/>
                  <a:gd name="T16" fmla="*/ 0 w 31"/>
                  <a:gd name="T17" fmla="*/ 132025 h 77"/>
                  <a:gd name="T18" fmla="*/ 18688 w 31"/>
                  <a:gd name="T19" fmla="*/ 37722 h 77"/>
                  <a:gd name="T20" fmla="*/ 105898 w 31"/>
                  <a:gd name="T21" fmla="*/ 0 h 77"/>
                  <a:gd name="T22" fmla="*/ 99669 w 31"/>
                  <a:gd name="T23" fmla="*/ 440085 h 77"/>
                  <a:gd name="T24" fmla="*/ 137045 w 31"/>
                  <a:gd name="T25" fmla="*/ 370928 h 77"/>
                  <a:gd name="T26" fmla="*/ 137045 w 31"/>
                  <a:gd name="T27" fmla="*/ 106878 h 77"/>
                  <a:gd name="T28" fmla="*/ 99669 w 31"/>
                  <a:gd name="T29" fmla="*/ 44008 h 77"/>
                  <a:gd name="T30" fmla="*/ 56064 w 31"/>
                  <a:gd name="T31" fmla="*/ 106878 h 77"/>
                  <a:gd name="T32" fmla="*/ 56064 w 31"/>
                  <a:gd name="T33" fmla="*/ 125738 h 77"/>
                  <a:gd name="T34" fmla="*/ 56064 w 31"/>
                  <a:gd name="T35" fmla="*/ 144599 h 77"/>
                  <a:gd name="T36" fmla="*/ 56064 w 31"/>
                  <a:gd name="T37" fmla="*/ 220042 h 77"/>
                  <a:gd name="T38" fmla="*/ 56064 w 31"/>
                  <a:gd name="T39" fmla="*/ 301772 h 77"/>
                  <a:gd name="T40" fmla="*/ 56064 w 31"/>
                  <a:gd name="T41" fmla="*/ 370928 h 77"/>
                  <a:gd name="T42" fmla="*/ 99669 w 31"/>
                  <a:gd name="T43" fmla="*/ 440085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8" y="5"/>
                    </a:cubicBezTo>
                    <a:cubicBezTo>
                      <a:pt x="30" y="8"/>
                      <a:pt x="31" y="12"/>
                      <a:pt x="31" y="18"/>
                    </a:cubicBezTo>
                    <a:cubicBezTo>
                      <a:pt x="31" y="63"/>
                      <a:pt x="31" y="63"/>
                      <a:pt x="31" y="63"/>
                    </a:cubicBezTo>
                    <a:cubicBezTo>
                      <a:pt x="31" y="67"/>
                      <a:pt x="30" y="71"/>
                      <a:pt x="27" y="74"/>
                    </a:cubicBezTo>
                    <a:cubicBezTo>
                      <a:pt x="24" y="76"/>
                      <a:pt x="21" y="77"/>
                      <a:pt x="16" y="77"/>
                    </a:cubicBezTo>
                    <a:cubicBezTo>
                      <a:pt x="9" y="77"/>
                      <a:pt x="5" y="76"/>
                      <a:pt x="2" y="72"/>
                    </a:cubicBezTo>
                    <a:cubicBezTo>
                      <a:pt x="1" y="69"/>
                      <a:pt x="0" y="64"/>
                      <a:pt x="0" y="57"/>
                    </a:cubicBezTo>
                    <a:cubicBezTo>
                      <a:pt x="0" y="21"/>
                      <a:pt x="0" y="21"/>
                      <a:pt x="0" y="21"/>
                    </a:cubicBezTo>
                    <a:cubicBezTo>
                      <a:pt x="0" y="14"/>
                      <a:pt x="1" y="8"/>
                      <a:pt x="3" y="6"/>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1"/>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p:spPr>
            <p:txBody>
              <a:bodyPr/>
              <a:lstStyle/>
              <a:p>
                <a:endParaRPr lang="zh-CN" altLang="en-US">
                  <a:latin typeface="+mn-lt"/>
                  <a:ea typeface="+mn-ea"/>
                  <a:cs typeface="+mn-ea"/>
                  <a:sym typeface="+mn-lt"/>
                </a:endParaRPr>
              </a:p>
            </p:txBody>
          </p:sp>
          <p:sp>
            <p:nvSpPr>
              <p:cNvPr id="68674" name="Freeform 57"/>
              <p:cNvSpPr/>
              <p:nvPr/>
            </p:nvSpPr>
            <p:spPr bwMode="auto">
              <a:xfrm>
                <a:off x="12584001" y="863694"/>
                <a:ext cx="113749" cy="478803"/>
              </a:xfrm>
              <a:custGeom>
                <a:avLst/>
                <a:gdLst>
                  <a:gd name="T0" fmla="*/ 0 w 18"/>
                  <a:gd name="T1" fmla="*/ 69300 h 76"/>
                  <a:gd name="T2" fmla="*/ 69513 w 18"/>
                  <a:gd name="T3" fmla="*/ 0 h 76"/>
                  <a:gd name="T4" fmla="*/ 113749 w 18"/>
                  <a:gd name="T5" fmla="*/ 0 h 76"/>
                  <a:gd name="T6" fmla="*/ 113749 w 18"/>
                  <a:gd name="T7" fmla="*/ 478803 h 76"/>
                  <a:gd name="T8" fmla="*/ 50555 w 18"/>
                  <a:gd name="T9" fmla="*/ 478803 h 76"/>
                  <a:gd name="T10" fmla="*/ 50555 w 18"/>
                  <a:gd name="T11" fmla="*/ 119701 h 76"/>
                  <a:gd name="T12" fmla="*/ 0 w 18"/>
                  <a:gd name="T13" fmla="*/ 119701 h 76"/>
                  <a:gd name="T14" fmla="*/ 0 w 18"/>
                  <a:gd name="T15" fmla="*/ 69300 h 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76">
                    <a:moveTo>
                      <a:pt x="0" y="11"/>
                    </a:moveTo>
                    <a:cubicBezTo>
                      <a:pt x="7" y="10"/>
                      <a:pt x="10" y="7"/>
                      <a:pt x="11" y="0"/>
                    </a:cubicBezTo>
                    <a:cubicBezTo>
                      <a:pt x="18" y="0"/>
                      <a:pt x="18" y="0"/>
                      <a:pt x="18" y="0"/>
                    </a:cubicBezTo>
                    <a:cubicBezTo>
                      <a:pt x="18" y="76"/>
                      <a:pt x="18" y="76"/>
                      <a:pt x="18" y="76"/>
                    </a:cubicBezTo>
                    <a:cubicBezTo>
                      <a:pt x="8" y="76"/>
                      <a:pt x="8" y="76"/>
                      <a:pt x="8" y="76"/>
                    </a:cubicBezTo>
                    <a:cubicBezTo>
                      <a:pt x="8" y="19"/>
                      <a:pt x="8" y="19"/>
                      <a:pt x="8" y="19"/>
                    </a:cubicBezTo>
                    <a:cubicBezTo>
                      <a:pt x="0" y="19"/>
                      <a:pt x="0" y="19"/>
                      <a:pt x="0" y="19"/>
                    </a:cubicBezTo>
                    <a:lnTo>
                      <a:pt x="0" y="11"/>
                    </a:lnTo>
                    <a:close/>
                  </a:path>
                </a:pathLst>
              </a:custGeom>
              <a:solidFill>
                <a:srgbClr val="FFFFFF"/>
              </a:solidFill>
              <a:ln>
                <a:noFill/>
              </a:ln>
            </p:spPr>
            <p:txBody>
              <a:bodyPr/>
              <a:lstStyle/>
              <a:p>
                <a:endParaRPr lang="zh-CN" altLang="en-US">
                  <a:latin typeface="+mn-lt"/>
                  <a:ea typeface="+mn-ea"/>
                  <a:cs typeface="+mn-ea"/>
                  <a:sym typeface="+mn-lt"/>
                </a:endParaRPr>
              </a:p>
            </p:txBody>
          </p:sp>
        </p:grpSp>
      </p:grpSp>
      <p:grpSp>
        <p:nvGrpSpPr>
          <p:cNvPr id="12" name="组合 11"/>
          <p:cNvGrpSpPr/>
          <p:nvPr/>
        </p:nvGrpSpPr>
        <p:grpSpPr>
          <a:xfrm>
            <a:off x="4867276" y="3226594"/>
            <a:ext cx="667941" cy="629841"/>
            <a:chOff x="5174860" y="3387923"/>
            <a:chExt cx="710151" cy="661333"/>
          </a:xfrm>
        </p:grpSpPr>
        <p:pic>
          <p:nvPicPr>
            <p:cNvPr id="102" name="图片 101"/>
            <p:cNvPicPr>
              <a:picLocks noChangeAspect="1"/>
            </p:cNvPicPr>
            <p:nvPr/>
          </p:nvPicPr>
          <p:blipFill>
            <a:blip r:embed="rId1" cstate="print"/>
            <a:stretch>
              <a:fillRect/>
            </a:stretch>
          </p:blipFill>
          <p:spPr>
            <a:xfrm>
              <a:off x="5174860" y="3387923"/>
              <a:ext cx="669643" cy="661333"/>
            </a:xfrm>
            <a:prstGeom prst="rect">
              <a:avLst/>
            </a:prstGeom>
            <a:effectLst>
              <a:outerShdw blurRad="279400" dist="152400" dir="2700000" sx="102000" sy="102000" algn="tl" rotWithShape="0">
                <a:prstClr val="black">
                  <a:alpha val="28000"/>
                </a:prstClr>
              </a:outerShdw>
            </a:effectLst>
          </p:spPr>
        </p:pic>
        <p:sp>
          <p:nvSpPr>
            <p:cNvPr id="103" name="椭圆 102"/>
            <p:cNvSpPr/>
            <p:nvPr/>
          </p:nvSpPr>
          <p:spPr>
            <a:xfrm>
              <a:off x="5217899" y="3430429"/>
              <a:ext cx="583565" cy="576322"/>
            </a:xfrm>
            <a:prstGeom prst="ellipse">
              <a:avLst/>
            </a:prstGeom>
            <a:solidFill>
              <a:srgbClr val="0070C0"/>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cs typeface="+mn-ea"/>
                <a:sym typeface="+mn-lt"/>
              </a:endParaRPr>
            </a:p>
          </p:txBody>
        </p:sp>
        <p:grpSp>
          <p:nvGrpSpPr>
            <p:cNvPr id="68651" name="组合 107"/>
            <p:cNvGrpSpPr/>
            <p:nvPr/>
          </p:nvGrpSpPr>
          <p:grpSpPr bwMode="auto">
            <a:xfrm>
              <a:off x="5344486" y="3562945"/>
              <a:ext cx="540525" cy="481311"/>
              <a:chOff x="5405438" y="6815138"/>
              <a:chExt cx="511175" cy="460375"/>
            </a:xfrm>
          </p:grpSpPr>
          <p:sp>
            <p:nvSpPr>
              <p:cNvPr id="109" name="Freeform 61"/>
              <p:cNvSpPr/>
              <p:nvPr/>
            </p:nvSpPr>
            <p:spPr bwMode="auto">
              <a:xfrm>
                <a:off x="5424488" y="6821488"/>
                <a:ext cx="492125" cy="454025"/>
              </a:xfrm>
              <a:custGeom>
                <a:avLst/>
                <a:gdLst>
                  <a:gd name="T0" fmla="*/ 140 w 310"/>
                  <a:gd name="T1" fmla="*/ 286 h 286"/>
                  <a:gd name="T2" fmla="*/ 0 w 310"/>
                  <a:gd name="T3" fmla="*/ 172 h 286"/>
                  <a:gd name="T4" fmla="*/ 2 w 310"/>
                  <a:gd name="T5" fmla="*/ 12 h 286"/>
                  <a:gd name="T6" fmla="*/ 57 w 310"/>
                  <a:gd name="T7" fmla="*/ 7 h 286"/>
                  <a:gd name="T8" fmla="*/ 88 w 310"/>
                  <a:gd name="T9" fmla="*/ 41 h 286"/>
                  <a:gd name="T10" fmla="*/ 97 w 310"/>
                  <a:gd name="T11" fmla="*/ 7 h 286"/>
                  <a:gd name="T12" fmla="*/ 135 w 310"/>
                  <a:gd name="T13" fmla="*/ 0 h 286"/>
                  <a:gd name="T14" fmla="*/ 310 w 310"/>
                  <a:gd name="T15" fmla="*/ 150 h 286"/>
                  <a:gd name="T16" fmla="*/ 140 w 310"/>
                  <a:gd name="T17" fmla="*/ 28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6">
                    <a:moveTo>
                      <a:pt x="140" y="286"/>
                    </a:moveTo>
                    <a:lnTo>
                      <a:pt x="0" y="172"/>
                    </a:lnTo>
                    <a:lnTo>
                      <a:pt x="2" y="12"/>
                    </a:lnTo>
                    <a:lnTo>
                      <a:pt x="57" y="7"/>
                    </a:lnTo>
                    <a:lnTo>
                      <a:pt x="88" y="41"/>
                    </a:lnTo>
                    <a:lnTo>
                      <a:pt x="97" y="7"/>
                    </a:lnTo>
                    <a:lnTo>
                      <a:pt x="135" y="0"/>
                    </a:lnTo>
                    <a:lnTo>
                      <a:pt x="310" y="150"/>
                    </a:lnTo>
                    <a:lnTo>
                      <a:pt x="140" y="286"/>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68668" name="Freeform 62"/>
              <p:cNvSpPr>
                <a:spLocks noEditPoints="1"/>
              </p:cNvSpPr>
              <p:nvPr/>
            </p:nvSpPr>
            <p:spPr bwMode="auto">
              <a:xfrm>
                <a:off x="5405438" y="6815138"/>
                <a:ext cx="117475" cy="290513"/>
              </a:xfrm>
              <a:custGeom>
                <a:avLst/>
                <a:gdLst>
                  <a:gd name="T0" fmla="*/ 64422 w 31"/>
                  <a:gd name="T1" fmla="*/ 0 h 77"/>
                  <a:gd name="T2" fmla="*/ 109896 w 31"/>
                  <a:gd name="T3" fmla="*/ 18864 h 77"/>
                  <a:gd name="T4" fmla="*/ 117475 w 31"/>
                  <a:gd name="T5" fmla="*/ 67912 h 77"/>
                  <a:gd name="T6" fmla="*/ 117475 w 31"/>
                  <a:gd name="T7" fmla="*/ 233920 h 77"/>
                  <a:gd name="T8" fmla="*/ 102317 w 31"/>
                  <a:gd name="T9" fmla="*/ 275421 h 77"/>
                  <a:gd name="T10" fmla="*/ 60632 w 31"/>
                  <a:gd name="T11" fmla="*/ 290513 h 77"/>
                  <a:gd name="T12" fmla="*/ 11369 w 31"/>
                  <a:gd name="T13" fmla="*/ 271649 h 77"/>
                  <a:gd name="T14" fmla="*/ 0 w 31"/>
                  <a:gd name="T15" fmla="*/ 211282 h 77"/>
                  <a:gd name="T16" fmla="*/ 0 w 31"/>
                  <a:gd name="T17" fmla="*/ 79231 h 77"/>
                  <a:gd name="T18" fmla="*/ 11369 w 31"/>
                  <a:gd name="T19" fmla="*/ 18864 h 77"/>
                  <a:gd name="T20" fmla="*/ 64422 w 31"/>
                  <a:gd name="T21" fmla="*/ 0 h 77"/>
                  <a:gd name="T22" fmla="*/ 60632 w 31"/>
                  <a:gd name="T23" fmla="*/ 264103 h 77"/>
                  <a:gd name="T24" fmla="*/ 87159 w 31"/>
                  <a:gd name="T25" fmla="*/ 222601 h 77"/>
                  <a:gd name="T26" fmla="*/ 87159 w 31"/>
                  <a:gd name="T27" fmla="*/ 64139 h 77"/>
                  <a:gd name="T28" fmla="*/ 60632 w 31"/>
                  <a:gd name="T29" fmla="*/ 26410 h 77"/>
                  <a:gd name="T30" fmla="*/ 34106 w 31"/>
                  <a:gd name="T31" fmla="*/ 64139 h 77"/>
                  <a:gd name="T32" fmla="*/ 34106 w 31"/>
                  <a:gd name="T33" fmla="*/ 75458 h 77"/>
                  <a:gd name="T34" fmla="*/ 34106 w 31"/>
                  <a:gd name="T35" fmla="*/ 86777 h 77"/>
                  <a:gd name="T36" fmla="*/ 34106 w 31"/>
                  <a:gd name="T37" fmla="*/ 132051 h 77"/>
                  <a:gd name="T38" fmla="*/ 34106 w 31"/>
                  <a:gd name="T39" fmla="*/ 181099 h 77"/>
                  <a:gd name="T40" fmla="*/ 34106 w 31"/>
                  <a:gd name="T41" fmla="*/ 222601 h 77"/>
                  <a:gd name="T42" fmla="*/ 60632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9" y="5"/>
                    </a:cubicBezTo>
                    <a:cubicBezTo>
                      <a:pt x="30" y="8"/>
                      <a:pt x="31" y="12"/>
                      <a:pt x="31" y="18"/>
                    </a:cubicBezTo>
                    <a:cubicBezTo>
                      <a:pt x="31" y="62"/>
                      <a:pt x="31" y="62"/>
                      <a:pt x="31" y="62"/>
                    </a:cubicBezTo>
                    <a:cubicBezTo>
                      <a:pt x="31" y="67"/>
                      <a:pt x="30" y="71"/>
                      <a:pt x="27" y="73"/>
                    </a:cubicBezTo>
                    <a:cubicBezTo>
                      <a:pt x="25" y="76"/>
                      <a:pt x="21" y="77"/>
                      <a:pt x="16" y="77"/>
                    </a:cubicBezTo>
                    <a:cubicBezTo>
                      <a:pt x="10" y="77"/>
                      <a:pt x="5" y="75"/>
                      <a:pt x="3" y="72"/>
                    </a:cubicBezTo>
                    <a:cubicBezTo>
                      <a:pt x="1" y="69"/>
                      <a:pt x="0" y="64"/>
                      <a:pt x="0" y="56"/>
                    </a:cubicBezTo>
                    <a:cubicBezTo>
                      <a:pt x="0" y="21"/>
                      <a:pt x="0" y="21"/>
                      <a:pt x="0" y="21"/>
                    </a:cubicBezTo>
                    <a:cubicBezTo>
                      <a:pt x="0" y="14"/>
                      <a:pt x="1" y="8"/>
                      <a:pt x="3" y="5"/>
                    </a:cubicBezTo>
                    <a:cubicBezTo>
                      <a:pt x="5" y="2"/>
                      <a:pt x="10" y="0"/>
                      <a:pt x="17" y="0"/>
                    </a:cubicBezTo>
                    <a:close/>
                    <a:moveTo>
                      <a:pt x="16" y="70"/>
                    </a:moveTo>
                    <a:cubicBezTo>
                      <a:pt x="20" y="70"/>
                      <a:pt x="23" y="66"/>
                      <a:pt x="23" y="59"/>
                    </a:cubicBezTo>
                    <a:cubicBezTo>
                      <a:pt x="23" y="17"/>
                      <a:pt x="23" y="17"/>
                      <a:pt x="23" y="17"/>
                    </a:cubicBezTo>
                    <a:cubicBezTo>
                      <a:pt x="23" y="10"/>
                      <a:pt x="20" y="7"/>
                      <a:pt x="16" y="7"/>
                    </a:cubicBezTo>
                    <a:cubicBezTo>
                      <a:pt x="12"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2" y="70"/>
                      <a:pt x="16" y="70"/>
                    </a:cubicBezTo>
                    <a:close/>
                  </a:path>
                </a:pathLst>
              </a:custGeom>
              <a:solidFill>
                <a:srgbClr val="FFFFFF"/>
              </a:solidFill>
              <a:ln>
                <a:noFill/>
              </a:ln>
            </p:spPr>
            <p:txBody>
              <a:bodyPr/>
              <a:lstStyle/>
              <a:p>
                <a:endParaRPr lang="zh-CN" altLang="en-US">
                  <a:latin typeface="+mn-lt"/>
                  <a:ea typeface="+mn-ea"/>
                  <a:cs typeface="+mn-ea"/>
                  <a:sym typeface="+mn-lt"/>
                </a:endParaRPr>
              </a:p>
            </p:txBody>
          </p:sp>
          <p:sp>
            <p:nvSpPr>
              <p:cNvPr id="68669" name="Freeform 63"/>
              <p:cNvSpPr/>
              <p:nvPr/>
            </p:nvSpPr>
            <p:spPr bwMode="auto">
              <a:xfrm>
                <a:off x="5545138" y="6815138"/>
                <a:ext cx="112713" cy="290513"/>
              </a:xfrm>
              <a:custGeom>
                <a:avLst/>
                <a:gdLst>
                  <a:gd name="T0" fmla="*/ 33814 w 30"/>
                  <a:gd name="T1" fmla="*/ 203736 h 77"/>
                  <a:gd name="T2" fmla="*/ 33814 w 30"/>
                  <a:gd name="T3" fmla="*/ 233920 h 77"/>
                  <a:gd name="T4" fmla="*/ 37571 w 30"/>
                  <a:gd name="T5" fmla="*/ 256557 h 77"/>
                  <a:gd name="T6" fmla="*/ 60114 w 30"/>
                  <a:gd name="T7" fmla="*/ 264103 h 77"/>
                  <a:gd name="T8" fmla="*/ 78899 w 30"/>
                  <a:gd name="T9" fmla="*/ 245238 h 77"/>
                  <a:gd name="T10" fmla="*/ 78899 w 30"/>
                  <a:gd name="T11" fmla="*/ 218828 h 77"/>
                  <a:gd name="T12" fmla="*/ 78899 w 30"/>
                  <a:gd name="T13" fmla="*/ 196191 h 77"/>
                  <a:gd name="T14" fmla="*/ 75142 w 30"/>
                  <a:gd name="T15" fmla="*/ 162235 h 77"/>
                  <a:gd name="T16" fmla="*/ 45085 w 30"/>
                  <a:gd name="T17" fmla="*/ 147143 h 77"/>
                  <a:gd name="T18" fmla="*/ 37571 w 30"/>
                  <a:gd name="T19" fmla="*/ 147143 h 77"/>
                  <a:gd name="T20" fmla="*/ 26300 w 30"/>
                  <a:gd name="T21" fmla="*/ 150916 h 77"/>
                  <a:gd name="T22" fmla="*/ 26300 w 30"/>
                  <a:gd name="T23" fmla="*/ 116960 h 77"/>
                  <a:gd name="T24" fmla="*/ 33814 w 30"/>
                  <a:gd name="T25" fmla="*/ 116960 h 77"/>
                  <a:gd name="T26" fmla="*/ 71385 w 30"/>
                  <a:gd name="T27" fmla="*/ 83004 h 77"/>
                  <a:gd name="T28" fmla="*/ 71385 w 30"/>
                  <a:gd name="T29" fmla="*/ 52821 h 77"/>
                  <a:gd name="T30" fmla="*/ 52599 w 30"/>
                  <a:gd name="T31" fmla="*/ 26410 h 77"/>
                  <a:gd name="T32" fmla="*/ 33814 w 30"/>
                  <a:gd name="T33" fmla="*/ 56593 h 77"/>
                  <a:gd name="T34" fmla="*/ 33814 w 30"/>
                  <a:gd name="T35" fmla="*/ 64139 h 77"/>
                  <a:gd name="T36" fmla="*/ 33814 w 30"/>
                  <a:gd name="T37" fmla="*/ 71685 h 77"/>
                  <a:gd name="T38" fmla="*/ 0 w 30"/>
                  <a:gd name="T39" fmla="*/ 71685 h 77"/>
                  <a:gd name="T40" fmla="*/ 0 w 30"/>
                  <a:gd name="T41" fmla="*/ 45275 h 77"/>
                  <a:gd name="T42" fmla="*/ 56357 w 30"/>
                  <a:gd name="T43" fmla="*/ 0 h 77"/>
                  <a:gd name="T44" fmla="*/ 108956 w 30"/>
                  <a:gd name="T45" fmla="*/ 49048 h 77"/>
                  <a:gd name="T46" fmla="*/ 108956 w 30"/>
                  <a:gd name="T47" fmla="*/ 64139 h 77"/>
                  <a:gd name="T48" fmla="*/ 108956 w 30"/>
                  <a:gd name="T49" fmla="*/ 75458 h 77"/>
                  <a:gd name="T50" fmla="*/ 82656 w 30"/>
                  <a:gd name="T51" fmla="*/ 128278 h 77"/>
                  <a:gd name="T52" fmla="*/ 105199 w 30"/>
                  <a:gd name="T53" fmla="*/ 147143 h 77"/>
                  <a:gd name="T54" fmla="*/ 112713 w 30"/>
                  <a:gd name="T55" fmla="*/ 181099 h 77"/>
                  <a:gd name="T56" fmla="*/ 112713 w 30"/>
                  <a:gd name="T57" fmla="*/ 241465 h 77"/>
                  <a:gd name="T58" fmla="*/ 52599 w 30"/>
                  <a:gd name="T59" fmla="*/ 290513 h 77"/>
                  <a:gd name="T60" fmla="*/ 0 w 30"/>
                  <a:gd name="T61" fmla="*/ 241465 h 77"/>
                  <a:gd name="T62" fmla="*/ 0 w 30"/>
                  <a:gd name="T63" fmla="*/ 203736 h 77"/>
                  <a:gd name="T64" fmla="*/ 33814 w 30"/>
                  <a:gd name="T65" fmla="*/ 203736 h 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0" h="77">
                    <a:moveTo>
                      <a:pt x="9" y="54"/>
                    </a:moveTo>
                    <a:cubicBezTo>
                      <a:pt x="9" y="62"/>
                      <a:pt x="9" y="62"/>
                      <a:pt x="9" y="62"/>
                    </a:cubicBezTo>
                    <a:cubicBezTo>
                      <a:pt x="9" y="65"/>
                      <a:pt x="9" y="67"/>
                      <a:pt x="10" y="68"/>
                    </a:cubicBezTo>
                    <a:cubicBezTo>
                      <a:pt x="11" y="69"/>
                      <a:pt x="13" y="70"/>
                      <a:pt x="16" y="70"/>
                    </a:cubicBezTo>
                    <a:cubicBezTo>
                      <a:pt x="18" y="70"/>
                      <a:pt x="20" y="68"/>
                      <a:pt x="21" y="65"/>
                    </a:cubicBezTo>
                    <a:cubicBezTo>
                      <a:pt x="21" y="64"/>
                      <a:pt x="21" y="62"/>
                      <a:pt x="21" y="58"/>
                    </a:cubicBezTo>
                    <a:cubicBezTo>
                      <a:pt x="21" y="52"/>
                      <a:pt x="21" y="52"/>
                      <a:pt x="21" y="52"/>
                    </a:cubicBezTo>
                    <a:cubicBezTo>
                      <a:pt x="21" y="48"/>
                      <a:pt x="21" y="45"/>
                      <a:pt x="20" y="43"/>
                    </a:cubicBezTo>
                    <a:cubicBezTo>
                      <a:pt x="18" y="41"/>
                      <a:pt x="16" y="39"/>
                      <a:pt x="12" y="39"/>
                    </a:cubicBezTo>
                    <a:cubicBezTo>
                      <a:pt x="11" y="39"/>
                      <a:pt x="11" y="39"/>
                      <a:pt x="10" y="39"/>
                    </a:cubicBezTo>
                    <a:cubicBezTo>
                      <a:pt x="9" y="39"/>
                      <a:pt x="8" y="40"/>
                      <a:pt x="7" y="40"/>
                    </a:cubicBezTo>
                    <a:cubicBezTo>
                      <a:pt x="7" y="31"/>
                      <a:pt x="7" y="31"/>
                      <a:pt x="7" y="31"/>
                    </a:cubicBezTo>
                    <a:cubicBezTo>
                      <a:pt x="9" y="31"/>
                      <a:pt x="9" y="31"/>
                      <a:pt x="9" y="31"/>
                    </a:cubicBezTo>
                    <a:cubicBezTo>
                      <a:pt x="16" y="31"/>
                      <a:pt x="19" y="28"/>
                      <a:pt x="19" y="22"/>
                    </a:cubicBezTo>
                    <a:cubicBezTo>
                      <a:pt x="19" y="14"/>
                      <a:pt x="19" y="14"/>
                      <a:pt x="19" y="14"/>
                    </a:cubicBezTo>
                    <a:cubicBezTo>
                      <a:pt x="19" y="9"/>
                      <a:pt x="18" y="7"/>
                      <a:pt x="14" y="7"/>
                    </a:cubicBezTo>
                    <a:cubicBezTo>
                      <a:pt x="11" y="7"/>
                      <a:pt x="9" y="10"/>
                      <a:pt x="9" y="15"/>
                    </a:cubicBezTo>
                    <a:cubicBezTo>
                      <a:pt x="9" y="17"/>
                      <a:pt x="9" y="17"/>
                      <a:pt x="9" y="17"/>
                    </a:cubicBezTo>
                    <a:cubicBezTo>
                      <a:pt x="9" y="19"/>
                      <a:pt x="9" y="19"/>
                      <a:pt x="9" y="19"/>
                    </a:cubicBezTo>
                    <a:cubicBezTo>
                      <a:pt x="0" y="19"/>
                      <a:pt x="0" y="19"/>
                      <a:pt x="0" y="19"/>
                    </a:cubicBezTo>
                    <a:cubicBezTo>
                      <a:pt x="0" y="12"/>
                      <a:pt x="0" y="12"/>
                      <a:pt x="0" y="12"/>
                    </a:cubicBezTo>
                    <a:cubicBezTo>
                      <a:pt x="0" y="4"/>
                      <a:pt x="5" y="0"/>
                      <a:pt x="15" y="0"/>
                    </a:cubicBezTo>
                    <a:cubicBezTo>
                      <a:pt x="24" y="0"/>
                      <a:pt x="29" y="4"/>
                      <a:pt x="29" y="13"/>
                    </a:cubicBezTo>
                    <a:cubicBezTo>
                      <a:pt x="29" y="17"/>
                      <a:pt x="29" y="17"/>
                      <a:pt x="29" y="17"/>
                    </a:cubicBezTo>
                    <a:cubicBezTo>
                      <a:pt x="29" y="20"/>
                      <a:pt x="29" y="20"/>
                      <a:pt x="29" y="20"/>
                    </a:cubicBezTo>
                    <a:cubicBezTo>
                      <a:pt x="29" y="27"/>
                      <a:pt x="26" y="31"/>
                      <a:pt x="22" y="34"/>
                    </a:cubicBezTo>
                    <a:cubicBezTo>
                      <a:pt x="25" y="35"/>
                      <a:pt x="27" y="36"/>
                      <a:pt x="28" y="39"/>
                    </a:cubicBezTo>
                    <a:cubicBezTo>
                      <a:pt x="29" y="41"/>
                      <a:pt x="30" y="44"/>
                      <a:pt x="30" y="48"/>
                    </a:cubicBezTo>
                    <a:cubicBezTo>
                      <a:pt x="30" y="64"/>
                      <a:pt x="30" y="64"/>
                      <a:pt x="30" y="64"/>
                    </a:cubicBezTo>
                    <a:cubicBezTo>
                      <a:pt x="30" y="73"/>
                      <a:pt x="25" y="77"/>
                      <a:pt x="14" y="77"/>
                    </a:cubicBezTo>
                    <a:cubicBezTo>
                      <a:pt x="5" y="77"/>
                      <a:pt x="0" y="73"/>
                      <a:pt x="0" y="64"/>
                    </a:cubicBezTo>
                    <a:cubicBezTo>
                      <a:pt x="0" y="54"/>
                      <a:pt x="0" y="54"/>
                      <a:pt x="0" y="54"/>
                    </a:cubicBezTo>
                    <a:lnTo>
                      <a:pt x="9" y="54"/>
                    </a:lnTo>
                    <a:close/>
                  </a:path>
                </a:pathLst>
              </a:custGeom>
              <a:solidFill>
                <a:srgbClr val="FFFFFF"/>
              </a:solidFill>
              <a:ln>
                <a:noFill/>
              </a:ln>
            </p:spPr>
            <p:txBody>
              <a:bodyPr/>
              <a:lstStyle/>
              <a:p>
                <a:endParaRPr lang="zh-CN" altLang="en-US">
                  <a:latin typeface="+mn-lt"/>
                  <a:ea typeface="+mn-ea"/>
                  <a:cs typeface="+mn-ea"/>
                  <a:sym typeface="+mn-lt"/>
                </a:endParaRPr>
              </a:p>
            </p:txBody>
          </p:sp>
        </p:grpSp>
      </p:grpSp>
      <p:grpSp>
        <p:nvGrpSpPr>
          <p:cNvPr id="11" name="组合 10"/>
          <p:cNvGrpSpPr/>
          <p:nvPr/>
        </p:nvGrpSpPr>
        <p:grpSpPr>
          <a:xfrm>
            <a:off x="3615929" y="3226594"/>
            <a:ext cx="679846" cy="629841"/>
            <a:chOff x="3844435" y="3387923"/>
            <a:chExt cx="722809" cy="661333"/>
          </a:xfrm>
        </p:grpSpPr>
        <p:pic>
          <p:nvPicPr>
            <p:cNvPr id="96" name="图片 95"/>
            <p:cNvPicPr>
              <a:picLocks noChangeAspect="1"/>
            </p:cNvPicPr>
            <p:nvPr/>
          </p:nvPicPr>
          <p:blipFill>
            <a:blip r:embed="rId1" cstate="print"/>
            <a:stretch>
              <a:fillRect/>
            </a:stretch>
          </p:blipFill>
          <p:spPr>
            <a:xfrm>
              <a:off x="3844435" y="3387923"/>
              <a:ext cx="670909" cy="661333"/>
            </a:xfrm>
            <a:prstGeom prst="rect">
              <a:avLst/>
            </a:prstGeom>
            <a:effectLst>
              <a:outerShdw blurRad="279400" dist="152400" dir="2700000" sx="102000" sy="102000" algn="tl" rotWithShape="0">
                <a:prstClr val="black">
                  <a:alpha val="28000"/>
                </a:prstClr>
              </a:outerShdw>
            </a:effectLst>
          </p:spPr>
        </p:pic>
        <p:sp>
          <p:nvSpPr>
            <p:cNvPr id="97" name="椭圆 96"/>
            <p:cNvSpPr/>
            <p:nvPr/>
          </p:nvSpPr>
          <p:spPr>
            <a:xfrm>
              <a:off x="3888740" y="3430429"/>
              <a:ext cx="582298" cy="576322"/>
            </a:xfrm>
            <a:prstGeom prst="ellipse">
              <a:avLst/>
            </a:prstGeom>
            <a:solidFill>
              <a:srgbClr val="00B0F0"/>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cs typeface="+mn-ea"/>
                <a:sym typeface="+mn-lt"/>
              </a:endParaRPr>
            </a:p>
          </p:txBody>
        </p:sp>
        <p:grpSp>
          <p:nvGrpSpPr>
            <p:cNvPr id="68652" name="组合 111"/>
            <p:cNvGrpSpPr/>
            <p:nvPr/>
          </p:nvGrpSpPr>
          <p:grpSpPr bwMode="auto">
            <a:xfrm>
              <a:off x="4026720" y="3562945"/>
              <a:ext cx="540524" cy="481311"/>
              <a:chOff x="952501" y="6013451"/>
              <a:chExt cx="511175" cy="460375"/>
            </a:xfrm>
          </p:grpSpPr>
          <p:sp>
            <p:nvSpPr>
              <p:cNvPr id="113" name="Freeform 58"/>
              <p:cNvSpPr/>
              <p:nvPr/>
            </p:nvSpPr>
            <p:spPr bwMode="auto">
              <a:xfrm>
                <a:off x="971551" y="6021388"/>
                <a:ext cx="492125" cy="452438"/>
              </a:xfrm>
              <a:custGeom>
                <a:avLst/>
                <a:gdLst>
                  <a:gd name="T0" fmla="*/ 137 w 310"/>
                  <a:gd name="T1" fmla="*/ 285 h 285"/>
                  <a:gd name="T2" fmla="*/ 0 w 310"/>
                  <a:gd name="T3" fmla="*/ 171 h 285"/>
                  <a:gd name="T4" fmla="*/ 2 w 310"/>
                  <a:gd name="T5" fmla="*/ 12 h 285"/>
                  <a:gd name="T6" fmla="*/ 54 w 310"/>
                  <a:gd name="T7" fmla="*/ 7 h 285"/>
                  <a:gd name="T8" fmla="*/ 87 w 310"/>
                  <a:gd name="T9" fmla="*/ 40 h 285"/>
                  <a:gd name="T10" fmla="*/ 97 w 310"/>
                  <a:gd name="T11" fmla="*/ 7 h 285"/>
                  <a:gd name="T12" fmla="*/ 137 w 310"/>
                  <a:gd name="T13" fmla="*/ 0 h 285"/>
                  <a:gd name="T14" fmla="*/ 310 w 310"/>
                  <a:gd name="T15" fmla="*/ 150 h 285"/>
                  <a:gd name="T16" fmla="*/ 137 w 310"/>
                  <a:gd name="T17"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5">
                    <a:moveTo>
                      <a:pt x="137" y="285"/>
                    </a:moveTo>
                    <a:lnTo>
                      <a:pt x="0" y="171"/>
                    </a:lnTo>
                    <a:lnTo>
                      <a:pt x="2" y="12"/>
                    </a:lnTo>
                    <a:lnTo>
                      <a:pt x="54" y="7"/>
                    </a:lnTo>
                    <a:lnTo>
                      <a:pt x="87" y="40"/>
                    </a:lnTo>
                    <a:lnTo>
                      <a:pt x="97" y="7"/>
                    </a:lnTo>
                    <a:lnTo>
                      <a:pt x="137" y="0"/>
                    </a:lnTo>
                    <a:lnTo>
                      <a:pt x="310" y="150"/>
                    </a:lnTo>
                    <a:lnTo>
                      <a:pt x="137" y="285"/>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68663" name="Freeform 59"/>
              <p:cNvSpPr>
                <a:spLocks noEditPoints="1"/>
              </p:cNvSpPr>
              <p:nvPr/>
            </p:nvSpPr>
            <p:spPr bwMode="auto">
              <a:xfrm>
                <a:off x="952501" y="6013451"/>
                <a:ext cx="115888" cy="290513"/>
              </a:xfrm>
              <a:custGeom>
                <a:avLst/>
                <a:gdLst>
                  <a:gd name="T0" fmla="*/ 63551 w 31"/>
                  <a:gd name="T1" fmla="*/ 0 h 77"/>
                  <a:gd name="T2" fmla="*/ 104673 w 31"/>
                  <a:gd name="T3" fmla="*/ 18864 h 77"/>
                  <a:gd name="T4" fmla="*/ 115888 w 31"/>
                  <a:gd name="T5" fmla="*/ 67912 h 77"/>
                  <a:gd name="T6" fmla="*/ 115888 w 31"/>
                  <a:gd name="T7" fmla="*/ 233920 h 77"/>
                  <a:gd name="T8" fmla="*/ 100935 w 31"/>
                  <a:gd name="T9" fmla="*/ 275421 h 77"/>
                  <a:gd name="T10" fmla="*/ 59813 w 31"/>
                  <a:gd name="T11" fmla="*/ 290513 h 77"/>
                  <a:gd name="T12" fmla="*/ 11215 w 31"/>
                  <a:gd name="T13" fmla="*/ 267876 h 77"/>
                  <a:gd name="T14" fmla="*/ 0 w 31"/>
                  <a:gd name="T15" fmla="*/ 211282 h 77"/>
                  <a:gd name="T16" fmla="*/ 0 w 31"/>
                  <a:gd name="T17" fmla="*/ 79231 h 77"/>
                  <a:gd name="T18" fmla="*/ 11215 w 31"/>
                  <a:gd name="T19" fmla="*/ 18864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1"/>
                      <a:pt x="28" y="5"/>
                    </a:cubicBezTo>
                    <a:cubicBezTo>
                      <a:pt x="30" y="8"/>
                      <a:pt x="31" y="12"/>
                      <a:pt x="31" y="18"/>
                    </a:cubicBezTo>
                    <a:cubicBezTo>
                      <a:pt x="31" y="62"/>
                      <a:pt x="31" y="62"/>
                      <a:pt x="31" y="62"/>
                    </a:cubicBezTo>
                    <a:cubicBezTo>
                      <a:pt x="31" y="67"/>
                      <a:pt x="30" y="71"/>
                      <a:pt x="27" y="73"/>
                    </a:cubicBezTo>
                    <a:cubicBezTo>
                      <a:pt x="25" y="76"/>
                      <a:pt x="21" y="77"/>
                      <a:pt x="16" y="77"/>
                    </a:cubicBezTo>
                    <a:cubicBezTo>
                      <a:pt x="9" y="77"/>
                      <a:pt x="5" y="75"/>
                      <a:pt x="3" y="71"/>
                    </a:cubicBezTo>
                    <a:cubicBezTo>
                      <a:pt x="1" y="69"/>
                      <a:pt x="0" y="64"/>
                      <a:pt x="0" y="56"/>
                    </a:cubicBezTo>
                    <a:cubicBezTo>
                      <a:pt x="0" y="21"/>
                      <a:pt x="0" y="21"/>
                      <a:pt x="0" y="21"/>
                    </a:cubicBezTo>
                    <a:cubicBezTo>
                      <a:pt x="0" y="13"/>
                      <a:pt x="1" y="8"/>
                      <a:pt x="3" y="5"/>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p:spPr>
            <p:txBody>
              <a:bodyPr/>
              <a:lstStyle/>
              <a:p>
                <a:endParaRPr lang="zh-CN" altLang="en-US">
                  <a:latin typeface="+mn-lt"/>
                  <a:ea typeface="+mn-ea"/>
                  <a:cs typeface="+mn-ea"/>
                  <a:sym typeface="+mn-lt"/>
                </a:endParaRPr>
              </a:p>
            </p:txBody>
          </p:sp>
          <p:sp>
            <p:nvSpPr>
              <p:cNvPr id="68664" name="Freeform 60"/>
              <p:cNvSpPr/>
              <p:nvPr/>
            </p:nvSpPr>
            <p:spPr bwMode="auto">
              <a:xfrm>
                <a:off x="1090613" y="6013451"/>
                <a:ext cx="117475" cy="290513"/>
              </a:xfrm>
              <a:custGeom>
                <a:avLst/>
                <a:gdLst>
                  <a:gd name="T0" fmla="*/ 0 w 31"/>
                  <a:gd name="T1" fmla="*/ 60366 h 77"/>
                  <a:gd name="T2" fmla="*/ 15158 w 31"/>
                  <a:gd name="T3" fmla="*/ 15092 h 77"/>
                  <a:gd name="T4" fmla="*/ 60632 w 31"/>
                  <a:gd name="T5" fmla="*/ 0 h 77"/>
                  <a:gd name="T6" fmla="*/ 109896 w 31"/>
                  <a:gd name="T7" fmla="*/ 22637 h 77"/>
                  <a:gd name="T8" fmla="*/ 117475 w 31"/>
                  <a:gd name="T9" fmla="*/ 83004 h 77"/>
                  <a:gd name="T10" fmla="*/ 113685 w 31"/>
                  <a:gd name="T11" fmla="*/ 113187 h 77"/>
                  <a:gd name="T12" fmla="*/ 102317 w 31"/>
                  <a:gd name="T13" fmla="*/ 143370 h 77"/>
                  <a:gd name="T14" fmla="*/ 68211 w 31"/>
                  <a:gd name="T15" fmla="*/ 196191 h 77"/>
                  <a:gd name="T16" fmla="*/ 41685 w 31"/>
                  <a:gd name="T17" fmla="*/ 256557 h 77"/>
                  <a:gd name="T18" fmla="*/ 117475 w 31"/>
                  <a:gd name="T19" fmla="*/ 256557 h 77"/>
                  <a:gd name="T20" fmla="*/ 117475 w 31"/>
                  <a:gd name="T21" fmla="*/ 286740 h 77"/>
                  <a:gd name="T22" fmla="*/ 30316 w 31"/>
                  <a:gd name="T23" fmla="*/ 290513 h 77"/>
                  <a:gd name="T24" fmla="*/ 0 w 31"/>
                  <a:gd name="T25" fmla="*/ 286740 h 77"/>
                  <a:gd name="T26" fmla="*/ 0 w 31"/>
                  <a:gd name="T27" fmla="*/ 286740 h 77"/>
                  <a:gd name="T28" fmla="*/ 18948 w 31"/>
                  <a:gd name="T29" fmla="*/ 207509 h 77"/>
                  <a:gd name="T30" fmla="*/ 64422 w 31"/>
                  <a:gd name="T31" fmla="*/ 139597 h 77"/>
                  <a:gd name="T32" fmla="*/ 79580 w 31"/>
                  <a:gd name="T33" fmla="*/ 75458 h 77"/>
                  <a:gd name="T34" fmla="*/ 79580 w 31"/>
                  <a:gd name="T35" fmla="*/ 71685 h 77"/>
                  <a:gd name="T36" fmla="*/ 79580 w 31"/>
                  <a:gd name="T37" fmla="*/ 64139 h 77"/>
                  <a:gd name="T38" fmla="*/ 79580 w 31"/>
                  <a:gd name="T39" fmla="*/ 45275 h 77"/>
                  <a:gd name="T40" fmla="*/ 56843 w 31"/>
                  <a:gd name="T41" fmla="*/ 26410 h 77"/>
                  <a:gd name="T42" fmla="*/ 37895 w 31"/>
                  <a:gd name="T43" fmla="*/ 60366 h 77"/>
                  <a:gd name="T44" fmla="*/ 37895 w 31"/>
                  <a:gd name="T45" fmla="*/ 71685 h 77"/>
                  <a:gd name="T46" fmla="*/ 37895 w 31"/>
                  <a:gd name="T47" fmla="*/ 79231 h 77"/>
                  <a:gd name="T48" fmla="*/ 37895 w 31"/>
                  <a:gd name="T49" fmla="*/ 86777 h 77"/>
                  <a:gd name="T50" fmla="*/ 37895 w 31"/>
                  <a:gd name="T51" fmla="*/ 98095 h 77"/>
                  <a:gd name="T52" fmla="*/ 0 w 31"/>
                  <a:gd name="T53" fmla="*/ 98095 h 77"/>
                  <a:gd name="T54" fmla="*/ 0 w 31"/>
                  <a:gd name="T55" fmla="*/ 60366 h 7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 h="77">
                    <a:moveTo>
                      <a:pt x="0" y="16"/>
                    </a:moveTo>
                    <a:cubicBezTo>
                      <a:pt x="0" y="10"/>
                      <a:pt x="2" y="6"/>
                      <a:pt x="4" y="4"/>
                    </a:cubicBezTo>
                    <a:cubicBezTo>
                      <a:pt x="6" y="1"/>
                      <a:pt x="10" y="0"/>
                      <a:pt x="16" y="0"/>
                    </a:cubicBezTo>
                    <a:cubicBezTo>
                      <a:pt x="23" y="0"/>
                      <a:pt x="27" y="2"/>
                      <a:pt x="29" y="6"/>
                    </a:cubicBezTo>
                    <a:cubicBezTo>
                      <a:pt x="30" y="9"/>
                      <a:pt x="31" y="14"/>
                      <a:pt x="31" y="22"/>
                    </a:cubicBezTo>
                    <a:cubicBezTo>
                      <a:pt x="31" y="25"/>
                      <a:pt x="31" y="28"/>
                      <a:pt x="30" y="30"/>
                    </a:cubicBezTo>
                    <a:cubicBezTo>
                      <a:pt x="30" y="32"/>
                      <a:pt x="29" y="35"/>
                      <a:pt x="27" y="38"/>
                    </a:cubicBezTo>
                    <a:cubicBezTo>
                      <a:pt x="18" y="52"/>
                      <a:pt x="18" y="52"/>
                      <a:pt x="18" y="52"/>
                    </a:cubicBezTo>
                    <a:cubicBezTo>
                      <a:pt x="14" y="58"/>
                      <a:pt x="12" y="63"/>
                      <a:pt x="11" y="68"/>
                    </a:cubicBezTo>
                    <a:cubicBezTo>
                      <a:pt x="31" y="68"/>
                      <a:pt x="31" y="68"/>
                      <a:pt x="31" y="68"/>
                    </a:cubicBezTo>
                    <a:cubicBezTo>
                      <a:pt x="31" y="76"/>
                      <a:pt x="31" y="76"/>
                      <a:pt x="31" y="76"/>
                    </a:cubicBezTo>
                    <a:cubicBezTo>
                      <a:pt x="8" y="77"/>
                      <a:pt x="8" y="77"/>
                      <a:pt x="8" y="77"/>
                    </a:cubicBezTo>
                    <a:cubicBezTo>
                      <a:pt x="0" y="76"/>
                      <a:pt x="0" y="76"/>
                      <a:pt x="0" y="76"/>
                    </a:cubicBezTo>
                    <a:cubicBezTo>
                      <a:pt x="0" y="76"/>
                      <a:pt x="0" y="76"/>
                      <a:pt x="0" y="76"/>
                    </a:cubicBezTo>
                    <a:cubicBezTo>
                      <a:pt x="0" y="68"/>
                      <a:pt x="2" y="61"/>
                      <a:pt x="5" y="55"/>
                    </a:cubicBezTo>
                    <a:cubicBezTo>
                      <a:pt x="7" y="51"/>
                      <a:pt x="11" y="45"/>
                      <a:pt x="17" y="37"/>
                    </a:cubicBezTo>
                    <a:cubicBezTo>
                      <a:pt x="20" y="32"/>
                      <a:pt x="21" y="27"/>
                      <a:pt x="21" y="20"/>
                    </a:cubicBezTo>
                    <a:cubicBezTo>
                      <a:pt x="21" y="19"/>
                      <a:pt x="21" y="19"/>
                      <a:pt x="21" y="19"/>
                    </a:cubicBezTo>
                    <a:cubicBezTo>
                      <a:pt x="21" y="17"/>
                      <a:pt x="21" y="17"/>
                      <a:pt x="21" y="17"/>
                    </a:cubicBezTo>
                    <a:cubicBezTo>
                      <a:pt x="21" y="15"/>
                      <a:pt x="21" y="13"/>
                      <a:pt x="21" y="12"/>
                    </a:cubicBezTo>
                    <a:cubicBezTo>
                      <a:pt x="20" y="9"/>
                      <a:pt x="18" y="7"/>
                      <a:pt x="15" y="7"/>
                    </a:cubicBezTo>
                    <a:cubicBezTo>
                      <a:pt x="11" y="7"/>
                      <a:pt x="10" y="10"/>
                      <a:pt x="10" y="16"/>
                    </a:cubicBezTo>
                    <a:cubicBezTo>
                      <a:pt x="10" y="19"/>
                      <a:pt x="10" y="19"/>
                      <a:pt x="10" y="19"/>
                    </a:cubicBezTo>
                    <a:cubicBezTo>
                      <a:pt x="10" y="21"/>
                      <a:pt x="10" y="21"/>
                      <a:pt x="10" y="21"/>
                    </a:cubicBezTo>
                    <a:cubicBezTo>
                      <a:pt x="10" y="23"/>
                      <a:pt x="10" y="23"/>
                      <a:pt x="10" y="23"/>
                    </a:cubicBezTo>
                    <a:cubicBezTo>
                      <a:pt x="10" y="26"/>
                      <a:pt x="10" y="26"/>
                      <a:pt x="10" y="26"/>
                    </a:cubicBezTo>
                    <a:cubicBezTo>
                      <a:pt x="0" y="26"/>
                      <a:pt x="0" y="26"/>
                      <a:pt x="0" y="26"/>
                    </a:cubicBezTo>
                    <a:lnTo>
                      <a:pt x="0" y="16"/>
                    </a:lnTo>
                    <a:close/>
                  </a:path>
                </a:pathLst>
              </a:custGeom>
              <a:solidFill>
                <a:srgbClr val="FFFFFF"/>
              </a:solidFill>
              <a:ln>
                <a:noFill/>
              </a:ln>
            </p:spPr>
            <p:txBody>
              <a:bodyPr/>
              <a:lstStyle/>
              <a:p>
                <a:endParaRPr lang="zh-CN" altLang="en-US">
                  <a:latin typeface="+mn-lt"/>
                  <a:ea typeface="+mn-ea"/>
                  <a:cs typeface="+mn-ea"/>
                  <a:sym typeface="+mn-lt"/>
                </a:endParaRPr>
              </a:p>
            </p:txBody>
          </p:sp>
        </p:grpSp>
      </p:grpSp>
      <p:grpSp>
        <p:nvGrpSpPr>
          <p:cNvPr id="13" name="组合 12"/>
          <p:cNvGrpSpPr/>
          <p:nvPr/>
        </p:nvGrpSpPr>
        <p:grpSpPr>
          <a:xfrm>
            <a:off x="5887641" y="4236245"/>
            <a:ext cx="685800" cy="631031"/>
            <a:chOff x="6259707" y="4448056"/>
            <a:chExt cx="729139" cy="662583"/>
          </a:xfrm>
        </p:grpSpPr>
        <p:pic>
          <p:nvPicPr>
            <p:cNvPr id="117" name="图片 116"/>
            <p:cNvPicPr>
              <a:picLocks noChangeAspect="1"/>
            </p:cNvPicPr>
            <p:nvPr/>
          </p:nvPicPr>
          <p:blipFill>
            <a:blip r:embed="rId1" cstate="print"/>
            <a:stretch>
              <a:fillRect/>
            </a:stretch>
          </p:blipFill>
          <p:spPr>
            <a:xfrm>
              <a:off x="6259707" y="4448056"/>
              <a:ext cx="669643" cy="662583"/>
            </a:xfrm>
            <a:prstGeom prst="rect">
              <a:avLst/>
            </a:prstGeom>
            <a:effectLst>
              <a:outerShdw blurRad="279400" dist="152400" dir="2700000" sx="102000" sy="102000" algn="tl" rotWithShape="0">
                <a:prstClr val="black">
                  <a:alpha val="28000"/>
                </a:prstClr>
              </a:outerShdw>
            </a:effectLst>
          </p:spPr>
        </p:pic>
        <p:sp>
          <p:nvSpPr>
            <p:cNvPr id="116" name="椭圆 115"/>
            <p:cNvSpPr/>
            <p:nvPr/>
          </p:nvSpPr>
          <p:spPr>
            <a:xfrm>
              <a:off x="6300215" y="4491812"/>
              <a:ext cx="582298" cy="575072"/>
            </a:xfrm>
            <a:prstGeom prst="ellipse">
              <a:avLst/>
            </a:prstGeom>
            <a:solidFill>
              <a:srgbClr val="00B0F0"/>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cs typeface="+mn-ea"/>
                <a:sym typeface="+mn-lt"/>
              </a:endParaRPr>
            </a:p>
          </p:txBody>
        </p:sp>
        <p:grpSp>
          <p:nvGrpSpPr>
            <p:cNvPr id="68654" name="组合 117"/>
            <p:cNvGrpSpPr/>
            <p:nvPr/>
          </p:nvGrpSpPr>
          <p:grpSpPr bwMode="auto">
            <a:xfrm>
              <a:off x="6439460" y="4610577"/>
              <a:ext cx="549386" cy="482560"/>
              <a:chOff x="688976" y="7240588"/>
              <a:chExt cx="519113" cy="461963"/>
            </a:xfrm>
          </p:grpSpPr>
          <p:sp>
            <p:nvSpPr>
              <p:cNvPr id="119" name="Freeform 64"/>
              <p:cNvSpPr/>
              <p:nvPr/>
            </p:nvSpPr>
            <p:spPr bwMode="auto">
              <a:xfrm>
                <a:off x="708026" y="7245351"/>
                <a:ext cx="500063" cy="457200"/>
              </a:xfrm>
              <a:custGeom>
                <a:avLst/>
                <a:gdLst>
                  <a:gd name="T0" fmla="*/ 140 w 315"/>
                  <a:gd name="T1" fmla="*/ 288 h 288"/>
                  <a:gd name="T2" fmla="*/ 0 w 315"/>
                  <a:gd name="T3" fmla="*/ 176 h 288"/>
                  <a:gd name="T4" fmla="*/ 2 w 315"/>
                  <a:gd name="T5" fmla="*/ 14 h 288"/>
                  <a:gd name="T6" fmla="*/ 57 w 315"/>
                  <a:gd name="T7" fmla="*/ 9 h 288"/>
                  <a:gd name="T8" fmla="*/ 97 w 315"/>
                  <a:gd name="T9" fmla="*/ 57 h 288"/>
                  <a:gd name="T10" fmla="*/ 113 w 315"/>
                  <a:gd name="T11" fmla="*/ 9 h 288"/>
                  <a:gd name="T12" fmla="*/ 140 w 315"/>
                  <a:gd name="T13" fmla="*/ 0 h 288"/>
                  <a:gd name="T14" fmla="*/ 315 w 315"/>
                  <a:gd name="T15" fmla="*/ 150 h 288"/>
                  <a:gd name="T16" fmla="*/ 140 w 315"/>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88">
                    <a:moveTo>
                      <a:pt x="140" y="288"/>
                    </a:moveTo>
                    <a:lnTo>
                      <a:pt x="0" y="176"/>
                    </a:lnTo>
                    <a:lnTo>
                      <a:pt x="2" y="14"/>
                    </a:lnTo>
                    <a:lnTo>
                      <a:pt x="57" y="9"/>
                    </a:lnTo>
                    <a:lnTo>
                      <a:pt x="97" y="57"/>
                    </a:lnTo>
                    <a:lnTo>
                      <a:pt x="113" y="9"/>
                    </a:lnTo>
                    <a:lnTo>
                      <a:pt x="140" y="0"/>
                    </a:lnTo>
                    <a:lnTo>
                      <a:pt x="315" y="150"/>
                    </a:lnTo>
                    <a:lnTo>
                      <a:pt x="140"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68658" name="Freeform 65"/>
              <p:cNvSpPr>
                <a:spLocks noEditPoints="1"/>
              </p:cNvSpPr>
              <p:nvPr/>
            </p:nvSpPr>
            <p:spPr bwMode="auto">
              <a:xfrm>
                <a:off x="688976" y="7240588"/>
                <a:ext cx="115888" cy="295275"/>
              </a:xfrm>
              <a:custGeom>
                <a:avLst/>
                <a:gdLst>
                  <a:gd name="T0" fmla="*/ 63551 w 31"/>
                  <a:gd name="T1" fmla="*/ 0 h 78"/>
                  <a:gd name="T2" fmla="*/ 108411 w 31"/>
                  <a:gd name="T3" fmla="*/ 18928 h 78"/>
                  <a:gd name="T4" fmla="*/ 115888 w 31"/>
                  <a:gd name="T5" fmla="*/ 68140 h 78"/>
                  <a:gd name="T6" fmla="*/ 115888 w 31"/>
                  <a:gd name="T7" fmla="*/ 238491 h 78"/>
                  <a:gd name="T8" fmla="*/ 100935 w 31"/>
                  <a:gd name="T9" fmla="*/ 280133 h 78"/>
                  <a:gd name="T10" fmla="*/ 59813 w 31"/>
                  <a:gd name="T11" fmla="*/ 295275 h 78"/>
                  <a:gd name="T12" fmla="*/ 11215 w 31"/>
                  <a:gd name="T13" fmla="*/ 272562 h 78"/>
                  <a:gd name="T14" fmla="*/ 0 w 31"/>
                  <a:gd name="T15" fmla="*/ 215778 h 78"/>
                  <a:gd name="T16" fmla="*/ 0 w 31"/>
                  <a:gd name="T17" fmla="*/ 79497 h 78"/>
                  <a:gd name="T18" fmla="*/ 11215 w 31"/>
                  <a:gd name="T19" fmla="*/ 22713 h 78"/>
                  <a:gd name="T20" fmla="*/ 63551 w 31"/>
                  <a:gd name="T21" fmla="*/ 0 h 78"/>
                  <a:gd name="T22" fmla="*/ 59813 w 31"/>
                  <a:gd name="T23" fmla="*/ 264990 h 78"/>
                  <a:gd name="T24" fmla="*/ 85981 w 31"/>
                  <a:gd name="T25" fmla="*/ 227135 h 78"/>
                  <a:gd name="T26" fmla="*/ 85981 w 31"/>
                  <a:gd name="T27" fmla="*/ 64355 h 78"/>
                  <a:gd name="T28" fmla="*/ 59813 w 31"/>
                  <a:gd name="T29" fmla="*/ 26499 h 78"/>
                  <a:gd name="T30" fmla="*/ 33645 w 31"/>
                  <a:gd name="T31" fmla="*/ 64355 h 78"/>
                  <a:gd name="T32" fmla="*/ 33645 w 31"/>
                  <a:gd name="T33" fmla="*/ 75712 h 78"/>
                  <a:gd name="T34" fmla="*/ 33645 w 31"/>
                  <a:gd name="T35" fmla="*/ 87068 h 78"/>
                  <a:gd name="T36" fmla="*/ 33645 w 31"/>
                  <a:gd name="T37" fmla="*/ 136281 h 78"/>
                  <a:gd name="T38" fmla="*/ 33645 w 31"/>
                  <a:gd name="T39" fmla="*/ 181708 h 78"/>
                  <a:gd name="T40" fmla="*/ 33645 w 31"/>
                  <a:gd name="T41" fmla="*/ 223349 h 78"/>
                  <a:gd name="T42" fmla="*/ 59813 w 31"/>
                  <a:gd name="T43" fmla="*/ 264990 h 7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8">
                    <a:moveTo>
                      <a:pt x="17" y="0"/>
                    </a:moveTo>
                    <a:cubicBezTo>
                      <a:pt x="22" y="0"/>
                      <a:pt x="26" y="2"/>
                      <a:pt x="29" y="5"/>
                    </a:cubicBezTo>
                    <a:cubicBezTo>
                      <a:pt x="31" y="8"/>
                      <a:pt x="31" y="12"/>
                      <a:pt x="31" y="18"/>
                    </a:cubicBezTo>
                    <a:cubicBezTo>
                      <a:pt x="31" y="63"/>
                      <a:pt x="31" y="63"/>
                      <a:pt x="31" y="63"/>
                    </a:cubicBezTo>
                    <a:cubicBezTo>
                      <a:pt x="31" y="67"/>
                      <a:pt x="30" y="71"/>
                      <a:pt x="27" y="74"/>
                    </a:cubicBezTo>
                    <a:cubicBezTo>
                      <a:pt x="25" y="76"/>
                      <a:pt x="21" y="78"/>
                      <a:pt x="16" y="78"/>
                    </a:cubicBezTo>
                    <a:cubicBezTo>
                      <a:pt x="10" y="78"/>
                      <a:pt x="5" y="76"/>
                      <a:pt x="3" y="72"/>
                    </a:cubicBezTo>
                    <a:cubicBezTo>
                      <a:pt x="1" y="69"/>
                      <a:pt x="0" y="64"/>
                      <a:pt x="0" y="57"/>
                    </a:cubicBezTo>
                    <a:cubicBezTo>
                      <a:pt x="0" y="21"/>
                      <a:pt x="0" y="21"/>
                      <a:pt x="0" y="21"/>
                    </a:cubicBezTo>
                    <a:cubicBezTo>
                      <a:pt x="0" y="14"/>
                      <a:pt x="1" y="9"/>
                      <a:pt x="3" y="6"/>
                    </a:cubicBezTo>
                    <a:cubicBezTo>
                      <a:pt x="5" y="2"/>
                      <a:pt x="10" y="0"/>
                      <a:pt x="17" y="0"/>
                    </a:cubicBezTo>
                    <a:close/>
                    <a:moveTo>
                      <a:pt x="16" y="70"/>
                    </a:moveTo>
                    <a:cubicBezTo>
                      <a:pt x="20" y="70"/>
                      <a:pt x="23" y="67"/>
                      <a:pt x="23" y="60"/>
                    </a:cubicBezTo>
                    <a:cubicBezTo>
                      <a:pt x="23" y="17"/>
                      <a:pt x="23" y="17"/>
                      <a:pt x="23" y="17"/>
                    </a:cubicBezTo>
                    <a:cubicBezTo>
                      <a:pt x="23" y="11"/>
                      <a:pt x="20" y="7"/>
                      <a:pt x="16" y="7"/>
                    </a:cubicBezTo>
                    <a:cubicBezTo>
                      <a:pt x="12" y="7"/>
                      <a:pt x="9" y="11"/>
                      <a:pt x="9" y="17"/>
                    </a:cubicBezTo>
                    <a:cubicBezTo>
                      <a:pt x="9" y="20"/>
                      <a:pt x="9" y="20"/>
                      <a:pt x="9" y="20"/>
                    </a:cubicBezTo>
                    <a:cubicBezTo>
                      <a:pt x="9" y="23"/>
                      <a:pt x="9" y="23"/>
                      <a:pt x="9" y="23"/>
                    </a:cubicBezTo>
                    <a:cubicBezTo>
                      <a:pt x="9" y="36"/>
                      <a:pt x="9" y="36"/>
                      <a:pt x="9" y="36"/>
                    </a:cubicBezTo>
                    <a:cubicBezTo>
                      <a:pt x="9" y="48"/>
                      <a:pt x="9" y="48"/>
                      <a:pt x="9" y="48"/>
                    </a:cubicBezTo>
                    <a:cubicBezTo>
                      <a:pt x="9" y="59"/>
                      <a:pt x="9" y="59"/>
                      <a:pt x="9" y="59"/>
                    </a:cubicBezTo>
                    <a:cubicBezTo>
                      <a:pt x="9" y="67"/>
                      <a:pt x="12" y="70"/>
                      <a:pt x="16" y="70"/>
                    </a:cubicBezTo>
                    <a:close/>
                  </a:path>
                </a:pathLst>
              </a:custGeom>
              <a:solidFill>
                <a:srgbClr val="FFFFFF"/>
              </a:solidFill>
              <a:ln>
                <a:noFill/>
              </a:ln>
            </p:spPr>
            <p:txBody>
              <a:bodyPr/>
              <a:lstStyle/>
              <a:p>
                <a:endParaRPr lang="zh-CN" altLang="en-US">
                  <a:latin typeface="+mn-lt"/>
                  <a:ea typeface="+mn-ea"/>
                  <a:cs typeface="+mn-ea"/>
                  <a:sym typeface="+mn-lt"/>
                </a:endParaRPr>
              </a:p>
            </p:txBody>
          </p:sp>
          <p:sp>
            <p:nvSpPr>
              <p:cNvPr id="68659" name="Freeform 66"/>
              <p:cNvSpPr>
                <a:spLocks noEditPoints="1"/>
              </p:cNvSpPr>
              <p:nvPr/>
            </p:nvSpPr>
            <p:spPr bwMode="auto">
              <a:xfrm>
                <a:off x="817563" y="7245351"/>
                <a:ext cx="134938" cy="287338"/>
              </a:xfrm>
              <a:custGeom>
                <a:avLst/>
                <a:gdLst>
                  <a:gd name="T0" fmla="*/ 63721 w 36"/>
                  <a:gd name="T1" fmla="*/ 0 h 76"/>
                  <a:gd name="T2" fmla="*/ 112448 w 36"/>
                  <a:gd name="T3" fmla="*/ 0 h 76"/>
                  <a:gd name="T4" fmla="*/ 112448 w 36"/>
                  <a:gd name="T5" fmla="*/ 192819 h 76"/>
                  <a:gd name="T6" fmla="*/ 134938 w 36"/>
                  <a:gd name="T7" fmla="*/ 192819 h 76"/>
                  <a:gd name="T8" fmla="*/ 134938 w 36"/>
                  <a:gd name="T9" fmla="*/ 219284 h 76"/>
                  <a:gd name="T10" fmla="*/ 112448 w 36"/>
                  <a:gd name="T11" fmla="*/ 219284 h 76"/>
                  <a:gd name="T12" fmla="*/ 112448 w 36"/>
                  <a:gd name="T13" fmla="*/ 287338 h 76"/>
                  <a:gd name="T14" fmla="*/ 78714 w 36"/>
                  <a:gd name="T15" fmla="*/ 287338 h 76"/>
                  <a:gd name="T16" fmla="*/ 78714 w 36"/>
                  <a:gd name="T17" fmla="*/ 219284 h 76"/>
                  <a:gd name="T18" fmla="*/ 0 w 36"/>
                  <a:gd name="T19" fmla="*/ 219284 h 76"/>
                  <a:gd name="T20" fmla="*/ 0 w 36"/>
                  <a:gd name="T21" fmla="*/ 192819 h 76"/>
                  <a:gd name="T22" fmla="*/ 63721 w 36"/>
                  <a:gd name="T23" fmla="*/ 0 h 76"/>
                  <a:gd name="T24" fmla="*/ 78714 w 36"/>
                  <a:gd name="T25" fmla="*/ 192819 h 76"/>
                  <a:gd name="T26" fmla="*/ 78714 w 36"/>
                  <a:gd name="T27" fmla="*/ 41588 h 76"/>
                  <a:gd name="T28" fmla="*/ 56224 w 36"/>
                  <a:gd name="T29" fmla="*/ 117204 h 76"/>
                  <a:gd name="T30" fmla="*/ 33735 w 36"/>
                  <a:gd name="T31" fmla="*/ 192819 h 76"/>
                  <a:gd name="T32" fmla="*/ 78714 w 36"/>
                  <a:gd name="T33" fmla="*/ 192819 h 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 h="76">
                    <a:moveTo>
                      <a:pt x="17" y="0"/>
                    </a:moveTo>
                    <a:cubicBezTo>
                      <a:pt x="30" y="0"/>
                      <a:pt x="30" y="0"/>
                      <a:pt x="30" y="0"/>
                    </a:cubicBezTo>
                    <a:cubicBezTo>
                      <a:pt x="30" y="51"/>
                      <a:pt x="30" y="51"/>
                      <a:pt x="30" y="51"/>
                    </a:cubicBezTo>
                    <a:cubicBezTo>
                      <a:pt x="36" y="51"/>
                      <a:pt x="36" y="51"/>
                      <a:pt x="36" y="51"/>
                    </a:cubicBezTo>
                    <a:cubicBezTo>
                      <a:pt x="36" y="58"/>
                      <a:pt x="36" y="58"/>
                      <a:pt x="36" y="58"/>
                    </a:cubicBezTo>
                    <a:cubicBezTo>
                      <a:pt x="30" y="58"/>
                      <a:pt x="30" y="58"/>
                      <a:pt x="30" y="58"/>
                    </a:cubicBezTo>
                    <a:cubicBezTo>
                      <a:pt x="30" y="76"/>
                      <a:pt x="30" y="76"/>
                      <a:pt x="30" y="76"/>
                    </a:cubicBezTo>
                    <a:cubicBezTo>
                      <a:pt x="21" y="76"/>
                      <a:pt x="21" y="76"/>
                      <a:pt x="21" y="76"/>
                    </a:cubicBezTo>
                    <a:cubicBezTo>
                      <a:pt x="21" y="58"/>
                      <a:pt x="21" y="58"/>
                      <a:pt x="21" y="58"/>
                    </a:cubicBezTo>
                    <a:cubicBezTo>
                      <a:pt x="0" y="58"/>
                      <a:pt x="0" y="58"/>
                      <a:pt x="0" y="58"/>
                    </a:cubicBezTo>
                    <a:cubicBezTo>
                      <a:pt x="0" y="51"/>
                      <a:pt x="0" y="51"/>
                      <a:pt x="0" y="51"/>
                    </a:cubicBezTo>
                    <a:lnTo>
                      <a:pt x="17" y="0"/>
                    </a:lnTo>
                    <a:close/>
                    <a:moveTo>
                      <a:pt x="21" y="51"/>
                    </a:moveTo>
                    <a:cubicBezTo>
                      <a:pt x="21" y="11"/>
                      <a:pt x="21" y="11"/>
                      <a:pt x="21" y="11"/>
                    </a:cubicBezTo>
                    <a:cubicBezTo>
                      <a:pt x="20" y="15"/>
                      <a:pt x="17" y="22"/>
                      <a:pt x="15" y="31"/>
                    </a:cubicBezTo>
                    <a:cubicBezTo>
                      <a:pt x="12" y="40"/>
                      <a:pt x="10" y="47"/>
                      <a:pt x="9" y="51"/>
                    </a:cubicBezTo>
                    <a:lnTo>
                      <a:pt x="21" y="51"/>
                    </a:lnTo>
                    <a:close/>
                  </a:path>
                </a:pathLst>
              </a:custGeom>
              <a:solidFill>
                <a:srgbClr val="FFFFFF"/>
              </a:solidFill>
              <a:ln>
                <a:noFill/>
              </a:ln>
            </p:spPr>
            <p:txBody>
              <a:bodyPr/>
              <a:lstStyle/>
              <a:p>
                <a:endParaRPr lang="zh-CN" altLang="en-US">
                  <a:latin typeface="+mn-lt"/>
                  <a:ea typeface="+mn-ea"/>
                  <a:cs typeface="+mn-ea"/>
                  <a:sym typeface="+mn-lt"/>
                </a:endParaRPr>
              </a:p>
            </p:txBody>
          </p:sp>
        </p:grpSp>
      </p:grpSp>
      <p:grpSp>
        <p:nvGrpSpPr>
          <p:cNvPr id="98" name="组合 97"/>
          <p:cNvGrpSpPr/>
          <p:nvPr/>
        </p:nvGrpSpPr>
        <p:grpSpPr>
          <a:xfrm>
            <a:off x="27083" y="196218"/>
            <a:ext cx="1765509" cy="551354"/>
            <a:chOff x="520640" y="251297"/>
            <a:chExt cx="1766054" cy="551523"/>
          </a:xfrm>
        </p:grpSpPr>
        <p:sp>
          <p:nvSpPr>
            <p:cNvPr id="99" name="矩形 3"/>
            <p:cNvSpPr>
              <a:spLocks noChangeArrowheads="1"/>
            </p:cNvSpPr>
            <p:nvPr/>
          </p:nvSpPr>
          <p:spPr bwMode="auto">
            <a:xfrm>
              <a:off x="757165" y="251297"/>
              <a:ext cx="1293023" cy="346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61" tIns="34281" rIns="68561" bIns="34281">
              <a:spAutoFit/>
            </a:bodyPr>
            <a:lstStyle/>
            <a:p>
              <a:pPr algn="ctr" defTabSz="914400" fontAlgn="auto">
                <a:spcBef>
                  <a:spcPts val="0"/>
                </a:spcBef>
                <a:spcAft>
                  <a:spcPts val="0"/>
                </a:spcAft>
                <a:defRPr/>
              </a:pPr>
              <a:r>
                <a:rPr lang="zh-CN" altLang="en-US" kern="0" dirty="0">
                  <a:solidFill>
                    <a:schemeClr val="tx1">
                      <a:lumMod val="65000"/>
                      <a:lumOff val="35000"/>
                    </a:schemeClr>
                  </a:solidFill>
                  <a:latin typeface="+mn-lt"/>
                  <a:ea typeface="+mn-ea"/>
                  <a:cs typeface="+mn-ea"/>
                  <a:sym typeface="+mn-lt"/>
                </a:rPr>
                <a:t>收获的经验</a:t>
              </a:r>
              <a:endParaRPr lang="zh-CN" altLang="en-US" kern="0" dirty="0">
                <a:solidFill>
                  <a:schemeClr val="tx1">
                    <a:lumMod val="65000"/>
                    <a:lumOff val="35000"/>
                  </a:schemeClr>
                </a:solidFill>
                <a:latin typeface="+mn-lt"/>
                <a:ea typeface="+mn-ea"/>
                <a:cs typeface="+mn-ea"/>
                <a:sym typeface="+mn-lt"/>
              </a:endParaRPr>
            </a:p>
          </p:txBody>
        </p:sp>
        <p:grpSp>
          <p:nvGrpSpPr>
            <p:cNvPr id="100" name="组合 99"/>
            <p:cNvGrpSpPr/>
            <p:nvPr/>
          </p:nvGrpSpPr>
          <p:grpSpPr>
            <a:xfrm>
              <a:off x="520640" y="515443"/>
              <a:ext cx="1766054" cy="287377"/>
              <a:chOff x="562081" y="425886"/>
              <a:chExt cx="1766054" cy="287377"/>
            </a:xfrm>
          </p:grpSpPr>
          <p:sp>
            <p:nvSpPr>
              <p:cNvPr id="101" name="文本框 31"/>
              <p:cNvSpPr>
                <a:spLocks noChangeArrowheads="1"/>
              </p:cNvSpPr>
              <p:nvPr/>
            </p:nvSpPr>
            <p:spPr bwMode="auto">
              <a:xfrm>
                <a:off x="562081" y="425886"/>
                <a:ext cx="1766054" cy="215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68" tIns="45682" rIns="91368" bIns="45682" numCol="1" anchor="t" anchorCtr="0" compatLnSpc="1">
                <a:spAutoFit/>
              </a:bodyPr>
              <a:lstStyle/>
              <a:p>
                <a:pPr algn="ctr" defTabSz="913765" fontAlgn="auto">
                  <a:spcBef>
                    <a:spcPts val="0"/>
                  </a:spcBef>
                  <a:spcAft>
                    <a:spcPts val="0"/>
                  </a:spcAft>
                  <a:defRPr/>
                </a:pPr>
                <a:r>
                  <a:rPr lang="en-US" altLang="zh-CN" sz="800" kern="0" dirty="0">
                    <a:solidFill>
                      <a:srgbClr val="FFFFFF">
                        <a:lumMod val="50000"/>
                      </a:srgbClr>
                    </a:solidFill>
                    <a:latin typeface="+mn-lt"/>
                    <a:ea typeface="+mn-ea"/>
                    <a:cs typeface="+mn-ea"/>
                    <a:sym typeface="+mn-lt"/>
                  </a:rPr>
                  <a:t>Harvest experience</a:t>
                </a:r>
                <a:endParaRPr lang="zh-CN" altLang="en-US" sz="800" kern="0" dirty="0">
                  <a:solidFill>
                    <a:srgbClr val="FFFFFF">
                      <a:lumMod val="50000"/>
                    </a:srgbClr>
                  </a:solidFill>
                  <a:latin typeface="+mn-lt"/>
                  <a:ea typeface="+mn-ea"/>
                  <a:cs typeface="+mn-ea"/>
                  <a:sym typeface="+mn-lt"/>
                </a:endParaRPr>
              </a:p>
            </p:txBody>
          </p:sp>
          <p:grpSp>
            <p:nvGrpSpPr>
              <p:cNvPr id="104" name="组合 103"/>
              <p:cNvGrpSpPr/>
              <p:nvPr/>
            </p:nvGrpSpPr>
            <p:grpSpPr>
              <a:xfrm>
                <a:off x="931046" y="667544"/>
                <a:ext cx="1028125" cy="45719"/>
                <a:chOff x="688893" y="2574256"/>
                <a:chExt cx="7739508" cy="81111"/>
              </a:xfrm>
            </p:grpSpPr>
            <p:sp>
              <p:nvSpPr>
                <p:cNvPr id="105" name="Rectangle 4"/>
                <p:cNvSpPr/>
                <p:nvPr/>
              </p:nvSpPr>
              <p:spPr>
                <a:xfrm>
                  <a:off x="688893"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106" name="Rectangle 5"/>
                <p:cNvSpPr/>
                <p:nvPr/>
              </p:nvSpPr>
              <p:spPr>
                <a:xfrm>
                  <a:off x="2239021" y="2574256"/>
                  <a:ext cx="1539000" cy="81111"/>
                </a:xfrm>
                <a:prstGeom prst="rect">
                  <a:avLst/>
                </a:prstGeom>
                <a:solidFill>
                  <a:srgbClr val="00B0F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107" name="Rectangle 6"/>
                <p:cNvSpPr/>
                <p:nvPr/>
              </p:nvSpPr>
              <p:spPr>
                <a:xfrm>
                  <a:off x="3789153"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108" name="Rectangle 7"/>
                <p:cNvSpPr/>
                <p:nvPr/>
              </p:nvSpPr>
              <p:spPr>
                <a:xfrm>
                  <a:off x="5339276" y="2574256"/>
                  <a:ext cx="1539000" cy="81111"/>
                </a:xfrm>
                <a:prstGeom prst="rect">
                  <a:avLst/>
                </a:prstGeom>
                <a:solidFill>
                  <a:srgbClr val="00B0F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110" name="Rectangle 8"/>
                <p:cNvSpPr/>
                <p:nvPr/>
              </p:nvSpPr>
              <p:spPr>
                <a:xfrm>
                  <a:off x="6889401"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grpSp>
        </p:grpSp>
      </p:grpSp>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5812067" y="2041357"/>
            <a:ext cx="1840055" cy="1398354"/>
            <a:chOff x="6179357" y="2143425"/>
            <a:chExt cx="1956336" cy="1468272"/>
          </a:xfrm>
        </p:grpSpPr>
        <p:sp>
          <p:nvSpPr>
            <p:cNvPr id="1105" name="Freeform 10"/>
            <p:cNvSpPr/>
            <p:nvPr/>
          </p:nvSpPr>
          <p:spPr bwMode="auto">
            <a:xfrm>
              <a:off x="6179357" y="2143425"/>
              <a:ext cx="1956336" cy="1468272"/>
            </a:xfrm>
            <a:custGeom>
              <a:avLst/>
              <a:gdLst>
                <a:gd name="T0" fmla="*/ 421 w 1072"/>
                <a:gd name="T1" fmla="*/ 1 h 815"/>
                <a:gd name="T2" fmla="*/ 407 w 1072"/>
                <a:gd name="T3" fmla="*/ 0 h 815"/>
                <a:gd name="T4" fmla="*/ 398 w 1072"/>
                <a:gd name="T5" fmla="*/ 1 h 815"/>
                <a:gd name="T6" fmla="*/ 389 w 1072"/>
                <a:gd name="T7" fmla="*/ 1 h 815"/>
                <a:gd name="T8" fmla="*/ 0 w 1072"/>
                <a:gd name="T9" fmla="*/ 408 h 815"/>
                <a:gd name="T10" fmla="*/ 389 w 1072"/>
                <a:gd name="T11" fmla="*/ 815 h 815"/>
                <a:gd name="T12" fmla="*/ 398 w 1072"/>
                <a:gd name="T13" fmla="*/ 815 h 815"/>
                <a:gd name="T14" fmla="*/ 407 w 1072"/>
                <a:gd name="T15" fmla="*/ 815 h 815"/>
                <a:gd name="T16" fmla="*/ 421 w 1072"/>
                <a:gd name="T17" fmla="*/ 815 h 815"/>
                <a:gd name="T18" fmla="*/ 1072 w 1072"/>
                <a:gd name="T19" fmla="*/ 408 h 815"/>
                <a:gd name="T20" fmla="*/ 421 w 1072"/>
                <a:gd name="T21" fmla="*/ 1 h 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72" h="815">
                  <a:moveTo>
                    <a:pt x="421" y="1"/>
                  </a:moveTo>
                  <a:cubicBezTo>
                    <a:pt x="416" y="0"/>
                    <a:pt x="412" y="0"/>
                    <a:pt x="407" y="0"/>
                  </a:cubicBezTo>
                  <a:cubicBezTo>
                    <a:pt x="404" y="0"/>
                    <a:pt x="401" y="0"/>
                    <a:pt x="398" y="1"/>
                  </a:cubicBezTo>
                  <a:cubicBezTo>
                    <a:pt x="395" y="1"/>
                    <a:pt x="392" y="1"/>
                    <a:pt x="389" y="1"/>
                  </a:cubicBezTo>
                  <a:cubicBezTo>
                    <a:pt x="173" y="11"/>
                    <a:pt x="0" y="189"/>
                    <a:pt x="0" y="408"/>
                  </a:cubicBezTo>
                  <a:cubicBezTo>
                    <a:pt x="0" y="627"/>
                    <a:pt x="173" y="805"/>
                    <a:pt x="389" y="815"/>
                  </a:cubicBezTo>
                  <a:cubicBezTo>
                    <a:pt x="392" y="815"/>
                    <a:pt x="395" y="815"/>
                    <a:pt x="398" y="815"/>
                  </a:cubicBezTo>
                  <a:cubicBezTo>
                    <a:pt x="401" y="815"/>
                    <a:pt x="404" y="815"/>
                    <a:pt x="407" y="815"/>
                  </a:cubicBezTo>
                  <a:cubicBezTo>
                    <a:pt x="412" y="815"/>
                    <a:pt x="416" y="815"/>
                    <a:pt x="421" y="815"/>
                  </a:cubicBezTo>
                  <a:cubicBezTo>
                    <a:pt x="821" y="806"/>
                    <a:pt x="1072" y="408"/>
                    <a:pt x="1072" y="408"/>
                  </a:cubicBezTo>
                  <a:cubicBezTo>
                    <a:pt x="1072" y="408"/>
                    <a:pt x="821" y="9"/>
                    <a:pt x="421" y="1"/>
                  </a:cubicBezTo>
                  <a:close/>
                </a:path>
              </a:pathLst>
            </a:custGeom>
            <a:gradFill>
              <a:gsLst>
                <a:gs pos="0">
                  <a:srgbClr val="DADADA"/>
                </a:gs>
                <a:gs pos="100000">
                  <a:schemeClr val="bg1"/>
                </a:gs>
              </a:gsLst>
              <a:lin ang="5400000" scaled="1"/>
            </a:gradFill>
            <a:ln w="28575" cap="flat">
              <a:gradFill>
                <a:gsLst>
                  <a:gs pos="0">
                    <a:schemeClr val="bg1"/>
                  </a:gs>
                  <a:gs pos="100000">
                    <a:srgbClr val="DDDDDD"/>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lIns="72585" tIns="36293" rIns="72585" bIns="36293"/>
            <a:lstStyle/>
            <a:p>
              <a:pPr fontAlgn="auto">
                <a:spcBef>
                  <a:spcPts val="0"/>
                </a:spcBef>
                <a:spcAft>
                  <a:spcPts val="0"/>
                </a:spcAft>
                <a:defRPr/>
              </a:pPr>
              <a:endParaRPr lang="zh-CN" altLang="en-US">
                <a:solidFill>
                  <a:prstClr val="black"/>
                </a:solidFill>
                <a:latin typeface="+mn-lt"/>
                <a:ea typeface="+mn-ea"/>
                <a:cs typeface="+mn-ea"/>
                <a:sym typeface="+mn-lt"/>
              </a:endParaRPr>
            </a:p>
          </p:txBody>
        </p:sp>
        <p:sp>
          <p:nvSpPr>
            <p:cNvPr id="1106" name="Freeform 17"/>
            <p:cNvSpPr/>
            <p:nvPr/>
          </p:nvSpPr>
          <p:spPr bwMode="auto">
            <a:xfrm>
              <a:off x="6300216" y="2251532"/>
              <a:ext cx="1713982" cy="1251406"/>
            </a:xfrm>
            <a:custGeom>
              <a:avLst/>
              <a:gdLst>
                <a:gd name="T0" fmla="*/ 346 w 939"/>
                <a:gd name="T1" fmla="*/ 695 h 695"/>
                <a:gd name="T2" fmla="*/ 340 w 939"/>
                <a:gd name="T3" fmla="*/ 695 h 695"/>
                <a:gd name="T4" fmla="*/ 340 w 939"/>
                <a:gd name="T5" fmla="*/ 695 h 695"/>
                <a:gd name="T6" fmla="*/ 333 w 939"/>
                <a:gd name="T7" fmla="*/ 695 h 695"/>
                <a:gd name="T8" fmla="*/ 332 w 939"/>
                <a:gd name="T9" fmla="*/ 695 h 695"/>
                <a:gd name="T10" fmla="*/ 0 w 939"/>
                <a:gd name="T11" fmla="*/ 348 h 695"/>
                <a:gd name="T12" fmla="*/ 332 w 939"/>
                <a:gd name="T13" fmla="*/ 1 h 695"/>
                <a:gd name="T14" fmla="*/ 333 w 939"/>
                <a:gd name="T15" fmla="*/ 1 h 695"/>
                <a:gd name="T16" fmla="*/ 339 w 939"/>
                <a:gd name="T17" fmla="*/ 0 h 695"/>
                <a:gd name="T18" fmla="*/ 340 w 939"/>
                <a:gd name="T19" fmla="*/ 0 h 695"/>
                <a:gd name="T20" fmla="*/ 346 w 939"/>
                <a:gd name="T21" fmla="*/ 0 h 695"/>
                <a:gd name="T22" fmla="*/ 349 w 939"/>
                <a:gd name="T23" fmla="*/ 0 h 695"/>
                <a:gd name="T24" fmla="*/ 358 w 939"/>
                <a:gd name="T25" fmla="*/ 0 h 695"/>
                <a:gd name="T26" fmla="*/ 360 w 939"/>
                <a:gd name="T27" fmla="*/ 1 h 695"/>
                <a:gd name="T28" fmla="*/ 794 w 939"/>
                <a:gd name="T29" fmla="*/ 190 h 695"/>
                <a:gd name="T30" fmla="*/ 939 w 939"/>
                <a:gd name="T31" fmla="*/ 348 h 695"/>
                <a:gd name="T32" fmla="*/ 794 w 939"/>
                <a:gd name="T33" fmla="*/ 505 h 695"/>
                <a:gd name="T34" fmla="*/ 360 w 939"/>
                <a:gd name="T35" fmla="*/ 695 h 695"/>
                <a:gd name="T36" fmla="*/ 358 w 939"/>
                <a:gd name="T37" fmla="*/ 695 h 695"/>
                <a:gd name="T38" fmla="*/ 348 w 939"/>
                <a:gd name="T39" fmla="*/ 695 h 695"/>
                <a:gd name="T40" fmla="*/ 346 w 939"/>
                <a:gd name="T41" fmla="*/ 695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39" h="695">
                  <a:moveTo>
                    <a:pt x="346" y="695"/>
                  </a:moveTo>
                  <a:cubicBezTo>
                    <a:pt x="344" y="695"/>
                    <a:pt x="342" y="695"/>
                    <a:pt x="340" y="695"/>
                  </a:cubicBezTo>
                  <a:cubicBezTo>
                    <a:pt x="340" y="695"/>
                    <a:pt x="340" y="695"/>
                    <a:pt x="340" y="695"/>
                  </a:cubicBezTo>
                  <a:cubicBezTo>
                    <a:pt x="338" y="695"/>
                    <a:pt x="336" y="695"/>
                    <a:pt x="333" y="695"/>
                  </a:cubicBezTo>
                  <a:cubicBezTo>
                    <a:pt x="332" y="695"/>
                    <a:pt x="332" y="695"/>
                    <a:pt x="332" y="695"/>
                  </a:cubicBezTo>
                  <a:cubicBezTo>
                    <a:pt x="146" y="686"/>
                    <a:pt x="0" y="534"/>
                    <a:pt x="0" y="348"/>
                  </a:cubicBezTo>
                  <a:cubicBezTo>
                    <a:pt x="0" y="161"/>
                    <a:pt x="146" y="9"/>
                    <a:pt x="332" y="1"/>
                  </a:cubicBezTo>
                  <a:cubicBezTo>
                    <a:pt x="333" y="1"/>
                    <a:pt x="333" y="1"/>
                    <a:pt x="333" y="1"/>
                  </a:cubicBezTo>
                  <a:cubicBezTo>
                    <a:pt x="335" y="1"/>
                    <a:pt x="337" y="0"/>
                    <a:pt x="339" y="0"/>
                  </a:cubicBezTo>
                  <a:cubicBezTo>
                    <a:pt x="340" y="0"/>
                    <a:pt x="340" y="0"/>
                    <a:pt x="340" y="0"/>
                  </a:cubicBezTo>
                  <a:cubicBezTo>
                    <a:pt x="342" y="0"/>
                    <a:pt x="344" y="0"/>
                    <a:pt x="346" y="0"/>
                  </a:cubicBezTo>
                  <a:cubicBezTo>
                    <a:pt x="349" y="0"/>
                    <a:pt x="349" y="0"/>
                    <a:pt x="349" y="0"/>
                  </a:cubicBezTo>
                  <a:cubicBezTo>
                    <a:pt x="352" y="0"/>
                    <a:pt x="355" y="0"/>
                    <a:pt x="358" y="0"/>
                  </a:cubicBezTo>
                  <a:cubicBezTo>
                    <a:pt x="360" y="1"/>
                    <a:pt x="360" y="1"/>
                    <a:pt x="360" y="1"/>
                  </a:cubicBezTo>
                  <a:cubicBezTo>
                    <a:pt x="510" y="4"/>
                    <a:pt x="656" y="68"/>
                    <a:pt x="794" y="190"/>
                  </a:cubicBezTo>
                  <a:cubicBezTo>
                    <a:pt x="862" y="251"/>
                    <a:pt x="912" y="312"/>
                    <a:pt x="939" y="348"/>
                  </a:cubicBezTo>
                  <a:cubicBezTo>
                    <a:pt x="912" y="384"/>
                    <a:pt x="862" y="445"/>
                    <a:pt x="794" y="505"/>
                  </a:cubicBezTo>
                  <a:cubicBezTo>
                    <a:pt x="656" y="628"/>
                    <a:pt x="510" y="692"/>
                    <a:pt x="360" y="695"/>
                  </a:cubicBezTo>
                  <a:cubicBezTo>
                    <a:pt x="358" y="695"/>
                    <a:pt x="358" y="695"/>
                    <a:pt x="358" y="695"/>
                  </a:cubicBezTo>
                  <a:cubicBezTo>
                    <a:pt x="355" y="695"/>
                    <a:pt x="352" y="695"/>
                    <a:pt x="348" y="695"/>
                  </a:cubicBezTo>
                  <a:cubicBezTo>
                    <a:pt x="347" y="695"/>
                    <a:pt x="347" y="695"/>
                    <a:pt x="346" y="695"/>
                  </a:cubicBezTo>
                  <a:close/>
                </a:path>
              </a:pathLst>
            </a:custGeom>
            <a:solidFill>
              <a:srgbClr val="00B0F0"/>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cs typeface="+mn-ea"/>
                <a:sym typeface="+mn-lt"/>
              </a:endParaRPr>
            </a:p>
          </p:txBody>
        </p:sp>
        <p:sp>
          <p:nvSpPr>
            <p:cNvPr id="32" name="Freeform 5"/>
            <p:cNvSpPr/>
            <p:nvPr/>
          </p:nvSpPr>
          <p:spPr bwMode="auto">
            <a:xfrm>
              <a:off x="6611789" y="2804611"/>
              <a:ext cx="434192" cy="331292"/>
            </a:xfrm>
            <a:custGeom>
              <a:avLst/>
              <a:gdLst>
                <a:gd name="T0" fmla="*/ 0 w 169"/>
                <a:gd name="T1" fmla="*/ 165039 h 130"/>
                <a:gd name="T2" fmla="*/ 364083 w 169"/>
                <a:gd name="T3" fmla="*/ 165039 h 130"/>
                <a:gd name="T4" fmla="*/ 286755 w 169"/>
                <a:gd name="T5" fmla="*/ 84138 h 130"/>
                <a:gd name="T6" fmla="*/ 286755 w 169"/>
                <a:gd name="T7" fmla="*/ 19416 h 130"/>
                <a:gd name="T8" fmla="*/ 351195 w 169"/>
                <a:gd name="T9" fmla="*/ 19416 h 130"/>
                <a:gd name="T10" fmla="*/ 544513 w 169"/>
                <a:gd name="T11" fmla="*/ 210344 h 130"/>
                <a:gd name="T12" fmla="*/ 351195 w 169"/>
                <a:gd name="T13" fmla="*/ 401272 h 130"/>
                <a:gd name="T14" fmla="*/ 286755 w 169"/>
                <a:gd name="T15" fmla="*/ 401272 h 130"/>
                <a:gd name="T16" fmla="*/ 286755 w 169"/>
                <a:gd name="T17" fmla="*/ 336550 h 130"/>
                <a:gd name="T18" fmla="*/ 364083 w 169"/>
                <a:gd name="T19" fmla="*/ 255649 h 130"/>
                <a:gd name="T20" fmla="*/ 0 w 169"/>
                <a:gd name="T21" fmla="*/ 255649 h 130"/>
                <a:gd name="T22" fmla="*/ 0 w 169"/>
                <a:gd name="T23" fmla="*/ 165039 h 1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69" h="130">
                  <a:moveTo>
                    <a:pt x="0" y="51"/>
                  </a:moveTo>
                  <a:cubicBezTo>
                    <a:pt x="113" y="51"/>
                    <a:pt x="113" y="51"/>
                    <a:pt x="113" y="51"/>
                  </a:cubicBezTo>
                  <a:cubicBezTo>
                    <a:pt x="89" y="26"/>
                    <a:pt x="89" y="26"/>
                    <a:pt x="89" y="26"/>
                  </a:cubicBezTo>
                  <a:cubicBezTo>
                    <a:pt x="83" y="21"/>
                    <a:pt x="83" y="11"/>
                    <a:pt x="89" y="6"/>
                  </a:cubicBezTo>
                  <a:cubicBezTo>
                    <a:pt x="95" y="0"/>
                    <a:pt x="104" y="0"/>
                    <a:pt x="109" y="6"/>
                  </a:cubicBezTo>
                  <a:cubicBezTo>
                    <a:pt x="169" y="65"/>
                    <a:pt x="169" y="65"/>
                    <a:pt x="169" y="65"/>
                  </a:cubicBezTo>
                  <a:cubicBezTo>
                    <a:pt x="109" y="124"/>
                    <a:pt x="109" y="124"/>
                    <a:pt x="109" y="124"/>
                  </a:cubicBezTo>
                  <a:cubicBezTo>
                    <a:pt x="104" y="130"/>
                    <a:pt x="95" y="130"/>
                    <a:pt x="89" y="124"/>
                  </a:cubicBezTo>
                  <a:cubicBezTo>
                    <a:pt x="83" y="119"/>
                    <a:pt x="83" y="110"/>
                    <a:pt x="89" y="104"/>
                  </a:cubicBezTo>
                  <a:cubicBezTo>
                    <a:pt x="113" y="79"/>
                    <a:pt x="113" y="79"/>
                    <a:pt x="113" y="79"/>
                  </a:cubicBezTo>
                  <a:cubicBezTo>
                    <a:pt x="0" y="79"/>
                    <a:pt x="0" y="79"/>
                    <a:pt x="0" y="79"/>
                  </a:cubicBezTo>
                  <a:lnTo>
                    <a:pt x="0" y="51"/>
                  </a:lnTo>
                  <a:close/>
                </a:path>
              </a:pathLst>
            </a:custGeom>
            <a:solidFill>
              <a:schemeClr val="bg1"/>
            </a:solidFill>
            <a:ln>
              <a:noFill/>
            </a:ln>
          </p:spPr>
          <p:txBody>
            <a:bodyPr lIns="72585" tIns="36293" rIns="72585" bIns="36293"/>
            <a:lstStyle/>
            <a:p>
              <a:endParaRPr lang="zh-CN" altLang="en-US">
                <a:latin typeface="+mn-lt"/>
                <a:ea typeface="+mn-ea"/>
                <a:cs typeface="+mn-ea"/>
                <a:sym typeface="+mn-lt"/>
              </a:endParaRPr>
            </a:p>
          </p:txBody>
        </p:sp>
        <p:sp>
          <p:nvSpPr>
            <p:cNvPr id="33" name="文本框 1110"/>
            <p:cNvSpPr txBox="1">
              <a:spLocks noChangeArrowheads="1"/>
            </p:cNvSpPr>
            <p:nvPr/>
          </p:nvSpPr>
          <p:spPr bwMode="auto">
            <a:xfrm>
              <a:off x="6919958" y="2412305"/>
              <a:ext cx="701230" cy="901031"/>
            </a:xfrm>
            <a:prstGeom prst="rect">
              <a:avLst/>
            </a:prstGeom>
            <a:noFill/>
            <a:ln>
              <a:noFill/>
            </a:ln>
          </p:spPr>
          <p:txBody>
            <a:bodyPr wrap="none" lIns="72585" tIns="36293" rIns="72585" bIns="36293">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a:r>
                <a:rPr lang="en-US" altLang="zh-CN" sz="1500" dirty="0">
                  <a:solidFill>
                    <a:schemeClr val="bg1"/>
                  </a:solidFill>
                  <a:latin typeface="+mn-lt"/>
                  <a:ea typeface="+mn-ea"/>
                  <a:cs typeface="+mn-ea"/>
                  <a:sym typeface="+mn-lt"/>
                </a:rPr>
                <a:t>STEP</a:t>
              </a:r>
              <a:endParaRPr lang="en-US" altLang="zh-CN" sz="1500" dirty="0">
                <a:solidFill>
                  <a:schemeClr val="bg1"/>
                </a:solidFill>
                <a:latin typeface="+mn-lt"/>
                <a:ea typeface="+mn-ea"/>
                <a:cs typeface="+mn-ea"/>
                <a:sym typeface="+mn-lt"/>
              </a:endParaRPr>
            </a:p>
            <a:p>
              <a:pPr algn="ctr"/>
              <a:r>
                <a:rPr lang="en-US" altLang="zh-CN" sz="3600" dirty="0">
                  <a:solidFill>
                    <a:schemeClr val="bg1"/>
                  </a:solidFill>
                  <a:latin typeface="+mn-lt"/>
                  <a:ea typeface="+mn-ea"/>
                  <a:cs typeface="+mn-ea"/>
                  <a:sym typeface="+mn-lt"/>
                </a:rPr>
                <a:t>04</a:t>
              </a:r>
              <a:endParaRPr lang="zh-CN" altLang="en-US" sz="3600" dirty="0">
                <a:solidFill>
                  <a:schemeClr val="bg1"/>
                </a:solidFill>
                <a:latin typeface="+mn-lt"/>
                <a:ea typeface="+mn-ea"/>
                <a:cs typeface="+mn-ea"/>
                <a:sym typeface="+mn-lt"/>
              </a:endParaRPr>
            </a:p>
          </p:txBody>
        </p:sp>
      </p:grpSp>
      <p:grpSp>
        <p:nvGrpSpPr>
          <p:cNvPr id="34" name="组合 98"/>
          <p:cNvGrpSpPr/>
          <p:nvPr/>
        </p:nvGrpSpPr>
        <p:grpSpPr bwMode="auto">
          <a:xfrm>
            <a:off x="1518535" y="1131586"/>
            <a:ext cx="1804988" cy="1191478"/>
            <a:chOff x="3508035" y="4207856"/>
            <a:chExt cx="2407376" cy="1589257"/>
          </a:xfrm>
        </p:grpSpPr>
        <p:sp>
          <p:nvSpPr>
            <p:cNvPr id="35" name="矩形 47"/>
            <p:cNvSpPr>
              <a:spLocks noChangeArrowheads="1"/>
            </p:cNvSpPr>
            <p:nvPr/>
          </p:nvSpPr>
          <p:spPr bwMode="auto">
            <a:xfrm>
              <a:off x="3508035" y="4716054"/>
              <a:ext cx="2407376" cy="1081059"/>
            </a:xfrm>
            <a:prstGeom prst="rect">
              <a:avLst/>
            </a:prstGeom>
            <a:noFill/>
            <a:ln>
              <a:noFill/>
            </a:ln>
          </p:spPr>
          <p:txBody>
            <a:bodyPr>
              <a:spAutoFit/>
            </a:bodyPr>
            <a:lstStyle/>
            <a:p>
              <a:pPr>
                <a:lnSpc>
                  <a:spcPts val="1355"/>
                </a:lnSpc>
              </a:pPr>
              <a:r>
                <a:rPr lang="zh-CN" altLang="en-US" sz="1000" dirty="0">
                  <a:solidFill>
                    <a:schemeClr val="tx1">
                      <a:lumMod val="65000"/>
                      <a:lumOff val="35000"/>
                    </a:schemeClr>
                  </a:solidFill>
                  <a:latin typeface="+mn-lt"/>
                  <a:ea typeface="+mn-ea"/>
                  <a:cs typeface="+mn-ea"/>
                  <a:sym typeface="+mn-lt"/>
                </a:rPr>
                <a:t>点击添加描述总结点击添加描述总结点击添加描述总结</a:t>
              </a:r>
              <a:endParaRPr lang="zh-CN" altLang="en-US" sz="1000" dirty="0">
                <a:solidFill>
                  <a:schemeClr val="tx1">
                    <a:lumMod val="65000"/>
                    <a:lumOff val="35000"/>
                  </a:schemeClr>
                </a:solidFill>
                <a:latin typeface="+mn-lt"/>
                <a:ea typeface="+mn-ea"/>
                <a:cs typeface="+mn-ea"/>
                <a:sym typeface="+mn-lt"/>
              </a:endParaRPr>
            </a:p>
            <a:p>
              <a:pPr>
                <a:lnSpc>
                  <a:spcPts val="1355"/>
                </a:lnSpc>
              </a:pPr>
              <a:endParaRPr lang="zh-CN" altLang="en-US" sz="1000" dirty="0">
                <a:solidFill>
                  <a:schemeClr val="tx1">
                    <a:lumMod val="65000"/>
                    <a:lumOff val="35000"/>
                  </a:schemeClr>
                </a:solidFill>
                <a:latin typeface="+mn-lt"/>
                <a:ea typeface="+mn-ea"/>
                <a:cs typeface="+mn-ea"/>
                <a:sym typeface="+mn-lt"/>
              </a:endParaRPr>
            </a:p>
            <a:p>
              <a:pPr>
                <a:lnSpc>
                  <a:spcPts val="1355"/>
                </a:lnSpc>
              </a:pPr>
              <a:endParaRPr lang="zh-CN" altLang="en-US" sz="1000" dirty="0">
                <a:solidFill>
                  <a:schemeClr val="tx1">
                    <a:lumMod val="65000"/>
                    <a:lumOff val="35000"/>
                  </a:schemeClr>
                </a:solidFill>
                <a:latin typeface="+mn-lt"/>
                <a:ea typeface="+mn-ea"/>
                <a:cs typeface="+mn-ea"/>
                <a:sym typeface="+mn-lt"/>
              </a:endParaRPr>
            </a:p>
          </p:txBody>
        </p:sp>
        <p:sp>
          <p:nvSpPr>
            <p:cNvPr id="36" name="文本框 48"/>
            <p:cNvSpPr>
              <a:spLocks noChangeArrowheads="1"/>
            </p:cNvSpPr>
            <p:nvPr/>
          </p:nvSpPr>
          <p:spPr bwMode="auto">
            <a:xfrm>
              <a:off x="3508035" y="4207856"/>
              <a:ext cx="1819824" cy="508274"/>
            </a:xfrm>
            <a:prstGeom prst="rect">
              <a:avLst/>
            </a:prstGeom>
            <a:noFill/>
            <a:ln>
              <a:noFill/>
            </a:ln>
          </p:spPr>
          <p:txBody>
            <a:bodyPr>
              <a:spAutoFit/>
            </a:bodyPr>
            <a:lstStyle/>
            <a:p>
              <a:pPr fontAlgn="auto">
                <a:spcBef>
                  <a:spcPts val="0"/>
                </a:spcBef>
                <a:spcAft>
                  <a:spcPts val="0"/>
                </a:spcAft>
                <a:defRPr/>
              </a:pPr>
              <a:r>
                <a:rPr lang="zh-CN" altLang="en-US" sz="1900" dirty="0">
                  <a:solidFill>
                    <a:schemeClr val="tx1">
                      <a:lumMod val="75000"/>
                      <a:lumOff val="25000"/>
                    </a:schemeClr>
                  </a:solidFill>
                  <a:latin typeface="+mn-lt"/>
                  <a:ea typeface="+mn-ea"/>
                  <a:cs typeface="+mn-ea"/>
                  <a:sym typeface="+mn-lt"/>
                </a:rPr>
                <a:t>添加标题</a:t>
              </a:r>
              <a:endParaRPr lang="zh-CN" altLang="en-US" sz="1900" dirty="0">
                <a:solidFill>
                  <a:schemeClr val="tx1">
                    <a:lumMod val="75000"/>
                    <a:lumOff val="25000"/>
                  </a:schemeClr>
                </a:solidFill>
                <a:latin typeface="+mn-lt"/>
                <a:ea typeface="+mn-ea"/>
                <a:cs typeface="+mn-ea"/>
                <a:sym typeface="+mn-lt"/>
              </a:endParaRPr>
            </a:p>
          </p:txBody>
        </p:sp>
      </p:grpSp>
      <p:grpSp>
        <p:nvGrpSpPr>
          <p:cNvPr id="37" name="组合 98"/>
          <p:cNvGrpSpPr/>
          <p:nvPr/>
        </p:nvGrpSpPr>
        <p:grpSpPr bwMode="auto">
          <a:xfrm>
            <a:off x="3081042" y="3600435"/>
            <a:ext cx="1804988" cy="1011942"/>
            <a:chOff x="3508035" y="4207856"/>
            <a:chExt cx="2407376" cy="1349781"/>
          </a:xfrm>
        </p:grpSpPr>
        <p:sp>
          <p:nvSpPr>
            <p:cNvPr id="38" name="矩形 47"/>
            <p:cNvSpPr>
              <a:spLocks noChangeArrowheads="1"/>
            </p:cNvSpPr>
            <p:nvPr/>
          </p:nvSpPr>
          <p:spPr bwMode="auto">
            <a:xfrm>
              <a:off x="3508035" y="4716054"/>
              <a:ext cx="2407376" cy="841583"/>
            </a:xfrm>
            <a:prstGeom prst="rect">
              <a:avLst/>
            </a:prstGeom>
            <a:noFill/>
            <a:ln>
              <a:noFill/>
            </a:ln>
          </p:spPr>
          <p:txBody>
            <a:bodyPr>
              <a:spAutoFit/>
            </a:bodyPr>
            <a:lstStyle/>
            <a:p>
              <a:pPr>
                <a:lnSpc>
                  <a:spcPts val="1355"/>
                </a:lnSpc>
              </a:pPr>
              <a:r>
                <a:rPr lang="zh-CN" altLang="en-US" sz="1000" dirty="0">
                  <a:solidFill>
                    <a:schemeClr val="tx1">
                      <a:lumMod val="65000"/>
                      <a:lumOff val="35000"/>
                    </a:schemeClr>
                  </a:solidFill>
                  <a:latin typeface="+mn-lt"/>
                  <a:ea typeface="+mn-ea"/>
                  <a:cs typeface="+mn-ea"/>
                  <a:sym typeface="+mn-lt"/>
                </a:rPr>
                <a:t>点击添加描述总结点击添加描述总结点击添加描述总结</a:t>
              </a:r>
              <a:endParaRPr lang="zh-CN" altLang="en-US" sz="1000" dirty="0">
                <a:solidFill>
                  <a:schemeClr val="tx1">
                    <a:lumMod val="65000"/>
                    <a:lumOff val="35000"/>
                  </a:schemeClr>
                </a:solidFill>
                <a:latin typeface="+mn-lt"/>
                <a:ea typeface="+mn-ea"/>
                <a:cs typeface="+mn-ea"/>
                <a:sym typeface="+mn-lt"/>
              </a:endParaRPr>
            </a:p>
            <a:p>
              <a:pPr>
                <a:lnSpc>
                  <a:spcPts val="1355"/>
                </a:lnSpc>
              </a:pPr>
              <a:endParaRPr lang="zh-CN" altLang="en-US" sz="1000" dirty="0">
                <a:solidFill>
                  <a:schemeClr val="tx1">
                    <a:lumMod val="65000"/>
                    <a:lumOff val="35000"/>
                  </a:schemeClr>
                </a:solidFill>
                <a:latin typeface="+mn-lt"/>
                <a:ea typeface="+mn-ea"/>
                <a:cs typeface="+mn-ea"/>
                <a:sym typeface="+mn-lt"/>
              </a:endParaRPr>
            </a:p>
          </p:txBody>
        </p:sp>
        <p:sp>
          <p:nvSpPr>
            <p:cNvPr id="39" name="文本框 48"/>
            <p:cNvSpPr>
              <a:spLocks noChangeArrowheads="1"/>
            </p:cNvSpPr>
            <p:nvPr/>
          </p:nvSpPr>
          <p:spPr bwMode="auto">
            <a:xfrm>
              <a:off x="3508035" y="4207856"/>
              <a:ext cx="1819824" cy="508274"/>
            </a:xfrm>
            <a:prstGeom prst="rect">
              <a:avLst/>
            </a:prstGeom>
            <a:noFill/>
            <a:ln>
              <a:noFill/>
            </a:ln>
          </p:spPr>
          <p:txBody>
            <a:bodyPr>
              <a:spAutoFit/>
            </a:bodyPr>
            <a:lstStyle/>
            <a:p>
              <a:pPr fontAlgn="auto">
                <a:spcBef>
                  <a:spcPts val="0"/>
                </a:spcBef>
                <a:spcAft>
                  <a:spcPts val="0"/>
                </a:spcAft>
                <a:defRPr/>
              </a:pPr>
              <a:r>
                <a:rPr lang="zh-CN" altLang="en-US" sz="1900" dirty="0">
                  <a:solidFill>
                    <a:schemeClr val="tx1">
                      <a:lumMod val="75000"/>
                      <a:lumOff val="25000"/>
                    </a:schemeClr>
                  </a:solidFill>
                  <a:latin typeface="+mn-lt"/>
                  <a:ea typeface="+mn-ea"/>
                  <a:cs typeface="+mn-ea"/>
                  <a:sym typeface="+mn-lt"/>
                </a:rPr>
                <a:t>添加标题</a:t>
              </a:r>
              <a:endParaRPr lang="zh-CN" altLang="en-US" sz="1900" dirty="0">
                <a:solidFill>
                  <a:schemeClr val="tx1">
                    <a:lumMod val="75000"/>
                    <a:lumOff val="25000"/>
                  </a:schemeClr>
                </a:solidFill>
                <a:latin typeface="+mn-lt"/>
                <a:ea typeface="+mn-ea"/>
                <a:cs typeface="+mn-ea"/>
                <a:sym typeface="+mn-lt"/>
              </a:endParaRPr>
            </a:p>
          </p:txBody>
        </p:sp>
      </p:grpSp>
      <p:grpSp>
        <p:nvGrpSpPr>
          <p:cNvPr id="46" name="组合 98"/>
          <p:cNvGrpSpPr/>
          <p:nvPr/>
        </p:nvGrpSpPr>
        <p:grpSpPr bwMode="auto">
          <a:xfrm>
            <a:off x="4523177" y="1131589"/>
            <a:ext cx="1804988" cy="1011942"/>
            <a:chOff x="3508035" y="4207856"/>
            <a:chExt cx="2407376" cy="1349781"/>
          </a:xfrm>
        </p:grpSpPr>
        <p:sp>
          <p:nvSpPr>
            <p:cNvPr id="47" name="矩形 47"/>
            <p:cNvSpPr>
              <a:spLocks noChangeArrowheads="1"/>
            </p:cNvSpPr>
            <p:nvPr/>
          </p:nvSpPr>
          <p:spPr bwMode="auto">
            <a:xfrm>
              <a:off x="3508035" y="4716054"/>
              <a:ext cx="2407376" cy="841583"/>
            </a:xfrm>
            <a:prstGeom prst="rect">
              <a:avLst/>
            </a:prstGeom>
            <a:noFill/>
            <a:ln>
              <a:noFill/>
            </a:ln>
          </p:spPr>
          <p:txBody>
            <a:bodyPr>
              <a:spAutoFit/>
            </a:bodyPr>
            <a:lstStyle/>
            <a:p>
              <a:pPr>
                <a:lnSpc>
                  <a:spcPts val="1355"/>
                </a:lnSpc>
              </a:pPr>
              <a:r>
                <a:rPr lang="zh-CN" altLang="en-US" sz="1000" dirty="0">
                  <a:solidFill>
                    <a:schemeClr val="tx1">
                      <a:lumMod val="65000"/>
                      <a:lumOff val="35000"/>
                    </a:schemeClr>
                  </a:solidFill>
                  <a:latin typeface="+mn-lt"/>
                  <a:ea typeface="+mn-ea"/>
                  <a:cs typeface="+mn-ea"/>
                  <a:sym typeface="+mn-lt"/>
                </a:rPr>
                <a:t>点击添加描述总结点击添加描述总结点击添加描述总结</a:t>
              </a:r>
              <a:endParaRPr lang="zh-CN" altLang="en-US" sz="1000" dirty="0">
                <a:solidFill>
                  <a:schemeClr val="tx1">
                    <a:lumMod val="65000"/>
                    <a:lumOff val="35000"/>
                  </a:schemeClr>
                </a:solidFill>
                <a:latin typeface="+mn-lt"/>
                <a:ea typeface="+mn-ea"/>
                <a:cs typeface="+mn-ea"/>
                <a:sym typeface="+mn-lt"/>
              </a:endParaRPr>
            </a:p>
            <a:p>
              <a:pPr>
                <a:lnSpc>
                  <a:spcPts val="1355"/>
                </a:lnSpc>
              </a:pPr>
              <a:endParaRPr lang="zh-CN" altLang="en-US" sz="1000" dirty="0">
                <a:solidFill>
                  <a:schemeClr val="tx1">
                    <a:lumMod val="65000"/>
                    <a:lumOff val="35000"/>
                  </a:schemeClr>
                </a:solidFill>
                <a:latin typeface="+mn-lt"/>
                <a:ea typeface="+mn-ea"/>
                <a:cs typeface="+mn-ea"/>
                <a:sym typeface="+mn-lt"/>
              </a:endParaRPr>
            </a:p>
          </p:txBody>
        </p:sp>
        <p:sp>
          <p:nvSpPr>
            <p:cNvPr id="48" name="文本框 48"/>
            <p:cNvSpPr>
              <a:spLocks noChangeArrowheads="1"/>
            </p:cNvSpPr>
            <p:nvPr/>
          </p:nvSpPr>
          <p:spPr bwMode="auto">
            <a:xfrm>
              <a:off x="3508035" y="4207856"/>
              <a:ext cx="1819824" cy="508274"/>
            </a:xfrm>
            <a:prstGeom prst="rect">
              <a:avLst/>
            </a:prstGeom>
            <a:noFill/>
            <a:ln>
              <a:noFill/>
            </a:ln>
          </p:spPr>
          <p:txBody>
            <a:bodyPr>
              <a:spAutoFit/>
            </a:bodyPr>
            <a:lstStyle/>
            <a:p>
              <a:pPr fontAlgn="auto">
                <a:spcBef>
                  <a:spcPts val="0"/>
                </a:spcBef>
                <a:spcAft>
                  <a:spcPts val="0"/>
                </a:spcAft>
                <a:defRPr/>
              </a:pPr>
              <a:r>
                <a:rPr lang="zh-CN" altLang="en-US" sz="1900" dirty="0">
                  <a:solidFill>
                    <a:schemeClr val="tx1">
                      <a:lumMod val="75000"/>
                      <a:lumOff val="25000"/>
                    </a:schemeClr>
                  </a:solidFill>
                  <a:latin typeface="+mn-lt"/>
                  <a:ea typeface="+mn-ea"/>
                  <a:cs typeface="+mn-ea"/>
                  <a:sym typeface="+mn-lt"/>
                </a:rPr>
                <a:t>添加标题</a:t>
              </a:r>
              <a:endParaRPr lang="zh-CN" altLang="en-US" sz="1900" dirty="0">
                <a:solidFill>
                  <a:schemeClr val="tx1">
                    <a:lumMod val="75000"/>
                    <a:lumOff val="25000"/>
                  </a:schemeClr>
                </a:solidFill>
                <a:latin typeface="+mn-lt"/>
                <a:ea typeface="+mn-ea"/>
                <a:cs typeface="+mn-ea"/>
                <a:sym typeface="+mn-lt"/>
              </a:endParaRPr>
            </a:p>
          </p:txBody>
        </p:sp>
      </p:grpSp>
      <p:grpSp>
        <p:nvGrpSpPr>
          <p:cNvPr id="49" name="组合 98"/>
          <p:cNvGrpSpPr/>
          <p:nvPr/>
        </p:nvGrpSpPr>
        <p:grpSpPr bwMode="auto">
          <a:xfrm>
            <a:off x="6085683" y="3600435"/>
            <a:ext cx="1804988" cy="1011942"/>
            <a:chOff x="3508035" y="4207856"/>
            <a:chExt cx="2407376" cy="1349781"/>
          </a:xfrm>
        </p:grpSpPr>
        <p:sp>
          <p:nvSpPr>
            <p:cNvPr id="50" name="矩形 47"/>
            <p:cNvSpPr>
              <a:spLocks noChangeArrowheads="1"/>
            </p:cNvSpPr>
            <p:nvPr/>
          </p:nvSpPr>
          <p:spPr bwMode="auto">
            <a:xfrm>
              <a:off x="3508035" y="4716054"/>
              <a:ext cx="2407376" cy="841583"/>
            </a:xfrm>
            <a:prstGeom prst="rect">
              <a:avLst/>
            </a:prstGeom>
            <a:noFill/>
            <a:ln>
              <a:noFill/>
            </a:ln>
          </p:spPr>
          <p:txBody>
            <a:bodyPr>
              <a:spAutoFit/>
            </a:bodyPr>
            <a:lstStyle/>
            <a:p>
              <a:pPr>
                <a:lnSpc>
                  <a:spcPts val="1355"/>
                </a:lnSpc>
              </a:pPr>
              <a:r>
                <a:rPr lang="zh-CN" altLang="en-US" sz="1000" dirty="0">
                  <a:solidFill>
                    <a:schemeClr val="tx1">
                      <a:lumMod val="65000"/>
                      <a:lumOff val="35000"/>
                    </a:schemeClr>
                  </a:solidFill>
                  <a:latin typeface="+mn-lt"/>
                  <a:ea typeface="+mn-ea"/>
                  <a:cs typeface="+mn-ea"/>
                  <a:sym typeface="+mn-lt"/>
                </a:rPr>
                <a:t>点击添加描述总结点击添加描述总结点击添加描述总结</a:t>
              </a:r>
              <a:endParaRPr lang="zh-CN" altLang="en-US" sz="1000" dirty="0">
                <a:solidFill>
                  <a:schemeClr val="tx1">
                    <a:lumMod val="65000"/>
                    <a:lumOff val="35000"/>
                  </a:schemeClr>
                </a:solidFill>
                <a:latin typeface="+mn-lt"/>
                <a:ea typeface="+mn-ea"/>
                <a:cs typeface="+mn-ea"/>
                <a:sym typeface="+mn-lt"/>
              </a:endParaRPr>
            </a:p>
            <a:p>
              <a:pPr>
                <a:lnSpc>
                  <a:spcPts val="1355"/>
                </a:lnSpc>
              </a:pPr>
              <a:endParaRPr lang="zh-CN" altLang="en-US" sz="1000" dirty="0">
                <a:solidFill>
                  <a:schemeClr val="tx1">
                    <a:lumMod val="65000"/>
                    <a:lumOff val="35000"/>
                  </a:schemeClr>
                </a:solidFill>
                <a:latin typeface="+mn-lt"/>
                <a:ea typeface="+mn-ea"/>
                <a:cs typeface="+mn-ea"/>
                <a:sym typeface="+mn-lt"/>
              </a:endParaRPr>
            </a:p>
          </p:txBody>
        </p:sp>
        <p:sp>
          <p:nvSpPr>
            <p:cNvPr id="51" name="文本框 48"/>
            <p:cNvSpPr>
              <a:spLocks noChangeArrowheads="1"/>
            </p:cNvSpPr>
            <p:nvPr/>
          </p:nvSpPr>
          <p:spPr bwMode="auto">
            <a:xfrm>
              <a:off x="3508035" y="4207856"/>
              <a:ext cx="1819824" cy="508274"/>
            </a:xfrm>
            <a:prstGeom prst="rect">
              <a:avLst/>
            </a:prstGeom>
            <a:noFill/>
            <a:ln>
              <a:noFill/>
            </a:ln>
          </p:spPr>
          <p:txBody>
            <a:bodyPr>
              <a:spAutoFit/>
            </a:bodyPr>
            <a:lstStyle/>
            <a:p>
              <a:pPr fontAlgn="auto">
                <a:spcBef>
                  <a:spcPts val="0"/>
                </a:spcBef>
                <a:spcAft>
                  <a:spcPts val="0"/>
                </a:spcAft>
                <a:defRPr/>
              </a:pPr>
              <a:r>
                <a:rPr lang="zh-CN" altLang="en-US" sz="1900" dirty="0">
                  <a:solidFill>
                    <a:schemeClr val="tx1">
                      <a:lumMod val="75000"/>
                      <a:lumOff val="25000"/>
                    </a:schemeClr>
                  </a:solidFill>
                  <a:latin typeface="+mn-lt"/>
                  <a:ea typeface="+mn-ea"/>
                  <a:cs typeface="+mn-ea"/>
                  <a:sym typeface="+mn-lt"/>
                </a:rPr>
                <a:t>添加标题</a:t>
              </a:r>
              <a:endParaRPr lang="zh-CN" altLang="en-US" sz="1900" dirty="0">
                <a:solidFill>
                  <a:schemeClr val="tx1">
                    <a:lumMod val="75000"/>
                    <a:lumOff val="25000"/>
                  </a:schemeClr>
                </a:solidFill>
                <a:latin typeface="+mn-lt"/>
                <a:ea typeface="+mn-ea"/>
                <a:cs typeface="+mn-ea"/>
                <a:sym typeface="+mn-lt"/>
              </a:endParaRPr>
            </a:p>
          </p:txBody>
        </p:sp>
      </p:grpSp>
      <p:grpSp>
        <p:nvGrpSpPr>
          <p:cNvPr id="3" name="组合 2"/>
          <p:cNvGrpSpPr/>
          <p:nvPr/>
        </p:nvGrpSpPr>
        <p:grpSpPr>
          <a:xfrm>
            <a:off x="4372004" y="2041357"/>
            <a:ext cx="1840055" cy="1398354"/>
            <a:chOff x="4648290" y="2143425"/>
            <a:chExt cx="1956336" cy="1468272"/>
          </a:xfrm>
        </p:grpSpPr>
        <p:sp>
          <p:nvSpPr>
            <p:cNvPr id="1103" name="Freeform 10"/>
            <p:cNvSpPr/>
            <p:nvPr/>
          </p:nvSpPr>
          <p:spPr bwMode="auto">
            <a:xfrm>
              <a:off x="4648290" y="2143425"/>
              <a:ext cx="1956336" cy="1468272"/>
            </a:xfrm>
            <a:custGeom>
              <a:avLst/>
              <a:gdLst>
                <a:gd name="T0" fmla="*/ 421 w 1072"/>
                <a:gd name="T1" fmla="*/ 1 h 815"/>
                <a:gd name="T2" fmla="*/ 407 w 1072"/>
                <a:gd name="T3" fmla="*/ 0 h 815"/>
                <a:gd name="T4" fmla="*/ 398 w 1072"/>
                <a:gd name="T5" fmla="*/ 1 h 815"/>
                <a:gd name="T6" fmla="*/ 389 w 1072"/>
                <a:gd name="T7" fmla="*/ 1 h 815"/>
                <a:gd name="T8" fmla="*/ 0 w 1072"/>
                <a:gd name="T9" fmla="*/ 408 h 815"/>
                <a:gd name="T10" fmla="*/ 389 w 1072"/>
                <a:gd name="T11" fmla="*/ 815 h 815"/>
                <a:gd name="T12" fmla="*/ 398 w 1072"/>
                <a:gd name="T13" fmla="*/ 815 h 815"/>
                <a:gd name="T14" fmla="*/ 407 w 1072"/>
                <a:gd name="T15" fmla="*/ 815 h 815"/>
                <a:gd name="T16" fmla="*/ 421 w 1072"/>
                <a:gd name="T17" fmla="*/ 815 h 815"/>
                <a:gd name="T18" fmla="*/ 1072 w 1072"/>
                <a:gd name="T19" fmla="*/ 408 h 815"/>
                <a:gd name="T20" fmla="*/ 421 w 1072"/>
                <a:gd name="T21" fmla="*/ 1 h 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72" h="815">
                  <a:moveTo>
                    <a:pt x="421" y="1"/>
                  </a:moveTo>
                  <a:cubicBezTo>
                    <a:pt x="416" y="0"/>
                    <a:pt x="412" y="0"/>
                    <a:pt x="407" y="0"/>
                  </a:cubicBezTo>
                  <a:cubicBezTo>
                    <a:pt x="404" y="0"/>
                    <a:pt x="401" y="0"/>
                    <a:pt x="398" y="1"/>
                  </a:cubicBezTo>
                  <a:cubicBezTo>
                    <a:pt x="395" y="1"/>
                    <a:pt x="392" y="1"/>
                    <a:pt x="389" y="1"/>
                  </a:cubicBezTo>
                  <a:cubicBezTo>
                    <a:pt x="173" y="11"/>
                    <a:pt x="0" y="189"/>
                    <a:pt x="0" y="408"/>
                  </a:cubicBezTo>
                  <a:cubicBezTo>
                    <a:pt x="0" y="627"/>
                    <a:pt x="173" y="805"/>
                    <a:pt x="389" y="815"/>
                  </a:cubicBezTo>
                  <a:cubicBezTo>
                    <a:pt x="392" y="815"/>
                    <a:pt x="395" y="815"/>
                    <a:pt x="398" y="815"/>
                  </a:cubicBezTo>
                  <a:cubicBezTo>
                    <a:pt x="401" y="815"/>
                    <a:pt x="404" y="815"/>
                    <a:pt x="407" y="815"/>
                  </a:cubicBezTo>
                  <a:cubicBezTo>
                    <a:pt x="412" y="815"/>
                    <a:pt x="416" y="815"/>
                    <a:pt x="421" y="815"/>
                  </a:cubicBezTo>
                  <a:cubicBezTo>
                    <a:pt x="821" y="806"/>
                    <a:pt x="1072" y="408"/>
                    <a:pt x="1072" y="408"/>
                  </a:cubicBezTo>
                  <a:cubicBezTo>
                    <a:pt x="1072" y="408"/>
                    <a:pt x="821" y="9"/>
                    <a:pt x="421" y="1"/>
                  </a:cubicBezTo>
                  <a:close/>
                </a:path>
              </a:pathLst>
            </a:custGeom>
            <a:gradFill>
              <a:gsLst>
                <a:gs pos="0">
                  <a:srgbClr val="DADADA"/>
                </a:gs>
                <a:gs pos="100000">
                  <a:schemeClr val="bg1"/>
                </a:gs>
              </a:gsLst>
              <a:lin ang="5400000" scaled="1"/>
            </a:gradFill>
            <a:ln w="28575" cap="flat">
              <a:gradFill>
                <a:gsLst>
                  <a:gs pos="0">
                    <a:schemeClr val="bg1"/>
                  </a:gs>
                  <a:gs pos="100000">
                    <a:srgbClr val="DDDDDD"/>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lIns="72585" tIns="36293" rIns="72585" bIns="36293"/>
            <a:lstStyle/>
            <a:p>
              <a:pPr fontAlgn="auto">
                <a:spcBef>
                  <a:spcPts val="0"/>
                </a:spcBef>
                <a:spcAft>
                  <a:spcPts val="0"/>
                </a:spcAft>
                <a:defRPr/>
              </a:pPr>
              <a:endParaRPr lang="zh-CN" altLang="en-US">
                <a:solidFill>
                  <a:prstClr val="black"/>
                </a:solidFill>
                <a:latin typeface="+mn-lt"/>
                <a:ea typeface="+mn-ea"/>
                <a:cs typeface="+mn-ea"/>
                <a:sym typeface="+mn-lt"/>
              </a:endParaRPr>
            </a:p>
          </p:txBody>
        </p:sp>
        <p:sp>
          <p:nvSpPr>
            <p:cNvPr id="1104" name="Freeform 17"/>
            <p:cNvSpPr/>
            <p:nvPr/>
          </p:nvSpPr>
          <p:spPr bwMode="auto">
            <a:xfrm>
              <a:off x="4769783" y="2251532"/>
              <a:ext cx="1713982" cy="1251406"/>
            </a:xfrm>
            <a:custGeom>
              <a:avLst/>
              <a:gdLst>
                <a:gd name="T0" fmla="*/ 346 w 939"/>
                <a:gd name="T1" fmla="*/ 695 h 695"/>
                <a:gd name="T2" fmla="*/ 340 w 939"/>
                <a:gd name="T3" fmla="*/ 695 h 695"/>
                <a:gd name="T4" fmla="*/ 340 w 939"/>
                <a:gd name="T5" fmla="*/ 695 h 695"/>
                <a:gd name="T6" fmla="*/ 333 w 939"/>
                <a:gd name="T7" fmla="*/ 695 h 695"/>
                <a:gd name="T8" fmla="*/ 332 w 939"/>
                <a:gd name="T9" fmla="*/ 695 h 695"/>
                <a:gd name="T10" fmla="*/ 0 w 939"/>
                <a:gd name="T11" fmla="*/ 348 h 695"/>
                <a:gd name="T12" fmla="*/ 332 w 939"/>
                <a:gd name="T13" fmla="*/ 1 h 695"/>
                <a:gd name="T14" fmla="*/ 333 w 939"/>
                <a:gd name="T15" fmla="*/ 1 h 695"/>
                <a:gd name="T16" fmla="*/ 339 w 939"/>
                <a:gd name="T17" fmla="*/ 0 h 695"/>
                <a:gd name="T18" fmla="*/ 340 w 939"/>
                <a:gd name="T19" fmla="*/ 0 h 695"/>
                <a:gd name="T20" fmla="*/ 346 w 939"/>
                <a:gd name="T21" fmla="*/ 0 h 695"/>
                <a:gd name="T22" fmla="*/ 349 w 939"/>
                <a:gd name="T23" fmla="*/ 0 h 695"/>
                <a:gd name="T24" fmla="*/ 358 w 939"/>
                <a:gd name="T25" fmla="*/ 0 h 695"/>
                <a:gd name="T26" fmla="*/ 360 w 939"/>
                <a:gd name="T27" fmla="*/ 1 h 695"/>
                <a:gd name="T28" fmla="*/ 794 w 939"/>
                <a:gd name="T29" fmla="*/ 190 h 695"/>
                <a:gd name="T30" fmla="*/ 939 w 939"/>
                <a:gd name="T31" fmla="*/ 348 h 695"/>
                <a:gd name="T32" fmla="*/ 794 w 939"/>
                <a:gd name="T33" fmla="*/ 505 h 695"/>
                <a:gd name="T34" fmla="*/ 360 w 939"/>
                <a:gd name="T35" fmla="*/ 695 h 695"/>
                <a:gd name="T36" fmla="*/ 358 w 939"/>
                <a:gd name="T37" fmla="*/ 695 h 695"/>
                <a:gd name="T38" fmla="*/ 348 w 939"/>
                <a:gd name="T39" fmla="*/ 695 h 695"/>
                <a:gd name="T40" fmla="*/ 346 w 939"/>
                <a:gd name="T41" fmla="*/ 695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39" h="695">
                  <a:moveTo>
                    <a:pt x="346" y="695"/>
                  </a:moveTo>
                  <a:cubicBezTo>
                    <a:pt x="344" y="695"/>
                    <a:pt x="342" y="695"/>
                    <a:pt x="340" y="695"/>
                  </a:cubicBezTo>
                  <a:cubicBezTo>
                    <a:pt x="340" y="695"/>
                    <a:pt x="340" y="695"/>
                    <a:pt x="340" y="695"/>
                  </a:cubicBezTo>
                  <a:cubicBezTo>
                    <a:pt x="338" y="695"/>
                    <a:pt x="336" y="695"/>
                    <a:pt x="333" y="695"/>
                  </a:cubicBezTo>
                  <a:cubicBezTo>
                    <a:pt x="332" y="695"/>
                    <a:pt x="332" y="695"/>
                    <a:pt x="332" y="695"/>
                  </a:cubicBezTo>
                  <a:cubicBezTo>
                    <a:pt x="146" y="686"/>
                    <a:pt x="0" y="534"/>
                    <a:pt x="0" y="348"/>
                  </a:cubicBezTo>
                  <a:cubicBezTo>
                    <a:pt x="0" y="161"/>
                    <a:pt x="146" y="9"/>
                    <a:pt x="332" y="1"/>
                  </a:cubicBezTo>
                  <a:cubicBezTo>
                    <a:pt x="333" y="1"/>
                    <a:pt x="333" y="1"/>
                    <a:pt x="333" y="1"/>
                  </a:cubicBezTo>
                  <a:cubicBezTo>
                    <a:pt x="335" y="1"/>
                    <a:pt x="337" y="0"/>
                    <a:pt x="339" y="0"/>
                  </a:cubicBezTo>
                  <a:cubicBezTo>
                    <a:pt x="340" y="0"/>
                    <a:pt x="340" y="0"/>
                    <a:pt x="340" y="0"/>
                  </a:cubicBezTo>
                  <a:cubicBezTo>
                    <a:pt x="342" y="0"/>
                    <a:pt x="344" y="0"/>
                    <a:pt x="346" y="0"/>
                  </a:cubicBezTo>
                  <a:cubicBezTo>
                    <a:pt x="349" y="0"/>
                    <a:pt x="349" y="0"/>
                    <a:pt x="349" y="0"/>
                  </a:cubicBezTo>
                  <a:cubicBezTo>
                    <a:pt x="352" y="0"/>
                    <a:pt x="355" y="0"/>
                    <a:pt x="358" y="0"/>
                  </a:cubicBezTo>
                  <a:cubicBezTo>
                    <a:pt x="360" y="1"/>
                    <a:pt x="360" y="1"/>
                    <a:pt x="360" y="1"/>
                  </a:cubicBezTo>
                  <a:cubicBezTo>
                    <a:pt x="510" y="4"/>
                    <a:pt x="656" y="68"/>
                    <a:pt x="794" y="190"/>
                  </a:cubicBezTo>
                  <a:cubicBezTo>
                    <a:pt x="862" y="251"/>
                    <a:pt x="912" y="312"/>
                    <a:pt x="939" y="348"/>
                  </a:cubicBezTo>
                  <a:cubicBezTo>
                    <a:pt x="912" y="384"/>
                    <a:pt x="862" y="445"/>
                    <a:pt x="794" y="505"/>
                  </a:cubicBezTo>
                  <a:cubicBezTo>
                    <a:pt x="656" y="628"/>
                    <a:pt x="510" y="692"/>
                    <a:pt x="360" y="695"/>
                  </a:cubicBezTo>
                  <a:cubicBezTo>
                    <a:pt x="358" y="695"/>
                    <a:pt x="358" y="695"/>
                    <a:pt x="358" y="695"/>
                  </a:cubicBezTo>
                  <a:cubicBezTo>
                    <a:pt x="355" y="695"/>
                    <a:pt x="352" y="695"/>
                    <a:pt x="348" y="695"/>
                  </a:cubicBezTo>
                  <a:cubicBezTo>
                    <a:pt x="347" y="695"/>
                    <a:pt x="347" y="695"/>
                    <a:pt x="346" y="695"/>
                  </a:cubicBezTo>
                  <a:close/>
                </a:path>
              </a:pathLst>
            </a:custGeom>
            <a:solidFill>
              <a:srgbClr val="0070C0"/>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cs typeface="+mn-ea"/>
                <a:sym typeface="+mn-lt"/>
              </a:endParaRPr>
            </a:p>
          </p:txBody>
        </p:sp>
        <p:sp>
          <p:nvSpPr>
            <p:cNvPr id="29" name="Freeform 5"/>
            <p:cNvSpPr/>
            <p:nvPr/>
          </p:nvSpPr>
          <p:spPr bwMode="auto">
            <a:xfrm>
              <a:off x="5062389" y="2804611"/>
              <a:ext cx="434192" cy="331292"/>
            </a:xfrm>
            <a:custGeom>
              <a:avLst/>
              <a:gdLst>
                <a:gd name="T0" fmla="*/ 0 w 169"/>
                <a:gd name="T1" fmla="*/ 165039 h 130"/>
                <a:gd name="T2" fmla="*/ 364083 w 169"/>
                <a:gd name="T3" fmla="*/ 165039 h 130"/>
                <a:gd name="T4" fmla="*/ 286755 w 169"/>
                <a:gd name="T5" fmla="*/ 84138 h 130"/>
                <a:gd name="T6" fmla="*/ 286755 w 169"/>
                <a:gd name="T7" fmla="*/ 19416 h 130"/>
                <a:gd name="T8" fmla="*/ 351195 w 169"/>
                <a:gd name="T9" fmla="*/ 19416 h 130"/>
                <a:gd name="T10" fmla="*/ 544513 w 169"/>
                <a:gd name="T11" fmla="*/ 210344 h 130"/>
                <a:gd name="T12" fmla="*/ 351195 w 169"/>
                <a:gd name="T13" fmla="*/ 401272 h 130"/>
                <a:gd name="T14" fmla="*/ 286755 w 169"/>
                <a:gd name="T15" fmla="*/ 401272 h 130"/>
                <a:gd name="T16" fmla="*/ 286755 w 169"/>
                <a:gd name="T17" fmla="*/ 336550 h 130"/>
                <a:gd name="T18" fmla="*/ 364083 w 169"/>
                <a:gd name="T19" fmla="*/ 255649 h 130"/>
                <a:gd name="T20" fmla="*/ 0 w 169"/>
                <a:gd name="T21" fmla="*/ 255649 h 130"/>
                <a:gd name="T22" fmla="*/ 0 w 169"/>
                <a:gd name="T23" fmla="*/ 165039 h 1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69" h="130">
                  <a:moveTo>
                    <a:pt x="0" y="51"/>
                  </a:moveTo>
                  <a:cubicBezTo>
                    <a:pt x="113" y="51"/>
                    <a:pt x="113" y="51"/>
                    <a:pt x="113" y="51"/>
                  </a:cubicBezTo>
                  <a:cubicBezTo>
                    <a:pt x="89" y="26"/>
                    <a:pt x="89" y="26"/>
                    <a:pt x="89" y="26"/>
                  </a:cubicBezTo>
                  <a:cubicBezTo>
                    <a:pt x="83" y="21"/>
                    <a:pt x="83" y="11"/>
                    <a:pt x="89" y="6"/>
                  </a:cubicBezTo>
                  <a:cubicBezTo>
                    <a:pt x="95" y="0"/>
                    <a:pt x="104" y="0"/>
                    <a:pt x="109" y="6"/>
                  </a:cubicBezTo>
                  <a:cubicBezTo>
                    <a:pt x="169" y="65"/>
                    <a:pt x="169" y="65"/>
                    <a:pt x="169" y="65"/>
                  </a:cubicBezTo>
                  <a:cubicBezTo>
                    <a:pt x="109" y="124"/>
                    <a:pt x="109" y="124"/>
                    <a:pt x="109" y="124"/>
                  </a:cubicBezTo>
                  <a:cubicBezTo>
                    <a:pt x="104" y="130"/>
                    <a:pt x="95" y="130"/>
                    <a:pt x="89" y="124"/>
                  </a:cubicBezTo>
                  <a:cubicBezTo>
                    <a:pt x="83" y="119"/>
                    <a:pt x="83" y="110"/>
                    <a:pt x="89" y="104"/>
                  </a:cubicBezTo>
                  <a:cubicBezTo>
                    <a:pt x="113" y="79"/>
                    <a:pt x="113" y="79"/>
                    <a:pt x="113" y="79"/>
                  </a:cubicBezTo>
                  <a:cubicBezTo>
                    <a:pt x="0" y="79"/>
                    <a:pt x="0" y="79"/>
                    <a:pt x="0" y="79"/>
                  </a:cubicBezTo>
                  <a:lnTo>
                    <a:pt x="0" y="51"/>
                  </a:lnTo>
                  <a:close/>
                </a:path>
              </a:pathLst>
            </a:custGeom>
            <a:solidFill>
              <a:schemeClr val="bg1"/>
            </a:solidFill>
            <a:ln>
              <a:noFill/>
            </a:ln>
          </p:spPr>
          <p:txBody>
            <a:bodyPr lIns="72585" tIns="36293" rIns="72585" bIns="36293"/>
            <a:lstStyle/>
            <a:p>
              <a:endParaRPr lang="zh-CN" altLang="en-US">
                <a:latin typeface="+mn-lt"/>
                <a:ea typeface="+mn-ea"/>
                <a:cs typeface="+mn-ea"/>
                <a:sym typeface="+mn-lt"/>
              </a:endParaRPr>
            </a:p>
          </p:txBody>
        </p:sp>
        <p:sp>
          <p:nvSpPr>
            <p:cNvPr id="30" name="文本框 1110"/>
            <p:cNvSpPr txBox="1">
              <a:spLocks noChangeArrowheads="1"/>
            </p:cNvSpPr>
            <p:nvPr/>
          </p:nvSpPr>
          <p:spPr bwMode="auto">
            <a:xfrm>
              <a:off x="5370560" y="2412305"/>
              <a:ext cx="701229" cy="901031"/>
            </a:xfrm>
            <a:prstGeom prst="rect">
              <a:avLst/>
            </a:prstGeom>
            <a:noFill/>
            <a:ln>
              <a:noFill/>
            </a:ln>
          </p:spPr>
          <p:txBody>
            <a:bodyPr wrap="none" lIns="72585" tIns="36293" rIns="72585" bIns="36293">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a:r>
                <a:rPr lang="en-US" altLang="zh-CN" sz="1500" dirty="0">
                  <a:solidFill>
                    <a:schemeClr val="bg1"/>
                  </a:solidFill>
                  <a:latin typeface="+mn-lt"/>
                  <a:ea typeface="+mn-ea"/>
                  <a:cs typeface="+mn-ea"/>
                  <a:sym typeface="+mn-lt"/>
                </a:rPr>
                <a:t>STEP</a:t>
              </a:r>
              <a:endParaRPr lang="en-US" altLang="zh-CN" sz="1500" dirty="0">
                <a:solidFill>
                  <a:schemeClr val="bg1"/>
                </a:solidFill>
                <a:latin typeface="+mn-lt"/>
                <a:ea typeface="+mn-ea"/>
                <a:cs typeface="+mn-ea"/>
                <a:sym typeface="+mn-lt"/>
              </a:endParaRPr>
            </a:p>
            <a:p>
              <a:pPr algn="ctr"/>
              <a:r>
                <a:rPr lang="en-US" altLang="zh-CN" sz="3600" dirty="0">
                  <a:solidFill>
                    <a:schemeClr val="bg1"/>
                  </a:solidFill>
                  <a:latin typeface="+mn-lt"/>
                  <a:ea typeface="+mn-ea"/>
                  <a:cs typeface="+mn-ea"/>
                  <a:sym typeface="+mn-lt"/>
                </a:rPr>
                <a:t>03</a:t>
              </a:r>
              <a:endParaRPr lang="zh-CN" altLang="en-US" sz="3600" dirty="0">
                <a:solidFill>
                  <a:schemeClr val="bg1"/>
                </a:solidFill>
                <a:latin typeface="+mn-lt"/>
                <a:ea typeface="+mn-ea"/>
                <a:cs typeface="+mn-ea"/>
                <a:sym typeface="+mn-lt"/>
              </a:endParaRPr>
            </a:p>
          </p:txBody>
        </p:sp>
      </p:grpSp>
      <p:grpSp>
        <p:nvGrpSpPr>
          <p:cNvPr id="4" name="组合 3"/>
          <p:cNvGrpSpPr/>
          <p:nvPr/>
        </p:nvGrpSpPr>
        <p:grpSpPr>
          <a:xfrm>
            <a:off x="2931941" y="2041357"/>
            <a:ext cx="1840055" cy="1398354"/>
            <a:chOff x="3117224" y="2143425"/>
            <a:chExt cx="1956336" cy="1468272"/>
          </a:xfrm>
        </p:grpSpPr>
        <p:sp>
          <p:nvSpPr>
            <p:cNvPr id="1101" name="Freeform 10"/>
            <p:cNvSpPr/>
            <p:nvPr/>
          </p:nvSpPr>
          <p:spPr bwMode="auto">
            <a:xfrm>
              <a:off x="3117224" y="2143425"/>
              <a:ext cx="1956336" cy="1468272"/>
            </a:xfrm>
            <a:custGeom>
              <a:avLst/>
              <a:gdLst>
                <a:gd name="T0" fmla="*/ 421 w 1072"/>
                <a:gd name="T1" fmla="*/ 1 h 815"/>
                <a:gd name="T2" fmla="*/ 407 w 1072"/>
                <a:gd name="T3" fmla="*/ 0 h 815"/>
                <a:gd name="T4" fmla="*/ 398 w 1072"/>
                <a:gd name="T5" fmla="*/ 1 h 815"/>
                <a:gd name="T6" fmla="*/ 389 w 1072"/>
                <a:gd name="T7" fmla="*/ 1 h 815"/>
                <a:gd name="T8" fmla="*/ 0 w 1072"/>
                <a:gd name="T9" fmla="*/ 408 h 815"/>
                <a:gd name="T10" fmla="*/ 389 w 1072"/>
                <a:gd name="T11" fmla="*/ 815 h 815"/>
                <a:gd name="T12" fmla="*/ 398 w 1072"/>
                <a:gd name="T13" fmla="*/ 815 h 815"/>
                <a:gd name="T14" fmla="*/ 407 w 1072"/>
                <a:gd name="T15" fmla="*/ 815 h 815"/>
                <a:gd name="T16" fmla="*/ 421 w 1072"/>
                <a:gd name="T17" fmla="*/ 815 h 815"/>
                <a:gd name="T18" fmla="*/ 1072 w 1072"/>
                <a:gd name="T19" fmla="*/ 408 h 815"/>
                <a:gd name="T20" fmla="*/ 421 w 1072"/>
                <a:gd name="T21" fmla="*/ 1 h 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72" h="815">
                  <a:moveTo>
                    <a:pt x="421" y="1"/>
                  </a:moveTo>
                  <a:cubicBezTo>
                    <a:pt x="416" y="0"/>
                    <a:pt x="412" y="0"/>
                    <a:pt x="407" y="0"/>
                  </a:cubicBezTo>
                  <a:cubicBezTo>
                    <a:pt x="404" y="0"/>
                    <a:pt x="401" y="0"/>
                    <a:pt x="398" y="1"/>
                  </a:cubicBezTo>
                  <a:cubicBezTo>
                    <a:pt x="395" y="1"/>
                    <a:pt x="392" y="1"/>
                    <a:pt x="389" y="1"/>
                  </a:cubicBezTo>
                  <a:cubicBezTo>
                    <a:pt x="173" y="11"/>
                    <a:pt x="0" y="189"/>
                    <a:pt x="0" y="408"/>
                  </a:cubicBezTo>
                  <a:cubicBezTo>
                    <a:pt x="0" y="627"/>
                    <a:pt x="173" y="805"/>
                    <a:pt x="389" y="815"/>
                  </a:cubicBezTo>
                  <a:cubicBezTo>
                    <a:pt x="392" y="815"/>
                    <a:pt x="395" y="815"/>
                    <a:pt x="398" y="815"/>
                  </a:cubicBezTo>
                  <a:cubicBezTo>
                    <a:pt x="401" y="815"/>
                    <a:pt x="404" y="815"/>
                    <a:pt x="407" y="815"/>
                  </a:cubicBezTo>
                  <a:cubicBezTo>
                    <a:pt x="412" y="815"/>
                    <a:pt x="416" y="815"/>
                    <a:pt x="421" y="815"/>
                  </a:cubicBezTo>
                  <a:cubicBezTo>
                    <a:pt x="821" y="806"/>
                    <a:pt x="1072" y="408"/>
                    <a:pt x="1072" y="408"/>
                  </a:cubicBezTo>
                  <a:cubicBezTo>
                    <a:pt x="1072" y="408"/>
                    <a:pt x="821" y="9"/>
                    <a:pt x="421" y="1"/>
                  </a:cubicBezTo>
                  <a:close/>
                </a:path>
              </a:pathLst>
            </a:custGeom>
            <a:gradFill>
              <a:gsLst>
                <a:gs pos="0">
                  <a:srgbClr val="DADADA"/>
                </a:gs>
                <a:gs pos="100000">
                  <a:schemeClr val="bg1"/>
                </a:gs>
              </a:gsLst>
              <a:lin ang="5400000" scaled="1"/>
            </a:gradFill>
            <a:ln w="28575" cap="flat">
              <a:gradFill>
                <a:gsLst>
                  <a:gs pos="0">
                    <a:schemeClr val="bg1"/>
                  </a:gs>
                  <a:gs pos="100000">
                    <a:srgbClr val="DDDDDD"/>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lIns="72585" tIns="36293" rIns="72585" bIns="36293"/>
            <a:lstStyle/>
            <a:p>
              <a:pPr fontAlgn="auto">
                <a:spcBef>
                  <a:spcPts val="0"/>
                </a:spcBef>
                <a:spcAft>
                  <a:spcPts val="0"/>
                </a:spcAft>
                <a:defRPr/>
              </a:pPr>
              <a:endParaRPr lang="zh-CN" altLang="en-US">
                <a:solidFill>
                  <a:prstClr val="black"/>
                </a:solidFill>
                <a:latin typeface="+mn-lt"/>
                <a:ea typeface="+mn-ea"/>
                <a:cs typeface="+mn-ea"/>
                <a:sym typeface="+mn-lt"/>
              </a:endParaRPr>
            </a:p>
          </p:txBody>
        </p:sp>
        <p:sp>
          <p:nvSpPr>
            <p:cNvPr id="1102" name="Freeform 17"/>
            <p:cNvSpPr/>
            <p:nvPr/>
          </p:nvSpPr>
          <p:spPr bwMode="auto">
            <a:xfrm>
              <a:off x="3238086" y="2251532"/>
              <a:ext cx="1713982" cy="1251406"/>
            </a:xfrm>
            <a:custGeom>
              <a:avLst/>
              <a:gdLst>
                <a:gd name="T0" fmla="*/ 346 w 939"/>
                <a:gd name="T1" fmla="*/ 695 h 695"/>
                <a:gd name="T2" fmla="*/ 340 w 939"/>
                <a:gd name="T3" fmla="*/ 695 h 695"/>
                <a:gd name="T4" fmla="*/ 340 w 939"/>
                <a:gd name="T5" fmla="*/ 695 h 695"/>
                <a:gd name="T6" fmla="*/ 333 w 939"/>
                <a:gd name="T7" fmla="*/ 695 h 695"/>
                <a:gd name="T8" fmla="*/ 332 w 939"/>
                <a:gd name="T9" fmla="*/ 695 h 695"/>
                <a:gd name="T10" fmla="*/ 0 w 939"/>
                <a:gd name="T11" fmla="*/ 348 h 695"/>
                <a:gd name="T12" fmla="*/ 332 w 939"/>
                <a:gd name="T13" fmla="*/ 1 h 695"/>
                <a:gd name="T14" fmla="*/ 333 w 939"/>
                <a:gd name="T15" fmla="*/ 1 h 695"/>
                <a:gd name="T16" fmla="*/ 339 w 939"/>
                <a:gd name="T17" fmla="*/ 0 h 695"/>
                <a:gd name="T18" fmla="*/ 340 w 939"/>
                <a:gd name="T19" fmla="*/ 0 h 695"/>
                <a:gd name="T20" fmla="*/ 346 w 939"/>
                <a:gd name="T21" fmla="*/ 0 h 695"/>
                <a:gd name="T22" fmla="*/ 349 w 939"/>
                <a:gd name="T23" fmla="*/ 0 h 695"/>
                <a:gd name="T24" fmla="*/ 358 w 939"/>
                <a:gd name="T25" fmla="*/ 0 h 695"/>
                <a:gd name="T26" fmla="*/ 360 w 939"/>
                <a:gd name="T27" fmla="*/ 1 h 695"/>
                <a:gd name="T28" fmla="*/ 794 w 939"/>
                <a:gd name="T29" fmla="*/ 190 h 695"/>
                <a:gd name="T30" fmla="*/ 939 w 939"/>
                <a:gd name="T31" fmla="*/ 348 h 695"/>
                <a:gd name="T32" fmla="*/ 794 w 939"/>
                <a:gd name="T33" fmla="*/ 505 h 695"/>
                <a:gd name="T34" fmla="*/ 360 w 939"/>
                <a:gd name="T35" fmla="*/ 695 h 695"/>
                <a:gd name="T36" fmla="*/ 358 w 939"/>
                <a:gd name="T37" fmla="*/ 695 h 695"/>
                <a:gd name="T38" fmla="*/ 348 w 939"/>
                <a:gd name="T39" fmla="*/ 695 h 695"/>
                <a:gd name="T40" fmla="*/ 346 w 939"/>
                <a:gd name="T41" fmla="*/ 695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39" h="695">
                  <a:moveTo>
                    <a:pt x="346" y="695"/>
                  </a:moveTo>
                  <a:cubicBezTo>
                    <a:pt x="344" y="695"/>
                    <a:pt x="342" y="695"/>
                    <a:pt x="340" y="695"/>
                  </a:cubicBezTo>
                  <a:cubicBezTo>
                    <a:pt x="340" y="695"/>
                    <a:pt x="340" y="695"/>
                    <a:pt x="340" y="695"/>
                  </a:cubicBezTo>
                  <a:cubicBezTo>
                    <a:pt x="338" y="695"/>
                    <a:pt x="336" y="695"/>
                    <a:pt x="333" y="695"/>
                  </a:cubicBezTo>
                  <a:cubicBezTo>
                    <a:pt x="332" y="695"/>
                    <a:pt x="332" y="695"/>
                    <a:pt x="332" y="695"/>
                  </a:cubicBezTo>
                  <a:cubicBezTo>
                    <a:pt x="146" y="686"/>
                    <a:pt x="0" y="534"/>
                    <a:pt x="0" y="348"/>
                  </a:cubicBezTo>
                  <a:cubicBezTo>
                    <a:pt x="0" y="161"/>
                    <a:pt x="146" y="9"/>
                    <a:pt x="332" y="1"/>
                  </a:cubicBezTo>
                  <a:cubicBezTo>
                    <a:pt x="333" y="1"/>
                    <a:pt x="333" y="1"/>
                    <a:pt x="333" y="1"/>
                  </a:cubicBezTo>
                  <a:cubicBezTo>
                    <a:pt x="335" y="1"/>
                    <a:pt x="337" y="0"/>
                    <a:pt x="339" y="0"/>
                  </a:cubicBezTo>
                  <a:cubicBezTo>
                    <a:pt x="340" y="0"/>
                    <a:pt x="340" y="0"/>
                    <a:pt x="340" y="0"/>
                  </a:cubicBezTo>
                  <a:cubicBezTo>
                    <a:pt x="342" y="0"/>
                    <a:pt x="344" y="0"/>
                    <a:pt x="346" y="0"/>
                  </a:cubicBezTo>
                  <a:cubicBezTo>
                    <a:pt x="349" y="0"/>
                    <a:pt x="349" y="0"/>
                    <a:pt x="349" y="0"/>
                  </a:cubicBezTo>
                  <a:cubicBezTo>
                    <a:pt x="352" y="0"/>
                    <a:pt x="355" y="0"/>
                    <a:pt x="358" y="0"/>
                  </a:cubicBezTo>
                  <a:cubicBezTo>
                    <a:pt x="360" y="1"/>
                    <a:pt x="360" y="1"/>
                    <a:pt x="360" y="1"/>
                  </a:cubicBezTo>
                  <a:cubicBezTo>
                    <a:pt x="510" y="4"/>
                    <a:pt x="656" y="68"/>
                    <a:pt x="794" y="190"/>
                  </a:cubicBezTo>
                  <a:cubicBezTo>
                    <a:pt x="862" y="251"/>
                    <a:pt x="912" y="312"/>
                    <a:pt x="939" y="348"/>
                  </a:cubicBezTo>
                  <a:cubicBezTo>
                    <a:pt x="912" y="384"/>
                    <a:pt x="862" y="445"/>
                    <a:pt x="794" y="505"/>
                  </a:cubicBezTo>
                  <a:cubicBezTo>
                    <a:pt x="656" y="628"/>
                    <a:pt x="510" y="692"/>
                    <a:pt x="360" y="695"/>
                  </a:cubicBezTo>
                  <a:cubicBezTo>
                    <a:pt x="358" y="695"/>
                    <a:pt x="358" y="695"/>
                    <a:pt x="358" y="695"/>
                  </a:cubicBezTo>
                  <a:cubicBezTo>
                    <a:pt x="355" y="695"/>
                    <a:pt x="352" y="695"/>
                    <a:pt x="348" y="695"/>
                  </a:cubicBezTo>
                  <a:cubicBezTo>
                    <a:pt x="347" y="695"/>
                    <a:pt x="347" y="695"/>
                    <a:pt x="346" y="695"/>
                  </a:cubicBezTo>
                  <a:close/>
                </a:path>
              </a:pathLst>
            </a:custGeom>
            <a:solidFill>
              <a:srgbClr val="00B0F0"/>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cs typeface="+mn-ea"/>
                <a:sym typeface="+mn-lt"/>
              </a:endParaRPr>
            </a:p>
          </p:txBody>
        </p:sp>
        <p:sp>
          <p:nvSpPr>
            <p:cNvPr id="27" name="Freeform 5"/>
            <p:cNvSpPr/>
            <p:nvPr/>
          </p:nvSpPr>
          <p:spPr bwMode="auto">
            <a:xfrm>
              <a:off x="3576489" y="2804611"/>
              <a:ext cx="434192" cy="331292"/>
            </a:xfrm>
            <a:custGeom>
              <a:avLst/>
              <a:gdLst>
                <a:gd name="T0" fmla="*/ 0 w 169"/>
                <a:gd name="T1" fmla="*/ 165039 h 130"/>
                <a:gd name="T2" fmla="*/ 364083 w 169"/>
                <a:gd name="T3" fmla="*/ 165039 h 130"/>
                <a:gd name="T4" fmla="*/ 286755 w 169"/>
                <a:gd name="T5" fmla="*/ 84138 h 130"/>
                <a:gd name="T6" fmla="*/ 286755 w 169"/>
                <a:gd name="T7" fmla="*/ 19416 h 130"/>
                <a:gd name="T8" fmla="*/ 351195 w 169"/>
                <a:gd name="T9" fmla="*/ 19416 h 130"/>
                <a:gd name="T10" fmla="*/ 544513 w 169"/>
                <a:gd name="T11" fmla="*/ 210344 h 130"/>
                <a:gd name="T12" fmla="*/ 351195 w 169"/>
                <a:gd name="T13" fmla="*/ 401272 h 130"/>
                <a:gd name="T14" fmla="*/ 286755 w 169"/>
                <a:gd name="T15" fmla="*/ 401272 h 130"/>
                <a:gd name="T16" fmla="*/ 286755 w 169"/>
                <a:gd name="T17" fmla="*/ 336550 h 130"/>
                <a:gd name="T18" fmla="*/ 364083 w 169"/>
                <a:gd name="T19" fmla="*/ 255649 h 130"/>
                <a:gd name="T20" fmla="*/ 0 w 169"/>
                <a:gd name="T21" fmla="*/ 255649 h 130"/>
                <a:gd name="T22" fmla="*/ 0 w 169"/>
                <a:gd name="T23" fmla="*/ 165039 h 1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69" h="130">
                  <a:moveTo>
                    <a:pt x="0" y="51"/>
                  </a:moveTo>
                  <a:cubicBezTo>
                    <a:pt x="113" y="51"/>
                    <a:pt x="113" y="51"/>
                    <a:pt x="113" y="51"/>
                  </a:cubicBezTo>
                  <a:cubicBezTo>
                    <a:pt x="89" y="26"/>
                    <a:pt x="89" y="26"/>
                    <a:pt x="89" y="26"/>
                  </a:cubicBezTo>
                  <a:cubicBezTo>
                    <a:pt x="83" y="21"/>
                    <a:pt x="83" y="11"/>
                    <a:pt x="89" y="6"/>
                  </a:cubicBezTo>
                  <a:cubicBezTo>
                    <a:pt x="95" y="0"/>
                    <a:pt x="104" y="0"/>
                    <a:pt x="109" y="6"/>
                  </a:cubicBezTo>
                  <a:cubicBezTo>
                    <a:pt x="169" y="65"/>
                    <a:pt x="169" y="65"/>
                    <a:pt x="169" y="65"/>
                  </a:cubicBezTo>
                  <a:cubicBezTo>
                    <a:pt x="109" y="124"/>
                    <a:pt x="109" y="124"/>
                    <a:pt x="109" y="124"/>
                  </a:cubicBezTo>
                  <a:cubicBezTo>
                    <a:pt x="104" y="130"/>
                    <a:pt x="95" y="130"/>
                    <a:pt x="89" y="124"/>
                  </a:cubicBezTo>
                  <a:cubicBezTo>
                    <a:pt x="83" y="119"/>
                    <a:pt x="83" y="110"/>
                    <a:pt x="89" y="104"/>
                  </a:cubicBezTo>
                  <a:cubicBezTo>
                    <a:pt x="113" y="79"/>
                    <a:pt x="113" y="79"/>
                    <a:pt x="113" y="79"/>
                  </a:cubicBezTo>
                  <a:cubicBezTo>
                    <a:pt x="0" y="79"/>
                    <a:pt x="0" y="79"/>
                    <a:pt x="0" y="79"/>
                  </a:cubicBezTo>
                  <a:lnTo>
                    <a:pt x="0" y="51"/>
                  </a:lnTo>
                  <a:close/>
                </a:path>
              </a:pathLst>
            </a:custGeom>
            <a:solidFill>
              <a:schemeClr val="bg1"/>
            </a:solidFill>
            <a:ln>
              <a:noFill/>
            </a:ln>
          </p:spPr>
          <p:txBody>
            <a:bodyPr lIns="72585" tIns="36293" rIns="72585" bIns="36293"/>
            <a:lstStyle/>
            <a:p>
              <a:endParaRPr lang="zh-CN" altLang="en-US">
                <a:latin typeface="+mn-lt"/>
                <a:ea typeface="+mn-ea"/>
                <a:cs typeface="+mn-ea"/>
                <a:sym typeface="+mn-lt"/>
              </a:endParaRPr>
            </a:p>
          </p:txBody>
        </p:sp>
        <p:sp>
          <p:nvSpPr>
            <p:cNvPr id="28" name="文本框 1110"/>
            <p:cNvSpPr txBox="1">
              <a:spLocks noChangeArrowheads="1"/>
            </p:cNvSpPr>
            <p:nvPr/>
          </p:nvSpPr>
          <p:spPr bwMode="auto">
            <a:xfrm>
              <a:off x="3884660" y="2412305"/>
              <a:ext cx="701230" cy="901031"/>
            </a:xfrm>
            <a:prstGeom prst="rect">
              <a:avLst/>
            </a:prstGeom>
            <a:noFill/>
            <a:ln>
              <a:noFill/>
            </a:ln>
          </p:spPr>
          <p:txBody>
            <a:bodyPr wrap="none" lIns="72585" tIns="36293" rIns="72585" bIns="36293">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a:r>
                <a:rPr lang="en-US" altLang="zh-CN" sz="1500" dirty="0">
                  <a:solidFill>
                    <a:schemeClr val="bg1"/>
                  </a:solidFill>
                  <a:latin typeface="+mn-lt"/>
                  <a:ea typeface="+mn-ea"/>
                  <a:cs typeface="+mn-ea"/>
                  <a:sym typeface="+mn-lt"/>
                </a:rPr>
                <a:t>STEP</a:t>
              </a:r>
              <a:endParaRPr lang="en-US" altLang="zh-CN" sz="1500" dirty="0">
                <a:solidFill>
                  <a:schemeClr val="bg1"/>
                </a:solidFill>
                <a:latin typeface="+mn-lt"/>
                <a:ea typeface="+mn-ea"/>
                <a:cs typeface="+mn-ea"/>
                <a:sym typeface="+mn-lt"/>
              </a:endParaRPr>
            </a:p>
            <a:p>
              <a:pPr algn="ctr"/>
              <a:r>
                <a:rPr lang="en-US" altLang="zh-CN" sz="3600" dirty="0">
                  <a:solidFill>
                    <a:schemeClr val="bg1"/>
                  </a:solidFill>
                  <a:latin typeface="+mn-lt"/>
                  <a:ea typeface="+mn-ea"/>
                  <a:cs typeface="+mn-ea"/>
                  <a:sym typeface="+mn-lt"/>
                </a:rPr>
                <a:t>02</a:t>
              </a:r>
              <a:endParaRPr lang="zh-CN" altLang="en-US" sz="3600" dirty="0">
                <a:solidFill>
                  <a:schemeClr val="bg1"/>
                </a:solidFill>
                <a:latin typeface="+mn-lt"/>
                <a:ea typeface="+mn-ea"/>
                <a:cs typeface="+mn-ea"/>
                <a:sym typeface="+mn-lt"/>
              </a:endParaRPr>
            </a:p>
          </p:txBody>
        </p:sp>
      </p:grpSp>
      <p:grpSp>
        <p:nvGrpSpPr>
          <p:cNvPr id="5" name="组合 4"/>
          <p:cNvGrpSpPr/>
          <p:nvPr/>
        </p:nvGrpSpPr>
        <p:grpSpPr>
          <a:xfrm>
            <a:off x="1491878" y="2041357"/>
            <a:ext cx="1840055" cy="1398354"/>
            <a:chOff x="1586157" y="2143425"/>
            <a:chExt cx="1956336" cy="1468272"/>
          </a:xfrm>
        </p:grpSpPr>
        <p:sp>
          <p:nvSpPr>
            <p:cNvPr id="1099" name="Freeform 10"/>
            <p:cNvSpPr/>
            <p:nvPr/>
          </p:nvSpPr>
          <p:spPr bwMode="auto">
            <a:xfrm>
              <a:off x="1586157" y="2143425"/>
              <a:ext cx="1956336" cy="1468272"/>
            </a:xfrm>
            <a:custGeom>
              <a:avLst/>
              <a:gdLst>
                <a:gd name="T0" fmla="*/ 421 w 1072"/>
                <a:gd name="T1" fmla="*/ 1 h 815"/>
                <a:gd name="T2" fmla="*/ 407 w 1072"/>
                <a:gd name="T3" fmla="*/ 0 h 815"/>
                <a:gd name="T4" fmla="*/ 398 w 1072"/>
                <a:gd name="T5" fmla="*/ 1 h 815"/>
                <a:gd name="T6" fmla="*/ 389 w 1072"/>
                <a:gd name="T7" fmla="*/ 1 h 815"/>
                <a:gd name="T8" fmla="*/ 0 w 1072"/>
                <a:gd name="T9" fmla="*/ 408 h 815"/>
                <a:gd name="T10" fmla="*/ 389 w 1072"/>
                <a:gd name="T11" fmla="*/ 815 h 815"/>
                <a:gd name="T12" fmla="*/ 398 w 1072"/>
                <a:gd name="T13" fmla="*/ 815 h 815"/>
                <a:gd name="T14" fmla="*/ 407 w 1072"/>
                <a:gd name="T15" fmla="*/ 815 h 815"/>
                <a:gd name="T16" fmla="*/ 421 w 1072"/>
                <a:gd name="T17" fmla="*/ 815 h 815"/>
                <a:gd name="T18" fmla="*/ 1072 w 1072"/>
                <a:gd name="T19" fmla="*/ 408 h 815"/>
                <a:gd name="T20" fmla="*/ 421 w 1072"/>
                <a:gd name="T21" fmla="*/ 1 h 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72" h="815">
                  <a:moveTo>
                    <a:pt x="421" y="1"/>
                  </a:moveTo>
                  <a:cubicBezTo>
                    <a:pt x="416" y="0"/>
                    <a:pt x="412" y="0"/>
                    <a:pt x="407" y="0"/>
                  </a:cubicBezTo>
                  <a:cubicBezTo>
                    <a:pt x="404" y="0"/>
                    <a:pt x="401" y="0"/>
                    <a:pt x="398" y="1"/>
                  </a:cubicBezTo>
                  <a:cubicBezTo>
                    <a:pt x="395" y="1"/>
                    <a:pt x="392" y="1"/>
                    <a:pt x="389" y="1"/>
                  </a:cubicBezTo>
                  <a:cubicBezTo>
                    <a:pt x="173" y="11"/>
                    <a:pt x="0" y="189"/>
                    <a:pt x="0" y="408"/>
                  </a:cubicBezTo>
                  <a:cubicBezTo>
                    <a:pt x="0" y="627"/>
                    <a:pt x="173" y="805"/>
                    <a:pt x="389" y="815"/>
                  </a:cubicBezTo>
                  <a:cubicBezTo>
                    <a:pt x="392" y="815"/>
                    <a:pt x="395" y="815"/>
                    <a:pt x="398" y="815"/>
                  </a:cubicBezTo>
                  <a:cubicBezTo>
                    <a:pt x="401" y="815"/>
                    <a:pt x="404" y="815"/>
                    <a:pt x="407" y="815"/>
                  </a:cubicBezTo>
                  <a:cubicBezTo>
                    <a:pt x="412" y="815"/>
                    <a:pt x="416" y="815"/>
                    <a:pt x="421" y="815"/>
                  </a:cubicBezTo>
                  <a:cubicBezTo>
                    <a:pt x="821" y="806"/>
                    <a:pt x="1072" y="408"/>
                    <a:pt x="1072" y="408"/>
                  </a:cubicBezTo>
                  <a:cubicBezTo>
                    <a:pt x="1072" y="408"/>
                    <a:pt x="821" y="9"/>
                    <a:pt x="421" y="1"/>
                  </a:cubicBezTo>
                  <a:close/>
                </a:path>
              </a:pathLst>
            </a:custGeom>
            <a:gradFill>
              <a:gsLst>
                <a:gs pos="0">
                  <a:srgbClr val="DADADA"/>
                </a:gs>
                <a:gs pos="100000">
                  <a:schemeClr val="bg1"/>
                </a:gs>
              </a:gsLst>
              <a:lin ang="5400000" scaled="1"/>
            </a:gradFill>
            <a:ln w="28575" cap="flat">
              <a:gradFill>
                <a:gsLst>
                  <a:gs pos="0">
                    <a:schemeClr val="bg1"/>
                  </a:gs>
                  <a:gs pos="100000">
                    <a:srgbClr val="DDDDDD"/>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lIns="72585" tIns="36293" rIns="72585" bIns="36293"/>
            <a:lstStyle/>
            <a:p>
              <a:pPr fontAlgn="auto">
                <a:spcBef>
                  <a:spcPts val="0"/>
                </a:spcBef>
                <a:spcAft>
                  <a:spcPts val="0"/>
                </a:spcAft>
                <a:defRPr/>
              </a:pPr>
              <a:endParaRPr lang="zh-CN" altLang="en-US">
                <a:solidFill>
                  <a:prstClr val="black"/>
                </a:solidFill>
                <a:latin typeface="+mn-lt"/>
                <a:ea typeface="+mn-ea"/>
                <a:cs typeface="+mn-ea"/>
                <a:sym typeface="+mn-lt"/>
              </a:endParaRPr>
            </a:p>
          </p:txBody>
        </p:sp>
        <p:sp>
          <p:nvSpPr>
            <p:cNvPr id="1100" name="Freeform 17"/>
            <p:cNvSpPr/>
            <p:nvPr/>
          </p:nvSpPr>
          <p:spPr bwMode="auto">
            <a:xfrm>
              <a:off x="1707654" y="2251532"/>
              <a:ext cx="1713982" cy="1251406"/>
            </a:xfrm>
            <a:custGeom>
              <a:avLst/>
              <a:gdLst>
                <a:gd name="T0" fmla="*/ 346 w 939"/>
                <a:gd name="T1" fmla="*/ 695 h 695"/>
                <a:gd name="T2" fmla="*/ 340 w 939"/>
                <a:gd name="T3" fmla="*/ 695 h 695"/>
                <a:gd name="T4" fmla="*/ 340 w 939"/>
                <a:gd name="T5" fmla="*/ 695 h 695"/>
                <a:gd name="T6" fmla="*/ 333 w 939"/>
                <a:gd name="T7" fmla="*/ 695 h 695"/>
                <a:gd name="T8" fmla="*/ 332 w 939"/>
                <a:gd name="T9" fmla="*/ 695 h 695"/>
                <a:gd name="T10" fmla="*/ 0 w 939"/>
                <a:gd name="T11" fmla="*/ 348 h 695"/>
                <a:gd name="T12" fmla="*/ 332 w 939"/>
                <a:gd name="T13" fmla="*/ 1 h 695"/>
                <a:gd name="T14" fmla="*/ 333 w 939"/>
                <a:gd name="T15" fmla="*/ 1 h 695"/>
                <a:gd name="T16" fmla="*/ 339 w 939"/>
                <a:gd name="T17" fmla="*/ 0 h 695"/>
                <a:gd name="T18" fmla="*/ 340 w 939"/>
                <a:gd name="T19" fmla="*/ 0 h 695"/>
                <a:gd name="T20" fmla="*/ 346 w 939"/>
                <a:gd name="T21" fmla="*/ 0 h 695"/>
                <a:gd name="T22" fmla="*/ 349 w 939"/>
                <a:gd name="T23" fmla="*/ 0 h 695"/>
                <a:gd name="T24" fmla="*/ 358 w 939"/>
                <a:gd name="T25" fmla="*/ 0 h 695"/>
                <a:gd name="T26" fmla="*/ 360 w 939"/>
                <a:gd name="T27" fmla="*/ 1 h 695"/>
                <a:gd name="T28" fmla="*/ 794 w 939"/>
                <a:gd name="T29" fmla="*/ 190 h 695"/>
                <a:gd name="T30" fmla="*/ 939 w 939"/>
                <a:gd name="T31" fmla="*/ 348 h 695"/>
                <a:gd name="T32" fmla="*/ 794 w 939"/>
                <a:gd name="T33" fmla="*/ 505 h 695"/>
                <a:gd name="T34" fmla="*/ 360 w 939"/>
                <a:gd name="T35" fmla="*/ 695 h 695"/>
                <a:gd name="T36" fmla="*/ 358 w 939"/>
                <a:gd name="T37" fmla="*/ 695 h 695"/>
                <a:gd name="T38" fmla="*/ 348 w 939"/>
                <a:gd name="T39" fmla="*/ 695 h 695"/>
                <a:gd name="T40" fmla="*/ 346 w 939"/>
                <a:gd name="T41" fmla="*/ 695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39" h="695">
                  <a:moveTo>
                    <a:pt x="346" y="695"/>
                  </a:moveTo>
                  <a:cubicBezTo>
                    <a:pt x="344" y="695"/>
                    <a:pt x="342" y="695"/>
                    <a:pt x="340" y="695"/>
                  </a:cubicBezTo>
                  <a:cubicBezTo>
                    <a:pt x="340" y="695"/>
                    <a:pt x="340" y="695"/>
                    <a:pt x="340" y="695"/>
                  </a:cubicBezTo>
                  <a:cubicBezTo>
                    <a:pt x="338" y="695"/>
                    <a:pt x="336" y="695"/>
                    <a:pt x="333" y="695"/>
                  </a:cubicBezTo>
                  <a:cubicBezTo>
                    <a:pt x="332" y="695"/>
                    <a:pt x="332" y="695"/>
                    <a:pt x="332" y="695"/>
                  </a:cubicBezTo>
                  <a:cubicBezTo>
                    <a:pt x="146" y="686"/>
                    <a:pt x="0" y="534"/>
                    <a:pt x="0" y="348"/>
                  </a:cubicBezTo>
                  <a:cubicBezTo>
                    <a:pt x="0" y="161"/>
                    <a:pt x="146" y="9"/>
                    <a:pt x="332" y="1"/>
                  </a:cubicBezTo>
                  <a:cubicBezTo>
                    <a:pt x="333" y="1"/>
                    <a:pt x="333" y="1"/>
                    <a:pt x="333" y="1"/>
                  </a:cubicBezTo>
                  <a:cubicBezTo>
                    <a:pt x="335" y="1"/>
                    <a:pt x="337" y="0"/>
                    <a:pt x="339" y="0"/>
                  </a:cubicBezTo>
                  <a:cubicBezTo>
                    <a:pt x="340" y="0"/>
                    <a:pt x="340" y="0"/>
                    <a:pt x="340" y="0"/>
                  </a:cubicBezTo>
                  <a:cubicBezTo>
                    <a:pt x="342" y="0"/>
                    <a:pt x="344" y="0"/>
                    <a:pt x="346" y="0"/>
                  </a:cubicBezTo>
                  <a:cubicBezTo>
                    <a:pt x="349" y="0"/>
                    <a:pt x="349" y="0"/>
                    <a:pt x="349" y="0"/>
                  </a:cubicBezTo>
                  <a:cubicBezTo>
                    <a:pt x="352" y="0"/>
                    <a:pt x="355" y="0"/>
                    <a:pt x="358" y="0"/>
                  </a:cubicBezTo>
                  <a:cubicBezTo>
                    <a:pt x="360" y="1"/>
                    <a:pt x="360" y="1"/>
                    <a:pt x="360" y="1"/>
                  </a:cubicBezTo>
                  <a:cubicBezTo>
                    <a:pt x="510" y="4"/>
                    <a:pt x="656" y="68"/>
                    <a:pt x="794" y="190"/>
                  </a:cubicBezTo>
                  <a:cubicBezTo>
                    <a:pt x="862" y="251"/>
                    <a:pt x="912" y="312"/>
                    <a:pt x="939" y="348"/>
                  </a:cubicBezTo>
                  <a:cubicBezTo>
                    <a:pt x="912" y="384"/>
                    <a:pt x="862" y="445"/>
                    <a:pt x="794" y="505"/>
                  </a:cubicBezTo>
                  <a:cubicBezTo>
                    <a:pt x="656" y="628"/>
                    <a:pt x="510" y="692"/>
                    <a:pt x="360" y="695"/>
                  </a:cubicBezTo>
                  <a:cubicBezTo>
                    <a:pt x="358" y="695"/>
                    <a:pt x="358" y="695"/>
                    <a:pt x="358" y="695"/>
                  </a:cubicBezTo>
                  <a:cubicBezTo>
                    <a:pt x="355" y="695"/>
                    <a:pt x="352" y="695"/>
                    <a:pt x="348" y="695"/>
                  </a:cubicBezTo>
                  <a:cubicBezTo>
                    <a:pt x="347" y="695"/>
                    <a:pt x="347" y="695"/>
                    <a:pt x="346" y="695"/>
                  </a:cubicBezTo>
                  <a:close/>
                </a:path>
              </a:pathLst>
            </a:custGeom>
            <a:solidFill>
              <a:srgbClr val="0070C0"/>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cs typeface="+mn-ea"/>
                <a:sym typeface="+mn-lt"/>
              </a:endParaRPr>
            </a:p>
          </p:txBody>
        </p:sp>
        <p:sp>
          <p:nvSpPr>
            <p:cNvPr id="71701" name="Freeform 5"/>
            <p:cNvSpPr/>
            <p:nvPr/>
          </p:nvSpPr>
          <p:spPr bwMode="auto">
            <a:xfrm>
              <a:off x="1836589" y="2804611"/>
              <a:ext cx="434192" cy="331292"/>
            </a:xfrm>
            <a:custGeom>
              <a:avLst/>
              <a:gdLst>
                <a:gd name="T0" fmla="*/ 0 w 169"/>
                <a:gd name="T1" fmla="*/ 165039 h 130"/>
                <a:gd name="T2" fmla="*/ 364083 w 169"/>
                <a:gd name="T3" fmla="*/ 165039 h 130"/>
                <a:gd name="T4" fmla="*/ 286755 w 169"/>
                <a:gd name="T5" fmla="*/ 84138 h 130"/>
                <a:gd name="T6" fmla="*/ 286755 w 169"/>
                <a:gd name="T7" fmla="*/ 19416 h 130"/>
                <a:gd name="T8" fmla="*/ 351195 w 169"/>
                <a:gd name="T9" fmla="*/ 19416 h 130"/>
                <a:gd name="T10" fmla="*/ 544513 w 169"/>
                <a:gd name="T11" fmla="*/ 210344 h 130"/>
                <a:gd name="T12" fmla="*/ 351195 w 169"/>
                <a:gd name="T13" fmla="*/ 401272 h 130"/>
                <a:gd name="T14" fmla="*/ 286755 w 169"/>
                <a:gd name="T15" fmla="*/ 401272 h 130"/>
                <a:gd name="T16" fmla="*/ 286755 w 169"/>
                <a:gd name="T17" fmla="*/ 336550 h 130"/>
                <a:gd name="T18" fmla="*/ 364083 w 169"/>
                <a:gd name="T19" fmla="*/ 255649 h 130"/>
                <a:gd name="T20" fmla="*/ 0 w 169"/>
                <a:gd name="T21" fmla="*/ 255649 h 130"/>
                <a:gd name="T22" fmla="*/ 0 w 169"/>
                <a:gd name="T23" fmla="*/ 165039 h 1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69" h="130">
                  <a:moveTo>
                    <a:pt x="0" y="51"/>
                  </a:moveTo>
                  <a:cubicBezTo>
                    <a:pt x="113" y="51"/>
                    <a:pt x="113" y="51"/>
                    <a:pt x="113" y="51"/>
                  </a:cubicBezTo>
                  <a:cubicBezTo>
                    <a:pt x="89" y="26"/>
                    <a:pt x="89" y="26"/>
                    <a:pt x="89" y="26"/>
                  </a:cubicBezTo>
                  <a:cubicBezTo>
                    <a:pt x="83" y="21"/>
                    <a:pt x="83" y="11"/>
                    <a:pt x="89" y="6"/>
                  </a:cubicBezTo>
                  <a:cubicBezTo>
                    <a:pt x="95" y="0"/>
                    <a:pt x="104" y="0"/>
                    <a:pt x="109" y="6"/>
                  </a:cubicBezTo>
                  <a:cubicBezTo>
                    <a:pt x="169" y="65"/>
                    <a:pt x="169" y="65"/>
                    <a:pt x="169" y="65"/>
                  </a:cubicBezTo>
                  <a:cubicBezTo>
                    <a:pt x="109" y="124"/>
                    <a:pt x="109" y="124"/>
                    <a:pt x="109" y="124"/>
                  </a:cubicBezTo>
                  <a:cubicBezTo>
                    <a:pt x="104" y="130"/>
                    <a:pt x="95" y="130"/>
                    <a:pt x="89" y="124"/>
                  </a:cubicBezTo>
                  <a:cubicBezTo>
                    <a:pt x="83" y="119"/>
                    <a:pt x="83" y="110"/>
                    <a:pt x="89" y="104"/>
                  </a:cubicBezTo>
                  <a:cubicBezTo>
                    <a:pt x="113" y="79"/>
                    <a:pt x="113" y="79"/>
                    <a:pt x="113" y="79"/>
                  </a:cubicBezTo>
                  <a:cubicBezTo>
                    <a:pt x="0" y="79"/>
                    <a:pt x="0" y="79"/>
                    <a:pt x="0" y="79"/>
                  </a:cubicBezTo>
                  <a:lnTo>
                    <a:pt x="0" y="51"/>
                  </a:lnTo>
                  <a:close/>
                </a:path>
              </a:pathLst>
            </a:custGeom>
            <a:solidFill>
              <a:schemeClr val="bg1"/>
            </a:solidFill>
            <a:ln>
              <a:noFill/>
            </a:ln>
          </p:spPr>
          <p:txBody>
            <a:bodyPr lIns="72585" tIns="36293" rIns="72585" bIns="36293"/>
            <a:lstStyle/>
            <a:p>
              <a:endParaRPr lang="zh-CN" altLang="en-US">
                <a:latin typeface="+mn-lt"/>
                <a:ea typeface="+mn-ea"/>
                <a:cs typeface="+mn-ea"/>
                <a:sym typeface="+mn-lt"/>
              </a:endParaRPr>
            </a:p>
          </p:txBody>
        </p:sp>
        <p:sp>
          <p:nvSpPr>
            <p:cNvPr id="71702" name="文本框 1110"/>
            <p:cNvSpPr txBox="1">
              <a:spLocks noChangeArrowheads="1"/>
            </p:cNvSpPr>
            <p:nvPr/>
          </p:nvSpPr>
          <p:spPr bwMode="auto">
            <a:xfrm>
              <a:off x="2144759" y="2412305"/>
              <a:ext cx="701229" cy="901031"/>
            </a:xfrm>
            <a:prstGeom prst="rect">
              <a:avLst/>
            </a:prstGeom>
            <a:noFill/>
            <a:ln>
              <a:noFill/>
            </a:ln>
          </p:spPr>
          <p:txBody>
            <a:bodyPr wrap="none" lIns="72585" tIns="36293" rIns="72585" bIns="36293">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a:r>
                <a:rPr lang="en-US" altLang="zh-CN" sz="1500" dirty="0">
                  <a:solidFill>
                    <a:schemeClr val="bg1"/>
                  </a:solidFill>
                  <a:latin typeface="+mn-lt"/>
                  <a:ea typeface="+mn-ea"/>
                  <a:cs typeface="+mn-ea"/>
                  <a:sym typeface="+mn-lt"/>
                </a:rPr>
                <a:t>STEP</a:t>
              </a:r>
              <a:endParaRPr lang="en-US" altLang="zh-CN" sz="1500" dirty="0">
                <a:solidFill>
                  <a:schemeClr val="bg1"/>
                </a:solidFill>
                <a:latin typeface="+mn-lt"/>
                <a:ea typeface="+mn-ea"/>
                <a:cs typeface="+mn-ea"/>
                <a:sym typeface="+mn-lt"/>
              </a:endParaRPr>
            </a:p>
            <a:p>
              <a:pPr algn="ctr"/>
              <a:r>
                <a:rPr lang="en-US" altLang="zh-CN" sz="3600" dirty="0">
                  <a:solidFill>
                    <a:schemeClr val="bg1"/>
                  </a:solidFill>
                  <a:latin typeface="+mn-lt"/>
                  <a:ea typeface="+mn-ea"/>
                  <a:cs typeface="+mn-ea"/>
                  <a:sym typeface="+mn-lt"/>
                </a:rPr>
                <a:t>01</a:t>
              </a:r>
              <a:endParaRPr lang="zh-CN" altLang="en-US" sz="3600" dirty="0">
                <a:solidFill>
                  <a:schemeClr val="bg1"/>
                </a:solidFill>
                <a:latin typeface="+mn-lt"/>
                <a:ea typeface="+mn-ea"/>
                <a:cs typeface="+mn-ea"/>
                <a:sym typeface="+mn-lt"/>
              </a:endParaRPr>
            </a:p>
          </p:txBody>
        </p:sp>
      </p:grpSp>
      <p:grpSp>
        <p:nvGrpSpPr>
          <p:cNvPr id="59" name="组合 58"/>
          <p:cNvGrpSpPr/>
          <p:nvPr/>
        </p:nvGrpSpPr>
        <p:grpSpPr>
          <a:xfrm>
            <a:off x="27083" y="196218"/>
            <a:ext cx="1765509" cy="551354"/>
            <a:chOff x="520640" y="251297"/>
            <a:chExt cx="1766054" cy="551523"/>
          </a:xfrm>
        </p:grpSpPr>
        <p:sp>
          <p:nvSpPr>
            <p:cNvPr id="60" name="矩形 3"/>
            <p:cNvSpPr>
              <a:spLocks noChangeArrowheads="1"/>
            </p:cNvSpPr>
            <p:nvPr/>
          </p:nvSpPr>
          <p:spPr bwMode="auto">
            <a:xfrm>
              <a:off x="872618" y="251297"/>
              <a:ext cx="1062119" cy="346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61" tIns="34281" rIns="68561" bIns="34281">
              <a:spAutoFit/>
            </a:bodyPr>
            <a:lstStyle/>
            <a:p>
              <a:pPr algn="ctr" defTabSz="914400" fontAlgn="auto">
                <a:spcBef>
                  <a:spcPts val="0"/>
                </a:spcBef>
                <a:spcAft>
                  <a:spcPts val="0"/>
                </a:spcAft>
                <a:defRPr/>
              </a:pPr>
              <a:r>
                <a:rPr lang="zh-CN" altLang="en-US" kern="0" dirty="0">
                  <a:solidFill>
                    <a:schemeClr val="tx1">
                      <a:lumMod val="65000"/>
                      <a:lumOff val="35000"/>
                    </a:schemeClr>
                  </a:solidFill>
                  <a:latin typeface="+mn-lt"/>
                  <a:ea typeface="+mn-ea"/>
                  <a:cs typeface="+mn-ea"/>
                  <a:sym typeface="+mn-lt"/>
                </a:rPr>
                <a:t>执行过程</a:t>
              </a:r>
              <a:endParaRPr lang="zh-CN" altLang="en-US" kern="0" dirty="0">
                <a:solidFill>
                  <a:schemeClr val="tx1">
                    <a:lumMod val="65000"/>
                    <a:lumOff val="35000"/>
                  </a:schemeClr>
                </a:solidFill>
                <a:latin typeface="+mn-lt"/>
                <a:ea typeface="+mn-ea"/>
                <a:cs typeface="+mn-ea"/>
                <a:sym typeface="+mn-lt"/>
              </a:endParaRPr>
            </a:p>
          </p:txBody>
        </p:sp>
        <p:grpSp>
          <p:nvGrpSpPr>
            <p:cNvPr id="61" name="组合 60"/>
            <p:cNvGrpSpPr/>
            <p:nvPr/>
          </p:nvGrpSpPr>
          <p:grpSpPr>
            <a:xfrm>
              <a:off x="520640" y="515443"/>
              <a:ext cx="1766054" cy="287377"/>
              <a:chOff x="562081" y="425886"/>
              <a:chExt cx="1766054" cy="287377"/>
            </a:xfrm>
          </p:grpSpPr>
          <p:sp>
            <p:nvSpPr>
              <p:cNvPr id="62" name="文本框 31"/>
              <p:cNvSpPr>
                <a:spLocks noChangeArrowheads="1"/>
              </p:cNvSpPr>
              <p:nvPr/>
            </p:nvSpPr>
            <p:spPr bwMode="auto">
              <a:xfrm>
                <a:off x="562081" y="425886"/>
                <a:ext cx="1766054" cy="215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68" tIns="45682" rIns="91368" bIns="45682" numCol="1" anchor="t" anchorCtr="0" compatLnSpc="1">
                <a:spAutoFit/>
              </a:bodyPr>
              <a:lstStyle/>
              <a:p>
                <a:pPr algn="ctr" defTabSz="913765" fontAlgn="auto">
                  <a:spcBef>
                    <a:spcPts val="0"/>
                  </a:spcBef>
                  <a:spcAft>
                    <a:spcPts val="0"/>
                  </a:spcAft>
                  <a:defRPr/>
                </a:pPr>
                <a:r>
                  <a:rPr lang="en-US" altLang="zh-CN" sz="800" kern="0" dirty="0">
                    <a:solidFill>
                      <a:srgbClr val="FFFFFF">
                        <a:lumMod val="50000"/>
                      </a:srgbClr>
                    </a:solidFill>
                    <a:latin typeface="+mn-lt"/>
                    <a:ea typeface="+mn-ea"/>
                    <a:cs typeface="+mn-ea"/>
                    <a:sym typeface="+mn-lt"/>
                  </a:rPr>
                  <a:t>Harvest experience</a:t>
                </a:r>
                <a:endParaRPr lang="zh-CN" altLang="en-US" sz="800" kern="0" dirty="0">
                  <a:solidFill>
                    <a:srgbClr val="FFFFFF">
                      <a:lumMod val="50000"/>
                    </a:srgbClr>
                  </a:solidFill>
                  <a:latin typeface="+mn-lt"/>
                  <a:ea typeface="+mn-ea"/>
                  <a:cs typeface="+mn-ea"/>
                  <a:sym typeface="+mn-lt"/>
                </a:endParaRPr>
              </a:p>
            </p:txBody>
          </p:sp>
          <p:grpSp>
            <p:nvGrpSpPr>
              <p:cNvPr id="63" name="组合 62"/>
              <p:cNvGrpSpPr/>
              <p:nvPr/>
            </p:nvGrpSpPr>
            <p:grpSpPr>
              <a:xfrm>
                <a:off x="931046" y="667544"/>
                <a:ext cx="1028125" cy="45719"/>
                <a:chOff x="688893" y="2574256"/>
                <a:chExt cx="7739508" cy="81111"/>
              </a:xfrm>
            </p:grpSpPr>
            <p:sp>
              <p:nvSpPr>
                <p:cNvPr id="64" name="Rectangle 4"/>
                <p:cNvSpPr/>
                <p:nvPr/>
              </p:nvSpPr>
              <p:spPr>
                <a:xfrm>
                  <a:off x="688893"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65" name="Rectangle 5"/>
                <p:cNvSpPr/>
                <p:nvPr/>
              </p:nvSpPr>
              <p:spPr>
                <a:xfrm>
                  <a:off x="2239021" y="2574256"/>
                  <a:ext cx="1539000" cy="81111"/>
                </a:xfrm>
                <a:prstGeom prst="rect">
                  <a:avLst/>
                </a:prstGeom>
                <a:solidFill>
                  <a:srgbClr val="00B0F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66" name="Rectangle 6"/>
                <p:cNvSpPr/>
                <p:nvPr/>
              </p:nvSpPr>
              <p:spPr>
                <a:xfrm>
                  <a:off x="3789153"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67" name="Rectangle 7"/>
                <p:cNvSpPr/>
                <p:nvPr/>
              </p:nvSpPr>
              <p:spPr>
                <a:xfrm>
                  <a:off x="5339276" y="2574256"/>
                  <a:ext cx="1539000" cy="81111"/>
                </a:xfrm>
                <a:prstGeom prst="rect">
                  <a:avLst/>
                </a:prstGeom>
                <a:solidFill>
                  <a:srgbClr val="00B0F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68" name="Rectangle 8"/>
                <p:cNvSpPr/>
                <p:nvPr/>
              </p:nvSpPr>
              <p:spPr>
                <a:xfrm>
                  <a:off x="6889401"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grpSp>
        </p:grpSp>
      </p:grpSp>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0" name="组合 189"/>
          <p:cNvGrpSpPr/>
          <p:nvPr/>
        </p:nvGrpSpPr>
        <p:grpSpPr>
          <a:xfrm>
            <a:off x="2608069" y="1965421"/>
            <a:ext cx="516383" cy="2033971"/>
            <a:chOff x="2644154" y="1737427"/>
            <a:chExt cx="516473" cy="2034599"/>
          </a:xfrm>
        </p:grpSpPr>
        <p:sp>
          <p:nvSpPr>
            <p:cNvPr id="191" name="Line 134"/>
            <p:cNvSpPr>
              <a:spLocks noChangeShapeType="1"/>
            </p:cNvSpPr>
            <p:nvPr/>
          </p:nvSpPr>
          <p:spPr bwMode="auto">
            <a:xfrm flipV="1">
              <a:off x="2647410" y="2095413"/>
              <a:ext cx="501938" cy="329621"/>
            </a:xfrm>
            <a:prstGeom prst="line">
              <a:avLst/>
            </a:prstGeom>
            <a:noFill/>
            <a:ln w="12700">
              <a:solidFill>
                <a:srgbClr val="000000"/>
              </a:solidFill>
              <a:prstDash val="solid"/>
              <a:round/>
            </a:ln>
          </p:spPr>
          <p:txBody>
            <a:bodyPr vert="horz" wrap="square" lIns="98207" tIns="49104" rIns="98207" bIns="49104" numCol="1" anchor="t" anchorCtr="0" compatLnSpc="1"/>
            <a:lstStyle/>
            <a:p>
              <a:pPr algn="ctr" fontAlgn="base">
                <a:spcBef>
                  <a:spcPct val="0"/>
                </a:spcBef>
                <a:spcAft>
                  <a:spcPct val="0"/>
                </a:spcAft>
                <a:defRPr/>
              </a:pPr>
              <a:endParaRPr lang="en-US" sz="2200" kern="0">
                <a:solidFill>
                  <a:srgbClr val="000000"/>
                </a:solidFill>
                <a:latin typeface="+mn-lt"/>
                <a:ea typeface="+mn-ea"/>
                <a:cs typeface="+mn-ea"/>
                <a:sym typeface="+mn-lt"/>
              </a:endParaRPr>
            </a:p>
          </p:txBody>
        </p:sp>
        <p:cxnSp>
          <p:nvCxnSpPr>
            <p:cNvPr id="192" name="Straight Connector 48"/>
            <p:cNvCxnSpPr/>
            <p:nvPr/>
          </p:nvCxnSpPr>
          <p:spPr>
            <a:xfrm flipH="1" flipV="1">
              <a:off x="2644154" y="1737427"/>
              <a:ext cx="516473" cy="347442"/>
            </a:xfrm>
            <a:prstGeom prst="line">
              <a:avLst/>
            </a:prstGeom>
            <a:noFill/>
            <a:ln w="12700" cap="flat" cmpd="sng" algn="ctr">
              <a:solidFill>
                <a:srgbClr val="000000"/>
              </a:solidFill>
              <a:prstDash val="solid"/>
            </a:ln>
            <a:effectLst/>
          </p:spPr>
        </p:cxnSp>
        <p:sp>
          <p:nvSpPr>
            <p:cNvPr id="193" name="Line 134"/>
            <p:cNvSpPr>
              <a:spLocks noChangeShapeType="1"/>
            </p:cNvSpPr>
            <p:nvPr/>
          </p:nvSpPr>
          <p:spPr bwMode="auto">
            <a:xfrm flipV="1">
              <a:off x="2647409" y="3405553"/>
              <a:ext cx="462619" cy="366473"/>
            </a:xfrm>
            <a:prstGeom prst="line">
              <a:avLst/>
            </a:prstGeom>
            <a:noFill/>
            <a:ln w="12700">
              <a:solidFill>
                <a:srgbClr val="000000"/>
              </a:solidFill>
              <a:prstDash val="solid"/>
              <a:round/>
            </a:ln>
          </p:spPr>
          <p:txBody>
            <a:bodyPr vert="horz" wrap="square" lIns="98207" tIns="49104" rIns="98207" bIns="49104" numCol="1" anchor="t" anchorCtr="0" compatLnSpc="1"/>
            <a:lstStyle/>
            <a:p>
              <a:pPr algn="ctr" fontAlgn="base">
                <a:spcBef>
                  <a:spcPct val="0"/>
                </a:spcBef>
                <a:spcAft>
                  <a:spcPct val="0"/>
                </a:spcAft>
                <a:defRPr/>
              </a:pPr>
              <a:endParaRPr lang="en-US" sz="2200" kern="0">
                <a:solidFill>
                  <a:srgbClr val="000000"/>
                </a:solidFill>
                <a:latin typeface="+mn-lt"/>
                <a:ea typeface="+mn-ea"/>
                <a:cs typeface="+mn-ea"/>
                <a:sym typeface="+mn-lt"/>
              </a:endParaRPr>
            </a:p>
          </p:txBody>
        </p:sp>
        <p:cxnSp>
          <p:nvCxnSpPr>
            <p:cNvPr id="194" name="Straight Connector 40"/>
            <p:cNvCxnSpPr>
              <a:stCxn id="177" idx="2"/>
            </p:cNvCxnSpPr>
            <p:nvPr/>
          </p:nvCxnSpPr>
          <p:spPr>
            <a:xfrm flipH="1" flipV="1">
              <a:off x="2659249" y="3148833"/>
              <a:ext cx="450780" cy="259866"/>
            </a:xfrm>
            <a:prstGeom prst="line">
              <a:avLst/>
            </a:prstGeom>
            <a:noFill/>
            <a:ln w="12700" cap="flat" cmpd="sng" algn="ctr">
              <a:solidFill>
                <a:srgbClr val="000000"/>
              </a:solidFill>
              <a:prstDash val="solid"/>
            </a:ln>
            <a:effectLst/>
          </p:spPr>
        </p:cxnSp>
      </p:grpSp>
      <p:grpSp>
        <p:nvGrpSpPr>
          <p:cNvPr id="185" name="组合 184"/>
          <p:cNvGrpSpPr/>
          <p:nvPr/>
        </p:nvGrpSpPr>
        <p:grpSpPr>
          <a:xfrm>
            <a:off x="6019549" y="1982199"/>
            <a:ext cx="516383" cy="2017194"/>
            <a:chOff x="6131458" y="1754210"/>
            <a:chExt cx="516473" cy="2017817"/>
          </a:xfrm>
        </p:grpSpPr>
        <p:sp>
          <p:nvSpPr>
            <p:cNvPr id="186" name="Line 134"/>
            <p:cNvSpPr>
              <a:spLocks noChangeShapeType="1"/>
            </p:cNvSpPr>
            <p:nvPr/>
          </p:nvSpPr>
          <p:spPr bwMode="auto">
            <a:xfrm flipH="1" flipV="1">
              <a:off x="6142736" y="2095413"/>
              <a:ext cx="501938" cy="329621"/>
            </a:xfrm>
            <a:prstGeom prst="line">
              <a:avLst/>
            </a:prstGeom>
            <a:noFill/>
            <a:ln w="12700">
              <a:solidFill>
                <a:srgbClr val="000000"/>
              </a:solidFill>
              <a:prstDash val="solid"/>
              <a:round/>
            </a:ln>
          </p:spPr>
          <p:txBody>
            <a:bodyPr vert="horz" wrap="square" lIns="98207" tIns="49104" rIns="98207" bIns="49104" numCol="1" anchor="t" anchorCtr="0" compatLnSpc="1"/>
            <a:lstStyle/>
            <a:p>
              <a:pPr algn="ctr" fontAlgn="base">
                <a:spcBef>
                  <a:spcPct val="0"/>
                </a:spcBef>
                <a:spcAft>
                  <a:spcPct val="0"/>
                </a:spcAft>
                <a:defRPr/>
              </a:pPr>
              <a:endParaRPr lang="en-US" sz="2200" kern="0">
                <a:solidFill>
                  <a:srgbClr val="000000"/>
                </a:solidFill>
                <a:latin typeface="+mn-lt"/>
                <a:ea typeface="+mn-ea"/>
                <a:cs typeface="+mn-ea"/>
                <a:sym typeface="+mn-lt"/>
              </a:endParaRPr>
            </a:p>
          </p:txBody>
        </p:sp>
        <p:cxnSp>
          <p:nvCxnSpPr>
            <p:cNvPr id="187" name="Straight Connector 180"/>
            <p:cNvCxnSpPr/>
            <p:nvPr/>
          </p:nvCxnSpPr>
          <p:spPr>
            <a:xfrm flipV="1">
              <a:off x="6131458" y="1754210"/>
              <a:ext cx="516473" cy="347442"/>
            </a:xfrm>
            <a:prstGeom prst="line">
              <a:avLst/>
            </a:prstGeom>
            <a:noFill/>
            <a:ln w="12700" cap="flat" cmpd="sng" algn="ctr">
              <a:solidFill>
                <a:srgbClr val="000000"/>
              </a:solidFill>
              <a:prstDash val="solid"/>
            </a:ln>
            <a:effectLst/>
          </p:spPr>
        </p:cxnSp>
        <p:sp>
          <p:nvSpPr>
            <p:cNvPr id="188" name="Line 134"/>
            <p:cNvSpPr>
              <a:spLocks noChangeShapeType="1"/>
            </p:cNvSpPr>
            <p:nvPr/>
          </p:nvSpPr>
          <p:spPr bwMode="auto">
            <a:xfrm flipH="1" flipV="1">
              <a:off x="6161986" y="3381828"/>
              <a:ext cx="482687" cy="390199"/>
            </a:xfrm>
            <a:prstGeom prst="line">
              <a:avLst/>
            </a:prstGeom>
            <a:noFill/>
            <a:ln w="12700">
              <a:solidFill>
                <a:srgbClr val="000000"/>
              </a:solidFill>
              <a:prstDash val="solid"/>
              <a:round/>
            </a:ln>
          </p:spPr>
          <p:txBody>
            <a:bodyPr vert="horz" wrap="square" lIns="98207" tIns="49104" rIns="98207" bIns="49104" numCol="1" anchor="t" anchorCtr="0" compatLnSpc="1"/>
            <a:lstStyle/>
            <a:p>
              <a:pPr algn="ctr" fontAlgn="base">
                <a:spcBef>
                  <a:spcPct val="0"/>
                </a:spcBef>
                <a:spcAft>
                  <a:spcPct val="0"/>
                </a:spcAft>
                <a:defRPr/>
              </a:pPr>
              <a:endParaRPr lang="en-US" sz="2200" kern="0">
                <a:solidFill>
                  <a:srgbClr val="000000"/>
                </a:solidFill>
                <a:latin typeface="+mn-lt"/>
                <a:ea typeface="+mn-ea"/>
                <a:cs typeface="+mn-ea"/>
                <a:sym typeface="+mn-lt"/>
              </a:endParaRPr>
            </a:p>
          </p:txBody>
        </p:sp>
        <p:cxnSp>
          <p:nvCxnSpPr>
            <p:cNvPr id="189" name="Straight Connector 182"/>
            <p:cNvCxnSpPr>
              <a:stCxn id="184" idx="6"/>
            </p:cNvCxnSpPr>
            <p:nvPr/>
          </p:nvCxnSpPr>
          <p:spPr>
            <a:xfrm flipV="1">
              <a:off x="6161987" y="3148833"/>
              <a:ext cx="485944" cy="256721"/>
            </a:xfrm>
            <a:prstGeom prst="line">
              <a:avLst/>
            </a:prstGeom>
            <a:noFill/>
            <a:ln w="12700" cap="flat" cmpd="sng" algn="ctr">
              <a:solidFill>
                <a:srgbClr val="000000"/>
              </a:solidFill>
              <a:prstDash val="solid"/>
            </a:ln>
            <a:effectLst/>
          </p:spPr>
        </p:cxnSp>
      </p:grpSp>
      <p:sp>
        <p:nvSpPr>
          <p:cNvPr id="88" name="文本框 46"/>
          <p:cNvSpPr txBox="1"/>
          <p:nvPr/>
        </p:nvSpPr>
        <p:spPr>
          <a:xfrm>
            <a:off x="472217" y="1657632"/>
            <a:ext cx="651419" cy="623227"/>
          </a:xfrm>
          <a:prstGeom prst="rect">
            <a:avLst/>
          </a:prstGeom>
          <a:noFill/>
        </p:spPr>
        <p:txBody>
          <a:bodyPr wrap="none" lIns="68559" tIns="34280" rIns="68559" bIns="34280" rtlCol="0">
            <a:spAutoFit/>
          </a:bodyPr>
          <a:lstStyle/>
          <a:p>
            <a:pPr algn="ctr"/>
            <a:r>
              <a:rPr lang="en-US" altLang="zh-CN" sz="3600" dirty="0">
                <a:solidFill>
                  <a:srgbClr val="605E5E"/>
                </a:solidFill>
                <a:latin typeface="+mn-lt"/>
                <a:ea typeface="+mn-ea"/>
                <a:cs typeface="+mn-ea"/>
                <a:sym typeface="+mn-lt"/>
              </a:rPr>
              <a:t>01</a:t>
            </a:r>
            <a:endParaRPr lang="zh-CN" altLang="en-US" sz="3600" dirty="0">
              <a:solidFill>
                <a:srgbClr val="605E5E"/>
              </a:solidFill>
              <a:latin typeface="+mn-lt"/>
              <a:ea typeface="+mn-ea"/>
              <a:cs typeface="+mn-ea"/>
              <a:sym typeface="+mn-lt"/>
            </a:endParaRPr>
          </a:p>
        </p:txBody>
      </p:sp>
      <p:grpSp>
        <p:nvGrpSpPr>
          <p:cNvPr id="123" name="组合 122"/>
          <p:cNvGrpSpPr/>
          <p:nvPr/>
        </p:nvGrpSpPr>
        <p:grpSpPr>
          <a:xfrm>
            <a:off x="3624255" y="2452662"/>
            <a:ext cx="644633" cy="1156653"/>
            <a:chOff x="3690210" y="2224819"/>
            <a:chExt cx="644745" cy="1157010"/>
          </a:xfrm>
        </p:grpSpPr>
        <p:cxnSp>
          <p:nvCxnSpPr>
            <p:cNvPr id="124" name="Straight Connector 42"/>
            <p:cNvCxnSpPr/>
            <p:nvPr/>
          </p:nvCxnSpPr>
          <p:spPr>
            <a:xfrm>
              <a:off x="3690210" y="2224819"/>
              <a:ext cx="630697" cy="362354"/>
            </a:xfrm>
            <a:prstGeom prst="line">
              <a:avLst/>
            </a:prstGeom>
            <a:noFill/>
            <a:ln w="12700" cap="flat" cmpd="sng" algn="ctr">
              <a:solidFill>
                <a:srgbClr val="000000"/>
              </a:solidFill>
              <a:prstDash val="solid"/>
            </a:ln>
            <a:effectLst/>
          </p:spPr>
        </p:cxnSp>
        <p:cxnSp>
          <p:nvCxnSpPr>
            <p:cNvPr id="125" name="Straight Connector 43"/>
            <p:cNvCxnSpPr/>
            <p:nvPr/>
          </p:nvCxnSpPr>
          <p:spPr>
            <a:xfrm flipV="1">
              <a:off x="3708625" y="3086060"/>
              <a:ext cx="626330" cy="295769"/>
            </a:xfrm>
            <a:prstGeom prst="line">
              <a:avLst/>
            </a:prstGeom>
            <a:noFill/>
            <a:ln w="12700" cap="flat" cmpd="sng" algn="ctr">
              <a:solidFill>
                <a:srgbClr val="000000"/>
              </a:solidFill>
              <a:prstDash val="solid"/>
            </a:ln>
            <a:effectLst/>
          </p:spPr>
        </p:cxnSp>
      </p:grpSp>
      <p:grpSp>
        <p:nvGrpSpPr>
          <p:cNvPr id="126" name="组合 125"/>
          <p:cNvGrpSpPr/>
          <p:nvPr/>
        </p:nvGrpSpPr>
        <p:grpSpPr>
          <a:xfrm>
            <a:off x="4931331" y="2452662"/>
            <a:ext cx="644633" cy="1152430"/>
            <a:chOff x="4997513" y="2224819"/>
            <a:chExt cx="644745" cy="1152786"/>
          </a:xfrm>
        </p:grpSpPr>
        <p:cxnSp>
          <p:nvCxnSpPr>
            <p:cNvPr id="127" name="Straight Connector 56"/>
            <p:cNvCxnSpPr/>
            <p:nvPr/>
          </p:nvCxnSpPr>
          <p:spPr>
            <a:xfrm flipH="1">
              <a:off x="5011561" y="2224819"/>
              <a:ext cx="630697" cy="358130"/>
            </a:xfrm>
            <a:prstGeom prst="line">
              <a:avLst/>
            </a:prstGeom>
            <a:noFill/>
            <a:ln w="12700" cap="flat" cmpd="sng" algn="ctr">
              <a:solidFill>
                <a:srgbClr val="000000"/>
              </a:solidFill>
              <a:prstDash val="solid"/>
            </a:ln>
            <a:effectLst/>
          </p:spPr>
        </p:cxnSp>
        <p:cxnSp>
          <p:nvCxnSpPr>
            <p:cNvPr id="128" name="Straight Connector 57"/>
            <p:cNvCxnSpPr/>
            <p:nvPr/>
          </p:nvCxnSpPr>
          <p:spPr>
            <a:xfrm flipH="1" flipV="1">
              <a:off x="4997513" y="3081836"/>
              <a:ext cx="626330" cy="295769"/>
            </a:xfrm>
            <a:prstGeom prst="line">
              <a:avLst/>
            </a:prstGeom>
            <a:noFill/>
            <a:ln w="12700" cap="flat" cmpd="sng" algn="ctr">
              <a:solidFill>
                <a:srgbClr val="000000"/>
              </a:solidFill>
              <a:prstDash val="solid"/>
            </a:ln>
            <a:effectLst/>
          </p:spPr>
        </p:cxnSp>
      </p:grpSp>
      <p:sp>
        <p:nvSpPr>
          <p:cNvPr id="129" name="Isosceles Triangle 14"/>
          <p:cNvSpPr/>
          <p:nvPr/>
        </p:nvSpPr>
        <p:spPr bwMode="auto">
          <a:xfrm rot="10800000">
            <a:off x="3024463" y="1352927"/>
            <a:ext cx="3171242" cy="946455"/>
          </a:xfrm>
          <a:prstGeom prst="triangle">
            <a:avLst/>
          </a:prstGeom>
          <a:blipFill dpi="0" rotWithShape="1">
            <a:blip r:embed="rId1" cstate="print">
              <a:extLst>
                <a:ext uri="{28A0092B-C50C-407E-A947-70E740481C1C}">
                  <a14:useLocalDpi xmlns:a14="http://schemas.microsoft.com/office/drawing/2010/main" val="0"/>
                </a:ext>
              </a:extLst>
            </a:blip>
            <a:srcRect/>
            <a:stretch>
              <a:fillRect/>
            </a:stretch>
          </a:blipFill>
          <a:ln w="25400" cap="flat" cmpd="sng" algn="ctr">
            <a:noFill/>
            <a:prstDash val="solid"/>
            <a:round/>
            <a:headEnd type="none" w="med" len="med"/>
            <a:tailEnd type="none" w="med" len="med"/>
          </a:ln>
          <a:effectLst/>
        </p:spPr>
        <p:txBody>
          <a:bodyPr vert="horz" wrap="square" lIns="98178" tIns="49089" rIns="98178" bIns="49089" numCol="1" rtlCol="0" anchor="t" anchorCtr="0" compatLnSpc="1"/>
          <a:lstStyle/>
          <a:p>
            <a:pPr algn="ctr" defTabSz="981710"/>
            <a:endParaRPr lang="en-US" sz="6000">
              <a:solidFill>
                <a:srgbClr val="000000"/>
              </a:solidFill>
              <a:latin typeface="+mn-lt"/>
              <a:ea typeface="+mn-ea"/>
              <a:cs typeface="+mn-ea"/>
              <a:sym typeface="+mn-lt"/>
            </a:endParaRPr>
          </a:p>
        </p:txBody>
      </p:sp>
      <p:grpSp>
        <p:nvGrpSpPr>
          <p:cNvPr id="130" name="组合 129"/>
          <p:cNvGrpSpPr/>
          <p:nvPr/>
        </p:nvGrpSpPr>
        <p:grpSpPr>
          <a:xfrm>
            <a:off x="3832207" y="2296499"/>
            <a:ext cx="1516287" cy="1516082"/>
            <a:chOff x="304800" y="673100"/>
            <a:chExt cx="4000500" cy="4000500"/>
          </a:xfrm>
          <a:effectLst>
            <a:outerShdw blurRad="444500" dist="254000" dir="8100000" algn="tr" rotWithShape="0">
              <a:prstClr val="black">
                <a:alpha val="50000"/>
              </a:prstClr>
            </a:outerShdw>
          </a:effectLst>
        </p:grpSpPr>
        <p:sp>
          <p:nvSpPr>
            <p:cNvPr id="131" name="同心圆 13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fontAlgn="auto">
                <a:spcBef>
                  <a:spcPts val="0"/>
                </a:spcBef>
                <a:spcAft>
                  <a:spcPts val="0"/>
                </a:spcAft>
                <a:defRPr/>
              </a:pPr>
              <a:endParaRPr lang="zh-CN" altLang="en-US" kern="0">
                <a:solidFill>
                  <a:sysClr val="windowText" lastClr="000000"/>
                </a:solidFill>
                <a:latin typeface="+mn-lt"/>
                <a:ea typeface="+mn-ea"/>
                <a:cs typeface="+mn-ea"/>
                <a:sym typeface="+mn-lt"/>
              </a:endParaRPr>
            </a:p>
          </p:txBody>
        </p:sp>
        <p:sp>
          <p:nvSpPr>
            <p:cNvPr id="132" name="椭圆 131"/>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fontAlgn="auto">
                <a:spcBef>
                  <a:spcPts val="0"/>
                </a:spcBef>
                <a:spcAft>
                  <a:spcPts val="0"/>
                </a:spcAft>
                <a:defRPr/>
              </a:pPr>
              <a:endParaRPr lang="zh-CN" altLang="en-US" kern="0">
                <a:solidFill>
                  <a:sysClr val="window" lastClr="FFFFFF"/>
                </a:solidFill>
                <a:latin typeface="+mn-lt"/>
                <a:ea typeface="+mn-ea"/>
                <a:cs typeface="+mn-ea"/>
                <a:sym typeface="+mn-lt"/>
              </a:endParaRPr>
            </a:p>
          </p:txBody>
        </p:sp>
      </p:grpSp>
      <p:sp>
        <p:nvSpPr>
          <p:cNvPr id="2" name="椭圆 1"/>
          <p:cNvSpPr/>
          <p:nvPr/>
        </p:nvSpPr>
        <p:spPr>
          <a:xfrm>
            <a:off x="4045961" y="2529632"/>
            <a:ext cx="1058552" cy="1058409"/>
          </a:xfrm>
          <a:prstGeom prst="ellipse">
            <a:avLst/>
          </a:prstGeom>
          <a:solidFill>
            <a:srgbClr val="00B0F0"/>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13" tIns="45706" rIns="91413" bIns="45706" rtlCol="0" anchor="ctr"/>
          <a:lstStyle/>
          <a:p>
            <a:pPr algn="ctr"/>
            <a:endParaRPr lang="zh-CN" altLang="en-US">
              <a:cs typeface="+mn-ea"/>
              <a:sym typeface="+mn-lt"/>
            </a:endParaRPr>
          </a:p>
        </p:txBody>
      </p:sp>
      <p:grpSp>
        <p:nvGrpSpPr>
          <p:cNvPr id="4096" name="组合 4095"/>
          <p:cNvGrpSpPr/>
          <p:nvPr/>
        </p:nvGrpSpPr>
        <p:grpSpPr>
          <a:xfrm>
            <a:off x="3044175" y="2043943"/>
            <a:ext cx="613584" cy="613502"/>
            <a:chOff x="3029608" y="2044574"/>
            <a:chExt cx="613691" cy="613691"/>
          </a:xfrm>
          <a:solidFill>
            <a:srgbClr val="0070C0"/>
          </a:solidFill>
        </p:grpSpPr>
        <p:sp>
          <p:nvSpPr>
            <p:cNvPr id="133" name="椭圆 132"/>
            <p:cNvSpPr/>
            <p:nvPr/>
          </p:nvSpPr>
          <p:spPr>
            <a:xfrm>
              <a:off x="3029608" y="2044574"/>
              <a:ext cx="613691" cy="613691"/>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algn="ctr" defTabSz="914400" fontAlgn="auto">
                <a:spcBef>
                  <a:spcPts val="0"/>
                </a:spcBef>
                <a:spcAft>
                  <a:spcPts val="0"/>
                </a:spcAft>
                <a:defRPr/>
              </a:pPr>
              <a:endParaRPr lang="zh-CN" altLang="en-US" kern="0">
                <a:solidFill>
                  <a:sysClr val="window" lastClr="FFFFFF"/>
                </a:solidFill>
                <a:latin typeface="+mn-lt"/>
                <a:ea typeface="+mn-ea"/>
                <a:cs typeface="+mn-ea"/>
                <a:sym typeface="+mn-lt"/>
              </a:endParaRPr>
            </a:p>
          </p:txBody>
        </p:sp>
        <p:sp>
          <p:nvSpPr>
            <p:cNvPr id="174" name="椭圆 173"/>
            <p:cNvSpPr/>
            <p:nvPr/>
          </p:nvSpPr>
          <p:spPr>
            <a:xfrm>
              <a:off x="3070159" y="2085975"/>
              <a:ext cx="524602" cy="52460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76" name="组合 175"/>
          <p:cNvGrpSpPr/>
          <p:nvPr/>
        </p:nvGrpSpPr>
        <p:grpSpPr>
          <a:xfrm>
            <a:off x="3044175" y="3329425"/>
            <a:ext cx="613584" cy="613502"/>
            <a:chOff x="3029608" y="2044574"/>
            <a:chExt cx="613691" cy="613691"/>
          </a:xfrm>
          <a:solidFill>
            <a:srgbClr val="00B0F0"/>
          </a:solidFill>
        </p:grpSpPr>
        <p:sp>
          <p:nvSpPr>
            <p:cNvPr id="177" name="椭圆 176"/>
            <p:cNvSpPr/>
            <p:nvPr/>
          </p:nvSpPr>
          <p:spPr>
            <a:xfrm>
              <a:off x="3029608" y="2044574"/>
              <a:ext cx="613691" cy="613691"/>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algn="ctr" defTabSz="914400" fontAlgn="auto">
                <a:spcBef>
                  <a:spcPts val="0"/>
                </a:spcBef>
                <a:spcAft>
                  <a:spcPts val="0"/>
                </a:spcAft>
                <a:defRPr/>
              </a:pPr>
              <a:endParaRPr lang="zh-CN" altLang="en-US" kern="0">
                <a:solidFill>
                  <a:sysClr val="window" lastClr="FFFFFF"/>
                </a:solidFill>
                <a:latin typeface="+mn-lt"/>
                <a:ea typeface="+mn-ea"/>
                <a:cs typeface="+mn-ea"/>
                <a:sym typeface="+mn-lt"/>
              </a:endParaRPr>
            </a:p>
          </p:txBody>
        </p:sp>
        <p:sp>
          <p:nvSpPr>
            <p:cNvPr id="178" name="椭圆 177"/>
            <p:cNvSpPr/>
            <p:nvPr/>
          </p:nvSpPr>
          <p:spPr>
            <a:xfrm>
              <a:off x="3070159" y="2085975"/>
              <a:ext cx="524602" cy="52460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79" name="组合 178"/>
          <p:cNvGrpSpPr/>
          <p:nvPr/>
        </p:nvGrpSpPr>
        <p:grpSpPr>
          <a:xfrm>
            <a:off x="5530548" y="2043943"/>
            <a:ext cx="613584" cy="613502"/>
            <a:chOff x="3029608" y="2044574"/>
            <a:chExt cx="613691" cy="613691"/>
          </a:xfrm>
          <a:solidFill>
            <a:srgbClr val="0070C0"/>
          </a:solidFill>
        </p:grpSpPr>
        <p:sp>
          <p:nvSpPr>
            <p:cNvPr id="180" name="椭圆 179"/>
            <p:cNvSpPr/>
            <p:nvPr/>
          </p:nvSpPr>
          <p:spPr>
            <a:xfrm>
              <a:off x="3029608" y="2044574"/>
              <a:ext cx="613691" cy="613691"/>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algn="ctr" defTabSz="914400" fontAlgn="auto">
                <a:spcBef>
                  <a:spcPts val="0"/>
                </a:spcBef>
                <a:spcAft>
                  <a:spcPts val="0"/>
                </a:spcAft>
                <a:defRPr/>
              </a:pPr>
              <a:endParaRPr lang="zh-CN" altLang="en-US" kern="0">
                <a:solidFill>
                  <a:sysClr val="window" lastClr="FFFFFF"/>
                </a:solidFill>
                <a:latin typeface="+mn-lt"/>
                <a:ea typeface="+mn-ea"/>
                <a:cs typeface="+mn-ea"/>
                <a:sym typeface="+mn-lt"/>
              </a:endParaRPr>
            </a:p>
          </p:txBody>
        </p:sp>
        <p:sp>
          <p:nvSpPr>
            <p:cNvPr id="181" name="椭圆 180"/>
            <p:cNvSpPr/>
            <p:nvPr/>
          </p:nvSpPr>
          <p:spPr>
            <a:xfrm>
              <a:off x="3070159" y="2085975"/>
              <a:ext cx="524602" cy="52460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82" name="组合 181"/>
          <p:cNvGrpSpPr/>
          <p:nvPr/>
        </p:nvGrpSpPr>
        <p:grpSpPr>
          <a:xfrm>
            <a:off x="5530548" y="3329425"/>
            <a:ext cx="613584" cy="613502"/>
            <a:chOff x="3029608" y="2044574"/>
            <a:chExt cx="613691" cy="613691"/>
          </a:xfrm>
          <a:solidFill>
            <a:srgbClr val="00B0F0"/>
          </a:solidFill>
        </p:grpSpPr>
        <p:sp>
          <p:nvSpPr>
            <p:cNvPr id="183" name="椭圆 182"/>
            <p:cNvSpPr/>
            <p:nvPr/>
          </p:nvSpPr>
          <p:spPr>
            <a:xfrm>
              <a:off x="3029608" y="2044574"/>
              <a:ext cx="613691" cy="613691"/>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algn="ctr" defTabSz="914400" fontAlgn="auto">
                <a:spcBef>
                  <a:spcPts val="0"/>
                </a:spcBef>
                <a:spcAft>
                  <a:spcPts val="0"/>
                </a:spcAft>
                <a:defRPr/>
              </a:pPr>
              <a:endParaRPr lang="zh-CN" altLang="en-US" kern="0">
                <a:solidFill>
                  <a:sysClr val="window" lastClr="FFFFFF"/>
                </a:solidFill>
                <a:latin typeface="+mn-lt"/>
                <a:ea typeface="+mn-ea"/>
                <a:cs typeface="+mn-ea"/>
                <a:sym typeface="+mn-lt"/>
              </a:endParaRPr>
            </a:p>
          </p:txBody>
        </p:sp>
        <p:sp>
          <p:nvSpPr>
            <p:cNvPr id="184" name="椭圆 183"/>
            <p:cNvSpPr/>
            <p:nvPr/>
          </p:nvSpPr>
          <p:spPr>
            <a:xfrm>
              <a:off x="3070159" y="2085975"/>
              <a:ext cx="524602" cy="52460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95" name="组合 194"/>
          <p:cNvGrpSpPr/>
          <p:nvPr/>
        </p:nvGrpSpPr>
        <p:grpSpPr>
          <a:xfrm>
            <a:off x="2504806" y="1859952"/>
            <a:ext cx="244527" cy="244492"/>
            <a:chOff x="304800" y="673100"/>
            <a:chExt cx="4000500" cy="4000500"/>
          </a:xfrm>
          <a:effectLst>
            <a:outerShdw blurRad="139700" dist="152400" dir="8100000" sx="70000" sy="70000" algn="tr" rotWithShape="0">
              <a:prstClr val="black">
                <a:alpha val="66000"/>
              </a:prstClr>
            </a:outerShdw>
          </a:effectLst>
        </p:grpSpPr>
        <p:sp>
          <p:nvSpPr>
            <p:cNvPr id="196" name="同心圆 19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fontAlgn="auto">
                <a:spcBef>
                  <a:spcPts val="0"/>
                </a:spcBef>
                <a:spcAft>
                  <a:spcPts val="0"/>
                </a:spcAft>
                <a:defRPr/>
              </a:pPr>
              <a:endParaRPr lang="zh-CN" altLang="en-US" kern="0">
                <a:solidFill>
                  <a:sysClr val="windowText" lastClr="000000"/>
                </a:solidFill>
                <a:latin typeface="+mn-lt"/>
                <a:ea typeface="+mn-ea"/>
                <a:cs typeface="+mn-ea"/>
                <a:sym typeface="+mn-lt"/>
              </a:endParaRPr>
            </a:p>
          </p:txBody>
        </p:sp>
        <p:sp>
          <p:nvSpPr>
            <p:cNvPr id="197" name="椭圆 196"/>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fontAlgn="auto">
                <a:spcBef>
                  <a:spcPts val="0"/>
                </a:spcBef>
                <a:spcAft>
                  <a:spcPts val="0"/>
                </a:spcAft>
                <a:defRPr/>
              </a:pPr>
              <a:endParaRPr lang="zh-CN" altLang="en-US" kern="0">
                <a:solidFill>
                  <a:sysClr val="window" lastClr="FFFFFF"/>
                </a:solidFill>
                <a:latin typeface="+mn-lt"/>
                <a:ea typeface="+mn-ea"/>
                <a:cs typeface="+mn-ea"/>
                <a:sym typeface="+mn-lt"/>
              </a:endParaRPr>
            </a:p>
          </p:txBody>
        </p:sp>
      </p:grpSp>
      <p:grpSp>
        <p:nvGrpSpPr>
          <p:cNvPr id="198" name="组合 197"/>
          <p:cNvGrpSpPr/>
          <p:nvPr/>
        </p:nvGrpSpPr>
        <p:grpSpPr>
          <a:xfrm>
            <a:off x="2504806" y="2520148"/>
            <a:ext cx="244527" cy="244492"/>
            <a:chOff x="304800" y="673100"/>
            <a:chExt cx="4000500" cy="4000500"/>
          </a:xfrm>
          <a:effectLst>
            <a:outerShdw blurRad="139700" dist="152400" dir="8100000" sx="70000" sy="70000" algn="tr" rotWithShape="0">
              <a:prstClr val="black">
                <a:alpha val="66000"/>
              </a:prstClr>
            </a:outerShdw>
          </a:effectLst>
        </p:grpSpPr>
        <p:sp>
          <p:nvSpPr>
            <p:cNvPr id="199" name="同心圆 19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fontAlgn="auto">
                <a:spcBef>
                  <a:spcPts val="0"/>
                </a:spcBef>
                <a:spcAft>
                  <a:spcPts val="0"/>
                </a:spcAft>
                <a:defRPr/>
              </a:pPr>
              <a:endParaRPr lang="zh-CN" altLang="en-US" kern="0">
                <a:solidFill>
                  <a:sysClr val="windowText" lastClr="000000"/>
                </a:solidFill>
                <a:latin typeface="+mn-lt"/>
                <a:ea typeface="+mn-ea"/>
                <a:cs typeface="+mn-ea"/>
                <a:sym typeface="+mn-lt"/>
              </a:endParaRPr>
            </a:p>
          </p:txBody>
        </p:sp>
        <p:sp>
          <p:nvSpPr>
            <p:cNvPr id="200" name="椭圆 199"/>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fontAlgn="auto">
                <a:spcBef>
                  <a:spcPts val="0"/>
                </a:spcBef>
                <a:spcAft>
                  <a:spcPts val="0"/>
                </a:spcAft>
                <a:defRPr/>
              </a:pPr>
              <a:endParaRPr lang="zh-CN" altLang="en-US" kern="0">
                <a:solidFill>
                  <a:sysClr val="window" lastClr="FFFFFF"/>
                </a:solidFill>
                <a:latin typeface="+mn-lt"/>
                <a:ea typeface="+mn-ea"/>
                <a:cs typeface="+mn-ea"/>
                <a:sym typeface="+mn-lt"/>
              </a:endParaRPr>
            </a:p>
          </p:txBody>
        </p:sp>
      </p:grpSp>
      <p:grpSp>
        <p:nvGrpSpPr>
          <p:cNvPr id="201" name="组合 200"/>
          <p:cNvGrpSpPr/>
          <p:nvPr/>
        </p:nvGrpSpPr>
        <p:grpSpPr>
          <a:xfrm>
            <a:off x="2504806" y="3205737"/>
            <a:ext cx="244527" cy="244492"/>
            <a:chOff x="304800" y="673100"/>
            <a:chExt cx="4000500" cy="4000500"/>
          </a:xfrm>
          <a:effectLst>
            <a:outerShdw blurRad="139700" dist="152400" dir="8100000" sx="70000" sy="70000" algn="tr" rotWithShape="0">
              <a:prstClr val="black">
                <a:alpha val="66000"/>
              </a:prstClr>
            </a:outerShdw>
          </a:effectLst>
        </p:grpSpPr>
        <p:sp>
          <p:nvSpPr>
            <p:cNvPr id="202" name="同心圆 20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fontAlgn="auto">
                <a:spcBef>
                  <a:spcPts val="0"/>
                </a:spcBef>
                <a:spcAft>
                  <a:spcPts val="0"/>
                </a:spcAft>
                <a:defRPr/>
              </a:pPr>
              <a:endParaRPr lang="zh-CN" altLang="en-US" kern="0">
                <a:solidFill>
                  <a:sysClr val="windowText" lastClr="000000"/>
                </a:solidFill>
                <a:latin typeface="+mn-lt"/>
                <a:ea typeface="+mn-ea"/>
                <a:cs typeface="+mn-ea"/>
                <a:sym typeface="+mn-lt"/>
              </a:endParaRPr>
            </a:p>
          </p:txBody>
        </p:sp>
        <p:sp>
          <p:nvSpPr>
            <p:cNvPr id="203" name="椭圆 202"/>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fontAlgn="auto">
                <a:spcBef>
                  <a:spcPts val="0"/>
                </a:spcBef>
                <a:spcAft>
                  <a:spcPts val="0"/>
                </a:spcAft>
                <a:defRPr/>
              </a:pPr>
              <a:endParaRPr lang="zh-CN" altLang="en-US" kern="0">
                <a:solidFill>
                  <a:sysClr val="window" lastClr="FFFFFF"/>
                </a:solidFill>
                <a:latin typeface="+mn-lt"/>
                <a:ea typeface="+mn-ea"/>
                <a:cs typeface="+mn-ea"/>
                <a:sym typeface="+mn-lt"/>
              </a:endParaRPr>
            </a:p>
          </p:txBody>
        </p:sp>
      </p:grpSp>
      <p:grpSp>
        <p:nvGrpSpPr>
          <p:cNvPr id="204" name="组合 203"/>
          <p:cNvGrpSpPr/>
          <p:nvPr/>
        </p:nvGrpSpPr>
        <p:grpSpPr>
          <a:xfrm>
            <a:off x="2504806" y="3853237"/>
            <a:ext cx="244527" cy="244492"/>
            <a:chOff x="304800" y="673100"/>
            <a:chExt cx="4000500" cy="4000500"/>
          </a:xfrm>
          <a:effectLst>
            <a:outerShdw blurRad="139700" dist="152400" dir="8100000" sx="70000" sy="70000" algn="tr" rotWithShape="0">
              <a:prstClr val="black">
                <a:alpha val="66000"/>
              </a:prstClr>
            </a:outerShdw>
          </a:effectLst>
        </p:grpSpPr>
        <p:sp>
          <p:nvSpPr>
            <p:cNvPr id="205" name="同心圆 20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fontAlgn="auto">
                <a:spcBef>
                  <a:spcPts val="0"/>
                </a:spcBef>
                <a:spcAft>
                  <a:spcPts val="0"/>
                </a:spcAft>
                <a:defRPr/>
              </a:pPr>
              <a:endParaRPr lang="zh-CN" altLang="en-US" kern="0">
                <a:solidFill>
                  <a:sysClr val="windowText" lastClr="000000"/>
                </a:solidFill>
                <a:latin typeface="+mn-lt"/>
                <a:ea typeface="+mn-ea"/>
                <a:cs typeface="+mn-ea"/>
                <a:sym typeface="+mn-lt"/>
              </a:endParaRPr>
            </a:p>
          </p:txBody>
        </p:sp>
        <p:sp>
          <p:nvSpPr>
            <p:cNvPr id="206" name="椭圆 205"/>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fontAlgn="auto">
                <a:spcBef>
                  <a:spcPts val="0"/>
                </a:spcBef>
                <a:spcAft>
                  <a:spcPts val="0"/>
                </a:spcAft>
                <a:defRPr/>
              </a:pPr>
              <a:endParaRPr lang="zh-CN" altLang="en-US" kern="0">
                <a:solidFill>
                  <a:sysClr val="window" lastClr="FFFFFF"/>
                </a:solidFill>
                <a:latin typeface="+mn-lt"/>
                <a:ea typeface="+mn-ea"/>
                <a:cs typeface="+mn-ea"/>
                <a:sym typeface="+mn-lt"/>
              </a:endParaRPr>
            </a:p>
          </p:txBody>
        </p:sp>
      </p:grpSp>
      <p:grpSp>
        <p:nvGrpSpPr>
          <p:cNvPr id="207" name="组合 206"/>
          <p:cNvGrpSpPr/>
          <p:nvPr/>
        </p:nvGrpSpPr>
        <p:grpSpPr>
          <a:xfrm>
            <a:off x="6476669" y="1859952"/>
            <a:ext cx="244527" cy="244492"/>
            <a:chOff x="304800" y="673100"/>
            <a:chExt cx="4000500" cy="4000500"/>
          </a:xfrm>
          <a:effectLst>
            <a:outerShdw blurRad="139700" dist="152400" dir="8100000" sx="70000" sy="70000" algn="tr" rotWithShape="0">
              <a:prstClr val="black">
                <a:alpha val="66000"/>
              </a:prstClr>
            </a:outerShdw>
          </a:effectLst>
        </p:grpSpPr>
        <p:sp>
          <p:nvSpPr>
            <p:cNvPr id="208" name="同心圆 20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fontAlgn="auto">
                <a:spcBef>
                  <a:spcPts val="0"/>
                </a:spcBef>
                <a:spcAft>
                  <a:spcPts val="0"/>
                </a:spcAft>
                <a:defRPr/>
              </a:pPr>
              <a:endParaRPr lang="zh-CN" altLang="en-US" kern="0">
                <a:solidFill>
                  <a:sysClr val="windowText" lastClr="000000"/>
                </a:solidFill>
                <a:latin typeface="+mn-lt"/>
                <a:ea typeface="+mn-ea"/>
                <a:cs typeface="+mn-ea"/>
                <a:sym typeface="+mn-lt"/>
              </a:endParaRPr>
            </a:p>
          </p:txBody>
        </p:sp>
        <p:sp>
          <p:nvSpPr>
            <p:cNvPr id="209" name="椭圆 208"/>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fontAlgn="auto">
                <a:spcBef>
                  <a:spcPts val="0"/>
                </a:spcBef>
                <a:spcAft>
                  <a:spcPts val="0"/>
                </a:spcAft>
                <a:defRPr/>
              </a:pPr>
              <a:endParaRPr lang="zh-CN" altLang="en-US" kern="0">
                <a:solidFill>
                  <a:sysClr val="window" lastClr="FFFFFF"/>
                </a:solidFill>
                <a:latin typeface="+mn-lt"/>
                <a:ea typeface="+mn-ea"/>
                <a:cs typeface="+mn-ea"/>
                <a:sym typeface="+mn-lt"/>
              </a:endParaRPr>
            </a:p>
          </p:txBody>
        </p:sp>
      </p:grpSp>
      <p:grpSp>
        <p:nvGrpSpPr>
          <p:cNvPr id="210" name="组合 209"/>
          <p:cNvGrpSpPr/>
          <p:nvPr/>
        </p:nvGrpSpPr>
        <p:grpSpPr>
          <a:xfrm>
            <a:off x="6476669" y="2520148"/>
            <a:ext cx="244527" cy="244492"/>
            <a:chOff x="304800" y="673100"/>
            <a:chExt cx="4000500" cy="4000500"/>
          </a:xfrm>
          <a:effectLst>
            <a:outerShdw blurRad="139700" dist="152400" dir="8100000" sx="70000" sy="70000" algn="tr" rotWithShape="0">
              <a:prstClr val="black">
                <a:alpha val="66000"/>
              </a:prstClr>
            </a:outerShdw>
          </a:effectLst>
        </p:grpSpPr>
        <p:sp>
          <p:nvSpPr>
            <p:cNvPr id="211" name="同心圆 21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fontAlgn="auto">
                <a:spcBef>
                  <a:spcPts val="0"/>
                </a:spcBef>
                <a:spcAft>
                  <a:spcPts val="0"/>
                </a:spcAft>
                <a:defRPr/>
              </a:pPr>
              <a:endParaRPr lang="zh-CN" altLang="en-US" kern="0">
                <a:solidFill>
                  <a:sysClr val="windowText" lastClr="000000"/>
                </a:solidFill>
                <a:latin typeface="+mn-lt"/>
                <a:ea typeface="+mn-ea"/>
                <a:cs typeface="+mn-ea"/>
                <a:sym typeface="+mn-lt"/>
              </a:endParaRPr>
            </a:p>
          </p:txBody>
        </p:sp>
        <p:sp>
          <p:nvSpPr>
            <p:cNvPr id="212" name="椭圆 211"/>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fontAlgn="auto">
                <a:spcBef>
                  <a:spcPts val="0"/>
                </a:spcBef>
                <a:spcAft>
                  <a:spcPts val="0"/>
                </a:spcAft>
                <a:defRPr/>
              </a:pPr>
              <a:endParaRPr lang="zh-CN" altLang="en-US" kern="0">
                <a:solidFill>
                  <a:sysClr val="window" lastClr="FFFFFF"/>
                </a:solidFill>
                <a:latin typeface="+mn-lt"/>
                <a:ea typeface="+mn-ea"/>
                <a:cs typeface="+mn-ea"/>
                <a:sym typeface="+mn-lt"/>
              </a:endParaRPr>
            </a:p>
          </p:txBody>
        </p:sp>
      </p:grpSp>
      <p:grpSp>
        <p:nvGrpSpPr>
          <p:cNvPr id="213" name="组合 212"/>
          <p:cNvGrpSpPr/>
          <p:nvPr/>
        </p:nvGrpSpPr>
        <p:grpSpPr>
          <a:xfrm>
            <a:off x="6476669" y="3205737"/>
            <a:ext cx="244527" cy="244492"/>
            <a:chOff x="304800" y="673100"/>
            <a:chExt cx="4000500" cy="4000500"/>
          </a:xfrm>
          <a:effectLst>
            <a:outerShdw blurRad="139700" dist="152400" dir="8100000" sx="70000" sy="70000" algn="tr" rotWithShape="0">
              <a:prstClr val="black">
                <a:alpha val="66000"/>
              </a:prstClr>
            </a:outerShdw>
          </a:effectLst>
        </p:grpSpPr>
        <p:sp>
          <p:nvSpPr>
            <p:cNvPr id="214" name="同心圆 21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fontAlgn="auto">
                <a:spcBef>
                  <a:spcPts val="0"/>
                </a:spcBef>
                <a:spcAft>
                  <a:spcPts val="0"/>
                </a:spcAft>
                <a:defRPr/>
              </a:pPr>
              <a:endParaRPr lang="zh-CN" altLang="en-US" kern="0">
                <a:solidFill>
                  <a:sysClr val="windowText" lastClr="000000"/>
                </a:solidFill>
                <a:latin typeface="+mn-lt"/>
                <a:ea typeface="+mn-ea"/>
                <a:cs typeface="+mn-ea"/>
                <a:sym typeface="+mn-lt"/>
              </a:endParaRPr>
            </a:p>
          </p:txBody>
        </p:sp>
        <p:sp>
          <p:nvSpPr>
            <p:cNvPr id="215" name="椭圆 214"/>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fontAlgn="auto">
                <a:spcBef>
                  <a:spcPts val="0"/>
                </a:spcBef>
                <a:spcAft>
                  <a:spcPts val="0"/>
                </a:spcAft>
                <a:defRPr/>
              </a:pPr>
              <a:endParaRPr lang="zh-CN" altLang="en-US" kern="0">
                <a:solidFill>
                  <a:sysClr val="window" lastClr="FFFFFF"/>
                </a:solidFill>
                <a:latin typeface="+mn-lt"/>
                <a:ea typeface="+mn-ea"/>
                <a:cs typeface="+mn-ea"/>
                <a:sym typeface="+mn-lt"/>
              </a:endParaRPr>
            </a:p>
          </p:txBody>
        </p:sp>
      </p:grpSp>
      <p:grpSp>
        <p:nvGrpSpPr>
          <p:cNvPr id="216" name="组合 215"/>
          <p:cNvGrpSpPr/>
          <p:nvPr/>
        </p:nvGrpSpPr>
        <p:grpSpPr>
          <a:xfrm>
            <a:off x="6476669" y="3853237"/>
            <a:ext cx="244527" cy="244492"/>
            <a:chOff x="304800" y="673100"/>
            <a:chExt cx="4000500" cy="4000500"/>
          </a:xfrm>
          <a:effectLst>
            <a:outerShdw blurRad="139700" dist="152400" dir="8100000" sx="70000" sy="70000" algn="tr" rotWithShape="0">
              <a:prstClr val="black">
                <a:alpha val="66000"/>
              </a:prstClr>
            </a:outerShdw>
          </a:effectLst>
        </p:grpSpPr>
        <p:sp>
          <p:nvSpPr>
            <p:cNvPr id="217" name="同心圆 21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fontAlgn="auto">
                <a:spcBef>
                  <a:spcPts val="0"/>
                </a:spcBef>
                <a:spcAft>
                  <a:spcPts val="0"/>
                </a:spcAft>
                <a:defRPr/>
              </a:pPr>
              <a:endParaRPr lang="zh-CN" altLang="en-US" kern="0">
                <a:solidFill>
                  <a:sysClr val="windowText" lastClr="000000"/>
                </a:solidFill>
                <a:latin typeface="+mn-lt"/>
                <a:ea typeface="+mn-ea"/>
                <a:cs typeface="+mn-ea"/>
                <a:sym typeface="+mn-lt"/>
              </a:endParaRPr>
            </a:p>
          </p:txBody>
        </p:sp>
        <p:sp>
          <p:nvSpPr>
            <p:cNvPr id="218" name="椭圆 217"/>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fontAlgn="auto">
                <a:spcBef>
                  <a:spcPts val="0"/>
                </a:spcBef>
                <a:spcAft>
                  <a:spcPts val="0"/>
                </a:spcAft>
                <a:defRPr/>
              </a:pPr>
              <a:endParaRPr lang="zh-CN" altLang="en-US" kern="0">
                <a:solidFill>
                  <a:sysClr val="window" lastClr="FFFFFF"/>
                </a:solidFill>
                <a:latin typeface="+mn-lt"/>
                <a:ea typeface="+mn-ea"/>
                <a:cs typeface="+mn-ea"/>
                <a:sym typeface="+mn-lt"/>
              </a:endParaRPr>
            </a:p>
          </p:txBody>
        </p:sp>
      </p:grpSp>
      <p:sp>
        <p:nvSpPr>
          <p:cNvPr id="229" name="TextBox 228"/>
          <p:cNvSpPr txBox="1"/>
          <p:nvPr/>
        </p:nvSpPr>
        <p:spPr>
          <a:xfrm>
            <a:off x="1008708" y="1753037"/>
            <a:ext cx="1430063" cy="411777"/>
          </a:xfrm>
          <a:prstGeom prst="rect">
            <a:avLst/>
          </a:prstGeom>
          <a:noFill/>
        </p:spPr>
        <p:txBody>
          <a:bodyPr wrap="square" lIns="68577" tIns="34289" rIns="68577" bIns="34289" rtlCol="0">
            <a:spAutoFit/>
          </a:bodyPr>
          <a:lstStyle/>
          <a:p>
            <a:pPr defTabSz="914400" fontAlgn="auto">
              <a:lnSpc>
                <a:spcPct val="130000"/>
              </a:lnSpc>
              <a:spcBef>
                <a:spcPts val="0"/>
              </a:spcBef>
              <a:spcAft>
                <a:spcPts val="0"/>
              </a:spcAft>
              <a:defRPr/>
            </a:pPr>
            <a:r>
              <a:rPr lang="zh-CN" altLang="en-US" sz="900" kern="0" dirty="0">
                <a:solidFill>
                  <a:srgbClr val="00B0F0"/>
                </a:solidFill>
                <a:latin typeface="+mn-lt"/>
                <a:ea typeface="+mn-ea"/>
                <a:cs typeface="+mn-ea"/>
                <a:sym typeface="+mn-lt"/>
              </a:rPr>
              <a:t>您的内容打在这里，或者通过复制您的文本后</a:t>
            </a:r>
            <a:endParaRPr lang="zh-CN" altLang="en-US" sz="900" kern="0" dirty="0">
              <a:solidFill>
                <a:srgbClr val="00B0F0"/>
              </a:solidFill>
              <a:latin typeface="+mn-lt"/>
              <a:ea typeface="+mn-ea"/>
              <a:cs typeface="+mn-ea"/>
              <a:sym typeface="+mn-lt"/>
            </a:endParaRPr>
          </a:p>
        </p:txBody>
      </p:sp>
      <p:sp>
        <p:nvSpPr>
          <p:cNvPr id="230" name="文本框 46"/>
          <p:cNvSpPr txBox="1"/>
          <p:nvPr/>
        </p:nvSpPr>
        <p:spPr>
          <a:xfrm>
            <a:off x="472217" y="2343220"/>
            <a:ext cx="651418" cy="623227"/>
          </a:xfrm>
          <a:prstGeom prst="rect">
            <a:avLst/>
          </a:prstGeom>
          <a:noFill/>
        </p:spPr>
        <p:txBody>
          <a:bodyPr wrap="none" lIns="68559" tIns="34280" rIns="68559" bIns="34280" rtlCol="0">
            <a:spAutoFit/>
          </a:bodyPr>
          <a:lstStyle/>
          <a:p>
            <a:pPr algn="ctr"/>
            <a:r>
              <a:rPr lang="en-US" altLang="zh-CN" sz="3600" dirty="0">
                <a:solidFill>
                  <a:srgbClr val="605E5E"/>
                </a:solidFill>
                <a:latin typeface="+mn-lt"/>
                <a:ea typeface="+mn-ea"/>
                <a:cs typeface="+mn-ea"/>
                <a:sym typeface="+mn-lt"/>
              </a:rPr>
              <a:t>02</a:t>
            </a:r>
            <a:endParaRPr lang="zh-CN" altLang="en-US" sz="3600" dirty="0">
              <a:solidFill>
                <a:srgbClr val="605E5E"/>
              </a:solidFill>
              <a:latin typeface="+mn-lt"/>
              <a:ea typeface="+mn-ea"/>
              <a:cs typeface="+mn-ea"/>
              <a:sym typeface="+mn-lt"/>
            </a:endParaRPr>
          </a:p>
        </p:txBody>
      </p:sp>
      <p:sp>
        <p:nvSpPr>
          <p:cNvPr id="231" name="TextBox 230"/>
          <p:cNvSpPr txBox="1"/>
          <p:nvPr/>
        </p:nvSpPr>
        <p:spPr>
          <a:xfrm>
            <a:off x="1008708" y="2446243"/>
            <a:ext cx="1430063" cy="411777"/>
          </a:xfrm>
          <a:prstGeom prst="rect">
            <a:avLst/>
          </a:prstGeom>
          <a:noFill/>
        </p:spPr>
        <p:txBody>
          <a:bodyPr wrap="square" lIns="68577" tIns="34289" rIns="68577" bIns="34289" rtlCol="0">
            <a:spAutoFit/>
          </a:bodyPr>
          <a:lstStyle/>
          <a:p>
            <a:pPr defTabSz="914400" fontAlgn="auto">
              <a:lnSpc>
                <a:spcPct val="130000"/>
              </a:lnSpc>
              <a:spcBef>
                <a:spcPts val="0"/>
              </a:spcBef>
              <a:spcAft>
                <a:spcPts val="0"/>
              </a:spcAft>
              <a:defRPr/>
            </a:pPr>
            <a:r>
              <a:rPr lang="zh-CN" altLang="en-US" sz="900" kern="0" dirty="0">
                <a:solidFill>
                  <a:srgbClr val="00B0F0"/>
                </a:solidFill>
                <a:latin typeface="+mn-lt"/>
                <a:ea typeface="+mn-ea"/>
                <a:cs typeface="+mn-ea"/>
                <a:sym typeface="+mn-lt"/>
              </a:rPr>
              <a:t>您的内容打在这里，或者通过复制您的文本后</a:t>
            </a:r>
            <a:endParaRPr lang="zh-CN" altLang="en-US" sz="900" kern="0" dirty="0">
              <a:solidFill>
                <a:srgbClr val="00B0F0"/>
              </a:solidFill>
              <a:latin typeface="+mn-lt"/>
              <a:ea typeface="+mn-ea"/>
              <a:cs typeface="+mn-ea"/>
              <a:sym typeface="+mn-lt"/>
            </a:endParaRPr>
          </a:p>
        </p:txBody>
      </p:sp>
      <p:sp>
        <p:nvSpPr>
          <p:cNvPr id="232" name="文本框 46"/>
          <p:cNvSpPr txBox="1"/>
          <p:nvPr/>
        </p:nvSpPr>
        <p:spPr>
          <a:xfrm>
            <a:off x="472217" y="3028809"/>
            <a:ext cx="651419" cy="623227"/>
          </a:xfrm>
          <a:prstGeom prst="rect">
            <a:avLst/>
          </a:prstGeom>
          <a:noFill/>
        </p:spPr>
        <p:txBody>
          <a:bodyPr wrap="none" lIns="68559" tIns="34280" rIns="68559" bIns="34280" rtlCol="0">
            <a:spAutoFit/>
          </a:bodyPr>
          <a:lstStyle/>
          <a:p>
            <a:pPr algn="ctr"/>
            <a:r>
              <a:rPr lang="en-US" altLang="zh-CN" sz="3600" dirty="0">
                <a:solidFill>
                  <a:srgbClr val="605E5E"/>
                </a:solidFill>
                <a:latin typeface="+mn-lt"/>
                <a:ea typeface="+mn-ea"/>
                <a:cs typeface="+mn-ea"/>
                <a:sym typeface="+mn-lt"/>
              </a:rPr>
              <a:t>03</a:t>
            </a:r>
            <a:endParaRPr lang="zh-CN" altLang="en-US" sz="3600" dirty="0">
              <a:solidFill>
                <a:srgbClr val="605E5E"/>
              </a:solidFill>
              <a:latin typeface="+mn-lt"/>
              <a:ea typeface="+mn-ea"/>
              <a:cs typeface="+mn-ea"/>
              <a:sym typeface="+mn-lt"/>
            </a:endParaRPr>
          </a:p>
        </p:txBody>
      </p:sp>
      <p:sp>
        <p:nvSpPr>
          <p:cNvPr id="233" name="TextBox 232"/>
          <p:cNvSpPr txBox="1"/>
          <p:nvPr/>
        </p:nvSpPr>
        <p:spPr>
          <a:xfrm>
            <a:off x="1008708" y="3116596"/>
            <a:ext cx="1430063" cy="411777"/>
          </a:xfrm>
          <a:prstGeom prst="rect">
            <a:avLst/>
          </a:prstGeom>
          <a:noFill/>
        </p:spPr>
        <p:txBody>
          <a:bodyPr wrap="square" lIns="68577" tIns="34289" rIns="68577" bIns="34289" rtlCol="0">
            <a:spAutoFit/>
          </a:bodyPr>
          <a:lstStyle/>
          <a:p>
            <a:pPr defTabSz="914400" fontAlgn="auto">
              <a:lnSpc>
                <a:spcPct val="130000"/>
              </a:lnSpc>
              <a:spcBef>
                <a:spcPts val="0"/>
              </a:spcBef>
              <a:spcAft>
                <a:spcPts val="0"/>
              </a:spcAft>
              <a:defRPr/>
            </a:pPr>
            <a:r>
              <a:rPr lang="zh-CN" altLang="en-US" sz="900" kern="0" dirty="0">
                <a:solidFill>
                  <a:srgbClr val="00B0F0"/>
                </a:solidFill>
                <a:latin typeface="+mn-lt"/>
                <a:ea typeface="+mn-ea"/>
                <a:cs typeface="+mn-ea"/>
                <a:sym typeface="+mn-lt"/>
              </a:rPr>
              <a:t>您的内容打在这里，或者通过复制您的文本后</a:t>
            </a:r>
            <a:endParaRPr lang="zh-CN" altLang="en-US" sz="900" kern="0" dirty="0">
              <a:solidFill>
                <a:srgbClr val="00B0F0"/>
              </a:solidFill>
              <a:latin typeface="+mn-lt"/>
              <a:ea typeface="+mn-ea"/>
              <a:cs typeface="+mn-ea"/>
              <a:sym typeface="+mn-lt"/>
            </a:endParaRPr>
          </a:p>
        </p:txBody>
      </p:sp>
      <p:sp>
        <p:nvSpPr>
          <p:cNvPr id="234" name="文本框 46"/>
          <p:cNvSpPr txBox="1"/>
          <p:nvPr/>
        </p:nvSpPr>
        <p:spPr>
          <a:xfrm>
            <a:off x="472217" y="3714397"/>
            <a:ext cx="651419" cy="623227"/>
          </a:xfrm>
          <a:prstGeom prst="rect">
            <a:avLst/>
          </a:prstGeom>
          <a:noFill/>
        </p:spPr>
        <p:txBody>
          <a:bodyPr wrap="none" lIns="68559" tIns="34280" rIns="68559" bIns="34280" rtlCol="0">
            <a:spAutoFit/>
          </a:bodyPr>
          <a:lstStyle/>
          <a:p>
            <a:pPr algn="ctr"/>
            <a:r>
              <a:rPr lang="en-US" altLang="zh-CN" sz="3600" dirty="0">
                <a:solidFill>
                  <a:srgbClr val="605E5E"/>
                </a:solidFill>
                <a:latin typeface="+mn-lt"/>
                <a:ea typeface="+mn-ea"/>
                <a:cs typeface="+mn-ea"/>
                <a:sym typeface="+mn-lt"/>
              </a:rPr>
              <a:t>04</a:t>
            </a:r>
            <a:endParaRPr lang="zh-CN" altLang="en-US" sz="3600" dirty="0">
              <a:solidFill>
                <a:srgbClr val="605E5E"/>
              </a:solidFill>
              <a:latin typeface="+mn-lt"/>
              <a:ea typeface="+mn-ea"/>
              <a:cs typeface="+mn-ea"/>
              <a:sym typeface="+mn-lt"/>
            </a:endParaRPr>
          </a:p>
        </p:txBody>
      </p:sp>
      <p:sp>
        <p:nvSpPr>
          <p:cNvPr id="235" name="TextBox 234"/>
          <p:cNvSpPr txBox="1"/>
          <p:nvPr/>
        </p:nvSpPr>
        <p:spPr>
          <a:xfrm>
            <a:off x="1008708" y="3809802"/>
            <a:ext cx="1430063" cy="411777"/>
          </a:xfrm>
          <a:prstGeom prst="rect">
            <a:avLst/>
          </a:prstGeom>
          <a:noFill/>
        </p:spPr>
        <p:txBody>
          <a:bodyPr wrap="square" lIns="68577" tIns="34289" rIns="68577" bIns="34289" rtlCol="0">
            <a:spAutoFit/>
          </a:bodyPr>
          <a:lstStyle/>
          <a:p>
            <a:pPr defTabSz="914400" fontAlgn="auto">
              <a:lnSpc>
                <a:spcPct val="130000"/>
              </a:lnSpc>
              <a:spcBef>
                <a:spcPts val="0"/>
              </a:spcBef>
              <a:spcAft>
                <a:spcPts val="0"/>
              </a:spcAft>
              <a:defRPr/>
            </a:pPr>
            <a:r>
              <a:rPr lang="zh-CN" altLang="en-US" sz="900" kern="0" dirty="0">
                <a:solidFill>
                  <a:srgbClr val="00B0F0"/>
                </a:solidFill>
                <a:latin typeface="+mn-lt"/>
                <a:ea typeface="+mn-ea"/>
                <a:cs typeface="+mn-ea"/>
                <a:sym typeface="+mn-lt"/>
              </a:rPr>
              <a:t>您的内容打在这里，或者通过复制您的文本后</a:t>
            </a:r>
            <a:endParaRPr lang="zh-CN" altLang="en-US" sz="900" kern="0" dirty="0">
              <a:solidFill>
                <a:srgbClr val="00B0F0"/>
              </a:solidFill>
              <a:latin typeface="+mn-lt"/>
              <a:ea typeface="+mn-ea"/>
              <a:cs typeface="+mn-ea"/>
              <a:sym typeface="+mn-lt"/>
            </a:endParaRPr>
          </a:p>
        </p:txBody>
      </p:sp>
      <p:sp>
        <p:nvSpPr>
          <p:cNvPr id="236" name="文本框 46"/>
          <p:cNvSpPr txBox="1"/>
          <p:nvPr/>
        </p:nvSpPr>
        <p:spPr>
          <a:xfrm>
            <a:off x="6643347" y="1657632"/>
            <a:ext cx="651419" cy="623227"/>
          </a:xfrm>
          <a:prstGeom prst="rect">
            <a:avLst/>
          </a:prstGeom>
          <a:noFill/>
        </p:spPr>
        <p:txBody>
          <a:bodyPr wrap="none" lIns="68559" tIns="34280" rIns="68559" bIns="34280" rtlCol="0">
            <a:spAutoFit/>
          </a:bodyPr>
          <a:lstStyle/>
          <a:p>
            <a:pPr algn="ctr"/>
            <a:r>
              <a:rPr lang="en-US" altLang="zh-CN" sz="3600" dirty="0">
                <a:solidFill>
                  <a:srgbClr val="605E5E"/>
                </a:solidFill>
                <a:latin typeface="+mn-lt"/>
                <a:ea typeface="+mn-ea"/>
                <a:cs typeface="+mn-ea"/>
                <a:sym typeface="+mn-lt"/>
              </a:rPr>
              <a:t>05</a:t>
            </a:r>
            <a:endParaRPr lang="zh-CN" altLang="en-US" sz="3600" dirty="0">
              <a:solidFill>
                <a:srgbClr val="605E5E"/>
              </a:solidFill>
              <a:latin typeface="+mn-lt"/>
              <a:ea typeface="+mn-ea"/>
              <a:cs typeface="+mn-ea"/>
              <a:sym typeface="+mn-lt"/>
            </a:endParaRPr>
          </a:p>
        </p:txBody>
      </p:sp>
      <p:sp>
        <p:nvSpPr>
          <p:cNvPr id="237" name="TextBox 236"/>
          <p:cNvSpPr txBox="1"/>
          <p:nvPr/>
        </p:nvSpPr>
        <p:spPr>
          <a:xfrm>
            <a:off x="7179836" y="1753037"/>
            <a:ext cx="1430063" cy="411777"/>
          </a:xfrm>
          <a:prstGeom prst="rect">
            <a:avLst/>
          </a:prstGeom>
          <a:noFill/>
        </p:spPr>
        <p:txBody>
          <a:bodyPr wrap="square" lIns="68577" tIns="34289" rIns="68577" bIns="34289" rtlCol="0">
            <a:spAutoFit/>
          </a:bodyPr>
          <a:lstStyle/>
          <a:p>
            <a:pPr defTabSz="914400" fontAlgn="auto">
              <a:lnSpc>
                <a:spcPct val="130000"/>
              </a:lnSpc>
              <a:spcBef>
                <a:spcPts val="0"/>
              </a:spcBef>
              <a:spcAft>
                <a:spcPts val="0"/>
              </a:spcAft>
              <a:defRPr/>
            </a:pPr>
            <a:r>
              <a:rPr lang="zh-CN" altLang="en-US" sz="900" kern="0" dirty="0">
                <a:solidFill>
                  <a:srgbClr val="00B0F0"/>
                </a:solidFill>
                <a:latin typeface="+mn-lt"/>
                <a:ea typeface="+mn-ea"/>
                <a:cs typeface="+mn-ea"/>
                <a:sym typeface="+mn-lt"/>
              </a:rPr>
              <a:t>您的内容打在这里，或者通过复制您的文本后</a:t>
            </a:r>
            <a:endParaRPr lang="zh-CN" altLang="en-US" sz="900" kern="0" dirty="0">
              <a:solidFill>
                <a:srgbClr val="00B0F0"/>
              </a:solidFill>
              <a:latin typeface="+mn-lt"/>
              <a:ea typeface="+mn-ea"/>
              <a:cs typeface="+mn-ea"/>
              <a:sym typeface="+mn-lt"/>
            </a:endParaRPr>
          </a:p>
        </p:txBody>
      </p:sp>
      <p:sp>
        <p:nvSpPr>
          <p:cNvPr id="238" name="文本框 46"/>
          <p:cNvSpPr txBox="1"/>
          <p:nvPr/>
        </p:nvSpPr>
        <p:spPr>
          <a:xfrm>
            <a:off x="6643347" y="2343220"/>
            <a:ext cx="651419" cy="623227"/>
          </a:xfrm>
          <a:prstGeom prst="rect">
            <a:avLst/>
          </a:prstGeom>
          <a:noFill/>
        </p:spPr>
        <p:txBody>
          <a:bodyPr wrap="none" lIns="68559" tIns="34280" rIns="68559" bIns="34280" rtlCol="0">
            <a:spAutoFit/>
          </a:bodyPr>
          <a:lstStyle/>
          <a:p>
            <a:pPr algn="ctr"/>
            <a:r>
              <a:rPr lang="en-US" altLang="zh-CN" sz="3600" dirty="0">
                <a:solidFill>
                  <a:srgbClr val="605E5E"/>
                </a:solidFill>
                <a:latin typeface="+mn-lt"/>
                <a:ea typeface="+mn-ea"/>
                <a:cs typeface="+mn-ea"/>
                <a:sym typeface="+mn-lt"/>
              </a:rPr>
              <a:t>06</a:t>
            </a:r>
            <a:endParaRPr lang="zh-CN" altLang="en-US" sz="3600" dirty="0">
              <a:solidFill>
                <a:srgbClr val="605E5E"/>
              </a:solidFill>
              <a:latin typeface="+mn-lt"/>
              <a:ea typeface="+mn-ea"/>
              <a:cs typeface="+mn-ea"/>
              <a:sym typeface="+mn-lt"/>
            </a:endParaRPr>
          </a:p>
        </p:txBody>
      </p:sp>
      <p:sp>
        <p:nvSpPr>
          <p:cNvPr id="239" name="TextBox 238"/>
          <p:cNvSpPr txBox="1"/>
          <p:nvPr/>
        </p:nvSpPr>
        <p:spPr>
          <a:xfrm>
            <a:off x="7179836" y="2446243"/>
            <a:ext cx="1430063" cy="411777"/>
          </a:xfrm>
          <a:prstGeom prst="rect">
            <a:avLst/>
          </a:prstGeom>
          <a:noFill/>
        </p:spPr>
        <p:txBody>
          <a:bodyPr wrap="square" lIns="68577" tIns="34289" rIns="68577" bIns="34289" rtlCol="0">
            <a:spAutoFit/>
          </a:bodyPr>
          <a:lstStyle/>
          <a:p>
            <a:pPr defTabSz="914400" fontAlgn="auto">
              <a:lnSpc>
                <a:spcPct val="130000"/>
              </a:lnSpc>
              <a:spcBef>
                <a:spcPts val="0"/>
              </a:spcBef>
              <a:spcAft>
                <a:spcPts val="0"/>
              </a:spcAft>
              <a:defRPr/>
            </a:pPr>
            <a:r>
              <a:rPr lang="zh-CN" altLang="en-US" sz="900" kern="0" dirty="0">
                <a:solidFill>
                  <a:srgbClr val="00B0F0"/>
                </a:solidFill>
                <a:latin typeface="+mn-lt"/>
                <a:ea typeface="+mn-ea"/>
                <a:cs typeface="+mn-ea"/>
                <a:sym typeface="+mn-lt"/>
              </a:rPr>
              <a:t>您的内容打在这里，或者通过复制您的文本后</a:t>
            </a:r>
            <a:endParaRPr lang="zh-CN" altLang="en-US" sz="900" kern="0" dirty="0">
              <a:solidFill>
                <a:srgbClr val="00B0F0"/>
              </a:solidFill>
              <a:latin typeface="+mn-lt"/>
              <a:ea typeface="+mn-ea"/>
              <a:cs typeface="+mn-ea"/>
              <a:sym typeface="+mn-lt"/>
            </a:endParaRPr>
          </a:p>
        </p:txBody>
      </p:sp>
      <p:sp>
        <p:nvSpPr>
          <p:cNvPr id="240" name="文本框 46"/>
          <p:cNvSpPr txBox="1"/>
          <p:nvPr/>
        </p:nvSpPr>
        <p:spPr>
          <a:xfrm>
            <a:off x="6643346" y="3028809"/>
            <a:ext cx="651418" cy="623227"/>
          </a:xfrm>
          <a:prstGeom prst="rect">
            <a:avLst/>
          </a:prstGeom>
          <a:noFill/>
        </p:spPr>
        <p:txBody>
          <a:bodyPr wrap="none" lIns="68559" tIns="34280" rIns="68559" bIns="34280" rtlCol="0">
            <a:spAutoFit/>
          </a:bodyPr>
          <a:lstStyle/>
          <a:p>
            <a:pPr algn="ctr"/>
            <a:r>
              <a:rPr lang="en-US" altLang="zh-CN" sz="3600" dirty="0">
                <a:solidFill>
                  <a:srgbClr val="605E5E"/>
                </a:solidFill>
                <a:latin typeface="+mn-lt"/>
                <a:ea typeface="+mn-ea"/>
                <a:cs typeface="+mn-ea"/>
                <a:sym typeface="+mn-lt"/>
              </a:rPr>
              <a:t>07</a:t>
            </a:r>
            <a:endParaRPr lang="zh-CN" altLang="en-US" sz="3600" dirty="0">
              <a:solidFill>
                <a:srgbClr val="605E5E"/>
              </a:solidFill>
              <a:latin typeface="+mn-lt"/>
              <a:ea typeface="+mn-ea"/>
              <a:cs typeface="+mn-ea"/>
              <a:sym typeface="+mn-lt"/>
            </a:endParaRPr>
          </a:p>
        </p:txBody>
      </p:sp>
      <p:sp>
        <p:nvSpPr>
          <p:cNvPr id="241" name="TextBox 240"/>
          <p:cNvSpPr txBox="1"/>
          <p:nvPr/>
        </p:nvSpPr>
        <p:spPr>
          <a:xfrm>
            <a:off x="7179836" y="3116596"/>
            <a:ext cx="1430063" cy="411777"/>
          </a:xfrm>
          <a:prstGeom prst="rect">
            <a:avLst/>
          </a:prstGeom>
          <a:noFill/>
        </p:spPr>
        <p:txBody>
          <a:bodyPr wrap="square" lIns="68577" tIns="34289" rIns="68577" bIns="34289" rtlCol="0">
            <a:spAutoFit/>
          </a:bodyPr>
          <a:lstStyle/>
          <a:p>
            <a:pPr defTabSz="914400" fontAlgn="auto">
              <a:lnSpc>
                <a:spcPct val="130000"/>
              </a:lnSpc>
              <a:spcBef>
                <a:spcPts val="0"/>
              </a:spcBef>
              <a:spcAft>
                <a:spcPts val="0"/>
              </a:spcAft>
              <a:defRPr/>
            </a:pPr>
            <a:r>
              <a:rPr lang="zh-CN" altLang="en-US" sz="900" kern="0" dirty="0">
                <a:solidFill>
                  <a:srgbClr val="00B0F0"/>
                </a:solidFill>
                <a:latin typeface="+mn-lt"/>
                <a:ea typeface="+mn-ea"/>
                <a:cs typeface="+mn-ea"/>
                <a:sym typeface="+mn-lt"/>
              </a:rPr>
              <a:t>您的内容打在这里，或者通过复制您的文本后</a:t>
            </a:r>
            <a:endParaRPr lang="zh-CN" altLang="en-US" sz="900" kern="0" dirty="0">
              <a:solidFill>
                <a:srgbClr val="00B0F0"/>
              </a:solidFill>
              <a:latin typeface="+mn-lt"/>
              <a:ea typeface="+mn-ea"/>
              <a:cs typeface="+mn-ea"/>
              <a:sym typeface="+mn-lt"/>
            </a:endParaRPr>
          </a:p>
        </p:txBody>
      </p:sp>
      <p:sp>
        <p:nvSpPr>
          <p:cNvPr id="242" name="文本框 46"/>
          <p:cNvSpPr txBox="1"/>
          <p:nvPr/>
        </p:nvSpPr>
        <p:spPr>
          <a:xfrm>
            <a:off x="6643345" y="3714397"/>
            <a:ext cx="651418" cy="623227"/>
          </a:xfrm>
          <a:prstGeom prst="rect">
            <a:avLst/>
          </a:prstGeom>
          <a:noFill/>
        </p:spPr>
        <p:txBody>
          <a:bodyPr wrap="none" lIns="68559" tIns="34280" rIns="68559" bIns="34280" rtlCol="0">
            <a:spAutoFit/>
          </a:bodyPr>
          <a:lstStyle/>
          <a:p>
            <a:pPr algn="ctr"/>
            <a:r>
              <a:rPr lang="en-US" altLang="zh-CN" sz="3600" dirty="0">
                <a:solidFill>
                  <a:srgbClr val="605E5E"/>
                </a:solidFill>
                <a:latin typeface="+mn-lt"/>
                <a:ea typeface="+mn-ea"/>
                <a:cs typeface="+mn-ea"/>
                <a:sym typeface="+mn-lt"/>
              </a:rPr>
              <a:t>08</a:t>
            </a:r>
            <a:endParaRPr lang="zh-CN" altLang="en-US" sz="3600" dirty="0">
              <a:solidFill>
                <a:srgbClr val="605E5E"/>
              </a:solidFill>
              <a:latin typeface="+mn-lt"/>
              <a:ea typeface="+mn-ea"/>
              <a:cs typeface="+mn-ea"/>
              <a:sym typeface="+mn-lt"/>
            </a:endParaRPr>
          </a:p>
        </p:txBody>
      </p:sp>
      <p:sp>
        <p:nvSpPr>
          <p:cNvPr id="243" name="TextBox 242"/>
          <p:cNvSpPr txBox="1"/>
          <p:nvPr/>
        </p:nvSpPr>
        <p:spPr>
          <a:xfrm>
            <a:off x="7179836" y="3809802"/>
            <a:ext cx="1430063" cy="411777"/>
          </a:xfrm>
          <a:prstGeom prst="rect">
            <a:avLst/>
          </a:prstGeom>
          <a:noFill/>
        </p:spPr>
        <p:txBody>
          <a:bodyPr wrap="square" lIns="68577" tIns="34289" rIns="68577" bIns="34289" rtlCol="0">
            <a:spAutoFit/>
          </a:bodyPr>
          <a:lstStyle/>
          <a:p>
            <a:pPr defTabSz="914400" fontAlgn="auto">
              <a:lnSpc>
                <a:spcPct val="130000"/>
              </a:lnSpc>
              <a:spcBef>
                <a:spcPts val="0"/>
              </a:spcBef>
              <a:spcAft>
                <a:spcPts val="0"/>
              </a:spcAft>
              <a:defRPr/>
            </a:pPr>
            <a:r>
              <a:rPr lang="zh-CN" altLang="en-US" sz="900" kern="0" dirty="0">
                <a:solidFill>
                  <a:srgbClr val="00B0F0"/>
                </a:solidFill>
                <a:latin typeface="+mn-lt"/>
                <a:ea typeface="+mn-ea"/>
                <a:cs typeface="+mn-ea"/>
                <a:sym typeface="+mn-lt"/>
              </a:rPr>
              <a:t>您的内容打在这里，或者通过复制您的文本后</a:t>
            </a:r>
            <a:endParaRPr lang="zh-CN" altLang="en-US" sz="900" kern="0" dirty="0">
              <a:solidFill>
                <a:srgbClr val="00B0F0"/>
              </a:solidFill>
              <a:latin typeface="+mn-lt"/>
              <a:ea typeface="+mn-ea"/>
              <a:cs typeface="+mn-ea"/>
              <a:sym typeface="+mn-lt"/>
            </a:endParaRPr>
          </a:p>
        </p:txBody>
      </p:sp>
      <p:sp>
        <p:nvSpPr>
          <p:cNvPr id="245" name="矩形 3"/>
          <p:cNvSpPr>
            <a:spLocks noChangeArrowheads="1"/>
          </p:cNvSpPr>
          <p:nvPr/>
        </p:nvSpPr>
        <p:spPr bwMode="auto">
          <a:xfrm>
            <a:off x="4267253" y="2725096"/>
            <a:ext cx="651351" cy="684596"/>
          </a:xfrm>
          <a:prstGeom prst="rect">
            <a:avLst/>
          </a:prstGeom>
          <a:noFill/>
          <a:ln>
            <a:noFill/>
          </a:ln>
        </p:spPr>
        <p:txBody>
          <a:bodyPr wrap="none" lIns="68561" tIns="34282" rIns="68561" bIns="34282">
            <a:spAutoFit/>
          </a:bodyPr>
          <a:lstStyle/>
          <a:p>
            <a:r>
              <a:rPr lang="zh-CN" altLang="en-US" sz="2000" dirty="0">
                <a:solidFill>
                  <a:schemeClr val="bg1"/>
                </a:solidFill>
                <a:latin typeface="+mn-lt"/>
                <a:ea typeface="+mn-ea"/>
                <a:cs typeface="+mn-ea"/>
                <a:sym typeface="+mn-lt"/>
              </a:rPr>
              <a:t>现实</a:t>
            </a:r>
            <a:endParaRPr lang="en-US" altLang="zh-CN" sz="2000" dirty="0">
              <a:solidFill>
                <a:schemeClr val="bg1"/>
              </a:solidFill>
              <a:latin typeface="+mn-lt"/>
              <a:ea typeface="+mn-ea"/>
              <a:cs typeface="+mn-ea"/>
              <a:sym typeface="+mn-lt"/>
            </a:endParaRPr>
          </a:p>
          <a:p>
            <a:r>
              <a:rPr lang="zh-CN" altLang="en-US" sz="2000" dirty="0">
                <a:solidFill>
                  <a:schemeClr val="bg1"/>
                </a:solidFill>
                <a:latin typeface="+mn-lt"/>
                <a:ea typeface="+mn-ea"/>
                <a:cs typeface="+mn-ea"/>
                <a:sym typeface="+mn-lt"/>
              </a:rPr>
              <a:t>需求</a:t>
            </a:r>
            <a:endParaRPr lang="zh-CN" altLang="en-US" sz="2000" dirty="0">
              <a:solidFill>
                <a:schemeClr val="bg1"/>
              </a:solidFill>
              <a:latin typeface="+mn-lt"/>
              <a:ea typeface="+mn-ea"/>
              <a:cs typeface="+mn-ea"/>
              <a:sym typeface="+mn-lt"/>
            </a:endParaRPr>
          </a:p>
        </p:txBody>
      </p:sp>
      <p:sp>
        <p:nvSpPr>
          <p:cNvPr id="246" name="矩形 3"/>
          <p:cNvSpPr>
            <a:spLocks noChangeArrowheads="1"/>
          </p:cNvSpPr>
          <p:nvPr/>
        </p:nvSpPr>
        <p:spPr bwMode="auto">
          <a:xfrm>
            <a:off x="3123872" y="2182271"/>
            <a:ext cx="446204" cy="315378"/>
          </a:xfrm>
          <a:prstGeom prst="rect">
            <a:avLst/>
          </a:prstGeom>
          <a:noFill/>
          <a:ln>
            <a:noFill/>
          </a:ln>
        </p:spPr>
        <p:txBody>
          <a:bodyPr wrap="none" lIns="68561" tIns="34282" rIns="68561" bIns="34282">
            <a:spAutoFit/>
          </a:bodyPr>
          <a:lstStyle/>
          <a:p>
            <a:r>
              <a:rPr lang="zh-CN" altLang="en-US" sz="800" dirty="0">
                <a:solidFill>
                  <a:schemeClr val="bg1"/>
                </a:solidFill>
                <a:latin typeface="+mn-lt"/>
                <a:ea typeface="+mn-ea"/>
                <a:cs typeface="+mn-ea"/>
                <a:sym typeface="+mn-lt"/>
              </a:rPr>
              <a:t>关键词</a:t>
            </a:r>
            <a:endParaRPr lang="en-US" altLang="zh-CN" sz="800" dirty="0">
              <a:solidFill>
                <a:schemeClr val="bg1"/>
              </a:solidFill>
              <a:latin typeface="+mn-lt"/>
              <a:ea typeface="+mn-ea"/>
              <a:cs typeface="+mn-ea"/>
              <a:sym typeface="+mn-lt"/>
            </a:endParaRPr>
          </a:p>
          <a:p>
            <a:r>
              <a:rPr lang="zh-CN" altLang="en-US" sz="800" dirty="0">
                <a:solidFill>
                  <a:schemeClr val="bg1"/>
                </a:solidFill>
                <a:latin typeface="+mn-lt"/>
                <a:ea typeface="+mn-ea"/>
                <a:cs typeface="+mn-ea"/>
                <a:sym typeface="+mn-lt"/>
              </a:rPr>
              <a:t>设问</a:t>
            </a:r>
            <a:endParaRPr lang="zh-CN" altLang="en-US" sz="800" dirty="0">
              <a:solidFill>
                <a:schemeClr val="bg1"/>
              </a:solidFill>
              <a:latin typeface="+mn-lt"/>
              <a:ea typeface="+mn-ea"/>
              <a:cs typeface="+mn-ea"/>
              <a:sym typeface="+mn-lt"/>
            </a:endParaRPr>
          </a:p>
        </p:txBody>
      </p:sp>
      <p:sp>
        <p:nvSpPr>
          <p:cNvPr id="247" name="矩形 3"/>
          <p:cNvSpPr>
            <a:spLocks noChangeArrowheads="1"/>
          </p:cNvSpPr>
          <p:nvPr/>
        </p:nvSpPr>
        <p:spPr bwMode="auto">
          <a:xfrm>
            <a:off x="3123872" y="3485868"/>
            <a:ext cx="446204" cy="315378"/>
          </a:xfrm>
          <a:prstGeom prst="rect">
            <a:avLst/>
          </a:prstGeom>
          <a:noFill/>
          <a:ln>
            <a:noFill/>
          </a:ln>
        </p:spPr>
        <p:txBody>
          <a:bodyPr wrap="none" lIns="68561" tIns="34282" rIns="68561" bIns="34282">
            <a:spAutoFit/>
          </a:bodyPr>
          <a:lstStyle/>
          <a:p>
            <a:r>
              <a:rPr lang="zh-CN" altLang="en-US" sz="800" dirty="0">
                <a:solidFill>
                  <a:schemeClr val="bg1"/>
                </a:solidFill>
                <a:latin typeface="+mn-lt"/>
                <a:ea typeface="+mn-ea"/>
                <a:cs typeface="+mn-ea"/>
                <a:sym typeface="+mn-lt"/>
              </a:rPr>
              <a:t>关键词</a:t>
            </a:r>
            <a:endParaRPr lang="en-US" altLang="zh-CN" sz="800" dirty="0">
              <a:solidFill>
                <a:schemeClr val="bg1"/>
              </a:solidFill>
              <a:latin typeface="+mn-lt"/>
              <a:ea typeface="+mn-ea"/>
              <a:cs typeface="+mn-ea"/>
              <a:sym typeface="+mn-lt"/>
            </a:endParaRPr>
          </a:p>
          <a:p>
            <a:r>
              <a:rPr lang="zh-CN" altLang="en-US" sz="800" dirty="0">
                <a:solidFill>
                  <a:schemeClr val="bg1"/>
                </a:solidFill>
                <a:latin typeface="+mn-lt"/>
                <a:ea typeface="+mn-ea"/>
                <a:cs typeface="+mn-ea"/>
                <a:sym typeface="+mn-lt"/>
              </a:rPr>
              <a:t>设问</a:t>
            </a:r>
            <a:endParaRPr lang="zh-CN" altLang="en-US" sz="800" dirty="0">
              <a:solidFill>
                <a:schemeClr val="bg1"/>
              </a:solidFill>
              <a:latin typeface="+mn-lt"/>
              <a:ea typeface="+mn-ea"/>
              <a:cs typeface="+mn-ea"/>
              <a:sym typeface="+mn-lt"/>
            </a:endParaRPr>
          </a:p>
        </p:txBody>
      </p:sp>
      <p:sp>
        <p:nvSpPr>
          <p:cNvPr id="248" name="矩形 3"/>
          <p:cNvSpPr>
            <a:spLocks noChangeArrowheads="1"/>
          </p:cNvSpPr>
          <p:nvPr/>
        </p:nvSpPr>
        <p:spPr bwMode="auto">
          <a:xfrm>
            <a:off x="5628512" y="2182271"/>
            <a:ext cx="446204" cy="315378"/>
          </a:xfrm>
          <a:prstGeom prst="rect">
            <a:avLst/>
          </a:prstGeom>
          <a:noFill/>
          <a:ln>
            <a:noFill/>
          </a:ln>
        </p:spPr>
        <p:txBody>
          <a:bodyPr wrap="none" lIns="68561" tIns="34282" rIns="68561" bIns="34282">
            <a:spAutoFit/>
          </a:bodyPr>
          <a:lstStyle/>
          <a:p>
            <a:r>
              <a:rPr lang="zh-CN" altLang="en-US" sz="800" dirty="0">
                <a:solidFill>
                  <a:schemeClr val="bg1"/>
                </a:solidFill>
                <a:latin typeface="+mn-lt"/>
                <a:ea typeface="+mn-ea"/>
                <a:cs typeface="+mn-ea"/>
                <a:sym typeface="+mn-lt"/>
              </a:rPr>
              <a:t>关键词</a:t>
            </a:r>
            <a:endParaRPr lang="en-US" altLang="zh-CN" sz="800" dirty="0">
              <a:solidFill>
                <a:schemeClr val="bg1"/>
              </a:solidFill>
              <a:latin typeface="+mn-lt"/>
              <a:ea typeface="+mn-ea"/>
              <a:cs typeface="+mn-ea"/>
              <a:sym typeface="+mn-lt"/>
            </a:endParaRPr>
          </a:p>
          <a:p>
            <a:r>
              <a:rPr lang="zh-CN" altLang="en-US" sz="800" dirty="0">
                <a:solidFill>
                  <a:schemeClr val="bg1"/>
                </a:solidFill>
                <a:latin typeface="+mn-lt"/>
                <a:ea typeface="+mn-ea"/>
                <a:cs typeface="+mn-ea"/>
                <a:sym typeface="+mn-lt"/>
              </a:rPr>
              <a:t>设问</a:t>
            </a:r>
            <a:endParaRPr lang="zh-CN" altLang="en-US" sz="800" dirty="0">
              <a:solidFill>
                <a:schemeClr val="bg1"/>
              </a:solidFill>
              <a:latin typeface="+mn-lt"/>
              <a:ea typeface="+mn-ea"/>
              <a:cs typeface="+mn-ea"/>
              <a:sym typeface="+mn-lt"/>
            </a:endParaRPr>
          </a:p>
        </p:txBody>
      </p:sp>
      <p:sp>
        <p:nvSpPr>
          <p:cNvPr id="249" name="矩形 3"/>
          <p:cNvSpPr>
            <a:spLocks noChangeArrowheads="1"/>
          </p:cNvSpPr>
          <p:nvPr/>
        </p:nvSpPr>
        <p:spPr bwMode="auto">
          <a:xfrm>
            <a:off x="5628512" y="3485868"/>
            <a:ext cx="446204" cy="315378"/>
          </a:xfrm>
          <a:prstGeom prst="rect">
            <a:avLst/>
          </a:prstGeom>
          <a:noFill/>
          <a:ln>
            <a:noFill/>
          </a:ln>
        </p:spPr>
        <p:txBody>
          <a:bodyPr wrap="none" lIns="68561" tIns="34282" rIns="68561" bIns="34282">
            <a:spAutoFit/>
          </a:bodyPr>
          <a:lstStyle/>
          <a:p>
            <a:r>
              <a:rPr lang="zh-CN" altLang="en-US" sz="800" dirty="0">
                <a:solidFill>
                  <a:schemeClr val="bg1"/>
                </a:solidFill>
                <a:latin typeface="+mn-lt"/>
                <a:ea typeface="+mn-ea"/>
                <a:cs typeface="+mn-ea"/>
                <a:sym typeface="+mn-lt"/>
              </a:rPr>
              <a:t>关键词</a:t>
            </a:r>
            <a:endParaRPr lang="en-US" altLang="zh-CN" sz="800" dirty="0">
              <a:solidFill>
                <a:schemeClr val="bg1"/>
              </a:solidFill>
              <a:latin typeface="+mn-lt"/>
              <a:ea typeface="+mn-ea"/>
              <a:cs typeface="+mn-ea"/>
              <a:sym typeface="+mn-lt"/>
            </a:endParaRPr>
          </a:p>
          <a:p>
            <a:r>
              <a:rPr lang="zh-CN" altLang="en-US" sz="800" dirty="0">
                <a:solidFill>
                  <a:schemeClr val="bg1"/>
                </a:solidFill>
                <a:latin typeface="+mn-lt"/>
                <a:ea typeface="+mn-ea"/>
                <a:cs typeface="+mn-ea"/>
                <a:sym typeface="+mn-lt"/>
              </a:rPr>
              <a:t>设问</a:t>
            </a:r>
            <a:endParaRPr lang="zh-CN" altLang="en-US" sz="800" dirty="0">
              <a:solidFill>
                <a:schemeClr val="bg1"/>
              </a:solidFill>
              <a:latin typeface="+mn-lt"/>
              <a:ea typeface="+mn-ea"/>
              <a:cs typeface="+mn-ea"/>
              <a:sym typeface="+mn-lt"/>
            </a:endParaRPr>
          </a:p>
        </p:txBody>
      </p:sp>
      <p:pic>
        <p:nvPicPr>
          <p:cNvPr id="145" name="Picture 3" descr="D:\360data\重要数据\桌面\未标题-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7044" y="2267045"/>
            <a:ext cx="2221995" cy="2986087"/>
          </a:xfrm>
          <a:prstGeom prst="rect">
            <a:avLst/>
          </a:prstGeom>
          <a:noFill/>
        </p:spPr>
      </p:pic>
      <p:pic>
        <p:nvPicPr>
          <p:cNvPr id="146" name="Picture 4" descr="D:\360data\重要数据\桌面\未标题2-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5919" y="2238470"/>
            <a:ext cx="2293443" cy="3014662"/>
          </a:xfrm>
          <a:prstGeom prst="rect">
            <a:avLst/>
          </a:prstGeom>
          <a:noFill/>
        </p:spPr>
      </p:pic>
      <p:grpSp>
        <p:nvGrpSpPr>
          <p:cNvPr id="98" name="组合 97"/>
          <p:cNvGrpSpPr/>
          <p:nvPr/>
        </p:nvGrpSpPr>
        <p:grpSpPr>
          <a:xfrm>
            <a:off x="27083" y="196218"/>
            <a:ext cx="1765509" cy="551354"/>
            <a:chOff x="520640" y="251297"/>
            <a:chExt cx="1766054" cy="551523"/>
          </a:xfrm>
        </p:grpSpPr>
        <p:sp>
          <p:nvSpPr>
            <p:cNvPr id="99" name="矩形 3"/>
            <p:cNvSpPr>
              <a:spLocks noChangeArrowheads="1"/>
            </p:cNvSpPr>
            <p:nvPr/>
          </p:nvSpPr>
          <p:spPr bwMode="auto">
            <a:xfrm>
              <a:off x="872618" y="251297"/>
              <a:ext cx="1062119" cy="346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61" tIns="34281" rIns="68561" bIns="34281">
              <a:spAutoFit/>
            </a:bodyPr>
            <a:lstStyle/>
            <a:p>
              <a:pPr algn="ctr" defTabSz="914400" fontAlgn="auto">
                <a:spcBef>
                  <a:spcPts val="0"/>
                </a:spcBef>
                <a:spcAft>
                  <a:spcPts val="0"/>
                </a:spcAft>
                <a:defRPr/>
              </a:pPr>
              <a:r>
                <a:rPr lang="zh-CN" altLang="en-US" kern="0" dirty="0">
                  <a:solidFill>
                    <a:schemeClr val="tx1">
                      <a:lumMod val="65000"/>
                      <a:lumOff val="35000"/>
                    </a:schemeClr>
                  </a:solidFill>
                  <a:latin typeface="+mn-lt"/>
                  <a:ea typeface="+mn-ea"/>
                  <a:cs typeface="+mn-ea"/>
                  <a:sym typeface="+mn-lt"/>
                </a:rPr>
                <a:t>执行过程</a:t>
              </a:r>
              <a:endParaRPr lang="zh-CN" altLang="en-US" kern="0" dirty="0">
                <a:solidFill>
                  <a:schemeClr val="tx1">
                    <a:lumMod val="65000"/>
                    <a:lumOff val="35000"/>
                  </a:schemeClr>
                </a:solidFill>
                <a:latin typeface="+mn-lt"/>
                <a:ea typeface="+mn-ea"/>
                <a:cs typeface="+mn-ea"/>
                <a:sym typeface="+mn-lt"/>
              </a:endParaRPr>
            </a:p>
          </p:txBody>
        </p:sp>
        <p:grpSp>
          <p:nvGrpSpPr>
            <p:cNvPr id="100" name="组合 99"/>
            <p:cNvGrpSpPr/>
            <p:nvPr/>
          </p:nvGrpSpPr>
          <p:grpSpPr>
            <a:xfrm>
              <a:off x="520640" y="515443"/>
              <a:ext cx="1766054" cy="287377"/>
              <a:chOff x="562081" y="425886"/>
              <a:chExt cx="1766054" cy="287377"/>
            </a:xfrm>
          </p:grpSpPr>
          <p:sp>
            <p:nvSpPr>
              <p:cNvPr id="101" name="文本框 31"/>
              <p:cNvSpPr>
                <a:spLocks noChangeArrowheads="1"/>
              </p:cNvSpPr>
              <p:nvPr/>
            </p:nvSpPr>
            <p:spPr bwMode="auto">
              <a:xfrm>
                <a:off x="562081" y="425886"/>
                <a:ext cx="1766054" cy="215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68" tIns="45682" rIns="91368" bIns="45682" numCol="1" anchor="t" anchorCtr="0" compatLnSpc="1">
                <a:spAutoFit/>
              </a:bodyPr>
              <a:lstStyle/>
              <a:p>
                <a:pPr algn="ctr" defTabSz="913765" fontAlgn="auto">
                  <a:spcBef>
                    <a:spcPts val="0"/>
                  </a:spcBef>
                  <a:spcAft>
                    <a:spcPts val="0"/>
                  </a:spcAft>
                  <a:defRPr/>
                </a:pPr>
                <a:r>
                  <a:rPr lang="en-US" altLang="zh-CN" sz="800" kern="0" dirty="0">
                    <a:solidFill>
                      <a:srgbClr val="FFFFFF">
                        <a:lumMod val="50000"/>
                      </a:srgbClr>
                    </a:solidFill>
                    <a:latin typeface="+mn-lt"/>
                    <a:ea typeface="+mn-ea"/>
                    <a:cs typeface="+mn-ea"/>
                    <a:sym typeface="+mn-lt"/>
                  </a:rPr>
                  <a:t>Harvest experience</a:t>
                </a:r>
                <a:endParaRPr lang="zh-CN" altLang="en-US" sz="800" kern="0" dirty="0">
                  <a:solidFill>
                    <a:srgbClr val="FFFFFF">
                      <a:lumMod val="50000"/>
                    </a:srgbClr>
                  </a:solidFill>
                  <a:latin typeface="+mn-lt"/>
                  <a:ea typeface="+mn-ea"/>
                  <a:cs typeface="+mn-ea"/>
                  <a:sym typeface="+mn-lt"/>
                </a:endParaRPr>
              </a:p>
            </p:txBody>
          </p:sp>
          <p:grpSp>
            <p:nvGrpSpPr>
              <p:cNvPr id="102" name="组合 101"/>
              <p:cNvGrpSpPr/>
              <p:nvPr/>
            </p:nvGrpSpPr>
            <p:grpSpPr>
              <a:xfrm>
                <a:off x="931046" y="667544"/>
                <a:ext cx="1028125" cy="45719"/>
                <a:chOff x="688893" y="2574256"/>
                <a:chExt cx="7739508" cy="81111"/>
              </a:xfrm>
            </p:grpSpPr>
            <p:sp>
              <p:nvSpPr>
                <p:cNvPr id="114" name="Rectangle 4"/>
                <p:cNvSpPr/>
                <p:nvPr/>
              </p:nvSpPr>
              <p:spPr>
                <a:xfrm>
                  <a:off x="688893"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115" name="Rectangle 5"/>
                <p:cNvSpPr/>
                <p:nvPr/>
              </p:nvSpPr>
              <p:spPr>
                <a:xfrm>
                  <a:off x="2239021" y="2574256"/>
                  <a:ext cx="1539000" cy="81111"/>
                </a:xfrm>
                <a:prstGeom prst="rect">
                  <a:avLst/>
                </a:prstGeom>
                <a:solidFill>
                  <a:srgbClr val="00B0F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116" name="Rectangle 6"/>
                <p:cNvSpPr/>
                <p:nvPr/>
              </p:nvSpPr>
              <p:spPr>
                <a:xfrm>
                  <a:off x="3789153"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117" name="Rectangle 7"/>
                <p:cNvSpPr/>
                <p:nvPr/>
              </p:nvSpPr>
              <p:spPr>
                <a:xfrm>
                  <a:off x="5339276" y="2574256"/>
                  <a:ext cx="1539000" cy="81111"/>
                </a:xfrm>
                <a:prstGeom prst="rect">
                  <a:avLst/>
                </a:prstGeom>
                <a:solidFill>
                  <a:srgbClr val="00B0F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118" name="Rectangle 8"/>
                <p:cNvSpPr/>
                <p:nvPr/>
              </p:nvSpPr>
              <p:spPr>
                <a:xfrm>
                  <a:off x="6889401"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grpSp>
        </p:grpSp>
      </p:gr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 name="Freeform 15"/>
          <p:cNvSpPr/>
          <p:nvPr/>
        </p:nvSpPr>
        <p:spPr bwMode="auto">
          <a:xfrm>
            <a:off x="2653680" y="981881"/>
            <a:ext cx="3633850" cy="3152256"/>
          </a:xfrm>
          <a:custGeom>
            <a:avLst/>
            <a:gdLst>
              <a:gd name="T0" fmla="*/ 42 w 739"/>
              <a:gd name="T1" fmla="*/ 641 h 641"/>
              <a:gd name="T2" fmla="*/ 15 w 739"/>
              <a:gd name="T3" fmla="*/ 594 h 641"/>
              <a:gd name="T4" fmla="*/ 343 w 739"/>
              <a:gd name="T5" fmla="*/ 26 h 641"/>
              <a:gd name="T6" fmla="*/ 397 w 739"/>
              <a:gd name="T7" fmla="*/ 26 h 641"/>
              <a:gd name="T8" fmla="*/ 725 w 739"/>
              <a:gd name="T9" fmla="*/ 594 h 641"/>
              <a:gd name="T10" fmla="*/ 698 w 739"/>
              <a:gd name="T11" fmla="*/ 641 h 641"/>
              <a:gd name="T12" fmla="*/ 42 w 739"/>
              <a:gd name="T13" fmla="*/ 641 h 641"/>
            </a:gdLst>
            <a:ahLst/>
            <a:cxnLst>
              <a:cxn ang="0">
                <a:pos x="T0" y="T1"/>
              </a:cxn>
              <a:cxn ang="0">
                <a:pos x="T2" y="T3"/>
              </a:cxn>
              <a:cxn ang="0">
                <a:pos x="T4" y="T5"/>
              </a:cxn>
              <a:cxn ang="0">
                <a:pos x="T6" y="T7"/>
              </a:cxn>
              <a:cxn ang="0">
                <a:pos x="T8" y="T9"/>
              </a:cxn>
              <a:cxn ang="0">
                <a:pos x="T10" y="T11"/>
              </a:cxn>
              <a:cxn ang="0">
                <a:pos x="T12" y="T13"/>
              </a:cxn>
            </a:cxnLst>
            <a:rect l="0" t="0" r="r" b="b"/>
            <a:pathLst>
              <a:path w="739" h="641">
                <a:moveTo>
                  <a:pt x="42" y="641"/>
                </a:moveTo>
                <a:cubicBezTo>
                  <a:pt x="12" y="641"/>
                  <a:pt x="0" y="620"/>
                  <a:pt x="15" y="594"/>
                </a:cubicBezTo>
                <a:cubicBezTo>
                  <a:pt x="343" y="26"/>
                  <a:pt x="343" y="26"/>
                  <a:pt x="343" y="26"/>
                </a:cubicBezTo>
                <a:cubicBezTo>
                  <a:pt x="358" y="0"/>
                  <a:pt x="382" y="0"/>
                  <a:pt x="397" y="26"/>
                </a:cubicBezTo>
                <a:cubicBezTo>
                  <a:pt x="725" y="594"/>
                  <a:pt x="725" y="594"/>
                  <a:pt x="725" y="594"/>
                </a:cubicBezTo>
                <a:cubicBezTo>
                  <a:pt x="739" y="620"/>
                  <a:pt x="727" y="641"/>
                  <a:pt x="698" y="641"/>
                </a:cubicBezTo>
                <a:lnTo>
                  <a:pt x="42" y="641"/>
                </a:lnTo>
                <a:close/>
              </a:path>
            </a:pathLst>
          </a:custGeom>
          <a:solidFill>
            <a:sysClr val="window" lastClr="FFFFFF">
              <a:lumMod val="75000"/>
            </a:sysClr>
          </a:solidFill>
          <a:ln w="12700" cap="flat" cmpd="sng" algn="ctr">
            <a:noFill/>
            <a:prstDash val="solid"/>
            <a:miter lim="800000"/>
          </a:ln>
          <a:effectLst>
            <a:innerShdw blurRad="190500" dist="50800" dir="13500000">
              <a:prstClr val="black">
                <a:alpha val="42000"/>
              </a:prstClr>
            </a:innerShdw>
          </a:effectLst>
        </p:spPr>
        <p:txBody>
          <a:bodyPr lIns="68568" tIns="34284" rIns="68568" bIns="34284" anchor="ctr"/>
          <a:lstStyle/>
          <a:p>
            <a:pPr algn="ctr" defTabSz="914400" fontAlgn="auto">
              <a:spcBef>
                <a:spcPts val="0"/>
              </a:spcBef>
              <a:spcAft>
                <a:spcPts val="0"/>
              </a:spcAft>
              <a:defRPr/>
            </a:pPr>
            <a:endParaRPr lang="zh-CN" altLang="en-US" sz="1800" kern="0">
              <a:solidFill>
                <a:sysClr val="window" lastClr="FFFFFF"/>
              </a:solidFill>
              <a:latin typeface="+mn-lt"/>
              <a:ea typeface="+mn-ea"/>
              <a:cs typeface="+mn-ea"/>
              <a:sym typeface="+mn-lt"/>
            </a:endParaRPr>
          </a:p>
        </p:txBody>
      </p:sp>
      <p:sp>
        <p:nvSpPr>
          <p:cNvPr id="221" name="文本框 20"/>
          <p:cNvSpPr txBox="1"/>
          <p:nvPr/>
        </p:nvSpPr>
        <p:spPr>
          <a:xfrm>
            <a:off x="1056643" y="1870562"/>
            <a:ext cx="1061519" cy="346152"/>
          </a:xfrm>
          <a:prstGeom prst="rect">
            <a:avLst/>
          </a:prstGeom>
          <a:noFill/>
        </p:spPr>
        <p:txBody>
          <a:bodyPr wrap="none" lIns="68568" tIns="34284" rIns="68568" bIns="34284">
            <a:spAutoFit/>
          </a:bodyPr>
          <a:lstStyle/>
          <a:p>
            <a:pPr algn="r" defTabSz="914400" fontAlgn="auto">
              <a:spcBef>
                <a:spcPts val="0"/>
              </a:spcBef>
              <a:spcAft>
                <a:spcPts val="0"/>
              </a:spcAft>
              <a:defRPr/>
            </a:pPr>
            <a:r>
              <a:rPr lang="zh-CN" altLang="en-US" sz="1800" b="1" kern="0" dirty="0">
                <a:solidFill>
                  <a:srgbClr val="00B0F0"/>
                </a:solidFill>
                <a:latin typeface="+mn-lt"/>
                <a:ea typeface="+mn-ea"/>
                <a:cs typeface="+mn-ea"/>
                <a:sym typeface="+mn-lt"/>
              </a:rPr>
              <a:t>文字标题</a:t>
            </a:r>
            <a:endParaRPr lang="zh-CN" altLang="en-US" sz="1800" b="1" kern="0" dirty="0">
              <a:solidFill>
                <a:srgbClr val="00B0F0"/>
              </a:solidFill>
              <a:latin typeface="+mn-lt"/>
              <a:ea typeface="+mn-ea"/>
              <a:cs typeface="+mn-ea"/>
              <a:sym typeface="+mn-lt"/>
            </a:endParaRPr>
          </a:p>
        </p:txBody>
      </p:sp>
      <p:sp>
        <p:nvSpPr>
          <p:cNvPr id="222" name="TextBox 49"/>
          <p:cNvSpPr txBox="1"/>
          <p:nvPr/>
        </p:nvSpPr>
        <p:spPr>
          <a:xfrm>
            <a:off x="402448" y="2205279"/>
            <a:ext cx="2369908" cy="438457"/>
          </a:xfrm>
          <a:prstGeom prst="rect">
            <a:avLst/>
          </a:prstGeom>
          <a:noFill/>
          <a:ln w="3175">
            <a:noFill/>
          </a:ln>
        </p:spPr>
        <p:txBody>
          <a:bodyPr lIns="68568" tIns="34284" rIns="68568" bIns="34284">
            <a:spAutoFit/>
          </a:bodyPr>
          <a:lstStyle/>
          <a:p>
            <a:pPr algn="ctr" defTabSz="914400" fontAlgn="auto">
              <a:spcBef>
                <a:spcPts val="0"/>
              </a:spcBef>
              <a:spcAft>
                <a:spcPts val="0"/>
              </a:spcAft>
              <a:defRPr/>
            </a:pPr>
            <a:r>
              <a:rPr lang="zh-CN" altLang="en-US" sz="1200" kern="0" dirty="0">
                <a:solidFill>
                  <a:sysClr val="windowText" lastClr="000000">
                    <a:lumMod val="65000"/>
                    <a:lumOff val="35000"/>
                  </a:sysClr>
                </a:solidFill>
                <a:latin typeface="+mn-lt"/>
                <a:ea typeface="+mn-ea"/>
                <a:cs typeface="+mn-ea"/>
                <a:sym typeface="+mn-lt"/>
              </a:rPr>
              <a:t>相关文字内容概述</a:t>
            </a:r>
            <a:endParaRPr lang="en-US" altLang="zh-CN" sz="1200" kern="0" dirty="0">
              <a:solidFill>
                <a:sysClr val="windowText" lastClr="000000">
                  <a:lumMod val="65000"/>
                  <a:lumOff val="35000"/>
                </a:sysClr>
              </a:solidFill>
              <a:latin typeface="+mn-lt"/>
              <a:ea typeface="+mn-ea"/>
              <a:cs typeface="+mn-ea"/>
              <a:sym typeface="+mn-lt"/>
            </a:endParaRPr>
          </a:p>
          <a:p>
            <a:pPr algn="ctr" defTabSz="914400">
              <a:defRPr/>
            </a:pPr>
            <a:r>
              <a:rPr lang="zh-CN" altLang="en-US" sz="1200" kern="0" dirty="0">
                <a:solidFill>
                  <a:sysClr val="windowText" lastClr="000000">
                    <a:lumMod val="65000"/>
                    <a:lumOff val="35000"/>
                  </a:sysClr>
                </a:solidFill>
                <a:latin typeface="+mn-lt"/>
                <a:ea typeface="+mn-ea"/>
                <a:cs typeface="+mn-ea"/>
                <a:sym typeface="+mn-lt"/>
              </a:rPr>
              <a:t>相关文字内容概述</a:t>
            </a:r>
            <a:endParaRPr lang="en-US" altLang="zh-CN" sz="1200" kern="0" dirty="0">
              <a:solidFill>
                <a:sysClr val="windowText" lastClr="000000">
                  <a:lumMod val="65000"/>
                  <a:lumOff val="35000"/>
                </a:sysClr>
              </a:solidFill>
              <a:latin typeface="+mn-lt"/>
              <a:ea typeface="+mn-ea"/>
              <a:cs typeface="+mn-ea"/>
              <a:sym typeface="+mn-lt"/>
            </a:endParaRPr>
          </a:p>
        </p:txBody>
      </p:sp>
      <p:grpSp>
        <p:nvGrpSpPr>
          <p:cNvPr id="3" name="组合 2"/>
          <p:cNvGrpSpPr/>
          <p:nvPr/>
        </p:nvGrpSpPr>
        <p:grpSpPr>
          <a:xfrm>
            <a:off x="2466801" y="1407409"/>
            <a:ext cx="1860856" cy="1610266"/>
            <a:chOff x="2466945" y="1407843"/>
            <a:chExt cx="1861430" cy="1610763"/>
          </a:xfrm>
        </p:grpSpPr>
        <p:sp>
          <p:nvSpPr>
            <p:cNvPr id="211" name="Freeform 9"/>
            <p:cNvSpPr/>
            <p:nvPr/>
          </p:nvSpPr>
          <p:spPr bwMode="auto">
            <a:xfrm>
              <a:off x="2466945" y="1407843"/>
              <a:ext cx="1861430" cy="1610763"/>
            </a:xfrm>
            <a:custGeom>
              <a:avLst/>
              <a:gdLst>
                <a:gd name="T0" fmla="*/ 15 w 740"/>
                <a:gd name="T1" fmla="*/ 47 h 640"/>
                <a:gd name="T2" fmla="*/ 42 w 740"/>
                <a:gd name="T3" fmla="*/ 0 h 640"/>
                <a:gd name="T4" fmla="*/ 698 w 740"/>
                <a:gd name="T5" fmla="*/ 0 h 640"/>
                <a:gd name="T6" fmla="*/ 725 w 740"/>
                <a:gd name="T7" fmla="*/ 47 h 640"/>
                <a:gd name="T8" fmla="*/ 397 w 740"/>
                <a:gd name="T9" fmla="*/ 614 h 640"/>
                <a:gd name="T10" fmla="*/ 343 w 740"/>
                <a:gd name="T11" fmla="*/ 614 h 640"/>
                <a:gd name="T12" fmla="*/ 15 w 740"/>
                <a:gd name="T13" fmla="*/ 47 h 640"/>
              </a:gdLst>
              <a:ahLst/>
              <a:cxnLst>
                <a:cxn ang="0">
                  <a:pos x="T0" y="T1"/>
                </a:cxn>
                <a:cxn ang="0">
                  <a:pos x="T2" y="T3"/>
                </a:cxn>
                <a:cxn ang="0">
                  <a:pos x="T4" y="T5"/>
                </a:cxn>
                <a:cxn ang="0">
                  <a:pos x="T6" y="T7"/>
                </a:cxn>
                <a:cxn ang="0">
                  <a:pos x="T8" y="T9"/>
                </a:cxn>
                <a:cxn ang="0">
                  <a:pos x="T10" y="T11"/>
                </a:cxn>
                <a:cxn ang="0">
                  <a:pos x="T12" y="T13"/>
                </a:cxn>
              </a:cxnLst>
              <a:rect l="0" t="0" r="r" b="b"/>
              <a:pathLst>
                <a:path w="740" h="640">
                  <a:moveTo>
                    <a:pt x="15" y="47"/>
                  </a:moveTo>
                  <a:cubicBezTo>
                    <a:pt x="0" y="21"/>
                    <a:pt x="12" y="0"/>
                    <a:pt x="42" y="0"/>
                  </a:cubicBezTo>
                  <a:cubicBezTo>
                    <a:pt x="698" y="0"/>
                    <a:pt x="698" y="0"/>
                    <a:pt x="698" y="0"/>
                  </a:cubicBezTo>
                  <a:cubicBezTo>
                    <a:pt x="728" y="0"/>
                    <a:pt x="740" y="21"/>
                    <a:pt x="725" y="47"/>
                  </a:cubicBezTo>
                  <a:cubicBezTo>
                    <a:pt x="397" y="614"/>
                    <a:pt x="397" y="614"/>
                    <a:pt x="397" y="614"/>
                  </a:cubicBezTo>
                  <a:cubicBezTo>
                    <a:pt x="382" y="640"/>
                    <a:pt x="358" y="640"/>
                    <a:pt x="343" y="614"/>
                  </a:cubicBezTo>
                  <a:lnTo>
                    <a:pt x="15" y="47"/>
                  </a:lnTo>
                  <a:close/>
                </a:path>
              </a:pathLst>
            </a:custGeom>
            <a:gradFill flip="none" rotWithShape="1">
              <a:gsLst>
                <a:gs pos="0">
                  <a:srgbClr val="F0F0F0"/>
                </a:gs>
                <a:gs pos="100000">
                  <a:srgbClr val="F1F1F1"/>
                </a:gs>
              </a:gsLst>
              <a:lin ang="2700000" scaled="1"/>
              <a:tileRect/>
            </a:gradFill>
            <a:ln w="38100" cap="flat" cmpd="sng" algn="ctr">
              <a:gradFill flip="none" rotWithShape="1">
                <a:gsLst>
                  <a:gs pos="100000">
                    <a:srgbClr val="FFFFFF"/>
                  </a:gs>
                  <a:gs pos="0">
                    <a:srgbClr val="CECED0"/>
                  </a:gs>
                </a:gsLst>
                <a:lin ang="13500000" scaled="1"/>
                <a:tileRect/>
              </a:gradFill>
              <a:prstDash val="solid"/>
              <a:miter lim="800000"/>
            </a:ln>
            <a:effectLst>
              <a:outerShdw blurRad="190500" dist="88900" dir="2700000" algn="tl" rotWithShape="0">
                <a:prstClr val="black">
                  <a:alpha val="35000"/>
                </a:prstClr>
              </a:outerShdw>
            </a:effectLst>
          </p:spPr>
          <p:txBody>
            <a:bodyPr lIns="68568" tIns="34284" rIns="68568" bIns="34284" anchor="ctr"/>
            <a:lstStyle/>
            <a:p>
              <a:pPr algn="ctr" defTabSz="914400" fontAlgn="auto">
                <a:spcBef>
                  <a:spcPts val="0"/>
                </a:spcBef>
                <a:spcAft>
                  <a:spcPts val="0"/>
                </a:spcAft>
                <a:defRPr/>
              </a:pPr>
              <a:endParaRPr lang="zh-CN" altLang="en-US" sz="1800" kern="0">
                <a:solidFill>
                  <a:sysClr val="window" lastClr="FFFFFF"/>
                </a:solidFill>
                <a:latin typeface="+mn-lt"/>
                <a:ea typeface="+mn-ea"/>
                <a:cs typeface="+mn-ea"/>
                <a:sym typeface="+mn-lt"/>
              </a:endParaRPr>
            </a:p>
          </p:txBody>
        </p:sp>
        <p:sp>
          <p:nvSpPr>
            <p:cNvPr id="216" name="Freeform 9"/>
            <p:cNvSpPr>
              <a:spLocks noChangeAspect="1"/>
            </p:cNvSpPr>
            <p:nvPr/>
          </p:nvSpPr>
          <p:spPr bwMode="auto">
            <a:xfrm>
              <a:off x="2708225" y="1580661"/>
              <a:ext cx="1352221" cy="1170594"/>
            </a:xfrm>
            <a:custGeom>
              <a:avLst/>
              <a:gdLst>
                <a:gd name="T0" fmla="*/ 15 w 740"/>
                <a:gd name="T1" fmla="*/ 47 h 640"/>
                <a:gd name="T2" fmla="*/ 42 w 740"/>
                <a:gd name="T3" fmla="*/ 0 h 640"/>
                <a:gd name="T4" fmla="*/ 698 w 740"/>
                <a:gd name="T5" fmla="*/ 0 h 640"/>
                <a:gd name="T6" fmla="*/ 725 w 740"/>
                <a:gd name="T7" fmla="*/ 47 h 640"/>
                <a:gd name="T8" fmla="*/ 397 w 740"/>
                <a:gd name="T9" fmla="*/ 614 h 640"/>
                <a:gd name="T10" fmla="*/ 343 w 740"/>
                <a:gd name="T11" fmla="*/ 614 h 640"/>
                <a:gd name="T12" fmla="*/ 15 w 740"/>
                <a:gd name="T13" fmla="*/ 47 h 640"/>
              </a:gdLst>
              <a:ahLst/>
              <a:cxnLst>
                <a:cxn ang="0">
                  <a:pos x="T0" y="T1"/>
                </a:cxn>
                <a:cxn ang="0">
                  <a:pos x="T2" y="T3"/>
                </a:cxn>
                <a:cxn ang="0">
                  <a:pos x="T4" y="T5"/>
                </a:cxn>
                <a:cxn ang="0">
                  <a:pos x="T6" y="T7"/>
                </a:cxn>
                <a:cxn ang="0">
                  <a:pos x="T8" y="T9"/>
                </a:cxn>
                <a:cxn ang="0">
                  <a:pos x="T10" y="T11"/>
                </a:cxn>
                <a:cxn ang="0">
                  <a:pos x="T12" y="T13"/>
                </a:cxn>
              </a:cxnLst>
              <a:rect l="0" t="0" r="r" b="b"/>
              <a:pathLst>
                <a:path w="740" h="640">
                  <a:moveTo>
                    <a:pt x="15" y="47"/>
                  </a:moveTo>
                  <a:cubicBezTo>
                    <a:pt x="0" y="21"/>
                    <a:pt x="12" y="0"/>
                    <a:pt x="42" y="0"/>
                  </a:cubicBezTo>
                  <a:cubicBezTo>
                    <a:pt x="698" y="0"/>
                    <a:pt x="698" y="0"/>
                    <a:pt x="698" y="0"/>
                  </a:cubicBezTo>
                  <a:cubicBezTo>
                    <a:pt x="728" y="0"/>
                    <a:pt x="740" y="21"/>
                    <a:pt x="725" y="47"/>
                  </a:cubicBezTo>
                  <a:cubicBezTo>
                    <a:pt x="397" y="614"/>
                    <a:pt x="397" y="614"/>
                    <a:pt x="397" y="614"/>
                  </a:cubicBezTo>
                  <a:cubicBezTo>
                    <a:pt x="382" y="640"/>
                    <a:pt x="358" y="640"/>
                    <a:pt x="343" y="614"/>
                  </a:cubicBezTo>
                  <a:lnTo>
                    <a:pt x="15" y="47"/>
                  </a:lnTo>
                  <a:close/>
                </a:path>
              </a:pathLst>
            </a:custGeom>
            <a:solidFill>
              <a:srgbClr val="00B0F0"/>
            </a:solidFill>
            <a:ln w="28575" cap="flat">
              <a:noFill/>
              <a:prstDash val="solid"/>
              <a:miter lim="800000"/>
            </a:ln>
            <a:effectLst>
              <a:outerShdw blurRad="127000" dist="63500" dir="2700000" algn="tl" rotWithShape="0">
                <a:prstClr val="black">
                  <a:alpha val="40000"/>
                </a:prstClr>
              </a:outerShdw>
            </a:effectLst>
          </p:spPr>
          <p:txBody>
            <a:bodyPr lIns="68568" tIns="34284" rIns="68568" bIns="34284"/>
            <a:lstStyle/>
            <a:p>
              <a:pPr fontAlgn="auto">
                <a:spcBef>
                  <a:spcPts val="0"/>
                </a:spcBef>
                <a:spcAft>
                  <a:spcPts val="0"/>
                </a:spcAft>
                <a:defRPr/>
              </a:pPr>
              <a:endParaRPr lang="zh-CN" altLang="en-US">
                <a:solidFill>
                  <a:prstClr val="black"/>
                </a:solidFill>
                <a:latin typeface="+mn-lt"/>
                <a:ea typeface="+mn-ea"/>
                <a:cs typeface="+mn-ea"/>
                <a:sym typeface="+mn-lt"/>
              </a:endParaRPr>
            </a:p>
          </p:txBody>
        </p:sp>
        <p:grpSp>
          <p:nvGrpSpPr>
            <p:cNvPr id="238" name="组合 37"/>
            <p:cNvGrpSpPr/>
            <p:nvPr/>
          </p:nvGrpSpPr>
          <p:grpSpPr bwMode="auto">
            <a:xfrm>
              <a:off x="3177037" y="1692297"/>
              <a:ext cx="447552" cy="451865"/>
              <a:chOff x="9488488" y="4192588"/>
              <a:chExt cx="341313" cy="344487"/>
            </a:xfrm>
          </p:grpSpPr>
          <p:sp>
            <p:nvSpPr>
              <p:cNvPr id="239" name="Freeform 48"/>
              <p:cNvSpPr>
                <a:spLocks noEditPoints="1"/>
              </p:cNvSpPr>
              <p:nvPr/>
            </p:nvSpPr>
            <p:spPr bwMode="auto">
              <a:xfrm>
                <a:off x="9567863" y="4206875"/>
                <a:ext cx="182563" cy="330200"/>
              </a:xfrm>
              <a:custGeom>
                <a:avLst/>
                <a:gdLst>
                  <a:gd name="T0" fmla="*/ 91282 w 70"/>
                  <a:gd name="T1" fmla="*/ 330200 h 126"/>
                  <a:gd name="T2" fmla="*/ 0 w 70"/>
                  <a:gd name="T3" fmla="*/ 165100 h 126"/>
                  <a:gd name="T4" fmla="*/ 91282 w 70"/>
                  <a:gd name="T5" fmla="*/ 0 h 126"/>
                  <a:gd name="T6" fmla="*/ 182563 w 70"/>
                  <a:gd name="T7" fmla="*/ 165100 h 126"/>
                  <a:gd name="T8" fmla="*/ 91282 w 70"/>
                  <a:gd name="T9" fmla="*/ 330200 h 126"/>
                  <a:gd name="T10" fmla="*/ 91282 w 70"/>
                  <a:gd name="T11" fmla="*/ 15724 h 126"/>
                  <a:gd name="T12" fmla="*/ 15648 w 70"/>
                  <a:gd name="T13" fmla="*/ 165100 h 126"/>
                  <a:gd name="T14" fmla="*/ 91282 w 70"/>
                  <a:gd name="T15" fmla="*/ 314476 h 126"/>
                  <a:gd name="T16" fmla="*/ 166915 w 70"/>
                  <a:gd name="T17" fmla="*/ 165100 h 126"/>
                  <a:gd name="T18" fmla="*/ 91282 w 70"/>
                  <a:gd name="T19" fmla="*/ 15724 h 1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0" h="126">
                    <a:moveTo>
                      <a:pt x="35" y="126"/>
                    </a:moveTo>
                    <a:cubicBezTo>
                      <a:pt x="15" y="126"/>
                      <a:pt x="0" y="98"/>
                      <a:pt x="0" y="63"/>
                    </a:cubicBezTo>
                    <a:cubicBezTo>
                      <a:pt x="0" y="27"/>
                      <a:pt x="15" y="0"/>
                      <a:pt x="35" y="0"/>
                    </a:cubicBezTo>
                    <a:cubicBezTo>
                      <a:pt x="55" y="0"/>
                      <a:pt x="70" y="27"/>
                      <a:pt x="70" y="63"/>
                    </a:cubicBezTo>
                    <a:cubicBezTo>
                      <a:pt x="70" y="98"/>
                      <a:pt x="55" y="126"/>
                      <a:pt x="35" y="126"/>
                    </a:cubicBezTo>
                    <a:close/>
                    <a:moveTo>
                      <a:pt x="35" y="6"/>
                    </a:moveTo>
                    <a:cubicBezTo>
                      <a:pt x="19" y="6"/>
                      <a:pt x="6" y="32"/>
                      <a:pt x="6" y="63"/>
                    </a:cubicBezTo>
                    <a:cubicBezTo>
                      <a:pt x="6" y="93"/>
                      <a:pt x="19" y="120"/>
                      <a:pt x="35" y="120"/>
                    </a:cubicBezTo>
                    <a:cubicBezTo>
                      <a:pt x="51" y="120"/>
                      <a:pt x="64" y="93"/>
                      <a:pt x="64" y="63"/>
                    </a:cubicBezTo>
                    <a:cubicBezTo>
                      <a:pt x="64" y="32"/>
                      <a:pt x="51" y="6"/>
                      <a:pt x="35"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914400" fontAlgn="auto">
                  <a:spcBef>
                    <a:spcPts val="0"/>
                  </a:spcBef>
                  <a:spcAft>
                    <a:spcPts val="0"/>
                  </a:spcAft>
                  <a:defRPr/>
                </a:pPr>
                <a:endParaRPr lang="zh-CN" altLang="en-US" sz="1800" kern="0">
                  <a:solidFill>
                    <a:sysClr val="windowText" lastClr="000000"/>
                  </a:solidFill>
                  <a:latin typeface="+mn-lt"/>
                  <a:ea typeface="+mn-ea"/>
                  <a:cs typeface="+mn-ea"/>
                  <a:sym typeface="+mn-lt"/>
                </a:endParaRPr>
              </a:p>
            </p:txBody>
          </p:sp>
          <p:sp>
            <p:nvSpPr>
              <p:cNvPr id="240" name="Freeform 49"/>
              <p:cNvSpPr>
                <a:spLocks noEditPoints="1"/>
              </p:cNvSpPr>
              <p:nvPr/>
            </p:nvSpPr>
            <p:spPr bwMode="auto">
              <a:xfrm>
                <a:off x="9488488" y="4260850"/>
                <a:ext cx="341313" cy="219075"/>
              </a:xfrm>
              <a:custGeom>
                <a:avLst/>
                <a:gdLst>
                  <a:gd name="T0" fmla="*/ 105019 w 130"/>
                  <a:gd name="T1" fmla="*/ 219075 h 83"/>
                  <a:gd name="T2" fmla="*/ 21004 w 130"/>
                  <a:gd name="T3" fmla="*/ 179483 h 83"/>
                  <a:gd name="T4" fmla="*/ 131274 w 130"/>
                  <a:gd name="T5" fmla="*/ 23755 h 83"/>
                  <a:gd name="T6" fmla="*/ 236294 w 130"/>
                  <a:gd name="T7" fmla="*/ 0 h 83"/>
                  <a:gd name="T8" fmla="*/ 320309 w 130"/>
                  <a:gd name="T9" fmla="*/ 39592 h 83"/>
                  <a:gd name="T10" fmla="*/ 210039 w 130"/>
                  <a:gd name="T11" fmla="*/ 195320 h 83"/>
                  <a:gd name="T12" fmla="*/ 105019 w 130"/>
                  <a:gd name="T13" fmla="*/ 219075 h 83"/>
                  <a:gd name="T14" fmla="*/ 236294 w 130"/>
                  <a:gd name="T15" fmla="*/ 15837 h 83"/>
                  <a:gd name="T16" fmla="*/ 139151 w 130"/>
                  <a:gd name="T17" fmla="*/ 39592 h 83"/>
                  <a:gd name="T18" fmla="*/ 34131 w 130"/>
                  <a:gd name="T19" fmla="*/ 174204 h 83"/>
                  <a:gd name="T20" fmla="*/ 105019 w 130"/>
                  <a:gd name="T21" fmla="*/ 203238 h 83"/>
                  <a:gd name="T22" fmla="*/ 202162 w 130"/>
                  <a:gd name="T23" fmla="*/ 179483 h 83"/>
                  <a:gd name="T24" fmla="*/ 307182 w 130"/>
                  <a:gd name="T25" fmla="*/ 44871 h 83"/>
                  <a:gd name="T26" fmla="*/ 236294 w 130"/>
                  <a:gd name="T27" fmla="*/ 15837 h 8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0" h="83">
                    <a:moveTo>
                      <a:pt x="40" y="83"/>
                    </a:moveTo>
                    <a:cubicBezTo>
                      <a:pt x="24" y="83"/>
                      <a:pt x="12" y="78"/>
                      <a:pt x="8" y="68"/>
                    </a:cubicBezTo>
                    <a:cubicBezTo>
                      <a:pt x="0" y="50"/>
                      <a:pt x="18" y="24"/>
                      <a:pt x="50" y="9"/>
                    </a:cubicBezTo>
                    <a:cubicBezTo>
                      <a:pt x="63" y="3"/>
                      <a:pt x="78" y="0"/>
                      <a:pt x="90" y="0"/>
                    </a:cubicBezTo>
                    <a:cubicBezTo>
                      <a:pt x="106" y="0"/>
                      <a:pt x="118" y="5"/>
                      <a:pt x="122" y="15"/>
                    </a:cubicBezTo>
                    <a:cubicBezTo>
                      <a:pt x="130" y="33"/>
                      <a:pt x="112" y="59"/>
                      <a:pt x="80" y="74"/>
                    </a:cubicBezTo>
                    <a:cubicBezTo>
                      <a:pt x="67" y="80"/>
                      <a:pt x="52" y="83"/>
                      <a:pt x="40" y="83"/>
                    </a:cubicBezTo>
                    <a:close/>
                    <a:moveTo>
                      <a:pt x="90" y="6"/>
                    </a:moveTo>
                    <a:cubicBezTo>
                      <a:pt x="79" y="6"/>
                      <a:pt x="65" y="9"/>
                      <a:pt x="53" y="15"/>
                    </a:cubicBezTo>
                    <a:cubicBezTo>
                      <a:pt x="25" y="28"/>
                      <a:pt x="7" y="51"/>
                      <a:pt x="13" y="66"/>
                    </a:cubicBezTo>
                    <a:cubicBezTo>
                      <a:pt x="17" y="73"/>
                      <a:pt x="26" y="77"/>
                      <a:pt x="40" y="77"/>
                    </a:cubicBezTo>
                    <a:cubicBezTo>
                      <a:pt x="51" y="77"/>
                      <a:pt x="65" y="74"/>
                      <a:pt x="77" y="68"/>
                    </a:cubicBezTo>
                    <a:cubicBezTo>
                      <a:pt x="105" y="55"/>
                      <a:pt x="123" y="32"/>
                      <a:pt x="117" y="17"/>
                    </a:cubicBezTo>
                    <a:cubicBezTo>
                      <a:pt x="113" y="10"/>
                      <a:pt x="104" y="6"/>
                      <a:pt x="90"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914400" fontAlgn="auto">
                  <a:spcBef>
                    <a:spcPts val="0"/>
                  </a:spcBef>
                  <a:spcAft>
                    <a:spcPts val="0"/>
                  </a:spcAft>
                  <a:defRPr/>
                </a:pPr>
                <a:endParaRPr lang="zh-CN" altLang="en-US" sz="1800" kern="0">
                  <a:solidFill>
                    <a:sysClr val="windowText" lastClr="000000"/>
                  </a:solidFill>
                  <a:latin typeface="+mn-lt"/>
                  <a:ea typeface="+mn-ea"/>
                  <a:cs typeface="+mn-ea"/>
                  <a:sym typeface="+mn-lt"/>
                </a:endParaRPr>
              </a:p>
            </p:txBody>
          </p:sp>
          <p:sp>
            <p:nvSpPr>
              <p:cNvPr id="241" name="Freeform 50"/>
              <p:cNvSpPr>
                <a:spLocks noEditPoints="1"/>
              </p:cNvSpPr>
              <p:nvPr/>
            </p:nvSpPr>
            <p:spPr bwMode="auto">
              <a:xfrm>
                <a:off x="9493250" y="4267200"/>
                <a:ext cx="331788" cy="206375"/>
              </a:xfrm>
              <a:custGeom>
                <a:avLst/>
                <a:gdLst>
                  <a:gd name="T0" fmla="*/ 223825 w 126"/>
                  <a:gd name="T1" fmla="*/ 206375 h 79"/>
                  <a:gd name="T2" fmla="*/ 134295 w 126"/>
                  <a:gd name="T3" fmla="*/ 190701 h 79"/>
                  <a:gd name="T4" fmla="*/ 34232 w 126"/>
                  <a:gd name="T5" fmla="*/ 125392 h 79"/>
                  <a:gd name="T6" fmla="*/ 10533 w 126"/>
                  <a:gd name="T7" fmla="*/ 47022 h 79"/>
                  <a:gd name="T8" fmla="*/ 107963 w 126"/>
                  <a:gd name="T9" fmla="*/ 0 h 79"/>
                  <a:gd name="T10" fmla="*/ 197493 w 126"/>
                  <a:gd name="T11" fmla="*/ 15674 h 79"/>
                  <a:gd name="T12" fmla="*/ 297556 w 126"/>
                  <a:gd name="T13" fmla="*/ 80983 h 79"/>
                  <a:gd name="T14" fmla="*/ 321255 w 126"/>
                  <a:gd name="T15" fmla="*/ 159353 h 79"/>
                  <a:gd name="T16" fmla="*/ 223825 w 126"/>
                  <a:gd name="T17" fmla="*/ 206375 h 79"/>
                  <a:gd name="T18" fmla="*/ 107963 w 126"/>
                  <a:gd name="T19" fmla="*/ 15674 h 79"/>
                  <a:gd name="T20" fmla="*/ 23699 w 126"/>
                  <a:gd name="T21" fmla="*/ 52247 h 79"/>
                  <a:gd name="T22" fmla="*/ 47398 w 126"/>
                  <a:gd name="T23" fmla="*/ 117555 h 79"/>
                  <a:gd name="T24" fmla="*/ 139562 w 126"/>
                  <a:gd name="T25" fmla="*/ 175027 h 79"/>
                  <a:gd name="T26" fmla="*/ 223825 w 126"/>
                  <a:gd name="T27" fmla="*/ 190701 h 79"/>
                  <a:gd name="T28" fmla="*/ 308089 w 126"/>
                  <a:gd name="T29" fmla="*/ 154128 h 79"/>
                  <a:gd name="T30" fmla="*/ 284390 w 126"/>
                  <a:gd name="T31" fmla="*/ 88820 h 79"/>
                  <a:gd name="T32" fmla="*/ 192226 w 126"/>
                  <a:gd name="T33" fmla="*/ 31348 h 79"/>
                  <a:gd name="T34" fmla="*/ 107963 w 126"/>
                  <a:gd name="T35" fmla="*/ 15674 h 7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26" h="79">
                    <a:moveTo>
                      <a:pt x="85" y="79"/>
                    </a:moveTo>
                    <a:cubicBezTo>
                      <a:pt x="74" y="79"/>
                      <a:pt x="63" y="77"/>
                      <a:pt x="51" y="73"/>
                    </a:cubicBezTo>
                    <a:cubicBezTo>
                      <a:pt x="35" y="67"/>
                      <a:pt x="22" y="58"/>
                      <a:pt x="13" y="48"/>
                    </a:cubicBezTo>
                    <a:cubicBezTo>
                      <a:pt x="4" y="38"/>
                      <a:pt x="0" y="27"/>
                      <a:pt x="4" y="18"/>
                    </a:cubicBezTo>
                    <a:cubicBezTo>
                      <a:pt x="8" y="7"/>
                      <a:pt x="22" y="0"/>
                      <a:pt x="41" y="0"/>
                    </a:cubicBezTo>
                    <a:cubicBezTo>
                      <a:pt x="52" y="0"/>
                      <a:pt x="63" y="2"/>
                      <a:pt x="75" y="6"/>
                    </a:cubicBezTo>
                    <a:cubicBezTo>
                      <a:pt x="91" y="12"/>
                      <a:pt x="104" y="21"/>
                      <a:pt x="113" y="31"/>
                    </a:cubicBezTo>
                    <a:cubicBezTo>
                      <a:pt x="122" y="41"/>
                      <a:pt x="126" y="52"/>
                      <a:pt x="122" y="61"/>
                    </a:cubicBezTo>
                    <a:cubicBezTo>
                      <a:pt x="118" y="72"/>
                      <a:pt x="104" y="79"/>
                      <a:pt x="85" y="79"/>
                    </a:cubicBezTo>
                    <a:close/>
                    <a:moveTo>
                      <a:pt x="41" y="6"/>
                    </a:moveTo>
                    <a:cubicBezTo>
                      <a:pt x="24" y="6"/>
                      <a:pt x="13" y="11"/>
                      <a:pt x="9" y="20"/>
                    </a:cubicBezTo>
                    <a:cubicBezTo>
                      <a:pt x="7" y="27"/>
                      <a:pt x="10" y="36"/>
                      <a:pt x="18" y="45"/>
                    </a:cubicBezTo>
                    <a:cubicBezTo>
                      <a:pt x="26" y="54"/>
                      <a:pt x="38" y="62"/>
                      <a:pt x="53" y="67"/>
                    </a:cubicBezTo>
                    <a:cubicBezTo>
                      <a:pt x="64" y="71"/>
                      <a:pt x="75" y="73"/>
                      <a:pt x="85" y="73"/>
                    </a:cubicBezTo>
                    <a:cubicBezTo>
                      <a:pt x="102" y="73"/>
                      <a:pt x="113" y="68"/>
                      <a:pt x="117" y="59"/>
                    </a:cubicBezTo>
                    <a:cubicBezTo>
                      <a:pt x="119" y="52"/>
                      <a:pt x="116" y="43"/>
                      <a:pt x="108" y="34"/>
                    </a:cubicBezTo>
                    <a:cubicBezTo>
                      <a:pt x="100" y="25"/>
                      <a:pt x="88" y="17"/>
                      <a:pt x="73" y="12"/>
                    </a:cubicBezTo>
                    <a:cubicBezTo>
                      <a:pt x="62" y="8"/>
                      <a:pt x="51" y="6"/>
                      <a:pt x="41"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914400" fontAlgn="auto">
                  <a:spcBef>
                    <a:spcPts val="0"/>
                  </a:spcBef>
                  <a:spcAft>
                    <a:spcPts val="0"/>
                  </a:spcAft>
                  <a:defRPr/>
                </a:pPr>
                <a:endParaRPr lang="zh-CN" altLang="en-US" sz="1800" kern="0">
                  <a:solidFill>
                    <a:sysClr val="windowText" lastClr="000000"/>
                  </a:solidFill>
                  <a:latin typeface="+mn-lt"/>
                  <a:ea typeface="+mn-ea"/>
                  <a:cs typeface="+mn-ea"/>
                  <a:sym typeface="+mn-lt"/>
                </a:endParaRPr>
              </a:p>
            </p:txBody>
          </p:sp>
          <p:sp>
            <p:nvSpPr>
              <p:cNvPr id="242" name="Oval 51"/>
              <p:cNvSpPr>
                <a:spLocks noChangeArrowheads="1"/>
              </p:cNvSpPr>
              <p:nvPr/>
            </p:nvSpPr>
            <p:spPr bwMode="auto">
              <a:xfrm>
                <a:off x="9617075" y="4329113"/>
                <a:ext cx="84138" cy="8413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914400" fontAlgn="auto">
                  <a:spcBef>
                    <a:spcPts val="0"/>
                  </a:spcBef>
                  <a:spcAft>
                    <a:spcPts val="0"/>
                  </a:spcAft>
                  <a:defRPr/>
                </a:pPr>
                <a:endParaRPr lang="zh-CN" altLang="en-US" sz="1800" kern="0">
                  <a:solidFill>
                    <a:sysClr val="windowText" lastClr="000000"/>
                  </a:solidFill>
                  <a:latin typeface="+mn-lt"/>
                  <a:ea typeface="+mn-ea"/>
                  <a:cs typeface="+mn-ea"/>
                  <a:sym typeface="+mn-lt"/>
                </a:endParaRPr>
              </a:p>
            </p:txBody>
          </p:sp>
          <p:sp>
            <p:nvSpPr>
              <p:cNvPr id="243" name="Oval 52"/>
              <p:cNvSpPr>
                <a:spLocks noChangeArrowheads="1"/>
              </p:cNvSpPr>
              <p:nvPr/>
            </p:nvSpPr>
            <p:spPr bwMode="auto">
              <a:xfrm>
                <a:off x="9785350" y="4413250"/>
                <a:ext cx="41275" cy="4286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914400" fontAlgn="auto">
                  <a:spcBef>
                    <a:spcPts val="0"/>
                  </a:spcBef>
                  <a:spcAft>
                    <a:spcPts val="0"/>
                  </a:spcAft>
                  <a:defRPr/>
                </a:pPr>
                <a:endParaRPr lang="zh-CN" altLang="en-US" sz="1800" kern="0">
                  <a:solidFill>
                    <a:sysClr val="windowText" lastClr="000000"/>
                  </a:solidFill>
                  <a:latin typeface="+mn-lt"/>
                  <a:ea typeface="+mn-ea"/>
                  <a:cs typeface="+mn-ea"/>
                  <a:sym typeface="+mn-lt"/>
                </a:endParaRPr>
              </a:p>
            </p:txBody>
          </p:sp>
          <p:sp>
            <p:nvSpPr>
              <p:cNvPr id="244" name="Oval 53"/>
              <p:cNvSpPr>
                <a:spLocks noChangeArrowheads="1"/>
              </p:cNvSpPr>
              <p:nvPr/>
            </p:nvSpPr>
            <p:spPr bwMode="auto">
              <a:xfrm>
                <a:off x="9491663" y="4413250"/>
                <a:ext cx="41275" cy="4286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914400" fontAlgn="auto">
                  <a:spcBef>
                    <a:spcPts val="0"/>
                  </a:spcBef>
                  <a:spcAft>
                    <a:spcPts val="0"/>
                  </a:spcAft>
                  <a:defRPr/>
                </a:pPr>
                <a:endParaRPr lang="zh-CN" altLang="en-US" sz="1800" kern="0">
                  <a:solidFill>
                    <a:sysClr val="windowText" lastClr="000000"/>
                  </a:solidFill>
                  <a:latin typeface="+mn-lt"/>
                  <a:ea typeface="+mn-ea"/>
                  <a:cs typeface="+mn-ea"/>
                  <a:sym typeface="+mn-lt"/>
                </a:endParaRPr>
              </a:p>
            </p:txBody>
          </p:sp>
          <p:sp>
            <p:nvSpPr>
              <p:cNvPr id="245" name="Oval 54"/>
              <p:cNvSpPr>
                <a:spLocks noChangeArrowheads="1"/>
              </p:cNvSpPr>
              <p:nvPr/>
            </p:nvSpPr>
            <p:spPr bwMode="auto">
              <a:xfrm>
                <a:off x="9637713" y="4192588"/>
                <a:ext cx="42863" cy="4286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914400" fontAlgn="auto">
                  <a:spcBef>
                    <a:spcPts val="0"/>
                  </a:spcBef>
                  <a:spcAft>
                    <a:spcPts val="0"/>
                  </a:spcAft>
                  <a:defRPr/>
                </a:pPr>
                <a:endParaRPr lang="zh-CN" altLang="en-US" sz="1800" kern="0">
                  <a:solidFill>
                    <a:sysClr val="windowText" lastClr="000000"/>
                  </a:solidFill>
                  <a:latin typeface="+mn-lt"/>
                  <a:ea typeface="+mn-ea"/>
                  <a:cs typeface="+mn-ea"/>
                  <a:sym typeface="+mn-lt"/>
                </a:endParaRPr>
              </a:p>
            </p:txBody>
          </p:sp>
        </p:grpSp>
      </p:grpSp>
      <p:grpSp>
        <p:nvGrpSpPr>
          <p:cNvPr id="4" name="组合 3"/>
          <p:cNvGrpSpPr/>
          <p:nvPr/>
        </p:nvGrpSpPr>
        <p:grpSpPr>
          <a:xfrm>
            <a:off x="4613554" y="1407409"/>
            <a:ext cx="1860856" cy="1610266"/>
            <a:chOff x="4614361" y="1407843"/>
            <a:chExt cx="1861430" cy="1610763"/>
          </a:xfrm>
        </p:grpSpPr>
        <p:sp>
          <p:nvSpPr>
            <p:cNvPr id="212" name="Freeform 9"/>
            <p:cNvSpPr/>
            <p:nvPr/>
          </p:nvSpPr>
          <p:spPr bwMode="auto">
            <a:xfrm>
              <a:off x="4614361" y="1407843"/>
              <a:ext cx="1861430" cy="1610763"/>
            </a:xfrm>
            <a:custGeom>
              <a:avLst/>
              <a:gdLst>
                <a:gd name="T0" fmla="*/ 15 w 740"/>
                <a:gd name="T1" fmla="*/ 47 h 640"/>
                <a:gd name="T2" fmla="*/ 42 w 740"/>
                <a:gd name="T3" fmla="*/ 0 h 640"/>
                <a:gd name="T4" fmla="*/ 698 w 740"/>
                <a:gd name="T5" fmla="*/ 0 h 640"/>
                <a:gd name="T6" fmla="*/ 725 w 740"/>
                <a:gd name="T7" fmla="*/ 47 h 640"/>
                <a:gd name="T8" fmla="*/ 397 w 740"/>
                <a:gd name="T9" fmla="*/ 614 h 640"/>
                <a:gd name="T10" fmla="*/ 343 w 740"/>
                <a:gd name="T11" fmla="*/ 614 h 640"/>
                <a:gd name="T12" fmla="*/ 15 w 740"/>
                <a:gd name="T13" fmla="*/ 47 h 640"/>
              </a:gdLst>
              <a:ahLst/>
              <a:cxnLst>
                <a:cxn ang="0">
                  <a:pos x="T0" y="T1"/>
                </a:cxn>
                <a:cxn ang="0">
                  <a:pos x="T2" y="T3"/>
                </a:cxn>
                <a:cxn ang="0">
                  <a:pos x="T4" y="T5"/>
                </a:cxn>
                <a:cxn ang="0">
                  <a:pos x="T6" y="T7"/>
                </a:cxn>
                <a:cxn ang="0">
                  <a:pos x="T8" y="T9"/>
                </a:cxn>
                <a:cxn ang="0">
                  <a:pos x="T10" y="T11"/>
                </a:cxn>
                <a:cxn ang="0">
                  <a:pos x="T12" y="T13"/>
                </a:cxn>
              </a:cxnLst>
              <a:rect l="0" t="0" r="r" b="b"/>
              <a:pathLst>
                <a:path w="740" h="640">
                  <a:moveTo>
                    <a:pt x="15" y="47"/>
                  </a:moveTo>
                  <a:cubicBezTo>
                    <a:pt x="0" y="21"/>
                    <a:pt x="12" y="0"/>
                    <a:pt x="42" y="0"/>
                  </a:cubicBezTo>
                  <a:cubicBezTo>
                    <a:pt x="698" y="0"/>
                    <a:pt x="698" y="0"/>
                    <a:pt x="698" y="0"/>
                  </a:cubicBezTo>
                  <a:cubicBezTo>
                    <a:pt x="728" y="0"/>
                    <a:pt x="740" y="21"/>
                    <a:pt x="725" y="47"/>
                  </a:cubicBezTo>
                  <a:cubicBezTo>
                    <a:pt x="397" y="614"/>
                    <a:pt x="397" y="614"/>
                    <a:pt x="397" y="614"/>
                  </a:cubicBezTo>
                  <a:cubicBezTo>
                    <a:pt x="382" y="640"/>
                    <a:pt x="358" y="640"/>
                    <a:pt x="343" y="614"/>
                  </a:cubicBezTo>
                  <a:lnTo>
                    <a:pt x="15" y="47"/>
                  </a:lnTo>
                  <a:close/>
                </a:path>
              </a:pathLst>
            </a:custGeom>
            <a:gradFill flip="none" rotWithShape="1">
              <a:gsLst>
                <a:gs pos="0">
                  <a:srgbClr val="F0F0F0"/>
                </a:gs>
                <a:gs pos="100000">
                  <a:srgbClr val="F1F1F1"/>
                </a:gs>
              </a:gsLst>
              <a:lin ang="2700000" scaled="1"/>
              <a:tileRect/>
            </a:gradFill>
            <a:ln w="38100" cap="flat" cmpd="sng" algn="ctr">
              <a:gradFill flip="none" rotWithShape="1">
                <a:gsLst>
                  <a:gs pos="100000">
                    <a:srgbClr val="FFFFFF"/>
                  </a:gs>
                  <a:gs pos="0">
                    <a:srgbClr val="CECED0"/>
                  </a:gs>
                </a:gsLst>
                <a:lin ang="13500000" scaled="1"/>
                <a:tileRect/>
              </a:gradFill>
              <a:prstDash val="solid"/>
              <a:miter lim="800000"/>
            </a:ln>
            <a:effectLst>
              <a:outerShdw blurRad="190500" dist="88900" dir="2700000" algn="tl" rotWithShape="0">
                <a:prstClr val="black">
                  <a:alpha val="35000"/>
                </a:prstClr>
              </a:outerShdw>
            </a:effectLst>
          </p:spPr>
          <p:txBody>
            <a:bodyPr lIns="68568" tIns="34284" rIns="68568" bIns="34284" anchor="ctr"/>
            <a:lstStyle/>
            <a:p>
              <a:pPr algn="ctr" defTabSz="914400" fontAlgn="auto">
                <a:spcBef>
                  <a:spcPts val="0"/>
                </a:spcBef>
                <a:spcAft>
                  <a:spcPts val="0"/>
                </a:spcAft>
                <a:defRPr/>
              </a:pPr>
              <a:endParaRPr lang="zh-CN" altLang="en-US" sz="1800" kern="0">
                <a:solidFill>
                  <a:sysClr val="window" lastClr="FFFFFF"/>
                </a:solidFill>
                <a:latin typeface="+mn-lt"/>
                <a:ea typeface="+mn-ea"/>
                <a:cs typeface="+mn-ea"/>
                <a:sym typeface="+mn-lt"/>
              </a:endParaRPr>
            </a:p>
          </p:txBody>
        </p:sp>
        <p:sp>
          <p:nvSpPr>
            <p:cNvPr id="217" name="Freeform 9"/>
            <p:cNvSpPr>
              <a:spLocks noChangeAspect="1"/>
            </p:cNvSpPr>
            <p:nvPr/>
          </p:nvSpPr>
          <p:spPr bwMode="auto">
            <a:xfrm>
              <a:off x="4868377" y="1531753"/>
              <a:ext cx="1353283" cy="1169532"/>
            </a:xfrm>
            <a:custGeom>
              <a:avLst/>
              <a:gdLst>
                <a:gd name="T0" fmla="*/ 15 w 740"/>
                <a:gd name="T1" fmla="*/ 47 h 640"/>
                <a:gd name="T2" fmla="*/ 42 w 740"/>
                <a:gd name="T3" fmla="*/ 0 h 640"/>
                <a:gd name="T4" fmla="*/ 698 w 740"/>
                <a:gd name="T5" fmla="*/ 0 h 640"/>
                <a:gd name="T6" fmla="*/ 725 w 740"/>
                <a:gd name="T7" fmla="*/ 47 h 640"/>
                <a:gd name="T8" fmla="*/ 397 w 740"/>
                <a:gd name="T9" fmla="*/ 614 h 640"/>
                <a:gd name="T10" fmla="*/ 343 w 740"/>
                <a:gd name="T11" fmla="*/ 614 h 640"/>
                <a:gd name="T12" fmla="*/ 15 w 740"/>
                <a:gd name="T13" fmla="*/ 47 h 640"/>
              </a:gdLst>
              <a:ahLst/>
              <a:cxnLst>
                <a:cxn ang="0">
                  <a:pos x="T0" y="T1"/>
                </a:cxn>
                <a:cxn ang="0">
                  <a:pos x="T2" y="T3"/>
                </a:cxn>
                <a:cxn ang="0">
                  <a:pos x="T4" y="T5"/>
                </a:cxn>
                <a:cxn ang="0">
                  <a:pos x="T6" y="T7"/>
                </a:cxn>
                <a:cxn ang="0">
                  <a:pos x="T8" y="T9"/>
                </a:cxn>
                <a:cxn ang="0">
                  <a:pos x="T10" y="T11"/>
                </a:cxn>
                <a:cxn ang="0">
                  <a:pos x="T12" y="T13"/>
                </a:cxn>
              </a:cxnLst>
              <a:rect l="0" t="0" r="r" b="b"/>
              <a:pathLst>
                <a:path w="740" h="640">
                  <a:moveTo>
                    <a:pt x="15" y="47"/>
                  </a:moveTo>
                  <a:cubicBezTo>
                    <a:pt x="0" y="21"/>
                    <a:pt x="12" y="0"/>
                    <a:pt x="42" y="0"/>
                  </a:cubicBezTo>
                  <a:cubicBezTo>
                    <a:pt x="698" y="0"/>
                    <a:pt x="698" y="0"/>
                    <a:pt x="698" y="0"/>
                  </a:cubicBezTo>
                  <a:cubicBezTo>
                    <a:pt x="728" y="0"/>
                    <a:pt x="740" y="21"/>
                    <a:pt x="725" y="47"/>
                  </a:cubicBezTo>
                  <a:cubicBezTo>
                    <a:pt x="397" y="614"/>
                    <a:pt x="397" y="614"/>
                    <a:pt x="397" y="614"/>
                  </a:cubicBezTo>
                  <a:cubicBezTo>
                    <a:pt x="382" y="640"/>
                    <a:pt x="358" y="640"/>
                    <a:pt x="343" y="614"/>
                  </a:cubicBezTo>
                  <a:lnTo>
                    <a:pt x="15" y="47"/>
                  </a:lnTo>
                  <a:close/>
                </a:path>
              </a:pathLst>
            </a:custGeom>
            <a:solidFill>
              <a:srgbClr val="00B0F0"/>
            </a:solidFill>
            <a:ln w="14288" cap="flat">
              <a:noFill/>
              <a:prstDash val="solid"/>
              <a:miter lim="800000"/>
            </a:ln>
            <a:effectLst>
              <a:outerShdw blurRad="127000" dist="63500" dir="2700000" algn="tl" rotWithShape="0">
                <a:prstClr val="black">
                  <a:alpha val="40000"/>
                </a:prstClr>
              </a:outerShdw>
            </a:effectLst>
          </p:spPr>
          <p:txBody>
            <a:bodyPr lIns="68568" tIns="34284" rIns="68568" bIns="34284"/>
            <a:lstStyle/>
            <a:p>
              <a:pPr defTabSz="914400" fontAlgn="auto">
                <a:spcBef>
                  <a:spcPts val="0"/>
                </a:spcBef>
                <a:spcAft>
                  <a:spcPts val="0"/>
                </a:spcAft>
                <a:defRPr/>
              </a:pPr>
              <a:endParaRPr lang="zh-CN" altLang="en-US" sz="1800" kern="0">
                <a:solidFill>
                  <a:sysClr val="windowText" lastClr="000000"/>
                </a:solidFill>
                <a:latin typeface="+mn-lt"/>
                <a:ea typeface="+mn-ea"/>
                <a:cs typeface="+mn-ea"/>
                <a:sym typeface="+mn-lt"/>
              </a:endParaRPr>
            </a:p>
          </p:txBody>
        </p:sp>
        <p:grpSp>
          <p:nvGrpSpPr>
            <p:cNvPr id="246" name="组合 45"/>
            <p:cNvGrpSpPr/>
            <p:nvPr/>
          </p:nvGrpSpPr>
          <p:grpSpPr bwMode="auto">
            <a:xfrm>
              <a:off x="5349946" y="1722067"/>
              <a:ext cx="362506" cy="303015"/>
              <a:chOff x="9478963" y="1489075"/>
              <a:chExt cx="307975" cy="257176"/>
            </a:xfrm>
          </p:grpSpPr>
          <p:sp>
            <p:nvSpPr>
              <p:cNvPr id="247" name="Freeform 26"/>
              <p:cNvSpPr/>
              <p:nvPr/>
            </p:nvSpPr>
            <p:spPr bwMode="auto">
              <a:xfrm>
                <a:off x="9478963" y="1706563"/>
                <a:ext cx="307975" cy="39688"/>
              </a:xfrm>
              <a:custGeom>
                <a:avLst/>
                <a:gdLst>
                  <a:gd name="T0" fmla="*/ 307975 w 118"/>
                  <a:gd name="T1" fmla="*/ 18521 h 15"/>
                  <a:gd name="T2" fmla="*/ 287095 w 118"/>
                  <a:gd name="T3" fmla="*/ 39688 h 15"/>
                  <a:gd name="T4" fmla="*/ 18270 w 118"/>
                  <a:gd name="T5" fmla="*/ 39688 h 15"/>
                  <a:gd name="T6" fmla="*/ 0 w 118"/>
                  <a:gd name="T7" fmla="*/ 18521 h 15"/>
                  <a:gd name="T8" fmla="*/ 18270 w 118"/>
                  <a:gd name="T9" fmla="*/ 0 h 15"/>
                  <a:gd name="T10" fmla="*/ 287095 w 118"/>
                  <a:gd name="T11" fmla="*/ 0 h 15"/>
                  <a:gd name="T12" fmla="*/ 307975 w 118"/>
                  <a:gd name="T13" fmla="*/ 18521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8" h="15">
                    <a:moveTo>
                      <a:pt x="118" y="7"/>
                    </a:moveTo>
                    <a:cubicBezTo>
                      <a:pt x="118" y="12"/>
                      <a:pt x="115" y="15"/>
                      <a:pt x="110" y="15"/>
                    </a:cubicBezTo>
                    <a:cubicBezTo>
                      <a:pt x="7" y="15"/>
                      <a:pt x="7" y="15"/>
                      <a:pt x="7" y="15"/>
                    </a:cubicBezTo>
                    <a:cubicBezTo>
                      <a:pt x="3" y="15"/>
                      <a:pt x="0" y="12"/>
                      <a:pt x="0" y="7"/>
                    </a:cubicBezTo>
                    <a:cubicBezTo>
                      <a:pt x="0" y="3"/>
                      <a:pt x="3" y="0"/>
                      <a:pt x="7" y="0"/>
                    </a:cubicBezTo>
                    <a:cubicBezTo>
                      <a:pt x="110" y="0"/>
                      <a:pt x="110" y="0"/>
                      <a:pt x="110" y="0"/>
                    </a:cubicBezTo>
                    <a:cubicBezTo>
                      <a:pt x="115" y="0"/>
                      <a:pt x="118" y="3"/>
                      <a:pt x="118" y="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914400" fontAlgn="auto">
                  <a:spcBef>
                    <a:spcPts val="0"/>
                  </a:spcBef>
                  <a:spcAft>
                    <a:spcPts val="0"/>
                  </a:spcAft>
                  <a:defRPr/>
                </a:pPr>
                <a:endParaRPr lang="zh-CN" altLang="en-US" sz="1800" kern="0">
                  <a:solidFill>
                    <a:sysClr val="windowText" lastClr="000000"/>
                  </a:solidFill>
                  <a:latin typeface="+mn-lt"/>
                  <a:ea typeface="+mn-ea"/>
                  <a:cs typeface="+mn-ea"/>
                  <a:sym typeface="+mn-lt"/>
                </a:endParaRPr>
              </a:p>
            </p:txBody>
          </p:sp>
          <p:sp>
            <p:nvSpPr>
              <p:cNvPr id="248" name="Freeform 27"/>
              <p:cNvSpPr/>
              <p:nvPr/>
            </p:nvSpPr>
            <p:spPr bwMode="auto">
              <a:xfrm>
                <a:off x="9504363" y="1562100"/>
                <a:ext cx="41275" cy="123825"/>
              </a:xfrm>
              <a:custGeom>
                <a:avLst/>
                <a:gdLst>
                  <a:gd name="T0" fmla="*/ 20638 w 16"/>
                  <a:gd name="T1" fmla="*/ 123825 h 47"/>
                  <a:gd name="T2" fmla="*/ 0 w 16"/>
                  <a:gd name="T3" fmla="*/ 102748 h 47"/>
                  <a:gd name="T4" fmla="*/ 0 w 16"/>
                  <a:gd name="T5" fmla="*/ 21077 h 47"/>
                  <a:gd name="T6" fmla="*/ 20638 w 16"/>
                  <a:gd name="T7" fmla="*/ 0 h 47"/>
                  <a:gd name="T8" fmla="*/ 41275 w 16"/>
                  <a:gd name="T9" fmla="*/ 21077 h 47"/>
                  <a:gd name="T10" fmla="*/ 41275 w 16"/>
                  <a:gd name="T11" fmla="*/ 102748 h 47"/>
                  <a:gd name="T12" fmla="*/ 20638 w 16"/>
                  <a:gd name="T13" fmla="*/ 123825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47">
                    <a:moveTo>
                      <a:pt x="8" y="47"/>
                    </a:moveTo>
                    <a:cubicBezTo>
                      <a:pt x="4" y="47"/>
                      <a:pt x="0" y="44"/>
                      <a:pt x="0" y="39"/>
                    </a:cubicBezTo>
                    <a:cubicBezTo>
                      <a:pt x="0" y="8"/>
                      <a:pt x="0" y="8"/>
                      <a:pt x="0" y="8"/>
                    </a:cubicBezTo>
                    <a:cubicBezTo>
                      <a:pt x="0" y="4"/>
                      <a:pt x="4" y="0"/>
                      <a:pt x="8" y="0"/>
                    </a:cubicBezTo>
                    <a:cubicBezTo>
                      <a:pt x="12" y="0"/>
                      <a:pt x="16" y="4"/>
                      <a:pt x="16" y="8"/>
                    </a:cubicBezTo>
                    <a:cubicBezTo>
                      <a:pt x="16" y="39"/>
                      <a:pt x="16" y="39"/>
                      <a:pt x="16" y="39"/>
                    </a:cubicBezTo>
                    <a:cubicBezTo>
                      <a:pt x="16" y="44"/>
                      <a:pt x="12" y="47"/>
                      <a:pt x="8"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914400" fontAlgn="auto">
                  <a:spcBef>
                    <a:spcPts val="0"/>
                  </a:spcBef>
                  <a:spcAft>
                    <a:spcPts val="0"/>
                  </a:spcAft>
                  <a:defRPr/>
                </a:pPr>
                <a:endParaRPr lang="zh-CN" altLang="en-US" sz="1800" kern="0">
                  <a:solidFill>
                    <a:sysClr val="windowText" lastClr="000000"/>
                  </a:solidFill>
                  <a:latin typeface="+mn-lt"/>
                  <a:ea typeface="+mn-ea"/>
                  <a:cs typeface="+mn-ea"/>
                  <a:sym typeface="+mn-lt"/>
                </a:endParaRPr>
              </a:p>
            </p:txBody>
          </p:sp>
          <p:sp>
            <p:nvSpPr>
              <p:cNvPr id="249" name="Freeform 28"/>
              <p:cNvSpPr/>
              <p:nvPr/>
            </p:nvSpPr>
            <p:spPr bwMode="auto">
              <a:xfrm>
                <a:off x="9577388" y="1525588"/>
                <a:ext cx="42863" cy="160338"/>
              </a:xfrm>
              <a:custGeom>
                <a:avLst/>
                <a:gdLst>
                  <a:gd name="T0" fmla="*/ 21432 w 16"/>
                  <a:gd name="T1" fmla="*/ 160338 h 61"/>
                  <a:gd name="T2" fmla="*/ 0 w 16"/>
                  <a:gd name="T3" fmla="*/ 139310 h 61"/>
                  <a:gd name="T4" fmla="*/ 0 w 16"/>
                  <a:gd name="T5" fmla="*/ 21028 h 61"/>
                  <a:gd name="T6" fmla="*/ 21432 w 16"/>
                  <a:gd name="T7" fmla="*/ 0 h 61"/>
                  <a:gd name="T8" fmla="*/ 42863 w 16"/>
                  <a:gd name="T9" fmla="*/ 21028 h 61"/>
                  <a:gd name="T10" fmla="*/ 42863 w 16"/>
                  <a:gd name="T11" fmla="*/ 139310 h 61"/>
                  <a:gd name="T12" fmla="*/ 21432 w 16"/>
                  <a:gd name="T13" fmla="*/ 160338 h 6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61">
                    <a:moveTo>
                      <a:pt x="8" y="61"/>
                    </a:moveTo>
                    <a:cubicBezTo>
                      <a:pt x="3" y="61"/>
                      <a:pt x="0" y="58"/>
                      <a:pt x="0" y="53"/>
                    </a:cubicBezTo>
                    <a:cubicBezTo>
                      <a:pt x="0" y="8"/>
                      <a:pt x="0" y="8"/>
                      <a:pt x="0" y="8"/>
                    </a:cubicBezTo>
                    <a:cubicBezTo>
                      <a:pt x="0" y="4"/>
                      <a:pt x="3" y="0"/>
                      <a:pt x="8" y="0"/>
                    </a:cubicBezTo>
                    <a:cubicBezTo>
                      <a:pt x="12" y="0"/>
                      <a:pt x="16" y="4"/>
                      <a:pt x="16" y="8"/>
                    </a:cubicBezTo>
                    <a:cubicBezTo>
                      <a:pt x="16" y="53"/>
                      <a:pt x="16" y="53"/>
                      <a:pt x="16" y="53"/>
                    </a:cubicBezTo>
                    <a:cubicBezTo>
                      <a:pt x="16" y="58"/>
                      <a:pt x="12" y="61"/>
                      <a:pt x="8" y="6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914400" fontAlgn="auto">
                  <a:spcBef>
                    <a:spcPts val="0"/>
                  </a:spcBef>
                  <a:spcAft>
                    <a:spcPts val="0"/>
                  </a:spcAft>
                  <a:defRPr/>
                </a:pPr>
                <a:endParaRPr lang="zh-CN" altLang="en-US" sz="1800" kern="0">
                  <a:solidFill>
                    <a:sysClr val="windowText" lastClr="000000"/>
                  </a:solidFill>
                  <a:latin typeface="+mn-lt"/>
                  <a:ea typeface="+mn-ea"/>
                  <a:cs typeface="+mn-ea"/>
                  <a:sym typeface="+mn-lt"/>
                </a:endParaRPr>
              </a:p>
            </p:txBody>
          </p:sp>
          <p:sp>
            <p:nvSpPr>
              <p:cNvPr id="250" name="Freeform 29"/>
              <p:cNvSpPr/>
              <p:nvPr/>
            </p:nvSpPr>
            <p:spPr bwMode="auto">
              <a:xfrm>
                <a:off x="9652000" y="1489075"/>
                <a:ext cx="38100" cy="196850"/>
              </a:xfrm>
              <a:custGeom>
                <a:avLst/>
                <a:gdLst>
                  <a:gd name="T0" fmla="*/ 20320 w 15"/>
                  <a:gd name="T1" fmla="*/ 196850 h 75"/>
                  <a:gd name="T2" fmla="*/ 0 w 15"/>
                  <a:gd name="T3" fmla="*/ 175853 h 75"/>
                  <a:gd name="T4" fmla="*/ 0 w 15"/>
                  <a:gd name="T5" fmla="*/ 20997 h 75"/>
                  <a:gd name="T6" fmla="*/ 20320 w 15"/>
                  <a:gd name="T7" fmla="*/ 0 h 75"/>
                  <a:gd name="T8" fmla="*/ 38100 w 15"/>
                  <a:gd name="T9" fmla="*/ 20997 h 75"/>
                  <a:gd name="T10" fmla="*/ 38100 w 15"/>
                  <a:gd name="T11" fmla="*/ 175853 h 75"/>
                  <a:gd name="T12" fmla="*/ 20320 w 15"/>
                  <a:gd name="T13" fmla="*/ 196850 h 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75">
                    <a:moveTo>
                      <a:pt x="8" y="75"/>
                    </a:moveTo>
                    <a:cubicBezTo>
                      <a:pt x="3" y="75"/>
                      <a:pt x="0" y="72"/>
                      <a:pt x="0" y="67"/>
                    </a:cubicBezTo>
                    <a:cubicBezTo>
                      <a:pt x="0" y="8"/>
                      <a:pt x="0" y="8"/>
                      <a:pt x="0" y="8"/>
                    </a:cubicBezTo>
                    <a:cubicBezTo>
                      <a:pt x="0" y="3"/>
                      <a:pt x="3" y="0"/>
                      <a:pt x="8" y="0"/>
                    </a:cubicBezTo>
                    <a:cubicBezTo>
                      <a:pt x="12" y="0"/>
                      <a:pt x="15" y="3"/>
                      <a:pt x="15" y="8"/>
                    </a:cubicBezTo>
                    <a:cubicBezTo>
                      <a:pt x="15" y="67"/>
                      <a:pt x="15" y="67"/>
                      <a:pt x="15" y="67"/>
                    </a:cubicBezTo>
                    <a:cubicBezTo>
                      <a:pt x="15" y="72"/>
                      <a:pt x="12" y="75"/>
                      <a:pt x="8" y="7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914400" fontAlgn="auto">
                  <a:spcBef>
                    <a:spcPts val="0"/>
                  </a:spcBef>
                  <a:spcAft>
                    <a:spcPts val="0"/>
                  </a:spcAft>
                  <a:defRPr/>
                </a:pPr>
                <a:endParaRPr lang="zh-CN" altLang="en-US" sz="1800" kern="0">
                  <a:solidFill>
                    <a:sysClr val="windowText" lastClr="000000"/>
                  </a:solidFill>
                  <a:latin typeface="+mn-lt"/>
                  <a:ea typeface="+mn-ea"/>
                  <a:cs typeface="+mn-ea"/>
                  <a:sym typeface="+mn-lt"/>
                </a:endParaRPr>
              </a:p>
            </p:txBody>
          </p:sp>
          <p:sp>
            <p:nvSpPr>
              <p:cNvPr id="251" name="Freeform 30"/>
              <p:cNvSpPr/>
              <p:nvPr/>
            </p:nvSpPr>
            <p:spPr bwMode="auto">
              <a:xfrm>
                <a:off x="9725025" y="1498600"/>
                <a:ext cx="39688" cy="187325"/>
              </a:xfrm>
              <a:custGeom>
                <a:avLst/>
                <a:gdLst>
                  <a:gd name="T0" fmla="*/ 18521 w 15"/>
                  <a:gd name="T1" fmla="*/ 187325 h 71"/>
                  <a:gd name="T2" fmla="*/ 0 w 15"/>
                  <a:gd name="T3" fmla="*/ 166218 h 71"/>
                  <a:gd name="T4" fmla="*/ 0 w 15"/>
                  <a:gd name="T5" fmla="*/ 21107 h 71"/>
                  <a:gd name="T6" fmla="*/ 18521 w 15"/>
                  <a:gd name="T7" fmla="*/ 0 h 71"/>
                  <a:gd name="T8" fmla="*/ 39688 w 15"/>
                  <a:gd name="T9" fmla="*/ 21107 h 71"/>
                  <a:gd name="T10" fmla="*/ 39688 w 15"/>
                  <a:gd name="T11" fmla="*/ 166218 h 71"/>
                  <a:gd name="T12" fmla="*/ 18521 w 15"/>
                  <a:gd name="T13" fmla="*/ 187325 h 7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71">
                    <a:moveTo>
                      <a:pt x="7" y="71"/>
                    </a:moveTo>
                    <a:cubicBezTo>
                      <a:pt x="3" y="71"/>
                      <a:pt x="0" y="68"/>
                      <a:pt x="0" y="63"/>
                    </a:cubicBezTo>
                    <a:cubicBezTo>
                      <a:pt x="0" y="8"/>
                      <a:pt x="0" y="8"/>
                      <a:pt x="0" y="8"/>
                    </a:cubicBezTo>
                    <a:cubicBezTo>
                      <a:pt x="0" y="3"/>
                      <a:pt x="3" y="0"/>
                      <a:pt x="7" y="0"/>
                    </a:cubicBezTo>
                    <a:cubicBezTo>
                      <a:pt x="12" y="0"/>
                      <a:pt x="15" y="3"/>
                      <a:pt x="15" y="8"/>
                    </a:cubicBezTo>
                    <a:cubicBezTo>
                      <a:pt x="15" y="63"/>
                      <a:pt x="15" y="63"/>
                      <a:pt x="15" y="63"/>
                    </a:cubicBezTo>
                    <a:cubicBezTo>
                      <a:pt x="15" y="68"/>
                      <a:pt x="12" y="71"/>
                      <a:pt x="7" y="7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914400" fontAlgn="auto">
                  <a:spcBef>
                    <a:spcPts val="0"/>
                  </a:spcBef>
                  <a:spcAft>
                    <a:spcPts val="0"/>
                  </a:spcAft>
                  <a:defRPr/>
                </a:pPr>
                <a:endParaRPr lang="zh-CN" altLang="en-US" sz="1800" kern="0">
                  <a:solidFill>
                    <a:sysClr val="windowText" lastClr="000000"/>
                  </a:solidFill>
                  <a:latin typeface="+mn-lt"/>
                  <a:ea typeface="+mn-ea"/>
                  <a:cs typeface="+mn-ea"/>
                  <a:sym typeface="+mn-lt"/>
                </a:endParaRPr>
              </a:p>
            </p:txBody>
          </p:sp>
        </p:grpSp>
      </p:grpSp>
      <p:grpSp>
        <p:nvGrpSpPr>
          <p:cNvPr id="2" name="组合 1"/>
          <p:cNvGrpSpPr/>
          <p:nvPr/>
        </p:nvGrpSpPr>
        <p:grpSpPr>
          <a:xfrm>
            <a:off x="3540177" y="3265030"/>
            <a:ext cx="1860856" cy="1610266"/>
            <a:chOff x="3540653" y="3266037"/>
            <a:chExt cx="1861430" cy="1610763"/>
          </a:xfrm>
        </p:grpSpPr>
        <p:sp>
          <p:nvSpPr>
            <p:cNvPr id="214" name="Freeform 9"/>
            <p:cNvSpPr/>
            <p:nvPr/>
          </p:nvSpPr>
          <p:spPr bwMode="auto">
            <a:xfrm>
              <a:off x="3540653" y="3266037"/>
              <a:ext cx="1861430" cy="1610763"/>
            </a:xfrm>
            <a:custGeom>
              <a:avLst/>
              <a:gdLst>
                <a:gd name="T0" fmla="*/ 15 w 740"/>
                <a:gd name="T1" fmla="*/ 47 h 640"/>
                <a:gd name="T2" fmla="*/ 42 w 740"/>
                <a:gd name="T3" fmla="*/ 0 h 640"/>
                <a:gd name="T4" fmla="*/ 698 w 740"/>
                <a:gd name="T5" fmla="*/ 0 h 640"/>
                <a:gd name="T6" fmla="*/ 725 w 740"/>
                <a:gd name="T7" fmla="*/ 47 h 640"/>
                <a:gd name="T8" fmla="*/ 397 w 740"/>
                <a:gd name="T9" fmla="*/ 614 h 640"/>
                <a:gd name="T10" fmla="*/ 343 w 740"/>
                <a:gd name="T11" fmla="*/ 614 h 640"/>
                <a:gd name="T12" fmla="*/ 15 w 740"/>
                <a:gd name="T13" fmla="*/ 47 h 640"/>
              </a:gdLst>
              <a:ahLst/>
              <a:cxnLst>
                <a:cxn ang="0">
                  <a:pos x="T0" y="T1"/>
                </a:cxn>
                <a:cxn ang="0">
                  <a:pos x="T2" y="T3"/>
                </a:cxn>
                <a:cxn ang="0">
                  <a:pos x="T4" y="T5"/>
                </a:cxn>
                <a:cxn ang="0">
                  <a:pos x="T6" y="T7"/>
                </a:cxn>
                <a:cxn ang="0">
                  <a:pos x="T8" y="T9"/>
                </a:cxn>
                <a:cxn ang="0">
                  <a:pos x="T10" y="T11"/>
                </a:cxn>
                <a:cxn ang="0">
                  <a:pos x="T12" y="T13"/>
                </a:cxn>
              </a:cxnLst>
              <a:rect l="0" t="0" r="r" b="b"/>
              <a:pathLst>
                <a:path w="740" h="640">
                  <a:moveTo>
                    <a:pt x="15" y="47"/>
                  </a:moveTo>
                  <a:cubicBezTo>
                    <a:pt x="0" y="21"/>
                    <a:pt x="12" y="0"/>
                    <a:pt x="42" y="0"/>
                  </a:cubicBezTo>
                  <a:cubicBezTo>
                    <a:pt x="698" y="0"/>
                    <a:pt x="698" y="0"/>
                    <a:pt x="698" y="0"/>
                  </a:cubicBezTo>
                  <a:cubicBezTo>
                    <a:pt x="728" y="0"/>
                    <a:pt x="740" y="21"/>
                    <a:pt x="725" y="47"/>
                  </a:cubicBezTo>
                  <a:cubicBezTo>
                    <a:pt x="397" y="614"/>
                    <a:pt x="397" y="614"/>
                    <a:pt x="397" y="614"/>
                  </a:cubicBezTo>
                  <a:cubicBezTo>
                    <a:pt x="382" y="640"/>
                    <a:pt x="358" y="640"/>
                    <a:pt x="343" y="614"/>
                  </a:cubicBezTo>
                  <a:lnTo>
                    <a:pt x="15" y="47"/>
                  </a:lnTo>
                  <a:close/>
                </a:path>
              </a:pathLst>
            </a:custGeom>
            <a:gradFill flip="none" rotWithShape="1">
              <a:gsLst>
                <a:gs pos="0">
                  <a:srgbClr val="F0F0F0"/>
                </a:gs>
                <a:gs pos="100000">
                  <a:srgbClr val="F1F1F1"/>
                </a:gs>
              </a:gsLst>
              <a:lin ang="2700000" scaled="1"/>
              <a:tileRect/>
            </a:gradFill>
            <a:ln w="38100" cap="flat" cmpd="sng" algn="ctr">
              <a:gradFill flip="none" rotWithShape="1">
                <a:gsLst>
                  <a:gs pos="100000">
                    <a:srgbClr val="FFFFFF"/>
                  </a:gs>
                  <a:gs pos="0">
                    <a:srgbClr val="CECED0"/>
                  </a:gs>
                </a:gsLst>
                <a:lin ang="13500000" scaled="1"/>
                <a:tileRect/>
              </a:gradFill>
              <a:prstDash val="solid"/>
              <a:miter lim="800000"/>
            </a:ln>
            <a:effectLst>
              <a:outerShdw blurRad="190500" dist="88900" dir="2700000" algn="tl" rotWithShape="0">
                <a:prstClr val="black">
                  <a:alpha val="35000"/>
                </a:prstClr>
              </a:outerShdw>
            </a:effectLst>
          </p:spPr>
          <p:txBody>
            <a:bodyPr lIns="68568" tIns="34284" rIns="68568" bIns="34284" anchor="ctr"/>
            <a:lstStyle/>
            <a:p>
              <a:pPr algn="ctr" defTabSz="914400" fontAlgn="auto">
                <a:spcBef>
                  <a:spcPts val="0"/>
                </a:spcBef>
                <a:spcAft>
                  <a:spcPts val="0"/>
                </a:spcAft>
                <a:defRPr/>
              </a:pPr>
              <a:endParaRPr lang="zh-CN" altLang="en-US" sz="1800" kern="0">
                <a:solidFill>
                  <a:sysClr val="window" lastClr="FFFFFF"/>
                </a:solidFill>
                <a:latin typeface="+mn-lt"/>
                <a:ea typeface="+mn-ea"/>
                <a:cs typeface="+mn-ea"/>
                <a:sym typeface="+mn-lt"/>
              </a:endParaRPr>
            </a:p>
          </p:txBody>
        </p:sp>
        <p:sp>
          <p:nvSpPr>
            <p:cNvPr id="218" name="Freeform 9"/>
            <p:cNvSpPr>
              <a:spLocks noChangeAspect="1"/>
            </p:cNvSpPr>
            <p:nvPr/>
          </p:nvSpPr>
          <p:spPr bwMode="auto">
            <a:xfrm>
              <a:off x="3795741" y="3425330"/>
              <a:ext cx="1352221" cy="1170595"/>
            </a:xfrm>
            <a:custGeom>
              <a:avLst/>
              <a:gdLst>
                <a:gd name="T0" fmla="*/ 15 w 740"/>
                <a:gd name="T1" fmla="*/ 47 h 640"/>
                <a:gd name="T2" fmla="*/ 42 w 740"/>
                <a:gd name="T3" fmla="*/ 0 h 640"/>
                <a:gd name="T4" fmla="*/ 698 w 740"/>
                <a:gd name="T5" fmla="*/ 0 h 640"/>
                <a:gd name="T6" fmla="*/ 725 w 740"/>
                <a:gd name="T7" fmla="*/ 47 h 640"/>
                <a:gd name="T8" fmla="*/ 397 w 740"/>
                <a:gd name="T9" fmla="*/ 614 h 640"/>
                <a:gd name="T10" fmla="*/ 343 w 740"/>
                <a:gd name="T11" fmla="*/ 614 h 640"/>
                <a:gd name="T12" fmla="*/ 15 w 740"/>
                <a:gd name="T13" fmla="*/ 47 h 640"/>
              </a:gdLst>
              <a:ahLst/>
              <a:cxnLst>
                <a:cxn ang="0">
                  <a:pos x="T0" y="T1"/>
                </a:cxn>
                <a:cxn ang="0">
                  <a:pos x="T2" y="T3"/>
                </a:cxn>
                <a:cxn ang="0">
                  <a:pos x="T4" y="T5"/>
                </a:cxn>
                <a:cxn ang="0">
                  <a:pos x="T6" y="T7"/>
                </a:cxn>
                <a:cxn ang="0">
                  <a:pos x="T8" y="T9"/>
                </a:cxn>
                <a:cxn ang="0">
                  <a:pos x="T10" y="T11"/>
                </a:cxn>
                <a:cxn ang="0">
                  <a:pos x="T12" y="T13"/>
                </a:cxn>
              </a:cxnLst>
              <a:rect l="0" t="0" r="r" b="b"/>
              <a:pathLst>
                <a:path w="740" h="640">
                  <a:moveTo>
                    <a:pt x="15" y="47"/>
                  </a:moveTo>
                  <a:cubicBezTo>
                    <a:pt x="0" y="21"/>
                    <a:pt x="12" y="0"/>
                    <a:pt x="42" y="0"/>
                  </a:cubicBezTo>
                  <a:cubicBezTo>
                    <a:pt x="698" y="0"/>
                    <a:pt x="698" y="0"/>
                    <a:pt x="698" y="0"/>
                  </a:cubicBezTo>
                  <a:cubicBezTo>
                    <a:pt x="728" y="0"/>
                    <a:pt x="740" y="21"/>
                    <a:pt x="725" y="47"/>
                  </a:cubicBezTo>
                  <a:cubicBezTo>
                    <a:pt x="397" y="614"/>
                    <a:pt x="397" y="614"/>
                    <a:pt x="397" y="614"/>
                  </a:cubicBezTo>
                  <a:cubicBezTo>
                    <a:pt x="382" y="640"/>
                    <a:pt x="358" y="640"/>
                    <a:pt x="343" y="614"/>
                  </a:cubicBezTo>
                  <a:lnTo>
                    <a:pt x="15" y="47"/>
                  </a:lnTo>
                  <a:close/>
                </a:path>
              </a:pathLst>
            </a:custGeom>
            <a:solidFill>
              <a:srgbClr val="00B0F0"/>
            </a:solidFill>
            <a:ln w="12700" cap="flat" cmpd="sng" algn="ctr">
              <a:noFill/>
              <a:prstDash val="solid"/>
              <a:miter lim="800000"/>
            </a:ln>
            <a:effectLst>
              <a:outerShdw blurRad="127000" dist="63500" dir="2700000" algn="tl" rotWithShape="0">
                <a:prstClr val="black">
                  <a:alpha val="40000"/>
                </a:prstClr>
              </a:outerShdw>
            </a:effectLst>
          </p:spPr>
          <p:txBody>
            <a:bodyPr lIns="0" tIns="0" rIns="0" bIns="0" anchor="ctr"/>
            <a:lstStyle/>
            <a:p>
              <a:pPr algn="ctr" defTabSz="914400" fontAlgn="auto">
                <a:spcBef>
                  <a:spcPts val="0"/>
                </a:spcBef>
                <a:spcAft>
                  <a:spcPts val="0"/>
                </a:spcAft>
                <a:defRPr/>
              </a:pPr>
              <a:endParaRPr lang="zh-CN" altLang="en-US" sz="2400" kern="0">
                <a:solidFill>
                  <a:sysClr val="window" lastClr="FFFFFF"/>
                </a:solidFill>
                <a:latin typeface="+mn-lt"/>
                <a:ea typeface="+mn-ea"/>
                <a:cs typeface="+mn-ea"/>
                <a:sym typeface="+mn-lt"/>
              </a:endParaRPr>
            </a:p>
          </p:txBody>
        </p:sp>
        <p:grpSp>
          <p:nvGrpSpPr>
            <p:cNvPr id="252" name="组合 51"/>
            <p:cNvGrpSpPr/>
            <p:nvPr/>
          </p:nvGrpSpPr>
          <p:grpSpPr bwMode="auto">
            <a:xfrm>
              <a:off x="4257113" y="3637973"/>
              <a:ext cx="390146" cy="354050"/>
              <a:chOff x="6942138" y="1422400"/>
              <a:chExt cx="357188" cy="323851"/>
            </a:xfrm>
          </p:grpSpPr>
          <p:sp>
            <p:nvSpPr>
              <p:cNvPr id="253" name="Freeform 31"/>
              <p:cNvSpPr/>
              <p:nvPr/>
            </p:nvSpPr>
            <p:spPr bwMode="auto">
              <a:xfrm>
                <a:off x="6942138" y="1706563"/>
                <a:ext cx="357188" cy="39688"/>
              </a:xfrm>
              <a:custGeom>
                <a:avLst/>
                <a:gdLst>
                  <a:gd name="T0" fmla="*/ 357188 w 136"/>
                  <a:gd name="T1" fmla="*/ 18521 h 15"/>
                  <a:gd name="T2" fmla="*/ 336177 w 136"/>
                  <a:gd name="T3" fmla="*/ 39688 h 15"/>
                  <a:gd name="T4" fmla="*/ 21011 w 136"/>
                  <a:gd name="T5" fmla="*/ 39688 h 15"/>
                  <a:gd name="T6" fmla="*/ 0 w 136"/>
                  <a:gd name="T7" fmla="*/ 18521 h 15"/>
                  <a:gd name="T8" fmla="*/ 21011 w 136"/>
                  <a:gd name="T9" fmla="*/ 0 h 15"/>
                  <a:gd name="T10" fmla="*/ 336177 w 136"/>
                  <a:gd name="T11" fmla="*/ 0 h 15"/>
                  <a:gd name="T12" fmla="*/ 357188 w 136"/>
                  <a:gd name="T13" fmla="*/ 18521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6" h="15">
                    <a:moveTo>
                      <a:pt x="136" y="7"/>
                    </a:moveTo>
                    <a:cubicBezTo>
                      <a:pt x="136" y="12"/>
                      <a:pt x="133" y="15"/>
                      <a:pt x="128" y="15"/>
                    </a:cubicBezTo>
                    <a:cubicBezTo>
                      <a:pt x="8" y="15"/>
                      <a:pt x="8" y="15"/>
                      <a:pt x="8" y="15"/>
                    </a:cubicBezTo>
                    <a:cubicBezTo>
                      <a:pt x="3" y="15"/>
                      <a:pt x="0" y="12"/>
                      <a:pt x="0" y="7"/>
                    </a:cubicBezTo>
                    <a:cubicBezTo>
                      <a:pt x="0" y="3"/>
                      <a:pt x="3" y="0"/>
                      <a:pt x="8" y="0"/>
                    </a:cubicBezTo>
                    <a:cubicBezTo>
                      <a:pt x="128" y="0"/>
                      <a:pt x="128" y="0"/>
                      <a:pt x="128" y="0"/>
                    </a:cubicBezTo>
                    <a:cubicBezTo>
                      <a:pt x="133" y="0"/>
                      <a:pt x="136" y="3"/>
                      <a:pt x="136" y="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914400" fontAlgn="auto">
                  <a:spcBef>
                    <a:spcPts val="0"/>
                  </a:spcBef>
                  <a:spcAft>
                    <a:spcPts val="0"/>
                  </a:spcAft>
                  <a:defRPr/>
                </a:pPr>
                <a:endParaRPr lang="zh-CN" altLang="en-US" sz="1800" kern="0">
                  <a:solidFill>
                    <a:sysClr val="windowText" lastClr="000000"/>
                  </a:solidFill>
                  <a:latin typeface="+mn-lt"/>
                  <a:ea typeface="+mn-ea"/>
                  <a:cs typeface="+mn-ea"/>
                  <a:sym typeface="+mn-lt"/>
                </a:endParaRPr>
              </a:p>
            </p:txBody>
          </p:sp>
          <p:sp>
            <p:nvSpPr>
              <p:cNvPr id="254" name="Freeform 32"/>
              <p:cNvSpPr/>
              <p:nvPr/>
            </p:nvSpPr>
            <p:spPr bwMode="auto">
              <a:xfrm>
                <a:off x="6986588" y="1562100"/>
                <a:ext cx="42863" cy="123825"/>
              </a:xfrm>
              <a:custGeom>
                <a:avLst/>
                <a:gdLst>
                  <a:gd name="T0" fmla="*/ 21432 w 16"/>
                  <a:gd name="T1" fmla="*/ 123825 h 47"/>
                  <a:gd name="T2" fmla="*/ 0 w 16"/>
                  <a:gd name="T3" fmla="*/ 102748 h 47"/>
                  <a:gd name="T4" fmla="*/ 0 w 16"/>
                  <a:gd name="T5" fmla="*/ 21077 h 47"/>
                  <a:gd name="T6" fmla="*/ 21432 w 16"/>
                  <a:gd name="T7" fmla="*/ 0 h 47"/>
                  <a:gd name="T8" fmla="*/ 42863 w 16"/>
                  <a:gd name="T9" fmla="*/ 21077 h 47"/>
                  <a:gd name="T10" fmla="*/ 42863 w 16"/>
                  <a:gd name="T11" fmla="*/ 102748 h 47"/>
                  <a:gd name="T12" fmla="*/ 21432 w 16"/>
                  <a:gd name="T13" fmla="*/ 123825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47">
                    <a:moveTo>
                      <a:pt x="8" y="47"/>
                    </a:moveTo>
                    <a:cubicBezTo>
                      <a:pt x="4" y="47"/>
                      <a:pt x="0" y="44"/>
                      <a:pt x="0" y="39"/>
                    </a:cubicBezTo>
                    <a:cubicBezTo>
                      <a:pt x="0" y="8"/>
                      <a:pt x="0" y="8"/>
                      <a:pt x="0" y="8"/>
                    </a:cubicBezTo>
                    <a:cubicBezTo>
                      <a:pt x="0" y="4"/>
                      <a:pt x="4" y="0"/>
                      <a:pt x="8" y="0"/>
                    </a:cubicBezTo>
                    <a:cubicBezTo>
                      <a:pt x="12" y="0"/>
                      <a:pt x="16" y="4"/>
                      <a:pt x="16" y="8"/>
                    </a:cubicBezTo>
                    <a:cubicBezTo>
                      <a:pt x="16" y="39"/>
                      <a:pt x="16" y="39"/>
                      <a:pt x="16" y="39"/>
                    </a:cubicBezTo>
                    <a:cubicBezTo>
                      <a:pt x="16" y="44"/>
                      <a:pt x="12" y="47"/>
                      <a:pt x="8"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914400" fontAlgn="auto">
                  <a:spcBef>
                    <a:spcPts val="0"/>
                  </a:spcBef>
                  <a:spcAft>
                    <a:spcPts val="0"/>
                  </a:spcAft>
                  <a:defRPr/>
                </a:pPr>
                <a:endParaRPr lang="zh-CN" altLang="en-US" sz="1800" kern="0">
                  <a:solidFill>
                    <a:sysClr val="windowText" lastClr="000000"/>
                  </a:solidFill>
                  <a:latin typeface="+mn-lt"/>
                  <a:ea typeface="+mn-ea"/>
                  <a:cs typeface="+mn-ea"/>
                  <a:sym typeface="+mn-lt"/>
                </a:endParaRPr>
              </a:p>
            </p:txBody>
          </p:sp>
          <p:sp>
            <p:nvSpPr>
              <p:cNvPr id="255" name="Freeform 33"/>
              <p:cNvSpPr/>
              <p:nvPr/>
            </p:nvSpPr>
            <p:spPr bwMode="auto">
              <a:xfrm>
                <a:off x="7062788" y="1562100"/>
                <a:ext cx="39688" cy="123825"/>
              </a:xfrm>
              <a:custGeom>
                <a:avLst/>
                <a:gdLst>
                  <a:gd name="T0" fmla="*/ 21167 w 15"/>
                  <a:gd name="T1" fmla="*/ 123825 h 47"/>
                  <a:gd name="T2" fmla="*/ 0 w 15"/>
                  <a:gd name="T3" fmla="*/ 102748 h 47"/>
                  <a:gd name="T4" fmla="*/ 0 w 15"/>
                  <a:gd name="T5" fmla="*/ 21077 h 47"/>
                  <a:gd name="T6" fmla="*/ 21167 w 15"/>
                  <a:gd name="T7" fmla="*/ 0 h 47"/>
                  <a:gd name="T8" fmla="*/ 39688 w 15"/>
                  <a:gd name="T9" fmla="*/ 21077 h 47"/>
                  <a:gd name="T10" fmla="*/ 39688 w 15"/>
                  <a:gd name="T11" fmla="*/ 102748 h 47"/>
                  <a:gd name="T12" fmla="*/ 21167 w 15"/>
                  <a:gd name="T13" fmla="*/ 123825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47">
                    <a:moveTo>
                      <a:pt x="8" y="47"/>
                    </a:moveTo>
                    <a:cubicBezTo>
                      <a:pt x="3" y="47"/>
                      <a:pt x="0" y="44"/>
                      <a:pt x="0" y="39"/>
                    </a:cubicBezTo>
                    <a:cubicBezTo>
                      <a:pt x="0" y="8"/>
                      <a:pt x="0" y="8"/>
                      <a:pt x="0" y="8"/>
                    </a:cubicBezTo>
                    <a:cubicBezTo>
                      <a:pt x="0" y="4"/>
                      <a:pt x="3" y="0"/>
                      <a:pt x="8" y="0"/>
                    </a:cubicBezTo>
                    <a:cubicBezTo>
                      <a:pt x="12" y="0"/>
                      <a:pt x="15" y="4"/>
                      <a:pt x="15" y="8"/>
                    </a:cubicBezTo>
                    <a:cubicBezTo>
                      <a:pt x="15" y="39"/>
                      <a:pt x="15" y="39"/>
                      <a:pt x="15" y="39"/>
                    </a:cubicBezTo>
                    <a:cubicBezTo>
                      <a:pt x="15" y="44"/>
                      <a:pt x="12" y="47"/>
                      <a:pt x="8"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914400" fontAlgn="auto">
                  <a:spcBef>
                    <a:spcPts val="0"/>
                  </a:spcBef>
                  <a:spcAft>
                    <a:spcPts val="0"/>
                  </a:spcAft>
                  <a:defRPr/>
                </a:pPr>
                <a:endParaRPr lang="zh-CN" altLang="en-US" sz="1800" kern="0">
                  <a:solidFill>
                    <a:sysClr val="windowText" lastClr="000000"/>
                  </a:solidFill>
                  <a:latin typeface="+mn-lt"/>
                  <a:ea typeface="+mn-ea"/>
                  <a:cs typeface="+mn-ea"/>
                  <a:sym typeface="+mn-lt"/>
                </a:endParaRPr>
              </a:p>
            </p:txBody>
          </p:sp>
          <p:sp>
            <p:nvSpPr>
              <p:cNvPr id="256" name="Freeform 34"/>
              <p:cNvSpPr/>
              <p:nvPr/>
            </p:nvSpPr>
            <p:spPr bwMode="auto">
              <a:xfrm>
                <a:off x="7138988" y="1562100"/>
                <a:ext cx="39688" cy="123825"/>
              </a:xfrm>
              <a:custGeom>
                <a:avLst/>
                <a:gdLst>
                  <a:gd name="T0" fmla="*/ 18521 w 15"/>
                  <a:gd name="T1" fmla="*/ 123825 h 47"/>
                  <a:gd name="T2" fmla="*/ 0 w 15"/>
                  <a:gd name="T3" fmla="*/ 102748 h 47"/>
                  <a:gd name="T4" fmla="*/ 0 w 15"/>
                  <a:gd name="T5" fmla="*/ 21077 h 47"/>
                  <a:gd name="T6" fmla="*/ 18521 w 15"/>
                  <a:gd name="T7" fmla="*/ 0 h 47"/>
                  <a:gd name="T8" fmla="*/ 39688 w 15"/>
                  <a:gd name="T9" fmla="*/ 21077 h 47"/>
                  <a:gd name="T10" fmla="*/ 39688 w 15"/>
                  <a:gd name="T11" fmla="*/ 102748 h 47"/>
                  <a:gd name="T12" fmla="*/ 18521 w 15"/>
                  <a:gd name="T13" fmla="*/ 123825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47">
                    <a:moveTo>
                      <a:pt x="7" y="47"/>
                    </a:moveTo>
                    <a:cubicBezTo>
                      <a:pt x="3" y="47"/>
                      <a:pt x="0" y="44"/>
                      <a:pt x="0" y="39"/>
                    </a:cubicBezTo>
                    <a:cubicBezTo>
                      <a:pt x="0" y="8"/>
                      <a:pt x="0" y="8"/>
                      <a:pt x="0" y="8"/>
                    </a:cubicBezTo>
                    <a:cubicBezTo>
                      <a:pt x="0" y="4"/>
                      <a:pt x="3" y="0"/>
                      <a:pt x="7" y="0"/>
                    </a:cubicBezTo>
                    <a:cubicBezTo>
                      <a:pt x="12" y="0"/>
                      <a:pt x="15" y="4"/>
                      <a:pt x="15" y="8"/>
                    </a:cubicBezTo>
                    <a:cubicBezTo>
                      <a:pt x="15" y="39"/>
                      <a:pt x="15" y="39"/>
                      <a:pt x="15" y="39"/>
                    </a:cubicBezTo>
                    <a:cubicBezTo>
                      <a:pt x="15" y="44"/>
                      <a:pt x="12" y="47"/>
                      <a:pt x="7"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914400" fontAlgn="auto">
                  <a:spcBef>
                    <a:spcPts val="0"/>
                  </a:spcBef>
                  <a:spcAft>
                    <a:spcPts val="0"/>
                  </a:spcAft>
                  <a:defRPr/>
                </a:pPr>
                <a:endParaRPr lang="zh-CN" altLang="en-US" sz="1800" kern="0">
                  <a:solidFill>
                    <a:sysClr val="windowText" lastClr="000000"/>
                  </a:solidFill>
                  <a:latin typeface="+mn-lt"/>
                  <a:ea typeface="+mn-ea"/>
                  <a:cs typeface="+mn-ea"/>
                  <a:sym typeface="+mn-lt"/>
                </a:endParaRPr>
              </a:p>
            </p:txBody>
          </p:sp>
          <p:sp>
            <p:nvSpPr>
              <p:cNvPr id="257" name="Freeform 35"/>
              <p:cNvSpPr/>
              <p:nvPr/>
            </p:nvSpPr>
            <p:spPr bwMode="auto">
              <a:xfrm>
                <a:off x="7212013" y="1562100"/>
                <a:ext cx="42863" cy="123825"/>
              </a:xfrm>
              <a:custGeom>
                <a:avLst/>
                <a:gdLst>
                  <a:gd name="T0" fmla="*/ 21432 w 16"/>
                  <a:gd name="T1" fmla="*/ 123825 h 47"/>
                  <a:gd name="T2" fmla="*/ 0 w 16"/>
                  <a:gd name="T3" fmla="*/ 102748 h 47"/>
                  <a:gd name="T4" fmla="*/ 0 w 16"/>
                  <a:gd name="T5" fmla="*/ 21077 h 47"/>
                  <a:gd name="T6" fmla="*/ 21432 w 16"/>
                  <a:gd name="T7" fmla="*/ 0 h 47"/>
                  <a:gd name="T8" fmla="*/ 42863 w 16"/>
                  <a:gd name="T9" fmla="*/ 21077 h 47"/>
                  <a:gd name="T10" fmla="*/ 42863 w 16"/>
                  <a:gd name="T11" fmla="*/ 102748 h 47"/>
                  <a:gd name="T12" fmla="*/ 21432 w 16"/>
                  <a:gd name="T13" fmla="*/ 123825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47">
                    <a:moveTo>
                      <a:pt x="8" y="47"/>
                    </a:moveTo>
                    <a:cubicBezTo>
                      <a:pt x="4" y="47"/>
                      <a:pt x="0" y="44"/>
                      <a:pt x="0" y="39"/>
                    </a:cubicBezTo>
                    <a:cubicBezTo>
                      <a:pt x="0" y="8"/>
                      <a:pt x="0" y="8"/>
                      <a:pt x="0" y="8"/>
                    </a:cubicBezTo>
                    <a:cubicBezTo>
                      <a:pt x="0" y="4"/>
                      <a:pt x="4" y="0"/>
                      <a:pt x="8" y="0"/>
                    </a:cubicBezTo>
                    <a:cubicBezTo>
                      <a:pt x="12" y="0"/>
                      <a:pt x="16" y="4"/>
                      <a:pt x="16" y="8"/>
                    </a:cubicBezTo>
                    <a:cubicBezTo>
                      <a:pt x="16" y="39"/>
                      <a:pt x="16" y="39"/>
                      <a:pt x="16" y="39"/>
                    </a:cubicBezTo>
                    <a:cubicBezTo>
                      <a:pt x="16" y="44"/>
                      <a:pt x="12" y="47"/>
                      <a:pt x="8"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914400" fontAlgn="auto">
                  <a:spcBef>
                    <a:spcPts val="0"/>
                  </a:spcBef>
                  <a:spcAft>
                    <a:spcPts val="0"/>
                  </a:spcAft>
                  <a:defRPr/>
                </a:pPr>
                <a:endParaRPr lang="zh-CN" altLang="en-US" sz="1800" kern="0">
                  <a:solidFill>
                    <a:sysClr val="windowText" lastClr="000000"/>
                  </a:solidFill>
                  <a:latin typeface="+mn-lt"/>
                  <a:ea typeface="+mn-ea"/>
                  <a:cs typeface="+mn-ea"/>
                  <a:sym typeface="+mn-lt"/>
                </a:endParaRPr>
              </a:p>
            </p:txBody>
          </p:sp>
          <p:sp>
            <p:nvSpPr>
              <p:cNvPr id="258" name="Freeform 36"/>
              <p:cNvSpPr/>
              <p:nvPr/>
            </p:nvSpPr>
            <p:spPr bwMode="auto">
              <a:xfrm>
                <a:off x="7010400" y="1422400"/>
                <a:ext cx="220663" cy="66675"/>
              </a:xfrm>
              <a:custGeom>
                <a:avLst/>
                <a:gdLst>
                  <a:gd name="T0" fmla="*/ 220663 w 84"/>
                  <a:gd name="T1" fmla="*/ 66675 h 25"/>
                  <a:gd name="T2" fmla="*/ 136601 w 84"/>
                  <a:gd name="T3" fmla="*/ 10668 h 25"/>
                  <a:gd name="T4" fmla="*/ 84062 w 84"/>
                  <a:gd name="T5" fmla="*/ 10668 h 25"/>
                  <a:gd name="T6" fmla="*/ 47285 w 84"/>
                  <a:gd name="T7" fmla="*/ 34671 h 25"/>
                  <a:gd name="T8" fmla="*/ 0 w 84"/>
                  <a:gd name="T9" fmla="*/ 66675 h 25"/>
                  <a:gd name="T10" fmla="*/ 220663 w 84"/>
                  <a:gd name="T11" fmla="*/ 66675 h 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4" h="25">
                    <a:moveTo>
                      <a:pt x="84" y="25"/>
                    </a:moveTo>
                    <a:cubicBezTo>
                      <a:pt x="52" y="4"/>
                      <a:pt x="52" y="4"/>
                      <a:pt x="52" y="4"/>
                    </a:cubicBezTo>
                    <a:cubicBezTo>
                      <a:pt x="46" y="0"/>
                      <a:pt x="38" y="0"/>
                      <a:pt x="32" y="4"/>
                    </a:cubicBezTo>
                    <a:cubicBezTo>
                      <a:pt x="18" y="13"/>
                      <a:pt x="18" y="13"/>
                      <a:pt x="18" y="13"/>
                    </a:cubicBezTo>
                    <a:cubicBezTo>
                      <a:pt x="0" y="25"/>
                      <a:pt x="0" y="25"/>
                      <a:pt x="0" y="25"/>
                    </a:cubicBezTo>
                    <a:lnTo>
                      <a:pt x="84" y="2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914400" fontAlgn="auto">
                  <a:spcBef>
                    <a:spcPts val="0"/>
                  </a:spcBef>
                  <a:spcAft>
                    <a:spcPts val="0"/>
                  </a:spcAft>
                  <a:defRPr/>
                </a:pPr>
                <a:endParaRPr lang="zh-CN" altLang="en-US" sz="1800" kern="0">
                  <a:solidFill>
                    <a:sysClr val="windowText" lastClr="000000"/>
                  </a:solidFill>
                  <a:latin typeface="+mn-lt"/>
                  <a:ea typeface="+mn-ea"/>
                  <a:cs typeface="+mn-ea"/>
                  <a:sym typeface="+mn-lt"/>
                </a:endParaRPr>
              </a:p>
            </p:txBody>
          </p:sp>
          <p:sp>
            <p:nvSpPr>
              <p:cNvPr id="259" name="Freeform 37"/>
              <p:cNvSpPr/>
              <p:nvPr/>
            </p:nvSpPr>
            <p:spPr bwMode="auto">
              <a:xfrm>
                <a:off x="6962775" y="1509713"/>
                <a:ext cx="315913" cy="41275"/>
              </a:xfrm>
              <a:custGeom>
                <a:avLst/>
                <a:gdLst>
                  <a:gd name="T0" fmla="*/ 315913 w 120"/>
                  <a:gd name="T1" fmla="*/ 20638 h 16"/>
                  <a:gd name="T2" fmla="*/ 294852 w 120"/>
                  <a:gd name="T3" fmla="*/ 41275 h 16"/>
                  <a:gd name="T4" fmla="*/ 21061 w 120"/>
                  <a:gd name="T5" fmla="*/ 41275 h 16"/>
                  <a:gd name="T6" fmla="*/ 0 w 120"/>
                  <a:gd name="T7" fmla="*/ 20638 h 16"/>
                  <a:gd name="T8" fmla="*/ 21061 w 120"/>
                  <a:gd name="T9" fmla="*/ 0 h 16"/>
                  <a:gd name="T10" fmla="*/ 294852 w 120"/>
                  <a:gd name="T11" fmla="*/ 0 h 16"/>
                  <a:gd name="T12" fmla="*/ 315913 w 120"/>
                  <a:gd name="T13" fmla="*/ 20638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0" h="16">
                    <a:moveTo>
                      <a:pt x="120" y="8"/>
                    </a:moveTo>
                    <a:cubicBezTo>
                      <a:pt x="120" y="12"/>
                      <a:pt x="116" y="16"/>
                      <a:pt x="112" y="16"/>
                    </a:cubicBezTo>
                    <a:cubicBezTo>
                      <a:pt x="8" y="16"/>
                      <a:pt x="8" y="16"/>
                      <a:pt x="8" y="16"/>
                    </a:cubicBezTo>
                    <a:cubicBezTo>
                      <a:pt x="4" y="16"/>
                      <a:pt x="0" y="12"/>
                      <a:pt x="0" y="8"/>
                    </a:cubicBezTo>
                    <a:cubicBezTo>
                      <a:pt x="0" y="3"/>
                      <a:pt x="4" y="0"/>
                      <a:pt x="8" y="0"/>
                    </a:cubicBezTo>
                    <a:cubicBezTo>
                      <a:pt x="112" y="0"/>
                      <a:pt x="112" y="0"/>
                      <a:pt x="112" y="0"/>
                    </a:cubicBezTo>
                    <a:cubicBezTo>
                      <a:pt x="116" y="0"/>
                      <a:pt x="120" y="3"/>
                      <a:pt x="120" y="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914400" fontAlgn="auto">
                  <a:spcBef>
                    <a:spcPts val="0"/>
                  </a:spcBef>
                  <a:spcAft>
                    <a:spcPts val="0"/>
                  </a:spcAft>
                  <a:defRPr/>
                </a:pPr>
                <a:endParaRPr lang="zh-CN" altLang="en-US" sz="1800" kern="0">
                  <a:solidFill>
                    <a:sysClr val="windowText" lastClr="000000"/>
                  </a:solidFill>
                  <a:latin typeface="+mn-lt"/>
                  <a:ea typeface="+mn-ea"/>
                  <a:cs typeface="+mn-ea"/>
                  <a:sym typeface="+mn-lt"/>
                </a:endParaRPr>
              </a:p>
            </p:txBody>
          </p:sp>
        </p:grpSp>
      </p:grpSp>
      <p:grpSp>
        <p:nvGrpSpPr>
          <p:cNvPr id="260" name="组合 259"/>
          <p:cNvGrpSpPr/>
          <p:nvPr/>
        </p:nvGrpSpPr>
        <p:grpSpPr>
          <a:xfrm>
            <a:off x="1375265" y="1391787"/>
            <a:ext cx="447505" cy="451727"/>
            <a:chOff x="9488488" y="4192588"/>
            <a:chExt cx="341313" cy="344487"/>
          </a:xfrm>
          <a:solidFill>
            <a:srgbClr val="0070C0"/>
          </a:solidFill>
        </p:grpSpPr>
        <p:sp>
          <p:nvSpPr>
            <p:cNvPr id="261" name="Freeform 48"/>
            <p:cNvSpPr>
              <a:spLocks noEditPoints="1"/>
            </p:cNvSpPr>
            <p:nvPr/>
          </p:nvSpPr>
          <p:spPr bwMode="auto">
            <a:xfrm>
              <a:off x="9567863" y="4206875"/>
              <a:ext cx="182563" cy="330200"/>
            </a:xfrm>
            <a:custGeom>
              <a:avLst/>
              <a:gdLst>
                <a:gd name="T0" fmla="*/ 35 w 70"/>
                <a:gd name="T1" fmla="*/ 126 h 126"/>
                <a:gd name="T2" fmla="*/ 0 w 70"/>
                <a:gd name="T3" fmla="*/ 63 h 126"/>
                <a:gd name="T4" fmla="*/ 35 w 70"/>
                <a:gd name="T5" fmla="*/ 0 h 126"/>
                <a:gd name="T6" fmla="*/ 70 w 70"/>
                <a:gd name="T7" fmla="*/ 63 h 126"/>
                <a:gd name="T8" fmla="*/ 35 w 70"/>
                <a:gd name="T9" fmla="*/ 126 h 126"/>
                <a:gd name="T10" fmla="*/ 35 w 70"/>
                <a:gd name="T11" fmla="*/ 6 h 126"/>
                <a:gd name="T12" fmla="*/ 6 w 70"/>
                <a:gd name="T13" fmla="*/ 63 h 126"/>
                <a:gd name="T14" fmla="*/ 35 w 70"/>
                <a:gd name="T15" fmla="*/ 120 h 126"/>
                <a:gd name="T16" fmla="*/ 64 w 70"/>
                <a:gd name="T17" fmla="*/ 63 h 126"/>
                <a:gd name="T18" fmla="*/ 35 w 70"/>
                <a:gd name="T19" fmla="*/ 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126">
                  <a:moveTo>
                    <a:pt x="35" y="126"/>
                  </a:moveTo>
                  <a:cubicBezTo>
                    <a:pt x="15" y="126"/>
                    <a:pt x="0" y="98"/>
                    <a:pt x="0" y="63"/>
                  </a:cubicBezTo>
                  <a:cubicBezTo>
                    <a:pt x="0" y="27"/>
                    <a:pt x="15" y="0"/>
                    <a:pt x="35" y="0"/>
                  </a:cubicBezTo>
                  <a:cubicBezTo>
                    <a:pt x="55" y="0"/>
                    <a:pt x="70" y="27"/>
                    <a:pt x="70" y="63"/>
                  </a:cubicBezTo>
                  <a:cubicBezTo>
                    <a:pt x="70" y="98"/>
                    <a:pt x="55" y="126"/>
                    <a:pt x="35" y="126"/>
                  </a:cubicBezTo>
                  <a:close/>
                  <a:moveTo>
                    <a:pt x="35" y="6"/>
                  </a:moveTo>
                  <a:cubicBezTo>
                    <a:pt x="19" y="6"/>
                    <a:pt x="6" y="32"/>
                    <a:pt x="6" y="63"/>
                  </a:cubicBezTo>
                  <a:cubicBezTo>
                    <a:pt x="6" y="93"/>
                    <a:pt x="19" y="120"/>
                    <a:pt x="35" y="120"/>
                  </a:cubicBezTo>
                  <a:cubicBezTo>
                    <a:pt x="51" y="120"/>
                    <a:pt x="64" y="93"/>
                    <a:pt x="64" y="63"/>
                  </a:cubicBezTo>
                  <a:cubicBezTo>
                    <a:pt x="64" y="32"/>
                    <a:pt x="51" y="6"/>
                    <a:pt x="35"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14400" fontAlgn="auto">
                <a:spcBef>
                  <a:spcPts val="0"/>
                </a:spcBef>
                <a:spcAft>
                  <a:spcPts val="0"/>
                </a:spcAft>
                <a:defRPr/>
              </a:pPr>
              <a:endParaRPr lang="zh-CN" altLang="en-US" sz="1800" kern="0">
                <a:solidFill>
                  <a:sysClr val="windowText" lastClr="000000"/>
                </a:solidFill>
                <a:latin typeface="+mn-lt"/>
                <a:ea typeface="+mn-ea"/>
                <a:cs typeface="+mn-ea"/>
                <a:sym typeface="+mn-lt"/>
              </a:endParaRPr>
            </a:p>
          </p:txBody>
        </p:sp>
        <p:sp>
          <p:nvSpPr>
            <p:cNvPr id="262" name="Freeform 49"/>
            <p:cNvSpPr>
              <a:spLocks noEditPoints="1"/>
            </p:cNvSpPr>
            <p:nvPr/>
          </p:nvSpPr>
          <p:spPr bwMode="auto">
            <a:xfrm>
              <a:off x="9488488" y="4260850"/>
              <a:ext cx="341313" cy="219075"/>
            </a:xfrm>
            <a:custGeom>
              <a:avLst/>
              <a:gdLst>
                <a:gd name="T0" fmla="*/ 40 w 130"/>
                <a:gd name="T1" fmla="*/ 83 h 83"/>
                <a:gd name="T2" fmla="*/ 8 w 130"/>
                <a:gd name="T3" fmla="*/ 68 h 83"/>
                <a:gd name="T4" fmla="*/ 50 w 130"/>
                <a:gd name="T5" fmla="*/ 9 h 83"/>
                <a:gd name="T6" fmla="*/ 90 w 130"/>
                <a:gd name="T7" fmla="*/ 0 h 83"/>
                <a:gd name="T8" fmla="*/ 122 w 130"/>
                <a:gd name="T9" fmla="*/ 15 h 83"/>
                <a:gd name="T10" fmla="*/ 80 w 130"/>
                <a:gd name="T11" fmla="*/ 74 h 83"/>
                <a:gd name="T12" fmla="*/ 40 w 130"/>
                <a:gd name="T13" fmla="*/ 83 h 83"/>
                <a:gd name="T14" fmla="*/ 90 w 130"/>
                <a:gd name="T15" fmla="*/ 6 h 83"/>
                <a:gd name="T16" fmla="*/ 53 w 130"/>
                <a:gd name="T17" fmla="*/ 15 h 83"/>
                <a:gd name="T18" fmla="*/ 13 w 130"/>
                <a:gd name="T19" fmla="*/ 66 h 83"/>
                <a:gd name="T20" fmla="*/ 40 w 130"/>
                <a:gd name="T21" fmla="*/ 77 h 83"/>
                <a:gd name="T22" fmla="*/ 77 w 130"/>
                <a:gd name="T23" fmla="*/ 68 h 83"/>
                <a:gd name="T24" fmla="*/ 117 w 130"/>
                <a:gd name="T25" fmla="*/ 17 h 83"/>
                <a:gd name="T26" fmla="*/ 90 w 130"/>
                <a:gd name="T27" fmla="*/ 6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0" h="83">
                  <a:moveTo>
                    <a:pt x="40" y="83"/>
                  </a:moveTo>
                  <a:cubicBezTo>
                    <a:pt x="24" y="83"/>
                    <a:pt x="12" y="78"/>
                    <a:pt x="8" y="68"/>
                  </a:cubicBezTo>
                  <a:cubicBezTo>
                    <a:pt x="0" y="50"/>
                    <a:pt x="18" y="24"/>
                    <a:pt x="50" y="9"/>
                  </a:cubicBezTo>
                  <a:cubicBezTo>
                    <a:pt x="63" y="3"/>
                    <a:pt x="78" y="0"/>
                    <a:pt x="90" y="0"/>
                  </a:cubicBezTo>
                  <a:cubicBezTo>
                    <a:pt x="106" y="0"/>
                    <a:pt x="118" y="5"/>
                    <a:pt x="122" y="15"/>
                  </a:cubicBezTo>
                  <a:cubicBezTo>
                    <a:pt x="130" y="33"/>
                    <a:pt x="112" y="59"/>
                    <a:pt x="80" y="74"/>
                  </a:cubicBezTo>
                  <a:cubicBezTo>
                    <a:pt x="67" y="80"/>
                    <a:pt x="52" y="83"/>
                    <a:pt x="40" y="83"/>
                  </a:cubicBezTo>
                  <a:close/>
                  <a:moveTo>
                    <a:pt x="90" y="6"/>
                  </a:moveTo>
                  <a:cubicBezTo>
                    <a:pt x="79" y="6"/>
                    <a:pt x="65" y="9"/>
                    <a:pt x="53" y="15"/>
                  </a:cubicBezTo>
                  <a:cubicBezTo>
                    <a:pt x="25" y="28"/>
                    <a:pt x="7" y="51"/>
                    <a:pt x="13" y="66"/>
                  </a:cubicBezTo>
                  <a:cubicBezTo>
                    <a:pt x="17" y="73"/>
                    <a:pt x="26" y="77"/>
                    <a:pt x="40" y="77"/>
                  </a:cubicBezTo>
                  <a:cubicBezTo>
                    <a:pt x="51" y="77"/>
                    <a:pt x="65" y="74"/>
                    <a:pt x="77" y="68"/>
                  </a:cubicBezTo>
                  <a:cubicBezTo>
                    <a:pt x="105" y="55"/>
                    <a:pt x="123" y="32"/>
                    <a:pt x="117" y="17"/>
                  </a:cubicBezTo>
                  <a:cubicBezTo>
                    <a:pt x="113" y="10"/>
                    <a:pt x="104" y="6"/>
                    <a:pt x="9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14400" fontAlgn="auto">
                <a:spcBef>
                  <a:spcPts val="0"/>
                </a:spcBef>
                <a:spcAft>
                  <a:spcPts val="0"/>
                </a:spcAft>
                <a:defRPr/>
              </a:pPr>
              <a:endParaRPr lang="zh-CN" altLang="en-US" sz="1800" kern="0">
                <a:solidFill>
                  <a:sysClr val="windowText" lastClr="000000"/>
                </a:solidFill>
                <a:latin typeface="+mn-lt"/>
                <a:ea typeface="+mn-ea"/>
                <a:cs typeface="+mn-ea"/>
                <a:sym typeface="+mn-lt"/>
              </a:endParaRPr>
            </a:p>
          </p:txBody>
        </p:sp>
        <p:sp>
          <p:nvSpPr>
            <p:cNvPr id="263" name="Freeform 50"/>
            <p:cNvSpPr>
              <a:spLocks noEditPoints="1"/>
            </p:cNvSpPr>
            <p:nvPr/>
          </p:nvSpPr>
          <p:spPr bwMode="auto">
            <a:xfrm>
              <a:off x="9493250" y="4267200"/>
              <a:ext cx="331788" cy="206375"/>
            </a:xfrm>
            <a:custGeom>
              <a:avLst/>
              <a:gdLst>
                <a:gd name="T0" fmla="*/ 85 w 126"/>
                <a:gd name="T1" fmla="*/ 79 h 79"/>
                <a:gd name="T2" fmla="*/ 51 w 126"/>
                <a:gd name="T3" fmla="*/ 73 h 79"/>
                <a:gd name="T4" fmla="*/ 13 w 126"/>
                <a:gd name="T5" fmla="*/ 48 h 79"/>
                <a:gd name="T6" fmla="*/ 4 w 126"/>
                <a:gd name="T7" fmla="*/ 18 h 79"/>
                <a:gd name="T8" fmla="*/ 41 w 126"/>
                <a:gd name="T9" fmla="*/ 0 h 79"/>
                <a:gd name="T10" fmla="*/ 75 w 126"/>
                <a:gd name="T11" fmla="*/ 6 h 79"/>
                <a:gd name="T12" fmla="*/ 113 w 126"/>
                <a:gd name="T13" fmla="*/ 31 h 79"/>
                <a:gd name="T14" fmla="*/ 122 w 126"/>
                <a:gd name="T15" fmla="*/ 61 h 79"/>
                <a:gd name="T16" fmla="*/ 85 w 126"/>
                <a:gd name="T17" fmla="*/ 79 h 79"/>
                <a:gd name="T18" fmla="*/ 41 w 126"/>
                <a:gd name="T19" fmla="*/ 6 h 79"/>
                <a:gd name="T20" fmla="*/ 9 w 126"/>
                <a:gd name="T21" fmla="*/ 20 h 79"/>
                <a:gd name="T22" fmla="*/ 18 w 126"/>
                <a:gd name="T23" fmla="*/ 45 h 79"/>
                <a:gd name="T24" fmla="*/ 53 w 126"/>
                <a:gd name="T25" fmla="*/ 67 h 79"/>
                <a:gd name="T26" fmla="*/ 85 w 126"/>
                <a:gd name="T27" fmla="*/ 73 h 79"/>
                <a:gd name="T28" fmla="*/ 117 w 126"/>
                <a:gd name="T29" fmla="*/ 59 h 79"/>
                <a:gd name="T30" fmla="*/ 108 w 126"/>
                <a:gd name="T31" fmla="*/ 34 h 79"/>
                <a:gd name="T32" fmla="*/ 73 w 126"/>
                <a:gd name="T33" fmla="*/ 12 h 79"/>
                <a:gd name="T34" fmla="*/ 41 w 126"/>
                <a:gd name="T35" fmla="*/ 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6" h="79">
                  <a:moveTo>
                    <a:pt x="85" y="79"/>
                  </a:moveTo>
                  <a:cubicBezTo>
                    <a:pt x="74" y="79"/>
                    <a:pt x="63" y="77"/>
                    <a:pt x="51" y="73"/>
                  </a:cubicBezTo>
                  <a:cubicBezTo>
                    <a:pt x="35" y="67"/>
                    <a:pt x="22" y="58"/>
                    <a:pt x="13" y="48"/>
                  </a:cubicBezTo>
                  <a:cubicBezTo>
                    <a:pt x="4" y="38"/>
                    <a:pt x="0" y="27"/>
                    <a:pt x="4" y="18"/>
                  </a:cubicBezTo>
                  <a:cubicBezTo>
                    <a:pt x="8" y="7"/>
                    <a:pt x="22" y="0"/>
                    <a:pt x="41" y="0"/>
                  </a:cubicBezTo>
                  <a:cubicBezTo>
                    <a:pt x="52" y="0"/>
                    <a:pt x="63" y="2"/>
                    <a:pt x="75" y="6"/>
                  </a:cubicBezTo>
                  <a:cubicBezTo>
                    <a:pt x="91" y="12"/>
                    <a:pt x="104" y="21"/>
                    <a:pt x="113" y="31"/>
                  </a:cubicBezTo>
                  <a:cubicBezTo>
                    <a:pt x="122" y="41"/>
                    <a:pt x="126" y="52"/>
                    <a:pt x="122" y="61"/>
                  </a:cubicBezTo>
                  <a:cubicBezTo>
                    <a:pt x="118" y="72"/>
                    <a:pt x="104" y="79"/>
                    <a:pt x="85" y="79"/>
                  </a:cubicBezTo>
                  <a:close/>
                  <a:moveTo>
                    <a:pt x="41" y="6"/>
                  </a:moveTo>
                  <a:cubicBezTo>
                    <a:pt x="24" y="6"/>
                    <a:pt x="13" y="11"/>
                    <a:pt x="9" y="20"/>
                  </a:cubicBezTo>
                  <a:cubicBezTo>
                    <a:pt x="7" y="27"/>
                    <a:pt x="10" y="36"/>
                    <a:pt x="18" y="45"/>
                  </a:cubicBezTo>
                  <a:cubicBezTo>
                    <a:pt x="26" y="54"/>
                    <a:pt x="38" y="62"/>
                    <a:pt x="53" y="67"/>
                  </a:cubicBezTo>
                  <a:cubicBezTo>
                    <a:pt x="64" y="71"/>
                    <a:pt x="75" y="73"/>
                    <a:pt x="85" y="73"/>
                  </a:cubicBezTo>
                  <a:cubicBezTo>
                    <a:pt x="102" y="73"/>
                    <a:pt x="113" y="68"/>
                    <a:pt x="117" y="59"/>
                  </a:cubicBezTo>
                  <a:cubicBezTo>
                    <a:pt x="119" y="52"/>
                    <a:pt x="116" y="43"/>
                    <a:pt x="108" y="34"/>
                  </a:cubicBezTo>
                  <a:cubicBezTo>
                    <a:pt x="100" y="25"/>
                    <a:pt x="88" y="17"/>
                    <a:pt x="73" y="12"/>
                  </a:cubicBezTo>
                  <a:cubicBezTo>
                    <a:pt x="62" y="8"/>
                    <a:pt x="51" y="6"/>
                    <a:pt x="4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14400" fontAlgn="auto">
                <a:spcBef>
                  <a:spcPts val="0"/>
                </a:spcBef>
                <a:spcAft>
                  <a:spcPts val="0"/>
                </a:spcAft>
                <a:defRPr/>
              </a:pPr>
              <a:endParaRPr lang="zh-CN" altLang="en-US" sz="1800" kern="0">
                <a:solidFill>
                  <a:sysClr val="windowText" lastClr="000000"/>
                </a:solidFill>
                <a:latin typeface="+mn-lt"/>
                <a:ea typeface="+mn-ea"/>
                <a:cs typeface="+mn-ea"/>
                <a:sym typeface="+mn-lt"/>
              </a:endParaRPr>
            </a:p>
          </p:txBody>
        </p:sp>
        <p:sp>
          <p:nvSpPr>
            <p:cNvPr id="264" name="Oval 51"/>
            <p:cNvSpPr>
              <a:spLocks noChangeArrowheads="1"/>
            </p:cNvSpPr>
            <p:nvPr/>
          </p:nvSpPr>
          <p:spPr bwMode="auto">
            <a:xfrm>
              <a:off x="9617075" y="4329113"/>
              <a:ext cx="84138" cy="8413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defTabSz="914400" fontAlgn="auto">
                <a:spcBef>
                  <a:spcPts val="0"/>
                </a:spcBef>
                <a:spcAft>
                  <a:spcPts val="0"/>
                </a:spcAft>
                <a:defRPr/>
              </a:pPr>
              <a:endParaRPr lang="zh-CN" altLang="en-US" sz="1800" kern="0">
                <a:solidFill>
                  <a:sysClr val="windowText" lastClr="000000"/>
                </a:solidFill>
                <a:latin typeface="+mn-lt"/>
                <a:ea typeface="+mn-ea"/>
                <a:cs typeface="+mn-ea"/>
                <a:sym typeface="+mn-lt"/>
              </a:endParaRPr>
            </a:p>
          </p:txBody>
        </p:sp>
        <p:sp>
          <p:nvSpPr>
            <p:cNvPr id="265" name="Oval 52"/>
            <p:cNvSpPr>
              <a:spLocks noChangeArrowheads="1"/>
            </p:cNvSpPr>
            <p:nvPr/>
          </p:nvSpPr>
          <p:spPr bwMode="auto">
            <a:xfrm>
              <a:off x="9785350" y="4413250"/>
              <a:ext cx="41275" cy="428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defTabSz="914400" fontAlgn="auto">
                <a:spcBef>
                  <a:spcPts val="0"/>
                </a:spcBef>
                <a:spcAft>
                  <a:spcPts val="0"/>
                </a:spcAft>
                <a:defRPr/>
              </a:pPr>
              <a:endParaRPr lang="zh-CN" altLang="en-US" sz="1800" kern="0">
                <a:solidFill>
                  <a:sysClr val="windowText" lastClr="000000"/>
                </a:solidFill>
                <a:latin typeface="+mn-lt"/>
                <a:ea typeface="+mn-ea"/>
                <a:cs typeface="+mn-ea"/>
                <a:sym typeface="+mn-lt"/>
              </a:endParaRPr>
            </a:p>
          </p:txBody>
        </p:sp>
        <p:sp>
          <p:nvSpPr>
            <p:cNvPr id="266" name="Oval 53"/>
            <p:cNvSpPr>
              <a:spLocks noChangeArrowheads="1"/>
            </p:cNvSpPr>
            <p:nvPr/>
          </p:nvSpPr>
          <p:spPr bwMode="auto">
            <a:xfrm>
              <a:off x="9491663" y="4413250"/>
              <a:ext cx="41275" cy="428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defTabSz="914400" fontAlgn="auto">
                <a:spcBef>
                  <a:spcPts val="0"/>
                </a:spcBef>
                <a:spcAft>
                  <a:spcPts val="0"/>
                </a:spcAft>
                <a:defRPr/>
              </a:pPr>
              <a:endParaRPr lang="zh-CN" altLang="en-US" sz="1800" kern="0">
                <a:solidFill>
                  <a:sysClr val="windowText" lastClr="000000"/>
                </a:solidFill>
                <a:latin typeface="+mn-lt"/>
                <a:ea typeface="+mn-ea"/>
                <a:cs typeface="+mn-ea"/>
                <a:sym typeface="+mn-lt"/>
              </a:endParaRPr>
            </a:p>
          </p:txBody>
        </p:sp>
        <p:sp>
          <p:nvSpPr>
            <p:cNvPr id="267" name="Oval 54"/>
            <p:cNvSpPr>
              <a:spLocks noChangeArrowheads="1"/>
            </p:cNvSpPr>
            <p:nvPr/>
          </p:nvSpPr>
          <p:spPr bwMode="auto">
            <a:xfrm>
              <a:off x="9637713" y="4192588"/>
              <a:ext cx="42863" cy="428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defTabSz="914400" fontAlgn="auto">
                <a:spcBef>
                  <a:spcPts val="0"/>
                </a:spcBef>
                <a:spcAft>
                  <a:spcPts val="0"/>
                </a:spcAft>
                <a:defRPr/>
              </a:pPr>
              <a:endParaRPr lang="zh-CN" altLang="en-US" sz="1800" kern="0">
                <a:solidFill>
                  <a:sysClr val="windowText" lastClr="000000"/>
                </a:solidFill>
                <a:latin typeface="+mn-lt"/>
                <a:ea typeface="+mn-ea"/>
                <a:cs typeface="+mn-ea"/>
                <a:sym typeface="+mn-lt"/>
              </a:endParaRPr>
            </a:p>
          </p:txBody>
        </p:sp>
      </p:grpSp>
      <p:grpSp>
        <p:nvGrpSpPr>
          <p:cNvPr id="268" name="组合 267"/>
          <p:cNvGrpSpPr/>
          <p:nvPr/>
        </p:nvGrpSpPr>
        <p:grpSpPr>
          <a:xfrm>
            <a:off x="1378662" y="3012101"/>
            <a:ext cx="500982" cy="356065"/>
            <a:chOff x="6934200" y="4259263"/>
            <a:chExt cx="373063" cy="265113"/>
          </a:xfrm>
          <a:solidFill>
            <a:srgbClr val="0070C0"/>
          </a:solidFill>
        </p:grpSpPr>
        <p:sp>
          <p:nvSpPr>
            <p:cNvPr id="269" name="Oval 38"/>
            <p:cNvSpPr>
              <a:spLocks noChangeArrowheads="1"/>
            </p:cNvSpPr>
            <p:nvPr/>
          </p:nvSpPr>
          <p:spPr bwMode="auto">
            <a:xfrm>
              <a:off x="7094538" y="4395788"/>
              <a:ext cx="52388" cy="523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defTabSz="914400" fontAlgn="auto">
                <a:spcBef>
                  <a:spcPts val="0"/>
                </a:spcBef>
                <a:spcAft>
                  <a:spcPts val="0"/>
                </a:spcAft>
                <a:defRPr/>
              </a:pPr>
              <a:endParaRPr lang="zh-CN" altLang="en-US" sz="1800" kern="0">
                <a:solidFill>
                  <a:sysClr val="windowText" lastClr="000000"/>
                </a:solidFill>
                <a:latin typeface="+mn-lt"/>
                <a:ea typeface="+mn-ea"/>
                <a:cs typeface="+mn-ea"/>
                <a:sym typeface="+mn-lt"/>
              </a:endParaRPr>
            </a:p>
          </p:txBody>
        </p:sp>
        <p:sp>
          <p:nvSpPr>
            <p:cNvPr id="270" name="Freeform 39"/>
            <p:cNvSpPr/>
            <p:nvPr/>
          </p:nvSpPr>
          <p:spPr bwMode="auto">
            <a:xfrm>
              <a:off x="7073900" y="4449763"/>
              <a:ext cx="93663" cy="74613"/>
            </a:xfrm>
            <a:custGeom>
              <a:avLst/>
              <a:gdLst>
                <a:gd name="T0" fmla="*/ 27 w 36"/>
                <a:gd name="T1" fmla="*/ 0 h 28"/>
                <a:gd name="T2" fmla="*/ 18 w 36"/>
                <a:gd name="T3" fmla="*/ 11 h 28"/>
                <a:gd name="T4" fmla="*/ 9 w 36"/>
                <a:gd name="T5" fmla="*/ 0 h 28"/>
                <a:gd name="T6" fmla="*/ 0 w 36"/>
                <a:gd name="T7" fmla="*/ 18 h 28"/>
                <a:gd name="T8" fmla="*/ 1 w 36"/>
                <a:gd name="T9" fmla="*/ 26 h 28"/>
                <a:gd name="T10" fmla="*/ 18 w 36"/>
                <a:gd name="T11" fmla="*/ 28 h 28"/>
                <a:gd name="T12" fmla="*/ 35 w 36"/>
                <a:gd name="T13" fmla="*/ 26 h 28"/>
                <a:gd name="T14" fmla="*/ 36 w 36"/>
                <a:gd name="T15" fmla="*/ 18 h 28"/>
                <a:gd name="T16" fmla="*/ 27 w 36"/>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28">
                  <a:moveTo>
                    <a:pt x="27" y="0"/>
                  </a:moveTo>
                  <a:cubicBezTo>
                    <a:pt x="18" y="11"/>
                    <a:pt x="18" y="11"/>
                    <a:pt x="18" y="11"/>
                  </a:cubicBezTo>
                  <a:cubicBezTo>
                    <a:pt x="9" y="0"/>
                    <a:pt x="9" y="0"/>
                    <a:pt x="9" y="0"/>
                  </a:cubicBezTo>
                  <a:cubicBezTo>
                    <a:pt x="3" y="4"/>
                    <a:pt x="0" y="11"/>
                    <a:pt x="0" y="18"/>
                  </a:cubicBezTo>
                  <a:cubicBezTo>
                    <a:pt x="0" y="21"/>
                    <a:pt x="0" y="23"/>
                    <a:pt x="1" y="26"/>
                  </a:cubicBezTo>
                  <a:cubicBezTo>
                    <a:pt x="6" y="27"/>
                    <a:pt x="12" y="28"/>
                    <a:pt x="18" y="28"/>
                  </a:cubicBezTo>
                  <a:cubicBezTo>
                    <a:pt x="24" y="28"/>
                    <a:pt x="30" y="27"/>
                    <a:pt x="35" y="26"/>
                  </a:cubicBezTo>
                  <a:cubicBezTo>
                    <a:pt x="36" y="23"/>
                    <a:pt x="36" y="21"/>
                    <a:pt x="36" y="18"/>
                  </a:cubicBezTo>
                  <a:cubicBezTo>
                    <a:pt x="36" y="11"/>
                    <a:pt x="33" y="4"/>
                    <a:pt x="2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14400" fontAlgn="auto">
                <a:spcBef>
                  <a:spcPts val="0"/>
                </a:spcBef>
                <a:spcAft>
                  <a:spcPts val="0"/>
                </a:spcAft>
                <a:defRPr/>
              </a:pPr>
              <a:endParaRPr lang="zh-CN" altLang="en-US" sz="1800" kern="0">
                <a:solidFill>
                  <a:sysClr val="windowText" lastClr="000000"/>
                </a:solidFill>
                <a:latin typeface="+mn-lt"/>
                <a:ea typeface="+mn-ea"/>
                <a:cs typeface="+mn-ea"/>
                <a:sym typeface="+mn-lt"/>
              </a:endParaRPr>
            </a:p>
          </p:txBody>
        </p:sp>
        <p:sp>
          <p:nvSpPr>
            <p:cNvPr id="271" name="Oval 40"/>
            <p:cNvSpPr>
              <a:spLocks noChangeArrowheads="1"/>
            </p:cNvSpPr>
            <p:nvPr/>
          </p:nvSpPr>
          <p:spPr bwMode="auto">
            <a:xfrm>
              <a:off x="6958013" y="4395788"/>
              <a:ext cx="50800" cy="523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defTabSz="914400" fontAlgn="auto">
                <a:spcBef>
                  <a:spcPts val="0"/>
                </a:spcBef>
                <a:spcAft>
                  <a:spcPts val="0"/>
                </a:spcAft>
                <a:defRPr/>
              </a:pPr>
              <a:endParaRPr lang="zh-CN" altLang="en-US" sz="1800" kern="0">
                <a:solidFill>
                  <a:sysClr val="windowText" lastClr="000000"/>
                </a:solidFill>
                <a:latin typeface="+mn-lt"/>
                <a:ea typeface="+mn-ea"/>
                <a:cs typeface="+mn-ea"/>
                <a:sym typeface="+mn-lt"/>
              </a:endParaRPr>
            </a:p>
          </p:txBody>
        </p:sp>
        <p:sp>
          <p:nvSpPr>
            <p:cNvPr id="272" name="Freeform 41"/>
            <p:cNvSpPr/>
            <p:nvPr/>
          </p:nvSpPr>
          <p:spPr bwMode="auto">
            <a:xfrm>
              <a:off x="6934200" y="4449763"/>
              <a:ext cx="96838" cy="74613"/>
            </a:xfrm>
            <a:custGeom>
              <a:avLst/>
              <a:gdLst>
                <a:gd name="T0" fmla="*/ 28 w 37"/>
                <a:gd name="T1" fmla="*/ 0 h 28"/>
                <a:gd name="T2" fmla="*/ 19 w 37"/>
                <a:gd name="T3" fmla="*/ 11 h 28"/>
                <a:gd name="T4" fmla="*/ 9 w 37"/>
                <a:gd name="T5" fmla="*/ 0 h 28"/>
                <a:gd name="T6" fmla="*/ 0 w 37"/>
                <a:gd name="T7" fmla="*/ 18 h 28"/>
                <a:gd name="T8" fmla="*/ 1 w 37"/>
                <a:gd name="T9" fmla="*/ 26 h 28"/>
                <a:gd name="T10" fmla="*/ 19 w 37"/>
                <a:gd name="T11" fmla="*/ 28 h 28"/>
                <a:gd name="T12" fmla="*/ 36 w 37"/>
                <a:gd name="T13" fmla="*/ 26 h 28"/>
                <a:gd name="T14" fmla="*/ 37 w 37"/>
                <a:gd name="T15" fmla="*/ 18 h 28"/>
                <a:gd name="T16" fmla="*/ 28 w 37"/>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28">
                  <a:moveTo>
                    <a:pt x="28" y="0"/>
                  </a:moveTo>
                  <a:cubicBezTo>
                    <a:pt x="19" y="11"/>
                    <a:pt x="19" y="11"/>
                    <a:pt x="19" y="11"/>
                  </a:cubicBezTo>
                  <a:cubicBezTo>
                    <a:pt x="9" y="0"/>
                    <a:pt x="9" y="0"/>
                    <a:pt x="9" y="0"/>
                  </a:cubicBezTo>
                  <a:cubicBezTo>
                    <a:pt x="4" y="4"/>
                    <a:pt x="0" y="11"/>
                    <a:pt x="0" y="18"/>
                  </a:cubicBezTo>
                  <a:cubicBezTo>
                    <a:pt x="0" y="21"/>
                    <a:pt x="1" y="23"/>
                    <a:pt x="1" y="26"/>
                  </a:cubicBezTo>
                  <a:cubicBezTo>
                    <a:pt x="7" y="27"/>
                    <a:pt x="12" y="28"/>
                    <a:pt x="19" y="28"/>
                  </a:cubicBezTo>
                  <a:cubicBezTo>
                    <a:pt x="25" y="28"/>
                    <a:pt x="31" y="27"/>
                    <a:pt x="36" y="26"/>
                  </a:cubicBezTo>
                  <a:cubicBezTo>
                    <a:pt x="37" y="23"/>
                    <a:pt x="37" y="21"/>
                    <a:pt x="37" y="18"/>
                  </a:cubicBezTo>
                  <a:cubicBezTo>
                    <a:pt x="37" y="11"/>
                    <a:pt x="33" y="4"/>
                    <a:pt x="2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14400" fontAlgn="auto">
                <a:spcBef>
                  <a:spcPts val="0"/>
                </a:spcBef>
                <a:spcAft>
                  <a:spcPts val="0"/>
                </a:spcAft>
                <a:defRPr/>
              </a:pPr>
              <a:endParaRPr lang="zh-CN" altLang="en-US" sz="1800" kern="0">
                <a:solidFill>
                  <a:sysClr val="windowText" lastClr="000000"/>
                </a:solidFill>
                <a:latin typeface="+mn-lt"/>
                <a:ea typeface="+mn-ea"/>
                <a:cs typeface="+mn-ea"/>
                <a:sym typeface="+mn-lt"/>
              </a:endParaRPr>
            </a:p>
          </p:txBody>
        </p:sp>
        <p:sp>
          <p:nvSpPr>
            <p:cNvPr id="273" name="Oval 42"/>
            <p:cNvSpPr>
              <a:spLocks noChangeArrowheads="1"/>
            </p:cNvSpPr>
            <p:nvPr/>
          </p:nvSpPr>
          <p:spPr bwMode="auto">
            <a:xfrm>
              <a:off x="7234238" y="4395788"/>
              <a:ext cx="49213" cy="523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defTabSz="914400" fontAlgn="auto">
                <a:spcBef>
                  <a:spcPts val="0"/>
                </a:spcBef>
                <a:spcAft>
                  <a:spcPts val="0"/>
                </a:spcAft>
                <a:defRPr/>
              </a:pPr>
              <a:endParaRPr lang="zh-CN" altLang="en-US" sz="1800" kern="0">
                <a:solidFill>
                  <a:sysClr val="windowText" lastClr="000000"/>
                </a:solidFill>
                <a:latin typeface="+mn-lt"/>
                <a:ea typeface="+mn-ea"/>
                <a:cs typeface="+mn-ea"/>
                <a:sym typeface="+mn-lt"/>
              </a:endParaRPr>
            </a:p>
          </p:txBody>
        </p:sp>
        <p:sp>
          <p:nvSpPr>
            <p:cNvPr id="274" name="Freeform 43"/>
            <p:cNvSpPr/>
            <p:nvPr/>
          </p:nvSpPr>
          <p:spPr bwMode="auto">
            <a:xfrm>
              <a:off x="7210425" y="4449763"/>
              <a:ext cx="96838" cy="74613"/>
            </a:xfrm>
            <a:custGeom>
              <a:avLst/>
              <a:gdLst>
                <a:gd name="T0" fmla="*/ 28 w 37"/>
                <a:gd name="T1" fmla="*/ 0 h 28"/>
                <a:gd name="T2" fmla="*/ 18 w 37"/>
                <a:gd name="T3" fmla="*/ 11 h 28"/>
                <a:gd name="T4" fmla="*/ 9 w 37"/>
                <a:gd name="T5" fmla="*/ 0 h 28"/>
                <a:gd name="T6" fmla="*/ 0 w 37"/>
                <a:gd name="T7" fmla="*/ 18 h 28"/>
                <a:gd name="T8" fmla="*/ 1 w 37"/>
                <a:gd name="T9" fmla="*/ 26 h 28"/>
                <a:gd name="T10" fmla="*/ 18 w 37"/>
                <a:gd name="T11" fmla="*/ 28 h 28"/>
                <a:gd name="T12" fmla="*/ 36 w 37"/>
                <a:gd name="T13" fmla="*/ 26 h 28"/>
                <a:gd name="T14" fmla="*/ 37 w 37"/>
                <a:gd name="T15" fmla="*/ 18 h 28"/>
                <a:gd name="T16" fmla="*/ 28 w 37"/>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28">
                  <a:moveTo>
                    <a:pt x="28" y="0"/>
                  </a:moveTo>
                  <a:cubicBezTo>
                    <a:pt x="18" y="11"/>
                    <a:pt x="18" y="11"/>
                    <a:pt x="18" y="11"/>
                  </a:cubicBezTo>
                  <a:cubicBezTo>
                    <a:pt x="9" y="0"/>
                    <a:pt x="9" y="0"/>
                    <a:pt x="9" y="0"/>
                  </a:cubicBezTo>
                  <a:cubicBezTo>
                    <a:pt x="4" y="4"/>
                    <a:pt x="0" y="11"/>
                    <a:pt x="0" y="18"/>
                  </a:cubicBezTo>
                  <a:cubicBezTo>
                    <a:pt x="0" y="21"/>
                    <a:pt x="0" y="23"/>
                    <a:pt x="1" y="26"/>
                  </a:cubicBezTo>
                  <a:cubicBezTo>
                    <a:pt x="6" y="27"/>
                    <a:pt x="12" y="28"/>
                    <a:pt x="18" y="28"/>
                  </a:cubicBezTo>
                  <a:cubicBezTo>
                    <a:pt x="25" y="28"/>
                    <a:pt x="30" y="27"/>
                    <a:pt x="36" y="26"/>
                  </a:cubicBezTo>
                  <a:cubicBezTo>
                    <a:pt x="36" y="23"/>
                    <a:pt x="37" y="21"/>
                    <a:pt x="37" y="18"/>
                  </a:cubicBezTo>
                  <a:cubicBezTo>
                    <a:pt x="37" y="11"/>
                    <a:pt x="33" y="4"/>
                    <a:pt x="2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14400" fontAlgn="auto">
                <a:spcBef>
                  <a:spcPts val="0"/>
                </a:spcBef>
                <a:spcAft>
                  <a:spcPts val="0"/>
                </a:spcAft>
                <a:defRPr/>
              </a:pPr>
              <a:endParaRPr lang="zh-CN" altLang="en-US" sz="1800" kern="0">
                <a:solidFill>
                  <a:sysClr val="windowText" lastClr="000000"/>
                </a:solidFill>
                <a:latin typeface="+mn-lt"/>
                <a:ea typeface="+mn-ea"/>
                <a:cs typeface="+mn-ea"/>
                <a:sym typeface="+mn-lt"/>
              </a:endParaRPr>
            </a:p>
          </p:txBody>
        </p:sp>
        <p:sp>
          <p:nvSpPr>
            <p:cNvPr id="275" name="Oval 44"/>
            <p:cNvSpPr>
              <a:spLocks noChangeArrowheads="1"/>
            </p:cNvSpPr>
            <p:nvPr/>
          </p:nvSpPr>
          <p:spPr bwMode="auto">
            <a:xfrm>
              <a:off x="7026275" y="4259263"/>
              <a:ext cx="52388" cy="523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defTabSz="914400" fontAlgn="auto">
                <a:spcBef>
                  <a:spcPts val="0"/>
                </a:spcBef>
                <a:spcAft>
                  <a:spcPts val="0"/>
                </a:spcAft>
                <a:defRPr/>
              </a:pPr>
              <a:endParaRPr lang="zh-CN" altLang="en-US" sz="1800" kern="0">
                <a:solidFill>
                  <a:sysClr val="windowText" lastClr="000000"/>
                </a:solidFill>
                <a:latin typeface="+mn-lt"/>
                <a:ea typeface="+mn-ea"/>
                <a:cs typeface="+mn-ea"/>
                <a:sym typeface="+mn-lt"/>
              </a:endParaRPr>
            </a:p>
          </p:txBody>
        </p:sp>
        <p:sp>
          <p:nvSpPr>
            <p:cNvPr id="276" name="Freeform 45"/>
            <p:cNvSpPr/>
            <p:nvPr/>
          </p:nvSpPr>
          <p:spPr bwMode="auto">
            <a:xfrm>
              <a:off x="7002463" y="4313238"/>
              <a:ext cx="96838" cy="74613"/>
            </a:xfrm>
            <a:custGeom>
              <a:avLst/>
              <a:gdLst>
                <a:gd name="T0" fmla="*/ 28 w 37"/>
                <a:gd name="T1" fmla="*/ 0 h 28"/>
                <a:gd name="T2" fmla="*/ 19 w 37"/>
                <a:gd name="T3" fmla="*/ 11 h 28"/>
                <a:gd name="T4" fmla="*/ 9 w 37"/>
                <a:gd name="T5" fmla="*/ 0 h 28"/>
                <a:gd name="T6" fmla="*/ 0 w 37"/>
                <a:gd name="T7" fmla="*/ 18 h 28"/>
                <a:gd name="T8" fmla="*/ 2 w 37"/>
                <a:gd name="T9" fmla="*/ 26 h 28"/>
                <a:gd name="T10" fmla="*/ 19 w 37"/>
                <a:gd name="T11" fmla="*/ 28 h 28"/>
                <a:gd name="T12" fmla="*/ 36 w 37"/>
                <a:gd name="T13" fmla="*/ 26 h 28"/>
                <a:gd name="T14" fmla="*/ 37 w 37"/>
                <a:gd name="T15" fmla="*/ 18 h 28"/>
                <a:gd name="T16" fmla="*/ 28 w 37"/>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28">
                  <a:moveTo>
                    <a:pt x="28" y="0"/>
                  </a:moveTo>
                  <a:cubicBezTo>
                    <a:pt x="19" y="11"/>
                    <a:pt x="19" y="11"/>
                    <a:pt x="19" y="11"/>
                  </a:cubicBezTo>
                  <a:cubicBezTo>
                    <a:pt x="9" y="0"/>
                    <a:pt x="9" y="0"/>
                    <a:pt x="9" y="0"/>
                  </a:cubicBezTo>
                  <a:cubicBezTo>
                    <a:pt x="4" y="4"/>
                    <a:pt x="0" y="11"/>
                    <a:pt x="0" y="18"/>
                  </a:cubicBezTo>
                  <a:cubicBezTo>
                    <a:pt x="0" y="21"/>
                    <a:pt x="1" y="23"/>
                    <a:pt x="2" y="26"/>
                  </a:cubicBezTo>
                  <a:cubicBezTo>
                    <a:pt x="7" y="27"/>
                    <a:pt x="13" y="28"/>
                    <a:pt x="19" y="28"/>
                  </a:cubicBezTo>
                  <a:cubicBezTo>
                    <a:pt x="25" y="28"/>
                    <a:pt x="31" y="27"/>
                    <a:pt x="36" y="26"/>
                  </a:cubicBezTo>
                  <a:cubicBezTo>
                    <a:pt x="37" y="23"/>
                    <a:pt x="37" y="21"/>
                    <a:pt x="37" y="18"/>
                  </a:cubicBezTo>
                  <a:cubicBezTo>
                    <a:pt x="37" y="11"/>
                    <a:pt x="34" y="4"/>
                    <a:pt x="2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14400" fontAlgn="auto">
                <a:spcBef>
                  <a:spcPts val="0"/>
                </a:spcBef>
                <a:spcAft>
                  <a:spcPts val="0"/>
                </a:spcAft>
                <a:defRPr/>
              </a:pPr>
              <a:endParaRPr lang="zh-CN" altLang="en-US" sz="1800" kern="0">
                <a:solidFill>
                  <a:sysClr val="windowText" lastClr="000000"/>
                </a:solidFill>
                <a:latin typeface="+mn-lt"/>
                <a:ea typeface="+mn-ea"/>
                <a:cs typeface="+mn-ea"/>
                <a:sym typeface="+mn-lt"/>
              </a:endParaRPr>
            </a:p>
          </p:txBody>
        </p:sp>
        <p:sp>
          <p:nvSpPr>
            <p:cNvPr id="277" name="Oval 46"/>
            <p:cNvSpPr>
              <a:spLocks noChangeArrowheads="1"/>
            </p:cNvSpPr>
            <p:nvPr/>
          </p:nvSpPr>
          <p:spPr bwMode="auto">
            <a:xfrm>
              <a:off x="7162800" y="4259263"/>
              <a:ext cx="52388" cy="523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defTabSz="914400" fontAlgn="auto">
                <a:spcBef>
                  <a:spcPts val="0"/>
                </a:spcBef>
                <a:spcAft>
                  <a:spcPts val="0"/>
                </a:spcAft>
                <a:defRPr/>
              </a:pPr>
              <a:endParaRPr lang="zh-CN" altLang="en-US" sz="1800" kern="0">
                <a:solidFill>
                  <a:sysClr val="windowText" lastClr="000000"/>
                </a:solidFill>
                <a:latin typeface="+mn-lt"/>
                <a:ea typeface="+mn-ea"/>
                <a:cs typeface="+mn-ea"/>
                <a:sym typeface="+mn-lt"/>
              </a:endParaRPr>
            </a:p>
          </p:txBody>
        </p:sp>
        <p:sp>
          <p:nvSpPr>
            <p:cNvPr id="278" name="Freeform 47"/>
            <p:cNvSpPr/>
            <p:nvPr/>
          </p:nvSpPr>
          <p:spPr bwMode="auto">
            <a:xfrm>
              <a:off x="7142163" y="4313238"/>
              <a:ext cx="96838" cy="74613"/>
            </a:xfrm>
            <a:custGeom>
              <a:avLst/>
              <a:gdLst>
                <a:gd name="T0" fmla="*/ 28 w 37"/>
                <a:gd name="T1" fmla="*/ 0 h 28"/>
                <a:gd name="T2" fmla="*/ 18 w 37"/>
                <a:gd name="T3" fmla="*/ 11 h 28"/>
                <a:gd name="T4" fmla="*/ 9 w 37"/>
                <a:gd name="T5" fmla="*/ 0 h 28"/>
                <a:gd name="T6" fmla="*/ 0 w 37"/>
                <a:gd name="T7" fmla="*/ 18 h 28"/>
                <a:gd name="T8" fmla="*/ 1 w 37"/>
                <a:gd name="T9" fmla="*/ 26 h 28"/>
                <a:gd name="T10" fmla="*/ 18 w 37"/>
                <a:gd name="T11" fmla="*/ 28 h 28"/>
                <a:gd name="T12" fmla="*/ 35 w 37"/>
                <a:gd name="T13" fmla="*/ 26 h 28"/>
                <a:gd name="T14" fmla="*/ 37 w 37"/>
                <a:gd name="T15" fmla="*/ 18 h 28"/>
                <a:gd name="T16" fmla="*/ 28 w 37"/>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28">
                  <a:moveTo>
                    <a:pt x="28" y="0"/>
                  </a:moveTo>
                  <a:cubicBezTo>
                    <a:pt x="18" y="11"/>
                    <a:pt x="18" y="11"/>
                    <a:pt x="18" y="11"/>
                  </a:cubicBezTo>
                  <a:cubicBezTo>
                    <a:pt x="9" y="0"/>
                    <a:pt x="9" y="0"/>
                    <a:pt x="9" y="0"/>
                  </a:cubicBezTo>
                  <a:cubicBezTo>
                    <a:pt x="3" y="4"/>
                    <a:pt x="0" y="11"/>
                    <a:pt x="0" y="18"/>
                  </a:cubicBezTo>
                  <a:cubicBezTo>
                    <a:pt x="0" y="21"/>
                    <a:pt x="0" y="23"/>
                    <a:pt x="1" y="26"/>
                  </a:cubicBezTo>
                  <a:cubicBezTo>
                    <a:pt x="6" y="27"/>
                    <a:pt x="12" y="28"/>
                    <a:pt x="18" y="28"/>
                  </a:cubicBezTo>
                  <a:cubicBezTo>
                    <a:pt x="24" y="28"/>
                    <a:pt x="30" y="27"/>
                    <a:pt x="35" y="26"/>
                  </a:cubicBezTo>
                  <a:cubicBezTo>
                    <a:pt x="36" y="23"/>
                    <a:pt x="37" y="21"/>
                    <a:pt x="37" y="18"/>
                  </a:cubicBezTo>
                  <a:cubicBezTo>
                    <a:pt x="37" y="11"/>
                    <a:pt x="33" y="4"/>
                    <a:pt x="2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14400" fontAlgn="auto">
                <a:spcBef>
                  <a:spcPts val="0"/>
                </a:spcBef>
                <a:spcAft>
                  <a:spcPts val="0"/>
                </a:spcAft>
                <a:defRPr/>
              </a:pPr>
              <a:endParaRPr lang="zh-CN" altLang="en-US" sz="1800" kern="0">
                <a:solidFill>
                  <a:sysClr val="windowText" lastClr="000000"/>
                </a:solidFill>
                <a:latin typeface="+mn-lt"/>
                <a:ea typeface="+mn-ea"/>
                <a:cs typeface="+mn-ea"/>
                <a:sym typeface="+mn-lt"/>
              </a:endParaRPr>
            </a:p>
          </p:txBody>
        </p:sp>
      </p:grpSp>
      <p:grpSp>
        <p:nvGrpSpPr>
          <p:cNvPr id="279" name="组合 278"/>
          <p:cNvGrpSpPr/>
          <p:nvPr/>
        </p:nvGrpSpPr>
        <p:grpSpPr>
          <a:xfrm>
            <a:off x="7241968" y="1444726"/>
            <a:ext cx="362496" cy="302744"/>
            <a:chOff x="9478963" y="1489075"/>
            <a:chExt cx="307975" cy="257176"/>
          </a:xfrm>
          <a:solidFill>
            <a:srgbClr val="0070C0"/>
          </a:solidFill>
        </p:grpSpPr>
        <p:sp>
          <p:nvSpPr>
            <p:cNvPr id="280" name="Freeform 26"/>
            <p:cNvSpPr/>
            <p:nvPr/>
          </p:nvSpPr>
          <p:spPr bwMode="auto">
            <a:xfrm>
              <a:off x="9478963" y="1706563"/>
              <a:ext cx="307975" cy="39688"/>
            </a:xfrm>
            <a:custGeom>
              <a:avLst/>
              <a:gdLst>
                <a:gd name="T0" fmla="*/ 118 w 118"/>
                <a:gd name="T1" fmla="*/ 7 h 15"/>
                <a:gd name="T2" fmla="*/ 110 w 118"/>
                <a:gd name="T3" fmla="*/ 15 h 15"/>
                <a:gd name="T4" fmla="*/ 7 w 118"/>
                <a:gd name="T5" fmla="*/ 15 h 15"/>
                <a:gd name="T6" fmla="*/ 0 w 118"/>
                <a:gd name="T7" fmla="*/ 7 h 15"/>
                <a:gd name="T8" fmla="*/ 7 w 118"/>
                <a:gd name="T9" fmla="*/ 0 h 15"/>
                <a:gd name="T10" fmla="*/ 110 w 118"/>
                <a:gd name="T11" fmla="*/ 0 h 15"/>
                <a:gd name="T12" fmla="*/ 118 w 118"/>
                <a:gd name="T13" fmla="*/ 7 h 15"/>
              </a:gdLst>
              <a:ahLst/>
              <a:cxnLst>
                <a:cxn ang="0">
                  <a:pos x="T0" y="T1"/>
                </a:cxn>
                <a:cxn ang="0">
                  <a:pos x="T2" y="T3"/>
                </a:cxn>
                <a:cxn ang="0">
                  <a:pos x="T4" y="T5"/>
                </a:cxn>
                <a:cxn ang="0">
                  <a:pos x="T6" y="T7"/>
                </a:cxn>
                <a:cxn ang="0">
                  <a:pos x="T8" y="T9"/>
                </a:cxn>
                <a:cxn ang="0">
                  <a:pos x="T10" y="T11"/>
                </a:cxn>
                <a:cxn ang="0">
                  <a:pos x="T12" y="T13"/>
                </a:cxn>
              </a:cxnLst>
              <a:rect l="0" t="0" r="r" b="b"/>
              <a:pathLst>
                <a:path w="118" h="15">
                  <a:moveTo>
                    <a:pt x="118" y="7"/>
                  </a:moveTo>
                  <a:cubicBezTo>
                    <a:pt x="118" y="12"/>
                    <a:pt x="115" y="15"/>
                    <a:pt x="110" y="15"/>
                  </a:cubicBezTo>
                  <a:cubicBezTo>
                    <a:pt x="7" y="15"/>
                    <a:pt x="7" y="15"/>
                    <a:pt x="7" y="15"/>
                  </a:cubicBezTo>
                  <a:cubicBezTo>
                    <a:pt x="3" y="15"/>
                    <a:pt x="0" y="12"/>
                    <a:pt x="0" y="7"/>
                  </a:cubicBezTo>
                  <a:cubicBezTo>
                    <a:pt x="0" y="3"/>
                    <a:pt x="3" y="0"/>
                    <a:pt x="7" y="0"/>
                  </a:cubicBezTo>
                  <a:cubicBezTo>
                    <a:pt x="110" y="0"/>
                    <a:pt x="110" y="0"/>
                    <a:pt x="110" y="0"/>
                  </a:cubicBezTo>
                  <a:cubicBezTo>
                    <a:pt x="115" y="0"/>
                    <a:pt x="118" y="3"/>
                    <a:pt x="118"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14400" fontAlgn="auto">
                <a:spcBef>
                  <a:spcPts val="0"/>
                </a:spcBef>
                <a:spcAft>
                  <a:spcPts val="0"/>
                </a:spcAft>
                <a:defRPr/>
              </a:pPr>
              <a:endParaRPr lang="zh-CN" altLang="en-US" sz="1800" kern="0">
                <a:solidFill>
                  <a:sysClr val="windowText" lastClr="000000"/>
                </a:solidFill>
                <a:latin typeface="+mn-lt"/>
                <a:ea typeface="+mn-ea"/>
                <a:cs typeface="+mn-ea"/>
                <a:sym typeface="+mn-lt"/>
              </a:endParaRPr>
            </a:p>
          </p:txBody>
        </p:sp>
        <p:sp>
          <p:nvSpPr>
            <p:cNvPr id="281" name="Freeform 27"/>
            <p:cNvSpPr/>
            <p:nvPr/>
          </p:nvSpPr>
          <p:spPr bwMode="auto">
            <a:xfrm>
              <a:off x="9504363" y="1562100"/>
              <a:ext cx="41275" cy="123825"/>
            </a:xfrm>
            <a:custGeom>
              <a:avLst/>
              <a:gdLst>
                <a:gd name="T0" fmla="*/ 8 w 16"/>
                <a:gd name="T1" fmla="*/ 47 h 47"/>
                <a:gd name="T2" fmla="*/ 0 w 16"/>
                <a:gd name="T3" fmla="*/ 39 h 47"/>
                <a:gd name="T4" fmla="*/ 0 w 16"/>
                <a:gd name="T5" fmla="*/ 8 h 47"/>
                <a:gd name="T6" fmla="*/ 8 w 16"/>
                <a:gd name="T7" fmla="*/ 0 h 47"/>
                <a:gd name="T8" fmla="*/ 16 w 16"/>
                <a:gd name="T9" fmla="*/ 8 h 47"/>
                <a:gd name="T10" fmla="*/ 16 w 16"/>
                <a:gd name="T11" fmla="*/ 39 h 47"/>
                <a:gd name="T12" fmla="*/ 8 w 16"/>
                <a:gd name="T13" fmla="*/ 47 h 47"/>
              </a:gdLst>
              <a:ahLst/>
              <a:cxnLst>
                <a:cxn ang="0">
                  <a:pos x="T0" y="T1"/>
                </a:cxn>
                <a:cxn ang="0">
                  <a:pos x="T2" y="T3"/>
                </a:cxn>
                <a:cxn ang="0">
                  <a:pos x="T4" y="T5"/>
                </a:cxn>
                <a:cxn ang="0">
                  <a:pos x="T6" y="T7"/>
                </a:cxn>
                <a:cxn ang="0">
                  <a:pos x="T8" y="T9"/>
                </a:cxn>
                <a:cxn ang="0">
                  <a:pos x="T10" y="T11"/>
                </a:cxn>
                <a:cxn ang="0">
                  <a:pos x="T12" y="T13"/>
                </a:cxn>
              </a:cxnLst>
              <a:rect l="0" t="0" r="r" b="b"/>
              <a:pathLst>
                <a:path w="16" h="47">
                  <a:moveTo>
                    <a:pt x="8" y="47"/>
                  </a:moveTo>
                  <a:cubicBezTo>
                    <a:pt x="4" y="47"/>
                    <a:pt x="0" y="44"/>
                    <a:pt x="0" y="39"/>
                  </a:cubicBezTo>
                  <a:cubicBezTo>
                    <a:pt x="0" y="8"/>
                    <a:pt x="0" y="8"/>
                    <a:pt x="0" y="8"/>
                  </a:cubicBezTo>
                  <a:cubicBezTo>
                    <a:pt x="0" y="4"/>
                    <a:pt x="4" y="0"/>
                    <a:pt x="8" y="0"/>
                  </a:cubicBezTo>
                  <a:cubicBezTo>
                    <a:pt x="12" y="0"/>
                    <a:pt x="16" y="4"/>
                    <a:pt x="16" y="8"/>
                  </a:cubicBezTo>
                  <a:cubicBezTo>
                    <a:pt x="16" y="39"/>
                    <a:pt x="16" y="39"/>
                    <a:pt x="16" y="39"/>
                  </a:cubicBezTo>
                  <a:cubicBezTo>
                    <a:pt x="16" y="44"/>
                    <a:pt x="12" y="47"/>
                    <a:pt x="8"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14400" fontAlgn="auto">
                <a:spcBef>
                  <a:spcPts val="0"/>
                </a:spcBef>
                <a:spcAft>
                  <a:spcPts val="0"/>
                </a:spcAft>
                <a:defRPr/>
              </a:pPr>
              <a:endParaRPr lang="zh-CN" altLang="en-US" sz="1800" kern="0">
                <a:solidFill>
                  <a:sysClr val="windowText" lastClr="000000"/>
                </a:solidFill>
                <a:latin typeface="+mn-lt"/>
                <a:ea typeface="+mn-ea"/>
                <a:cs typeface="+mn-ea"/>
                <a:sym typeface="+mn-lt"/>
              </a:endParaRPr>
            </a:p>
          </p:txBody>
        </p:sp>
        <p:sp>
          <p:nvSpPr>
            <p:cNvPr id="282" name="Freeform 28"/>
            <p:cNvSpPr/>
            <p:nvPr/>
          </p:nvSpPr>
          <p:spPr bwMode="auto">
            <a:xfrm>
              <a:off x="9577388" y="1525588"/>
              <a:ext cx="42863" cy="160338"/>
            </a:xfrm>
            <a:custGeom>
              <a:avLst/>
              <a:gdLst>
                <a:gd name="T0" fmla="*/ 8 w 16"/>
                <a:gd name="T1" fmla="*/ 61 h 61"/>
                <a:gd name="T2" fmla="*/ 0 w 16"/>
                <a:gd name="T3" fmla="*/ 53 h 61"/>
                <a:gd name="T4" fmla="*/ 0 w 16"/>
                <a:gd name="T5" fmla="*/ 8 h 61"/>
                <a:gd name="T6" fmla="*/ 8 w 16"/>
                <a:gd name="T7" fmla="*/ 0 h 61"/>
                <a:gd name="T8" fmla="*/ 16 w 16"/>
                <a:gd name="T9" fmla="*/ 8 h 61"/>
                <a:gd name="T10" fmla="*/ 16 w 16"/>
                <a:gd name="T11" fmla="*/ 53 h 61"/>
                <a:gd name="T12" fmla="*/ 8 w 16"/>
                <a:gd name="T13" fmla="*/ 61 h 61"/>
              </a:gdLst>
              <a:ahLst/>
              <a:cxnLst>
                <a:cxn ang="0">
                  <a:pos x="T0" y="T1"/>
                </a:cxn>
                <a:cxn ang="0">
                  <a:pos x="T2" y="T3"/>
                </a:cxn>
                <a:cxn ang="0">
                  <a:pos x="T4" y="T5"/>
                </a:cxn>
                <a:cxn ang="0">
                  <a:pos x="T6" y="T7"/>
                </a:cxn>
                <a:cxn ang="0">
                  <a:pos x="T8" y="T9"/>
                </a:cxn>
                <a:cxn ang="0">
                  <a:pos x="T10" y="T11"/>
                </a:cxn>
                <a:cxn ang="0">
                  <a:pos x="T12" y="T13"/>
                </a:cxn>
              </a:cxnLst>
              <a:rect l="0" t="0" r="r" b="b"/>
              <a:pathLst>
                <a:path w="16" h="61">
                  <a:moveTo>
                    <a:pt x="8" y="61"/>
                  </a:moveTo>
                  <a:cubicBezTo>
                    <a:pt x="3" y="61"/>
                    <a:pt x="0" y="58"/>
                    <a:pt x="0" y="53"/>
                  </a:cubicBezTo>
                  <a:cubicBezTo>
                    <a:pt x="0" y="8"/>
                    <a:pt x="0" y="8"/>
                    <a:pt x="0" y="8"/>
                  </a:cubicBezTo>
                  <a:cubicBezTo>
                    <a:pt x="0" y="4"/>
                    <a:pt x="3" y="0"/>
                    <a:pt x="8" y="0"/>
                  </a:cubicBezTo>
                  <a:cubicBezTo>
                    <a:pt x="12" y="0"/>
                    <a:pt x="16" y="4"/>
                    <a:pt x="16" y="8"/>
                  </a:cubicBezTo>
                  <a:cubicBezTo>
                    <a:pt x="16" y="53"/>
                    <a:pt x="16" y="53"/>
                    <a:pt x="16" y="53"/>
                  </a:cubicBezTo>
                  <a:cubicBezTo>
                    <a:pt x="16" y="58"/>
                    <a:pt x="12" y="61"/>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14400" fontAlgn="auto">
                <a:spcBef>
                  <a:spcPts val="0"/>
                </a:spcBef>
                <a:spcAft>
                  <a:spcPts val="0"/>
                </a:spcAft>
                <a:defRPr/>
              </a:pPr>
              <a:endParaRPr lang="zh-CN" altLang="en-US" sz="1800" kern="0">
                <a:solidFill>
                  <a:sysClr val="windowText" lastClr="000000"/>
                </a:solidFill>
                <a:latin typeface="+mn-lt"/>
                <a:ea typeface="+mn-ea"/>
                <a:cs typeface="+mn-ea"/>
                <a:sym typeface="+mn-lt"/>
              </a:endParaRPr>
            </a:p>
          </p:txBody>
        </p:sp>
        <p:sp>
          <p:nvSpPr>
            <p:cNvPr id="283" name="Freeform 29"/>
            <p:cNvSpPr/>
            <p:nvPr/>
          </p:nvSpPr>
          <p:spPr bwMode="auto">
            <a:xfrm>
              <a:off x="9652000" y="1489075"/>
              <a:ext cx="38100" cy="196850"/>
            </a:xfrm>
            <a:custGeom>
              <a:avLst/>
              <a:gdLst>
                <a:gd name="T0" fmla="*/ 8 w 15"/>
                <a:gd name="T1" fmla="*/ 75 h 75"/>
                <a:gd name="T2" fmla="*/ 0 w 15"/>
                <a:gd name="T3" fmla="*/ 67 h 75"/>
                <a:gd name="T4" fmla="*/ 0 w 15"/>
                <a:gd name="T5" fmla="*/ 8 h 75"/>
                <a:gd name="T6" fmla="*/ 8 w 15"/>
                <a:gd name="T7" fmla="*/ 0 h 75"/>
                <a:gd name="T8" fmla="*/ 15 w 15"/>
                <a:gd name="T9" fmla="*/ 8 h 75"/>
                <a:gd name="T10" fmla="*/ 15 w 15"/>
                <a:gd name="T11" fmla="*/ 67 h 75"/>
                <a:gd name="T12" fmla="*/ 8 w 15"/>
                <a:gd name="T13" fmla="*/ 75 h 75"/>
              </a:gdLst>
              <a:ahLst/>
              <a:cxnLst>
                <a:cxn ang="0">
                  <a:pos x="T0" y="T1"/>
                </a:cxn>
                <a:cxn ang="0">
                  <a:pos x="T2" y="T3"/>
                </a:cxn>
                <a:cxn ang="0">
                  <a:pos x="T4" y="T5"/>
                </a:cxn>
                <a:cxn ang="0">
                  <a:pos x="T6" y="T7"/>
                </a:cxn>
                <a:cxn ang="0">
                  <a:pos x="T8" y="T9"/>
                </a:cxn>
                <a:cxn ang="0">
                  <a:pos x="T10" y="T11"/>
                </a:cxn>
                <a:cxn ang="0">
                  <a:pos x="T12" y="T13"/>
                </a:cxn>
              </a:cxnLst>
              <a:rect l="0" t="0" r="r" b="b"/>
              <a:pathLst>
                <a:path w="15" h="75">
                  <a:moveTo>
                    <a:pt x="8" y="75"/>
                  </a:moveTo>
                  <a:cubicBezTo>
                    <a:pt x="3" y="75"/>
                    <a:pt x="0" y="72"/>
                    <a:pt x="0" y="67"/>
                  </a:cubicBezTo>
                  <a:cubicBezTo>
                    <a:pt x="0" y="8"/>
                    <a:pt x="0" y="8"/>
                    <a:pt x="0" y="8"/>
                  </a:cubicBezTo>
                  <a:cubicBezTo>
                    <a:pt x="0" y="3"/>
                    <a:pt x="3" y="0"/>
                    <a:pt x="8" y="0"/>
                  </a:cubicBezTo>
                  <a:cubicBezTo>
                    <a:pt x="12" y="0"/>
                    <a:pt x="15" y="3"/>
                    <a:pt x="15" y="8"/>
                  </a:cubicBezTo>
                  <a:cubicBezTo>
                    <a:pt x="15" y="67"/>
                    <a:pt x="15" y="67"/>
                    <a:pt x="15" y="67"/>
                  </a:cubicBezTo>
                  <a:cubicBezTo>
                    <a:pt x="15" y="72"/>
                    <a:pt x="12" y="75"/>
                    <a:pt x="8" y="7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14400" fontAlgn="auto">
                <a:spcBef>
                  <a:spcPts val="0"/>
                </a:spcBef>
                <a:spcAft>
                  <a:spcPts val="0"/>
                </a:spcAft>
                <a:defRPr/>
              </a:pPr>
              <a:endParaRPr lang="zh-CN" altLang="en-US" sz="1800" kern="0">
                <a:solidFill>
                  <a:sysClr val="windowText" lastClr="000000"/>
                </a:solidFill>
                <a:latin typeface="+mn-lt"/>
                <a:ea typeface="+mn-ea"/>
                <a:cs typeface="+mn-ea"/>
                <a:sym typeface="+mn-lt"/>
              </a:endParaRPr>
            </a:p>
          </p:txBody>
        </p:sp>
        <p:sp>
          <p:nvSpPr>
            <p:cNvPr id="284" name="Freeform 30"/>
            <p:cNvSpPr/>
            <p:nvPr/>
          </p:nvSpPr>
          <p:spPr bwMode="auto">
            <a:xfrm>
              <a:off x="9725025" y="1498600"/>
              <a:ext cx="39688" cy="187325"/>
            </a:xfrm>
            <a:custGeom>
              <a:avLst/>
              <a:gdLst>
                <a:gd name="T0" fmla="*/ 7 w 15"/>
                <a:gd name="T1" fmla="*/ 71 h 71"/>
                <a:gd name="T2" fmla="*/ 0 w 15"/>
                <a:gd name="T3" fmla="*/ 63 h 71"/>
                <a:gd name="T4" fmla="*/ 0 w 15"/>
                <a:gd name="T5" fmla="*/ 8 h 71"/>
                <a:gd name="T6" fmla="*/ 7 w 15"/>
                <a:gd name="T7" fmla="*/ 0 h 71"/>
                <a:gd name="T8" fmla="*/ 15 w 15"/>
                <a:gd name="T9" fmla="*/ 8 h 71"/>
                <a:gd name="T10" fmla="*/ 15 w 15"/>
                <a:gd name="T11" fmla="*/ 63 h 71"/>
                <a:gd name="T12" fmla="*/ 7 w 15"/>
                <a:gd name="T13" fmla="*/ 71 h 71"/>
              </a:gdLst>
              <a:ahLst/>
              <a:cxnLst>
                <a:cxn ang="0">
                  <a:pos x="T0" y="T1"/>
                </a:cxn>
                <a:cxn ang="0">
                  <a:pos x="T2" y="T3"/>
                </a:cxn>
                <a:cxn ang="0">
                  <a:pos x="T4" y="T5"/>
                </a:cxn>
                <a:cxn ang="0">
                  <a:pos x="T6" y="T7"/>
                </a:cxn>
                <a:cxn ang="0">
                  <a:pos x="T8" y="T9"/>
                </a:cxn>
                <a:cxn ang="0">
                  <a:pos x="T10" y="T11"/>
                </a:cxn>
                <a:cxn ang="0">
                  <a:pos x="T12" y="T13"/>
                </a:cxn>
              </a:cxnLst>
              <a:rect l="0" t="0" r="r" b="b"/>
              <a:pathLst>
                <a:path w="15" h="71">
                  <a:moveTo>
                    <a:pt x="7" y="71"/>
                  </a:moveTo>
                  <a:cubicBezTo>
                    <a:pt x="3" y="71"/>
                    <a:pt x="0" y="68"/>
                    <a:pt x="0" y="63"/>
                  </a:cubicBezTo>
                  <a:cubicBezTo>
                    <a:pt x="0" y="8"/>
                    <a:pt x="0" y="8"/>
                    <a:pt x="0" y="8"/>
                  </a:cubicBezTo>
                  <a:cubicBezTo>
                    <a:pt x="0" y="3"/>
                    <a:pt x="3" y="0"/>
                    <a:pt x="7" y="0"/>
                  </a:cubicBezTo>
                  <a:cubicBezTo>
                    <a:pt x="12" y="0"/>
                    <a:pt x="15" y="3"/>
                    <a:pt x="15" y="8"/>
                  </a:cubicBezTo>
                  <a:cubicBezTo>
                    <a:pt x="15" y="63"/>
                    <a:pt x="15" y="63"/>
                    <a:pt x="15" y="63"/>
                  </a:cubicBezTo>
                  <a:cubicBezTo>
                    <a:pt x="15" y="68"/>
                    <a:pt x="12" y="71"/>
                    <a:pt x="7"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14400" fontAlgn="auto">
                <a:spcBef>
                  <a:spcPts val="0"/>
                </a:spcBef>
                <a:spcAft>
                  <a:spcPts val="0"/>
                </a:spcAft>
                <a:defRPr/>
              </a:pPr>
              <a:endParaRPr lang="zh-CN" altLang="en-US" sz="1800" kern="0">
                <a:solidFill>
                  <a:sysClr val="windowText" lastClr="000000"/>
                </a:solidFill>
                <a:latin typeface="+mn-lt"/>
                <a:ea typeface="+mn-ea"/>
                <a:cs typeface="+mn-ea"/>
                <a:sym typeface="+mn-lt"/>
              </a:endParaRPr>
            </a:p>
          </p:txBody>
        </p:sp>
      </p:grpSp>
      <p:grpSp>
        <p:nvGrpSpPr>
          <p:cNvPr id="285" name="组合 284"/>
          <p:cNvGrpSpPr/>
          <p:nvPr/>
        </p:nvGrpSpPr>
        <p:grpSpPr>
          <a:xfrm>
            <a:off x="7185214" y="3026441"/>
            <a:ext cx="390448" cy="354057"/>
            <a:chOff x="6942138" y="1422400"/>
            <a:chExt cx="357188" cy="323851"/>
          </a:xfrm>
          <a:solidFill>
            <a:srgbClr val="0070C0"/>
          </a:solidFill>
        </p:grpSpPr>
        <p:sp>
          <p:nvSpPr>
            <p:cNvPr id="286" name="Freeform 31"/>
            <p:cNvSpPr/>
            <p:nvPr/>
          </p:nvSpPr>
          <p:spPr bwMode="auto">
            <a:xfrm>
              <a:off x="6942138" y="1706563"/>
              <a:ext cx="357188" cy="39688"/>
            </a:xfrm>
            <a:custGeom>
              <a:avLst/>
              <a:gdLst>
                <a:gd name="T0" fmla="*/ 136 w 136"/>
                <a:gd name="T1" fmla="*/ 7 h 15"/>
                <a:gd name="T2" fmla="*/ 128 w 136"/>
                <a:gd name="T3" fmla="*/ 15 h 15"/>
                <a:gd name="T4" fmla="*/ 8 w 136"/>
                <a:gd name="T5" fmla="*/ 15 h 15"/>
                <a:gd name="T6" fmla="*/ 0 w 136"/>
                <a:gd name="T7" fmla="*/ 7 h 15"/>
                <a:gd name="T8" fmla="*/ 8 w 136"/>
                <a:gd name="T9" fmla="*/ 0 h 15"/>
                <a:gd name="T10" fmla="*/ 128 w 136"/>
                <a:gd name="T11" fmla="*/ 0 h 15"/>
                <a:gd name="T12" fmla="*/ 136 w 136"/>
                <a:gd name="T13" fmla="*/ 7 h 15"/>
              </a:gdLst>
              <a:ahLst/>
              <a:cxnLst>
                <a:cxn ang="0">
                  <a:pos x="T0" y="T1"/>
                </a:cxn>
                <a:cxn ang="0">
                  <a:pos x="T2" y="T3"/>
                </a:cxn>
                <a:cxn ang="0">
                  <a:pos x="T4" y="T5"/>
                </a:cxn>
                <a:cxn ang="0">
                  <a:pos x="T6" y="T7"/>
                </a:cxn>
                <a:cxn ang="0">
                  <a:pos x="T8" y="T9"/>
                </a:cxn>
                <a:cxn ang="0">
                  <a:pos x="T10" y="T11"/>
                </a:cxn>
                <a:cxn ang="0">
                  <a:pos x="T12" y="T13"/>
                </a:cxn>
              </a:cxnLst>
              <a:rect l="0" t="0" r="r" b="b"/>
              <a:pathLst>
                <a:path w="136" h="15">
                  <a:moveTo>
                    <a:pt x="136" y="7"/>
                  </a:moveTo>
                  <a:cubicBezTo>
                    <a:pt x="136" y="12"/>
                    <a:pt x="133" y="15"/>
                    <a:pt x="128" y="15"/>
                  </a:cubicBezTo>
                  <a:cubicBezTo>
                    <a:pt x="8" y="15"/>
                    <a:pt x="8" y="15"/>
                    <a:pt x="8" y="15"/>
                  </a:cubicBezTo>
                  <a:cubicBezTo>
                    <a:pt x="3" y="15"/>
                    <a:pt x="0" y="12"/>
                    <a:pt x="0" y="7"/>
                  </a:cubicBezTo>
                  <a:cubicBezTo>
                    <a:pt x="0" y="3"/>
                    <a:pt x="3" y="0"/>
                    <a:pt x="8" y="0"/>
                  </a:cubicBezTo>
                  <a:cubicBezTo>
                    <a:pt x="128" y="0"/>
                    <a:pt x="128" y="0"/>
                    <a:pt x="128" y="0"/>
                  </a:cubicBezTo>
                  <a:cubicBezTo>
                    <a:pt x="133" y="0"/>
                    <a:pt x="136" y="3"/>
                    <a:pt x="136"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14400" fontAlgn="auto">
                <a:spcBef>
                  <a:spcPts val="0"/>
                </a:spcBef>
                <a:spcAft>
                  <a:spcPts val="0"/>
                </a:spcAft>
                <a:defRPr/>
              </a:pPr>
              <a:endParaRPr lang="zh-CN" altLang="en-US" sz="1800" kern="0">
                <a:solidFill>
                  <a:sysClr val="windowText" lastClr="000000"/>
                </a:solidFill>
                <a:latin typeface="+mn-lt"/>
                <a:ea typeface="+mn-ea"/>
                <a:cs typeface="+mn-ea"/>
                <a:sym typeface="+mn-lt"/>
              </a:endParaRPr>
            </a:p>
          </p:txBody>
        </p:sp>
        <p:sp>
          <p:nvSpPr>
            <p:cNvPr id="287" name="Freeform 32"/>
            <p:cNvSpPr/>
            <p:nvPr/>
          </p:nvSpPr>
          <p:spPr bwMode="auto">
            <a:xfrm>
              <a:off x="6986588" y="1562100"/>
              <a:ext cx="42863" cy="123825"/>
            </a:xfrm>
            <a:custGeom>
              <a:avLst/>
              <a:gdLst>
                <a:gd name="T0" fmla="*/ 8 w 16"/>
                <a:gd name="T1" fmla="*/ 47 h 47"/>
                <a:gd name="T2" fmla="*/ 0 w 16"/>
                <a:gd name="T3" fmla="*/ 39 h 47"/>
                <a:gd name="T4" fmla="*/ 0 w 16"/>
                <a:gd name="T5" fmla="*/ 8 h 47"/>
                <a:gd name="T6" fmla="*/ 8 w 16"/>
                <a:gd name="T7" fmla="*/ 0 h 47"/>
                <a:gd name="T8" fmla="*/ 16 w 16"/>
                <a:gd name="T9" fmla="*/ 8 h 47"/>
                <a:gd name="T10" fmla="*/ 16 w 16"/>
                <a:gd name="T11" fmla="*/ 39 h 47"/>
                <a:gd name="T12" fmla="*/ 8 w 16"/>
                <a:gd name="T13" fmla="*/ 47 h 47"/>
              </a:gdLst>
              <a:ahLst/>
              <a:cxnLst>
                <a:cxn ang="0">
                  <a:pos x="T0" y="T1"/>
                </a:cxn>
                <a:cxn ang="0">
                  <a:pos x="T2" y="T3"/>
                </a:cxn>
                <a:cxn ang="0">
                  <a:pos x="T4" y="T5"/>
                </a:cxn>
                <a:cxn ang="0">
                  <a:pos x="T6" y="T7"/>
                </a:cxn>
                <a:cxn ang="0">
                  <a:pos x="T8" y="T9"/>
                </a:cxn>
                <a:cxn ang="0">
                  <a:pos x="T10" y="T11"/>
                </a:cxn>
                <a:cxn ang="0">
                  <a:pos x="T12" y="T13"/>
                </a:cxn>
              </a:cxnLst>
              <a:rect l="0" t="0" r="r" b="b"/>
              <a:pathLst>
                <a:path w="16" h="47">
                  <a:moveTo>
                    <a:pt x="8" y="47"/>
                  </a:moveTo>
                  <a:cubicBezTo>
                    <a:pt x="4" y="47"/>
                    <a:pt x="0" y="44"/>
                    <a:pt x="0" y="39"/>
                  </a:cubicBezTo>
                  <a:cubicBezTo>
                    <a:pt x="0" y="8"/>
                    <a:pt x="0" y="8"/>
                    <a:pt x="0" y="8"/>
                  </a:cubicBezTo>
                  <a:cubicBezTo>
                    <a:pt x="0" y="4"/>
                    <a:pt x="4" y="0"/>
                    <a:pt x="8" y="0"/>
                  </a:cubicBezTo>
                  <a:cubicBezTo>
                    <a:pt x="12" y="0"/>
                    <a:pt x="16" y="4"/>
                    <a:pt x="16" y="8"/>
                  </a:cubicBezTo>
                  <a:cubicBezTo>
                    <a:pt x="16" y="39"/>
                    <a:pt x="16" y="39"/>
                    <a:pt x="16" y="39"/>
                  </a:cubicBezTo>
                  <a:cubicBezTo>
                    <a:pt x="16" y="44"/>
                    <a:pt x="12" y="47"/>
                    <a:pt x="8"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14400" fontAlgn="auto">
                <a:spcBef>
                  <a:spcPts val="0"/>
                </a:spcBef>
                <a:spcAft>
                  <a:spcPts val="0"/>
                </a:spcAft>
                <a:defRPr/>
              </a:pPr>
              <a:endParaRPr lang="zh-CN" altLang="en-US" sz="1800" kern="0">
                <a:solidFill>
                  <a:sysClr val="windowText" lastClr="000000"/>
                </a:solidFill>
                <a:latin typeface="+mn-lt"/>
                <a:ea typeface="+mn-ea"/>
                <a:cs typeface="+mn-ea"/>
                <a:sym typeface="+mn-lt"/>
              </a:endParaRPr>
            </a:p>
          </p:txBody>
        </p:sp>
        <p:sp>
          <p:nvSpPr>
            <p:cNvPr id="288" name="Freeform 33"/>
            <p:cNvSpPr/>
            <p:nvPr/>
          </p:nvSpPr>
          <p:spPr bwMode="auto">
            <a:xfrm>
              <a:off x="7062788" y="1562100"/>
              <a:ext cx="39688" cy="123825"/>
            </a:xfrm>
            <a:custGeom>
              <a:avLst/>
              <a:gdLst>
                <a:gd name="T0" fmla="*/ 8 w 15"/>
                <a:gd name="T1" fmla="*/ 47 h 47"/>
                <a:gd name="T2" fmla="*/ 0 w 15"/>
                <a:gd name="T3" fmla="*/ 39 h 47"/>
                <a:gd name="T4" fmla="*/ 0 w 15"/>
                <a:gd name="T5" fmla="*/ 8 h 47"/>
                <a:gd name="T6" fmla="*/ 8 w 15"/>
                <a:gd name="T7" fmla="*/ 0 h 47"/>
                <a:gd name="T8" fmla="*/ 15 w 15"/>
                <a:gd name="T9" fmla="*/ 8 h 47"/>
                <a:gd name="T10" fmla="*/ 15 w 15"/>
                <a:gd name="T11" fmla="*/ 39 h 47"/>
                <a:gd name="T12" fmla="*/ 8 w 15"/>
                <a:gd name="T13" fmla="*/ 47 h 47"/>
              </a:gdLst>
              <a:ahLst/>
              <a:cxnLst>
                <a:cxn ang="0">
                  <a:pos x="T0" y="T1"/>
                </a:cxn>
                <a:cxn ang="0">
                  <a:pos x="T2" y="T3"/>
                </a:cxn>
                <a:cxn ang="0">
                  <a:pos x="T4" y="T5"/>
                </a:cxn>
                <a:cxn ang="0">
                  <a:pos x="T6" y="T7"/>
                </a:cxn>
                <a:cxn ang="0">
                  <a:pos x="T8" y="T9"/>
                </a:cxn>
                <a:cxn ang="0">
                  <a:pos x="T10" y="T11"/>
                </a:cxn>
                <a:cxn ang="0">
                  <a:pos x="T12" y="T13"/>
                </a:cxn>
              </a:cxnLst>
              <a:rect l="0" t="0" r="r" b="b"/>
              <a:pathLst>
                <a:path w="15" h="47">
                  <a:moveTo>
                    <a:pt x="8" y="47"/>
                  </a:moveTo>
                  <a:cubicBezTo>
                    <a:pt x="3" y="47"/>
                    <a:pt x="0" y="44"/>
                    <a:pt x="0" y="39"/>
                  </a:cubicBezTo>
                  <a:cubicBezTo>
                    <a:pt x="0" y="8"/>
                    <a:pt x="0" y="8"/>
                    <a:pt x="0" y="8"/>
                  </a:cubicBezTo>
                  <a:cubicBezTo>
                    <a:pt x="0" y="4"/>
                    <a:pt x="3" y="0"/>
                    <a:pt x="8" y="0"/>
                  </a:cubicBezTo>
                  <a:cubicBezTo>
                    <a:pt x="12" y="0"/>
                    <a:pt x="15" y="4"/>
                    <a:pt x="15" y="8"/>
                  </a:cubicBezTo>
                  <a:cubicBezTo>
                    <a:pt x="15" y="39"/>
                    <a:pt x="15" y="39"/>
                    <a:pt x="15" y="39"/>
                  </a:cubicBezTo>
                  <a:cubicBezTo>
                    <a:pt x="15" y="44"/>
                    <a:pt x="12" y="47"/>
                    <a:pt x="8"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14400" fontAlgn="auto">
                <a:spcBef>
                  <a:spcPts val="0"/>
                </a:spcBef>
                <a:spcAft>
                  <a:spcPts val="0"/>
                </a:spcAft>
                <a:defRPr/>
              </a:pPr>
              <a:endParaRPr lang="zh-CN" altLang="en-US" sz="1800" kern="0">
                <a:solidFill>
                  <a:sysClr val="windowText" lastClr="000000"/>
                </a:solidFill>
                <a:latin typeface="+mn-lt"/>
                <a:ea typeface="+mn-ea"/>
                <a:cs typeface="+mn-ea"/>
                <a:sym typeface="+mn-lt"/>
              </a:endParaRPr>
            </a:p>
          </p:txBody>
        </p:sp>
        <p:sp>
          <p:nvSpPr>
            <p:cNvPr id="289" name="Freeform 34"/>
            <p:cNvSpPr/>
            <p:nvPr/>
          </p:nvSpPr>
          <p:spPr bwMode="auto">
            <a:xfrm>
              <a:off x="7138988" y="1562100"/>
              <a:ext cx="39688" cy="123825"/>
            </a:xfrm>
            <a:custGeom>
              <a:avLst/>
              <a:gdLst>
                <a:gd name="T0" fmla="*/ 7 w 15"/>
                <a:gd name="T1" fmla="*/ 47 h 47"/>
                <a:gd name="T2" fmla="*/ 0 w 15"/>
                <a:gd name="T3" fmla="*/ 39 h 47"/>
                <a:gd name="T4" fmla="*/ 0 w 15"/>
                <a:gd name="T5" fmla="*/ 8 h 47"/>
                <a:gd name="T6" fmla="*/ 7 w 15"/>
                <a:gd name="T7" fmla="*/ 0 h 47"/>
                <a:gd name="T8" fmla="*/ 15 w 15"/>
                <a:gd name="T9" fmla="*/ 8 h 47"/>
                <a:gd name="T10" fmla="*/ 15 w 15"/>
                <a:gd name="T11" fmla="*/ 39 h 47"/>
                <a:gd name="T12" fmla="*/ 7 w 15"/>
                <a:gd name="T13" fmla="*/ 47 h 47"/>
              </a:gdLst>
              <a:ahLst/>
              <a:cxnLst>
                <a:cxn ang="0">
                  <a:pos x="T0" y="T1"/>
                </a:cxn>
                <a:cxn ang="0">
                  <a:pos x="T2" y="T3"/>
                </a:cxn>
                <a:cxn ang="0">
                  <a:pos x="T4" y="T5"/>
                </a:cxn>
                <a:cxn ang="0">
                  <a:pos x="T6" y="T7"/>
                </a:cxn>
                <a:cxn ang="0">
                  <a:pos x="T8" y="T9"/>
                </a:cxn>
                <a:cxn ang="0">
                  <a:pos x="T10" y="T11"/>
                </a:cxn>
                <a:cxn ang="0">
                  <a:pos x="T12" y="T13"/>
                </a:cxn>
              </a:cxnLst>
              <a:rect l="0" t="0" r="r" b="b"/>
              <a:pathLst>
                <a:path w="15" h="47">
                  <a:moveTo>
                    <a:pt x="7" y="47"/>
                  </a:moveTo>
                  <a:cubicBezTo>
                    <a:pt x="3" y="47"/>
                    <a:pt x="0" y="44"/>
                    <a:pt x="0" y="39"/>
                  </a:cubicBezTo>
                  <a:cubicBezTo>
                    <a:pt x="0" y="8"/>
                    <a:pt x="0" y="8"/>
                    <a:pt x="0" y="8"/>
                  </a:cubicBezTo>
                  <a:cubicBezTo>
                    <a:pt x="0" y="4"/>
                    <a:pt x="3" y="0"/>
                    <a:pt x="7" y="0"/>
                  </a:cubicBezTo>
                  <a:cubicBezTo>
                    <a:pt x="12" y="0"/>
                    <a:pt x="15" y="4"/>
                    <a:pt x="15" y="8"/>
                  </a:cubicBezTo>
                  <a:cubicBezTo>
                    <a:pt x="15" y="39"/>
                    <a:pt x="15" y="39"/>
                    <a:pt x="15" y="39"/>
                  </a:cubicBezTo>
                  <a:cubicBezTo>
                    <a:pt x="15" y="44"/>
                    <a:pt x="12" y="47"/>
                    <a:pt x="7"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14400" fontAlgn="auto">
                <a:spcBef>
                  <a:spcPts val="0"/>
                </a:spcBef>
                <a:spcAft>
                  <a:spcPts val="0"/>
                </a:spcAft>
                <a:defRPr/>
              </a:pPr>
              <a:endParaRPr lang="zh-CN" altLang="en-US" sz="1800" kern="0">
                <a:solidFill>
                  <a:sysClr val="windowText" lastClr="000000"/>
                </a:solidFill>
                <a:latin typeface="+mn-lt"/>
                <a:ea typeface="+mn-ea"/>
                <a:cs typeface="+mn-ea"/>
                <a:sym typeface="+mn-lt"/>
              </a:endParaRPr>
            </a:p>
          </p:txBody>
        </p:sp>
        <p:sp>
          <p:nvSpPr>
            <p:cNvPr id="290" name="Freeform 35"/>
            <p:cNvSpPr/>
            <p:nvPr/>
          </p:nvSpPr>
          <p:spPr bwMode="auto">
            <a:xfrm>
              <a:off x="7212013" y="1562100"/>
              <a:ext cx="42863" cy="123825"/>
            </a:xfrm>
            <a:custGeom>
              <a:avLst/>
              <a:gdLst>
                <a:gd name="T0" fmla="*/ 8 w 16"/>
                <a:gd name="T1" fmla="*/ 47 h 47"/>
                <a:gd name="T2" fmla="*/ 0 w 16"/>
                <a:gd name="T3" fmla="*/ 39 h 47"/>
                <a:gd name="T4" fmla="*/ 0 w 16"/>
                <a:gd name="T5" fmla="*/ 8 h 47"/>
                <a:gd name="T6" fmla="*/ 8 w 16"/>
                <a:gd name="T7" fmla="*/ 0 h 47"/>
                <a:gd name="T8" fmla="*/ 16 w 16"/>
                <a:gd name="T9" fmla="*/ 8 h 47"/>
                <a:gd name="T10" fmla="*/ 16 w 16"/>
                <a:gd name="T11" fmla="*/ 39 h 47"/>
                <a:gd name="T12" fmla="*/ 8 w 16"/>
                <a:gd name="T13" fmla="*/ 47 h 47"/>
              </a:gdLst>
              <a:ahLst/>
              <a:cxnLst>
                <a:cxn ang="0">
                  <a:pos x="T0" y="T1"/>
                </a:cxn>
                <a:cxn ang="0">
                  <a:pos x="T2" y="T3"/>
                </a:cxn>
                <a:cxn ang="0">
                  <a:pos x="T4" y="T5"/>
                </a:cxn>
                <a:cxn ang="0">
                  <a:pos x="T6" y="T7"/>
                </a:cxn>
                <a:cxn ang="0">
                  <a:pos x="T8" y="T9"/>
                </a:cxn>
                <a:cxn ang="0">
                  <a:pos x="T10" y="T11"/>
                </a:cxn>
                <a:cxn ang="0">
                  <a:pos x="T12" y="T13"/>
                </a:cxn>
              </a:cxnLst>
              <a:rect l="0" t="0" r="r" b="b"/>
              <a:pathLst>
                <a:path w="16" h="47">
                  <a:moveTo>
                    <a:pt x="8" y="47"/>
                  </a:moveTo>
                  <a:cubicBezTo>
                    <a:pt x="4" y="47"/>
                    <a:pt x="0" y="44"/>
                    <a:pt x="0" y="39"/>
                  </a:cubicBezTo>
                  <a:cubicBezTo>
                    <a:pt x="0" y="8"/>
                    <a:pt x="0" y="8"/>
                    <a:pt x="0" y="8"/>
                  </a:cubicBezTo>
                  <a:cubicBezTo>
                    <a:pt x="0" y="4"/>
                    <a:pt x="4" y="0"/>
                    <a:pt x="8" y="0"/>
                  </a:cubicBezTo>
                  <a:cubicBezTo>
                    <a:pt x="12" y="0"/>
                    <a:pt x="16" y="4"/>
                    <a:pt x="16" y="8"/>
                  </a:cubicBezTo>
                  <a:cubicBezTo>
                    <a:pt x="16" y="39"/>
                    <a:pt x="16" y="39"/>
                    <a:pt x="16" y="39"/>
                  </a:cubicBezTo>
                  <a:cubicBezTo>
                    <a:pt x="16" y="44"/>
                    <a:pt x="12" y="47"/>
                    <a:pt x="8"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14400" fontAlgn="auto">
                <a:spcBef>
                  <a:spcPts val="0"/>
                </a:spcBef>
                <a:spcAft>
                  <a:spcPts val="0"/>
                </a:spcAft>
                <a:defRPr/>
              </a:pPr>
              <a:endParaRPr lang="zh-CN" altLang="en-US" sz="1800" kern="0">
                <a:solidFill>
                  <a:sysClr val="windowText" lastClr="000000"/>
                </a:solidFill>
                <a:latin typeface="+mn-lt"/>
                <a:ea typeface="+mn-ea"/>
                <a:cs typeface="+mn-ea"/>
                <a:sym typeface="+mn-lt"/>
              </a:endParaRPr>
            </a:p>
          </p:txBody>
        </p:sp>
        <p:sp>
          <p:nvSpPr>
            <p:cNvPr id="291" name="Freeform 36"/>
            <p:cNvSpPr/>
            <p:nvPr/>
          </p:nvSpPr>
          <p:spPr bwMode="auto">
            <a:xfrm>
              <a:off x="7010400" y="1422400"/>
              <a:ext cx="220663" cy="66675"/>
            </a:xfrm>
            <a:custGeom>
              <a:avLst/>
              <a:gdLst>
                <a:gd name="T0" fmla="*/ 84 w 84"/>
                <a:gd name="T1" fmla="*/ 25 h 25"/>
                <a:gd name="T2" fmla="*/ 52 w 84"/>
                <a:gd name="T3" fmla="*/ 4 h 25"/>
                <a:gd name="T4" fmla="*/ 32 w 84"/>
                <a:gd name="T5" fmla="*/ 4 h 25"/>
                <a:gd name="T6" fmla="*/ 18 w 84"/>
                <a:gd name="T7" fmla="*/ 13 h 25"/>
                <a:gd name="T8" fmla="*/ 0 w 84"/>
                <a:gd name="T9" fmla="*/ 25 h 25"/>
                <a:gd name="T10" fmla="*/ 84 w 84"/>
                <a:gd name="T11" fmla="*/ 25 h 25"/>
              </a:gdLst>
              <a:ahLst/>
              <a:cxnLst>
                <a:cxn ang="0">
                  <a:pos x="T0" y="T1"/>
                </a:cxn>
                <a:cxn ang="0">
                  <a:pos x="T2" y="T3"/>
                </a:cxn>
                <a:cxn ang="0">
                  <a:pos x="T4" y="T5"/>
                </a:cxn>
                <a:cxn ang="0">
                  <a:pos x="T6" y="T7"/>
                </a:cxn>
                <a:cxn ang="0">
                  <a:pos x="T8" y="T9"/>
                </a:cxn>
                <a:cxn ang="0">
                  <a:pos x="T10" y="T11"/>
                </a:cxn>
              </a:cxnLst>
              <a:rect l="0" t="0" r="r" b="b"/>
              <a:pathLst>
                <a:path w="84" h="25">
                  <a:moveTo>
                    <a:pt x="84" y="25"/>
                  </a:moveTo>
                  <a:cubicBezTo>
                    <a:pt x="52" y="4"/>
                    <a:pt x="52" y="4"/>
                    <a:pt x="52" y="4"/>
                  </a:cubicBezTo>
                  <a:cubicBezTo>
                    <a:pt x="46" y="0"/>
                    <a:pt x="38" y="0"/>
                    <a:pt x="32" y="4"/>
                  </a:cubicBezTo>
                  <a:cubicBezTo>
                    <a:pt x="18" y="13"/>
                    <a:pt x="18" y="13"/>
                    <a:pt x="18" y="13"/>
                  </a:cubicBezTo>
                  <a:cubicBezTo>
                    <a:pt x="0" y="25"/>
                    <a:pt x="0" y="25"/>
                    <a:pt x="0" y="25"/>
                  </a:cubicBezTo>
                  <a:lnTo>
                    <a:pt x="84" y="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14400" fontAlgn="auto">
                <a:spcBef>
                  <a:spcPts val="0"/>
                </a:spcBef>
                <a:spcAft>
                  <a:spcPts val="0"/>
                </a:spcAft>
                <a:defRPr/>
              </a:pPr>
              <a:endParaRPr lang="zh-CN" altLang="en-US" sz="1800" kern="0">
                <a:solidFill>
                  <a:sysClr val="windowText" lastClr="000000"/>
                </a:solidFill>
                <a:latin typeface="+mn-lt"/>
                <a:ea typeface="+mn-ea"/>
                <a:cs typeface="+mn-ea"/>
                <a:sym typeface="+mn-lt"/>
              </a:endParaRPr>
            </a:p>
          </p:txBody>
        </p:sp>
        <p:sp>
          <p:nvSpPr>
            <p:cNvPr id="292" name="Freeform 37"/>
            <p:cNvSpPr/>
            <p:nvPr/>
          </p:nvSpPr>
          <p:spPr bwMode="auto">
            <a:xfrm>
              <a:off x="6962775" y="1509713"/>
              <a:ext cx="315913" cy="41275"/>
            </a:xfrm>
            <a:custGeom>
              <a:avLst/>
              <a:gdLst>
                <a:gd name="T0" fmla="*/ 120 w 120"/>
                <a:gd name="T1" fmla="*/ 8 h 16"/>
                <a:gd name="T2" fmla="*/ 112 w 120"/>
                <a:gd name="T3" fmla="*/ 16 h 16"/>
                <a:gd name="T4" fmla="*/ 8 w 120"/>
                <a:gd name="T5" fmla="*/ 16 h 16"/>
                <a:gd name="T6" fmla="*/ 0 w 120"/>
                <a:gd name="T7" fmla="*/ 8 h 16"/>
                <a:gd name="T8" fmla="*/ 8 w 120"/>
                <a:gd name="T9" fmla="*/ 0 h 16"/>
                <a:gd name="T10" fmla="*/ 112 w 120"/>
                <a:gd name="T11" fmla="*/ 0 h 16"/>
                <a:gd name="T12" fmla="*/ 120 w 120"/>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120" h="16">
                  <a:moveTo>
                    <a:pt x="120" y="8"/>
                  </a:moveTo>
                  <a:cubicBezTo>
                    <a:pt x="120" y="12"/>
                    <a:pt x="116" y="16"/>
                    <a:pt x="112" y="16"/>
                  </a:cubicBezTo>
                  <a:cubicBezTo>
                    <a:pt x="8" y="16"/>
                    <a:pt x="8" y="16"/>
                    <a:pt x="8" y="16"/>
                  </a:cubicBezTo>
                  <a:cubicBezTo>
                    <a:pt x="4" y="16"/>
                    <a:pt x="0" y="12"/>
                    <a:pt x="0" y="8"/>
                  </a:cubicBezTo>
                  <a:cubicBezTo>
                    <a:pt x="0" y="3"/>
                    <a:pt x="4" y="0"/>
                    <a:pt x="8" y="0"/>
                  </a:cubicBezTo>
                  <a:cubicBezTo>
                    <a:pt x="112" y="0"/>
                    <a:pt x="112" y="0"/>
                    <a:pt x="112" y="0"/>
                  </a:cubicBezTo>
                  <a:cubicBezTo>
                    <a:pt x="116" y="0"/>
                    <a:pt x="120" y="3"/>
                    <a:pt x="12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14400" fontAlgn="auto">
                <a:spcBef>
                  <a:spcPts val="0"/>
                </a:spcBef>
                <a:spcAft>
                  <a:spcPts val="0"/>
                </a:spcAft>
                <a:defRPr/>
              </a:pPr>
              <a:endParaRPr lang="zh-CN" altLang="en-US" sz="1800" kern="0">
                <a:solidFill>
                  <a:sysClr val="windowText" lastClr="000000"/>
                </a:solidFill>
                <a:latin typeface="+mn-lt"/>
                <a:ea typeface="+mn-ea"/>
                <a:cs typeface="+mn-ea"/>
                <a:sym typeface="+mn-lt"/>
              </a:endParaRPr>
            </a:p>
          </p:txBody>
        </p:sp>
      </p:grpSp>
      <p:grpSp>
        <p:nvGrpSpPr>
          <p:cNvPr id="103" name="组合 102"/>
          <p:cNvGrpSpPr/>
          <p:nvPr/>
        </p:nvGrpSpPr>
        <p:grpSpPr>
          <a:xfrm>
            <a:off x="3540177" y="1524617"/>
            <a:ext cx="1860856" cy="1612392"/>
            <a:chOff x="3540653" y="1525088"/>
            <a:chExt cx="1861430" cy="1612890"/>
          </a:xfrm>
        </p:grpSpPr>
        <p:sp>
          <p:nvSpPr>
            <p:cNvPr id="104" name="Freeform 7"/>
            <p:cNvSpPr/>
            <p:nvPr/>
          </p:nvSpPr>
          <p:spPr bwMode="auto">
            <a:xfrm>
              <a:off x="3540653" y="1525088"/>
              <a:ext cx="1861430" cy="1612890"/>
            </a:xfrm>
            <a:custGeom>
              <a:avLst/>
              <a:gdLst>
                <a:gd name="T0" fmla="*/ 42 w 740"/>
                <a:gd name="T1" fmla="*/ 641 h 641"/>
                <a:gd name="T2" fmla="*/ 15 w 740"/>
                <a:gd name="T3" fmla="*/ 594 h 641"/>
                <a:gd name="T4" fmla="*/ 343 w 740"/>
                <a:gd name="T5" fmla="*/ 26 h 641"/>
                <a:gd name="T6" fmla="*/ 397 w 740"/>
                <a:gd name="T7" fmla="*/ 26 h 641"/>
                <a:gd name="T8" fmla="*/ 725 w 740"/>
                <a:gd name="T9" fmla="*/ 594 h 641"/>
                <a:gd name="T10" fmla="*/ 698 w 740"/>
                <a:gd name="T11" fmla="*/ 641 h 641"/>
                <a:gd name="T12" fmla="*/ 42 w 740"/>
                <a:gd name="T13" fmla="*/ 641 h 641"/>
              </a:gdLst>
              <a:ahLst/>
              <a:cxnLst>
                <a:cxn ang="0">
                  <a:pos x="T0" y="T1"/>
                </a:cxn>
                <a:cxn ang="0">
                  <a:pos x="T2" y="T3"/>
                </a:cxn>
                <a:cxn ang="0">
                  <a:pos x="T4" y="T5"/>
                </a:cxn>
                <a:cxn ang="0">
                  <a:pos x="T6" y="T7"/>
                </a:cxn>
                <a:cxn ang="0">
                  <a:pos x="T8" y="T9"/>
                </a:cxn>
                <a:cxn ang="0">
                  <a:pos x="T10" y="T11"/>
                </a:cxn>
                <a:cxn ang="0">
                  <a:pos x="T12" y="T13"/>
                </a:cxn>
              </a:cxnLst>
              <a:rect l="0" t="0" r="r" b="b"/>
              <a:pathLst>
                <a:path w="740" h="641">
                  <a:moveTo>
                    <a:pt x="42" y="641"/>
                  </a:moveTo>
                  <a:cubicBezTo>
                    <a:pt x="12" y="641"/>
                    <a:pt x="0" y="620"/>
                    <a:pt x="15" y="594"/>
                  </a:cubicBezTo>
                  <a:cubicBezTo>
                    <a:pt x="343" y="26"/>
                    <a:pt x="343" y="26"/>
                    <a:pt x="343" y="26"/>
                  </a:cubicBezTo>
                  <a:cubicBezTo>
                    <a:pt x="358" y="0"/>
                    <a:pt x="382" y="0"/>
                    <a:pt x="397" y="26"/>
                  </a:cubicBezTo>
                  <a:cubicBezTo>
                    <a:pt x="725" y="594"/>
                    <a:pt x="725" y="594"/>
                    <a:pt x="725" y="594"/>
                  </a:cubicBezTo>
                  <a:cubicBezTo>
                    <a:pt x="740" y="620"/>
                    <a:pt x="728" y="641"/>
                    <a:pt x="698" y="641"/>
                  </a:cubicBezTo>
                  <a:lnTo>
                    <a:pt x="42" y="641"/>
                  </a:lnTo>
                  <a:close/>
                </a:path>
              </a:pathLst>
            </a:custGeom>
            <a:gradFill flip="none" rotWithShape="1">
              <a:gsLst>
                <a:gs pos="0">
                  <a:srgbClr val="F0F0F0"/>
                </a:gs>
                <a:gs pos="100000">
                  <a:srgbClr val="F1F1F1"/>
                </a:gs>
              </a:gsLst>
              <a:lin ang="2700000" scaled="1"/>
              <a:tileRect/>
            </a:gradFill>
            <a:ln w="38100" cap="flat" cmpd="sng" algn="ctr">
              <a:gradFill flip="none" rotWithShape="1">
                <a:gsLst>
                  <a:gs pos="100000">
                    <a:srgbClr val="FFFFFF"/>
                  </a:gs>
                  <a:gs pos="0">
                    <a:srgbClr val="CECED0"/>
                  </a:gs>
                </a:gsLst>
                <a:lin ang="13500000" scaled="1"/>
                <a:tileRect/>
              </a:gradFill>
              <a:prstDash val="solid"/>
              <a:miter lim="800000"/>
            </a:ln>
            <a:effectLst>
              <a:outerShdw blurRad="190500" dist="88900" dir="2700000" algn="tl" rotWithShape="0">
                <a:prstClr val="black">
                  <a:alpha val="35000"/>
                </a:prstClr>
              </a:outerShdw>
            </a:effectLst>
          </p:spPr>
          <p:txBody>
            <a:bodyPr lIns="68568" tIns="34284" rIns="68568" bIns="34284" anchor="ctr"/>
            <a:lstStyle/>
            <a:p>
              <a:pPr algn="ctr" defTabSz="914400" fontAlgn="auto">
                <a:spcBef>
                  <a:spcPts val="0"/>
                </a:spcBef>
                <a:spcAft>
                  <a:spcPts val="0"/>
                </a:spcAft>
                <a:defRPr/>
              </a:pPr>
              <a:endParaRPr lang="zh-CN" altLang="en-US" sz="1800" kern="0">
                <a:solidFill>
                  <a:sysClr val="window" lastClr="FFFFFF"/>
                </a:solidFill>
                <a:latin typeface="+mn-lt"/>
                <a:ea typeface="+mn-ea"/>
                <a:cs typeface="+mn-ea"/>
                <a:sym typeface="+mn-lt"/>
              </a:endParaRPr>
            </a:p>
          </p:txBody>
        </p:sp>
        <p:sp>
          <p:nvSpPr>
            <p:cNvPr id="105" name="Freeform 7"/>
            <p:cNvSpPr/>
            <p:nvPr/>
          </p:nvSpPr>
          <p:spPr bwMode="auto">
            <a:xfrm>
              <a:off x="3794781" y="1818262"/>
              <a:ext cx="1353175" cy="1172498"/>
            </a:xfrm>
            <a:custGeom>
              <a:avLst/>
              <a:gdLst>
                <a:gd name="T0" fmla="*/ 42 w 740"/>
                <a:gd name="T1" fmla="*/ 641 h 641"/>
                <a:gd name="T2" fmla="*/ 15 w 740"/>
                <a:gd name="T3" fmla="*/ 594 h 641"/>
                <a:gd name="T4" fmla="*/ 343 w 740"/>
                <a:gd name="T5" fmla="*/ 26 h 641"/>
                <a:gd name="T6" fmla="*/ 397 w 740"/>
                <a:gd name="T7" fmla="*/ 26 h 641"/>
                <a:gd name="T8" fmla="*/ 725 w 740"/>
                <a:gd name="T9" fmla="*/ 594 h 641"/>
                <a:gd name="T10" fmla="*/ 698 w 740"/>
                <a:gd name="T11" fmla="*/ 641 h 641"/>
                <a:gd name="T12" fmla="*/ 42 w 740"/>
                <a:gd name="T13" fmla="*/ 641 h 641"/>
              </a:gdLst>
              <a:ahLst/>
              <a:cxnLst>
                <a:cxn ang="0">
                  <a:pos x="T0" y="T1"/>
                </a:cxn>
                <a:cxn ang="0">
                  <a:pos x="T2" y="T3"/>
                </a:cxn>
                <a:cxn ang="0">
                  <a:pos x="T4" y="T5"/>
                </a:cxn>
                <a:cxn ang="0">
                  <a:pos x="T6" y="T7"/>
                </a:cxn>
                <a:cxn ang="0">
                  <a:pos x="T8" y="T9"/>
                </a:cxn>
                <a:cxn ang="0">
                  <a:pos x="T10" y="T11"/>
                </a:cxn>
                <a:cxn ang="0">
                  <a:pos x="T12" y="T13"/>
                </a:cxn>
              </a:cxnLst>
              <a:rect l="0" t="0" r="r" b="b"/>
              <a:pathLst>
                <a:path w="740" h="641">
                  <a:moveTo>
                    <a:pt x="42" y="641"/>
                  </a:moveTo>
                  <a:cubicBezTo>
                    <a:pt x="12" y="641"/>
                    <a:pt x="0" y="620"/>
                    <a:pt x="15" y="594"/>
                  </a:cubicBezTo>
                  <a:cubicBezTo>
                    <a:pt x="343" y="26"/>
                    <a:pt x="343" y="26"/>
                    <a:pt x="343" y="26"/>
                  </a:cubicBezTo>
                  <a:cubicBezTo>
                    <a:pt x="358" y="0"/>
                    <a:pt x="382" y="0"/>
                    <a:pt x="397" y="26"/>
                  </a:cubicBezTo>
                  <a:cubicBezTo>
                    <a:pt x="725" y="594"/>
                    <a:pt x="725" y="594"/>
                    <a:pt x="725" y="594"/>
                  </a:cubicBezTo>
                  <a:cubicBezTo>
                    <a:pt x="740" y="620"/>
                    <a:pt x="728" y="641"/>
                    <a:pt x="698" y="641"/>
                  </a:cubicBezTo>
                  <a:lnTo>
                    <a:pt x="42" y="641"/>
                  </a:lnTo>
                  <a:close/>
                </a:path>
              </a:pathLst>
            </a:custGeom>
            <a:solidFill>
              <a:srgbClr val="0070C0"/>
            </a:solidFill>
            <a:ln w="14288" cap="flat">
              <a:noFill/>
              <a:prstDash val="solid"/>
              <a:miter lim="800000"/>
            </a:ln>
            <a:effectLst>
              <a:innerShdw blurRad="88900" dist="63500" dir="13500000">
                <a:prstClr val="black">
                  <a:alpha val="50000"/>
                </a:prstClr>
              </a:innerShdw>
            </a:effectLst>
          </p:spPr>
          <p:txBody>
            <a:bodyPr lIns="68568" tIns="34284" rIns="68568" bIns="34284"/>
            <a:lstStyle/>
            <a:p>
              <a:pPr defTabSz="914400" fontAlgn="auto">
                <a:spcBef>
                  <a:spcPts val="0"/>
                </a:spcBef>
                <a:spcAft>
                  <a:spcPts val="0"/>
                </a:spcAft>
                <a:defRPr/>
              </a:pPr>
              <a:endParaRPr lang="zh-CN" altLang="en-US" sz="1800" kern="0">
                <a:solidFill>
                  <a:sysClr val="windowText" lastClr="000000"/>
                </a:solidFill>
                <a:latin typeface="+mn-lt"/>
                <a:ea typeface="+mn-ea"/>
                <a:cs typeface="+mn-ea"/>
                <a:sym typeface="+mn-lt"/>
              </a:endParaRPr>
            </a:p>
          </p:txBody>
        </p:sp>
        <p:grpSp>
          <p:nvGrpSpPr>
            <p:cNvPr id="106" name="组合 26"/>
            <p:cNvGrpSpPr/>
            <p:nvPr/>
          </p:nvGrpSpPr>
          <p:grpSpPr bwMode="auto">
            <a:xfrm>
              <a:off x="4236915" y="2470567"/>
              <a:ext cx="500704" cy="356176"/>
              <a:chOff x="6934200" y="4259263"/>
              <a:chExt cx="373063" cy="265113"/>
            </a:xfrm>
          </p:grpSpPr>
          <p:sp>
            <p:nvSpPr>
              <p:cNvPr id="107" name="Oval 38"/>
              <p:cNvSpPr>
                <a:spLocks noChangeArrowheads="1"/>
              </p:cNvSpPr>
              <p:nvPr/>
            </p:nvSpPr>
            <p:spPr bwMode="auto">
              <a:xfrm>
                <a:off x="7094538" y="4395788"/>
                <a:ext cx="52388"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914400" fontAlgn="auto">
                  <a:spcBef>
                    <a:spcPts val="0"/>
                  </a:spcBef>
                  <a:spcAft>
                    <a:spcPts val="0"/>
                  </a:spcAft>
                  <a:defRPr/>
                </a:pPr>
                <a:endParaRPr lang="zh-CN" altLang="en-US" sz="1800" kern="0">
                  <a:solidFill>
                    <a:sysClr val="windowText" lastClr="000000"/>
                  </a:solidFill>
                  <a:latin typeface="+mn-lt"/>
                  <a:ea typeface="+mn-ea"/>
                  <a:cs typeface="+mn-ea"/>
                  <a:sym typeface="+mn-lt"/>
                </a:endParaRPr>
              </a:p>
            </p:txBody>
          </p:sp>
          <p:sp>
            <p:nvSpPr>
              <p:cNvPr id="108" name="Freeform 39"/>
              <p:cNvSpPr/>
              <p:nvPr/>
            </p:nvSpPr>
            <p:spPr bwMode="auto">
              <a:xfrm>
                <a:off x="7073900" y="4449763"/>
                <a:ext cx="93663" cy="74613"/>
              </a:xfrm>
              <a:custGeom>
                <a:avLst/>
                <a:gdLst>
                  <a:gd name="T0" fmla="*/ 70247 w 36"/>
                  <a:gd name="T1" fmla="*/ 0 h 28"/>
                  <a:gd name="T2" fmla="*/ 46832 w 36"/>
                  <a:gd name="T3" fmla="*/ 29312 h 28"/>
                  <a:gd name="T4" fmla="*/ 23416 w 36"/>
                  <a:gd name="T5" fmla="*/ 0 h 28"/>
                  <a:gd name="T6" fmla="*/ 0 w 36"/>
                  <a:gd name="T7" fmla="*/ 47966 h 28"/>
                  <a:gd name="T8" fmla="*/ 2602 w 36"/>
                  <a:gd name="T9" fmla="*/ 69284 h 28"/>
                  <a:gd name="T10" fmla="*/ 46832 w 36"/>
                  <a:gd name="T11" fmla="*/ 74613 h 28"/>
                  <a:gd name="T12" fmla="*/ 91061 w 36"/>
                  <a:gd name="T13" fmla="*/ 69284 h 28"/>
                  <a:gd name="T14" fmla="*/ 93663 w 36"/>
                  <a:gd name="T15" fmla="*/ 47966 h 28"/>
                  <a:gd name="T16" fmla="*/ 70247 w 36"/>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6" h="28">
                    <a:moveTo>
                      <a:pt x="27" y="0"/>
                    </a:moveTo>
                    <a:cubicBezTo>
                      <a:pt x="18" y="11"/>
                      <a:pt x="18" y="11"/>
                      <a:pt x="18" y="11"/>
                    </a:cubicBezTo>
                    <a:cubicBezTo>
                      <a:pt x="9" y="0"/>
                      <a:pt x="9" y="0"/>
                      <a:pt x="9" y="0"/>
                    </a:cubicBezTo>
                    <a:cubicBezTo>
                      <a:pt x="3" y="4"/>
                      <a:pt x="0" y="11"/>
                      <a:pt x="0" y="18"/>
                    </a:cubicBezTo>
                    <a:cubicBezTo>
                      <a:pt x="0" y="21"/>
                      <a:pt x="0" y="23"/>
                      <a:pt x="1" y="26"/>
                    </a:cubicBezTo>
                    <a:cubicBezTo>
                      <a:pt x="6" y="27"/>
                      <a:pt x="12" y="28"/>
                      <a:pt x="18" y="28"/>
                    </a:cubicBezTo>
                    <a:cubicBezTo>
                      <a:pt x="24" y="28"/>
                      <a:pt x="30" y="27"/>
                      <a:pt x="35" y="26"/>
                    </a:cubicBezTo>
                    <a:cubicBezTo>
                      <a:pt x="36" y="23"/>
                      <a:pt x="36" y="21"/>
                      <a:pt x="36" y="18"/>
                    </a:cubicBezTo>
                    <a:cubicBezTo>
                      <a:pt x="36" y="11"/>
                      <a:pt x="33" y="4"/>
                      <a:pt x="27"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914400" fontAlgn="auto">
                  <a:spcBef>
                    <a:spcPts val="0"/>
                  </a:spcBef>
                  <a:spcAft>
                    <a:spcPts val="0"/>
                  </a:spcAft>
                  <a:defRPr/>
                </a:pPr>
                <a:endParaRPr lang="zh-CN" altLang="en-US" sz="1800" kern="0">
                  <a:solidFill>
                    <a:sysClr val="windowText" lastClr="000000"/>
                  </a:solidFill>
                  <a:latin typeface="+mn-lt"/>
                  <a:ea typeface="+mn-ea"/>
                  <a:cs typeface="+mn-ea"/>
                  <a:sym typeface="+mn-lt"/>
                </a:endParaRPr>
              </a:p>
            </p:txBody>
          </p:sp>
          <p:sp>
            <p:nvSpPr>
              <p:cNvPr id="109" name="Oval 40"/>
              <p:cNvSpPr>
                <a:spLocks noChangeArrowheads="1"/>
              </p:cNvSpPr>
              <p:nvPr/>
            </p:nvSpPr>
            <p:spPr bwMode="auto">
              <a:xfrm>
                <a:off x="6958013" y="4395788"/>
                <a:ext cx="50800"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914400" fontAlgn="auto">
                  <a:spcBef>
                    <a:spcPts val="0"/>
                  </a:spcBef>
                  <a:spcAft>
                    <a:spcPts val="0"/>
                  </a:spcAft>
                  <a:defRPr/>
                </a:pPr>
                <a:endParaRPr lang="zh-CN" altLang="en-US" sz="1800" kern="0">
                  <a:solidFill>
                    <a:sysClr val="windowText" lastClr="000000"/>
                  </a:solidFill>
                  <a:latin typeface="+mn-lt"/>
                  <a:ea typeface="+mn-ea"/>
                  <a:cs typeface="+mn-ea"/>
                  <a:sym typeface="+mn-lt"/>
                </a:endParaRPr>
              </a:p>
            </p:txBody>
          </p:sp>
          <p:sp>
            <p:nvSpPr>
              <p:cNvPr id="110" name="Freeform 41"/>
              <p:cNvSpPr/>
              <p:nvPr/>
            </p:nvSpPr>
            <p:spPr bwMode="auto">
              <a:xfrm>
                <a:off x="6934200" y="4449763"/>
                <a:ext cx="96838" cy="74613"/>
              </a:xfrm>
              <a:custGeom>
                <a:avLst/>
                <a:gdLst>
                  <a:gd name="T0" fmla="*/ 73283 w 37"/>
                  <a:gd name="T1" fmla="*/ 0 h 28"/>
                  <a:gd name="T2" fmla="*/ 49728 w 37"/>
                  <a:gd name="T3" fmla="*/ 29312 h 28"/>
                  <a:gd name="T4" fmla="*/ 23555 w 37"/>
                  <a:gd name="T5" fmla="*/ 0 h 28"/>
                  <a:gd name="T6" fmla="*/ 0 w 37"/>
                  <a:gd name="T7" fmla="*/ 47966 h 28"/>
                  <a:gd name="T8" fmla="*/ 2617 w 37"/>
                  <a:gd name="T9" fmla="*/ 69284 h 28"/>
                  <a:gd name="T10" fmla="*/ 49728 w 37"/>
                  <a:gd name="T11" fmla="*/ 74613 h 28"/>
                  <a:gd name="T12" fmla="*/ 94221 w 37"/>
                  <a:gd name="T13" fmla="*/ 69284 h 28"/>
                  <a:gd name="T14" fmla="*/ 96838 w 37"/>
                  <a:gd name="T15" fmla="*/ 47966 h 28"/>
                  <a:gd name="T16" fmla="*/ 73283 w 37"/>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28">
                    <a:moveTo>
                      <a:pt x="28" y="0"/>
                    </a:moveTo>
                    <a:cubicBezTo>
                      <a:pt x="19" y="11"/>
                      <a:pt x="19" y="11"/>
                      <a:pt x="19" y="11"/>
                    </a:cubicBezTo>
                    <a:cubicBezTo>
                      <a:pt x="9" y="0"/>
                      <a:pt x="9" y="0"/>
                      <a:pt x="9" y="0"/>
                    </a:cubicBezTo>
                    <a:cubicBezTo>
                      <a:pt x="4" y="4"/>
                      <a:pt x="0" y="11"/>
                      <a:pt x="0" y="18"/>
                    </a:cubicBezTo>
                    <a:cubicBezTo>
                      <a:pt x="0" y="21"/>
                      <a:pt x="1" y="23"/>
                      <a:pt x="1" y="26"/>
                    </a:cubicBezTo>
                    <a:cubicBezTo>
                      <a:pt x="7" y="27"/>
                      <a:pt x="12" y="28"/>
                      <a:pt x="19" y="28"/>
                    </a:cubicBezTo>
                    <a:cubicBezTo>
                      <a:pt x="25" y="28"/>
                      <a:pt x="31" y="27"/>
                      <a:pt x="36" y="26"/>
                    </a:cubicBezTo>
                    <a:cubicBezTo>
                      <a:pt x="37" y="23"/>
                      <a:pt x="37" y="21"/>
                      <a:pt x="37" y="18"/>
                    </a:cubicBezTo>
                    <a:cubicBezTo>
                      <a:pt x="37" y="11"/>
                      <a:pt x="33" y="4"/>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914400" fontAlgn="auto">
                  <a:spcBef>
                    <a:spcPts val="0"/>
                  </a:spcBef>
                  <a:spcAft>
                    <a:spcPts val="0"/>
                  </a:spcAft>
                  <a:defRPr/>
                </a:pPr>
                <a:endParaRPr lang="zh-CN" altLang="en-US" sz="1800" kern="0">
                  <a:solidFill>
                    <a:sysClr val="windowText" lastClr="000000"/>
                  </a:solidFill>
                  <a:latin typeface="+mn-lt"/>
                  <a:ea typeface="+mn-ea"/>
                  <a:cs typeface="+mn-ea"/>
                  <a:sym typeface="+mn-lt"/>
                </a:endParaRPr>
              </a:p>
            </p:txBody>
          </p:sp>
          <p:sp>
            <p:nvSpPr>
              <p:cNvPr id="111" name="Oval 42"/>
              <p:cNvSpPr>
                <a:spLocks noChangeArrowheads="1"/>
              </p:cNvSpPr>
              <p:nvPr/>
            </p:nvSpPr>
            <p:spPr bwMode="auto">
              <a:xfrm>
                <a:off x="7234238" y="4395788"/>
                <a:ext cx="49213"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914400" fontAlgn="auto">
                  <a:spcBef>
                    <a:spcPts val="0"/>
                  </a:spcBef>
                  <a:spcAft>
                    <a:spcPts val="0"/>
                  </a:spcAft>
                  <a:defRPr/>
                </a:pPr>
                <a:endParaRPr lang="zh-CN" altLang="en-US" sz="1800" kern="0">
                  <a:solidFill>
                    <a:sysClr val="windowText" lastClr="000000"/>
                  </a:solidFill>
                  <a:latin typeface="+mn-lt"/>
                  <a:ea typeface="+mn-ea"/>
                  <a:cs typeface="+mn-ea"/>
                  <a:sym typeface="+mn-lt"/>
                </a:endParaRPr>
              </a:p>
            </p:txBody>
          </p:sp>
          <p:sp>
            <p:nvSpPr>
              <p:cNvPr id="112" name="Freeform 43"/>
              <p:cNvSpPr/>
              <p:nvPr/>
            </p:nvSpPr>
            <p:spPr bwMode="auto">
              <a:xfrm>
                <a:off x="7210425" y="4449763"/>
                <a:ext cx="96838" cy="74613"/>
              </a:xfrm>
              <a:custGeom>
                <a:avLst/>
                <a:gdLst>
                  <a:gd name="T0" fmla="*/ 73283 w 37"/>
                  <a:gd name="T1" fmla="*/ 0 h 28"/>
                  <a:gd name="T2" fmla="*/ 47110 w 37"/>
                  <a:gd name="T3" fmla="*/ 29312 h 28"/>
                  <a:gd name="T4" fmla="*/ 23555 w 37"/>
                  <a:gd name="T5" fmla="*/ 0 h 28"/>
                  <a:gd name="T6" fmla="*/ 0 w 37"/>
                  <a:gd name="T7" fmla="*/ 47966 h 28"/>
                  <a:gd name="T8" fmla="*/ 2617 w 37"/>
                  <a:gd name="T9" fmla="*/ 69284 h 28"/>
                  <a:gd name="T10" fmla="*/ 47110 w 37"/>
                  <a:gd name="T11" fmla="*/ 74613 h 28"/>
                  <a:gd name="T12" fmla="*/ 94221 w 37"/>
                  <a:gd name="T13" fmla="*/ 69284 h 28"/>
                  <a:gd name="T14" fmla="*/ 96838 w 37"/>
                  <a:gd name="T15" fmla="*/ 47966 h 28"/>
                  <a:gd name="T16" fmla="*/ 73283 w 37"/>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28">
                    <a:moveTo>
                      <a:pt x="28" y="0"/>
                    </a:moveTo>
                    <a:cubicBezTo>
                      <a:pt x="18" y="11"/>
                      <a:pt x="18" y="11"/>
                      <a:pt x="18" y="11"/>
                    </a:cubicBezTo>
                    <a:cubicBezTo>
                      <a:pt x="9" y="0"/>
                      <a:pt x="9" y="0"/>
                      <a:pt x="9" y="0"/>
                    </a:cubicBezTo>
                    <a:cubicBezTo>
                      <a:pt x="4" y="4"/>
                      <a:pt x="0" y="11"/>
                      <a:pt x="0" y="18"/>
                    </a:cubicBezTo>
                    <a:cubicBezTo>
                      <a:pt x="0" y="21"/>
                      <a:pt x="0" y="23"/>
                      <a:pt x="1" y="26"/>
                    </a:cubicBezTo>
                    <a:cubicBezTo>
                      <a:pt x="6" y="27"/>
                      <a:pt x="12" y="28"/>
                      <a:pt x="18" y="28"/>
                    </a:cubicBezTo>
                    <a:cubicBezTo>
                      <a:pt x="25" y="28"/>
                      <a:pt x="30" y="27"/>
                      <a:pt x="36" y="26"/>
                    </a:cubicBezTo>
                    <a:cubicBezTo>
                      <a:pt x="36" y="23"/>
                      <a:pt x="37" y="21"/>
                      <a:pt x="37" y="18"/>
                    </a:cubicBezTo>
                    <a:cubicBezTo>
                      <a:pt x="37" y="11"/>
                      <a:pt x="33" y="4"/>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914400" fontAlgn="auto">
                  <a:spcBef>
                    <a:spcPts val="0"/>
                  </a:spcBef>
                  <a:spcAft>
                    <a:spcPts val="0"/>
                  </a:spcAft>
                  <a:defRPr/>
                </a:pPr>
                <a:endParaRPr lang="zh-CN" altLang="en-US" sz="1800" kern="0">
                  <a:solidFill>
                    <a:sysClr val="windowText" lastClr="000000"/>
                  </a:solidFill>
                  <a:latin typeface="+mn-lt"/>
                  <a:ea typeface="+mn-ea"/>
                  <a:cs typeface="+mn-ea"/>
                  <a:sym typeface="+mn-lt"/>
                </a:endParaRPr>
              </a:p>
            </p:txBody>
          </p:sp>
          <p:sp>
            <p:nvSpPr>
              <p:cNvPr id="113" name="Oval 44"/>
              <p:cNvSpPr>
                <a:spLocks noChangeArrowheads="1"/>
              </p:cNvSpPr>
              <p:nvPr/>
            </p:nvSpPr>
            <p:spPr bwMode="auto">
              <a:xfrm>
                <a:off x="7026275" y="4259263"/>
                <a:ext cx="52388"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914400" fontAlgn="auto">
                  <a:spcBef>
                    <a:spcPts val="0"/>
                  </a:spcBef>
                  <a:spcAft>
                    <a:spcPts val="0"/>
                  </a:spcAft>
                  <a:defRPr/>
                </a:pPr>
                <a:endParaRPr lang="zh-CN" altLang="en-US" sz="1800" kern="0">
                  <a:solidFill>
                    <a:sysClr val="windowText" lastClr="000000"/>
                  </a:solidFill>
                  <a:latin typeface="+mn-lt"/>
                  <a:ea typeface="+mn-ea"/>
                  <a:cs typeface="+mn-ea"/>
                  <a:sym typeface="+mn-lt"/>
                </a:endParaRPr>
              </a:p>
            </p:txBody>
          </p:sp>
          <p:sp>
            <p:nvSpPr>
              <p:cNvPr id="114" name="Freeform 45"/>
              <p:cNvSpPr/>
              <p:nvPr/>
            </p:nvSpPr>
            <p:spPr bwMode="auto">
              <a:xfrm>
                <a:off x="7002463" y="4313238"/>
                <a:ext cx="96838" cy="74613"/>
              </a:xfrm>
              <a:custGeom>
                <a:avLst/>
                <a:gdLst>
                  <a:gd name="T0" fmla="*/ 73283 w 37"/>
                  <a:gd name="T1" fmla="*/ 0 h 28"/>
                  <a:gd name="T2" fmla="*/ 49728 w 37"/>
                  <a:gd name="T3" fmla="*/ 29312 h 28"/>
                  <a:gd name="T4" fmla="*/ 23555 w 37"/>
                  <a:gd name="T5" fmla="*/ 0 h 28"/>
                  <a:gd name="T6" fmla="*/ 0 w 37"/>
                  <a:gd name="T7" fmla="*/ 47966 h 28"/>
                  <a:gd name="T8" fmla="*/ 5234 w 37"/>
                  <a:gd name="T9" fmla="*/ 69284 h 28"/>
                  <a:gd name="T10" fmla="*/ 49728 w 37"/>
                  <a:gd name="T11" fmla="*/ 74613 h 28"/>
                  <a:gd name="T12" fmla="*/ 94221 w 37"/>
                  <a:gd name="T13" fmla="*/ 69284 h 28"/>
                  <a:gd name="T14" fmla="*/ 96838 w 37"/>
                  <a:gd name="T15" fmla="*/ 47966 h 28"/>
                  <a:gd name="T16" fmla="*/ 73283 w 37"/>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28">
                    <a:moveTo>
                      <a:pt x="28" y="0"/>
                    </a:moveTo>
                    <a:cubicBezTo>
                      <a:pt x="19" y="11"/>
                      <a:pt x="19" y="11"/>
                      <a:pt x="19" y="11"/>
                    </a:cubicBezTo>
                    <a:cubicBezTo>
                      <a:pt x="9" y="0"/>
                      <a:pt x="9" y="0"/>
                      <a:pt x="9" y="0"/>
                    </a:cubicBezTo>
                    <a:cubicBezTo>
                      <a:pt x="4" y="4"/>
                      <a:pt x="0" y="11"/>
                      <a:pt x="0" y="18"/>
                    </a:cubicBezTo>
                    <a:cubicBezTo>
                      <a:pt x="0" y="21"/>
                      <a:pt x="1" y="23"/>
                      <a:pt x="2" y="26"/>
                    </a:cubicBezTo>
                    <a:cubicBezTo>
                      <a:pt x="7" y="27"/>
                      <a:pt x="13" y="28"/>
                      <a:pt x="19" y="28"/>
                    </a:cubicBezTo>
                    <a:cubicBezTo>
                      <a:pt x="25" y="28"/>
                      <a:pt x="31" y="27"/>
                      <a:pt x="36" y="26"/>
                    </a:cubicBezTo>
                    <a:cubicBezTo>
                      <a:pt x="37" y="23"/>
                      <a:pt x="37" y="21"/>
                      <a:pt x="37" y="18"/>
                    </a:cubicBezTo>
                    <a:cubicBezTo>
                      <a:pt x="37" y="11"/>
                      <a:pt x="34" y="4"/>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914400" fontAlgn="auto">
                  <a:spcBef>
                    <a:spcPts val="0"/>
                  </a:spcBef>
                  <a:spcAft>
                    <a:spcPts val="0"/>
                  </a:spcAft>
                  <a:defRPr/>
                </a:pPr>
                <a:endParaRPr lang="zh-CN" altLang="en-US" sz="1800" kern="0">
                  <a:solidFill>
                    <a:sysClr val="windowText" lastClr="000000"/>
                  </a:solidFill>
                  <a:latin typeface="+mn-lt"/>
                  <a:ea typeface="+mn-ea"/>
                  <a:cs typeface="+mn-ea"/>
                  <a:sym typeface="+mn-lt"/>
                </a:endParaRPr>
              </a:p>
            </p:txBody>
          </p:sp>
          <p:sp>
            <p:nvSpPr>
              <p:cNvPr id="115" name="Oval 46"/>
              <p:cNvSpPr>
                <a:spLocks noChangeArrowheads="1"/>
              </p:cNvSpPr>
              <p:nvPr/>
            </p:nvSpPr>
            <p:spPr bwMode="auto">
              <a:xfrm>
                <a:off x="7162800" y="4259263"/>
                <a:ext cx="52388"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914400" fontAlgn="auto">
                  <a:spcBef>
                    <a:spcPts val="0"/>
                  </a:spcBef>
                  <a:spcAft>
                    <a:spcPts val="0"/>
                  </a:spcAft>
                  <a:defRPr/>
                </a:pPr>
                <a:endParaRPr lang="zh-CN" altLang="en-US" sz="1800" kern="0">
                  <a:solidFill>
                    <a:sysClr val="windowText" lastClr="000000"/>
                  </a:solidFill>
                  <a:latin typeface="+mn-lt"/>
                  <a:ea typeface="+mn-ea"/>
                  <a:cs typeface="+mn-ea"/>
                  <a:sym typeface="+mn-lt"/>
                </a:endParaRPr>
              </a:p>
            </p:txBody>
          </p:sp>
          <p:sp>
            <p:nvSpPr>
              <p:cNvPr id="116" name="Freeform 47"/>
              <p:cNvSpPr/>
              <p:nvPr/>
            </p:nvSpPr>
            <p:spPr bwMode="auto">
              <a:xfrm>
                <a:off x="7142163" y="4313238"/>
                <a:ext cx="96838" cy="74613"/>
              </a:xfrm>
              <a:custGeom>
                <a:avLst/>
                <a:gdLst>
                  <a:gd name="T0" fmla="*/ 73283 w 37"/>
                  <a:gd name="T1" fmla="*/ 0 h 28"/>
                  <a:gd name="T2" fmla="*/ 47110 w 37"/>
                  <a:gd name="T3" fmla="*/ 29312 h 28"/>
                  <a:gd name="T4" fmla="*/ 23555 w 37"/>
                  <a:gd name="T5" fmla="*/ 0 h 28"/>
                  <a:gd name="T6" fmla="*/ 0 w 37"/>
                  <a:gd name="T7" fmla="*/ 47966 h 28"/>
                  <a:gd name="T8" fmla="*/ 2617 w 37"/>
                  <a:gd name="T9" fmla="*/ 69284 h 28"/>
                  <a:gd name="T10" fmla="*/ 47110 w 37"/>
                  <a:gd name="T11" fmla="*/ 74613 h 28"/>
                  <a:gd name="T12" fmla="*/ 91604 w 37"/>
                  <a:gd name="T13" fmla="*/ 69284 h 28"/>
                  <a:gd name="T14" fmla="*/ 96838 w 37"/>
                  <a:gd name="T15" fmla="*/ 47966 h 28"/>
                  <a:gd name="T16" fmla="*/ 73283 w 37"/>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28">
                    <a:moveTo>
                      <a:pt x="28" y="0"/>
                    </a:moveTo>
                    <a:cubicBezTo>
                      <a:pt x="18" y="11"/>
                      <a:pt x="18" y="11"/>
                      <a:pt x="18" y="11"/>
                    </a:cubicBezTo>
                    <a:cubicBezTo>
                      <a:pt x="9" y="0"/>
                      <a:pt x="9" y="0"/>
                      <a:pt x="9" y="0"/>
                    </a:cubicBezTo>
                    <a:cubicBezTo>
                      <a:pt x="3" y="4"/>
                      <a:pt x="0" y="11"/>
                      <a:pt x="0" y="18"/>
                    </a:cubicBezTo>
                    <a:cubicBezTo>
                      <a:pt x="0" y="21"/>
                      <a:pt x="0" y="23"/>
                      <a:pt x="1" y="26"/>
                    </a:cubicBezTo>
                    <a:cubicBezTo>
                      <a:pt x="6" y="27"/>
                      <a:pt x="12" y="28"/>
                      <a:pt x="18" y="28"/>
                    </a:cubicBezTo>
                    <a:cubicBezTo>
                      <a:pt x="24" y="28"/>
                      <a:pt x="30" y="27"/>
                      <a:pt x="35" y="26"/>
                    </a:cubicBezTo>
                    <a:cubicBezTo>
                      <a:pt x="36" y="23"/>
                      <a:pt x="37" y="21"/>
                      <a:pt x="37" y="18"/>
                    </a:cubicBezTo>
                    <a:cubicBezTo>
                      <a:pt x="37" y="11"/>
                      <a:pt x="33" y="4"/>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914400" fontAlgn="auto">
                  <a:spcBef>
                    <a:spcPts val="0"/>
                  </a:spcBef>
                  <a:spcAft>
                    <a:spcPts val="0"/>
                  </a:spcAft>
                  <a:defRPr/>
                </a:pPr>
                <a:endParaRPr lang="zh-CN" altLang="en-US" sz="1800" kern="0">
                  <a:solidFill>
                    <a:sysClr val="windowText" lastClr="000000"/>
                  </a:solidFill>
                  <a:latin typeface="+mn-lt"/>
                  <a:ea typeface="+mn-ea"/>
                  <a:cs typeface="+mn-ea"/>
                  <a:sym typeface="+mn-lt"/>
                </a:endParaRPr>
              </a:p>
            </p:txBody>
          </p:sp>
        </p:grpSp>
      </p:grpSp>
      <p:sp>
        <p:nvSpPr>
          <p:cNvPr id="117" name="文本框 20"/>
          <p:cNvSpPr txBox="1"/>
          <p:nvPr/>
        </p:nvSpPr>
        <p:spPr>
          <a:xfrm>
            <a:off x="1056643" y="3454249"/>
            <a:ext cx="1061519" cy="346152"/>
          </a:xfrm>
          <a:prstGeom prst="rect">
            <a:avLst/>
          </a:prstGeom>
          <a:noFill/>
        </p:spPr>
        <p:txBody>
          <a:bodyPr wrap="none" lIns="68568" tIns="34284" rIns="68568" bIns="34284">
            <a:spAutoFit/>
          </a:bodyPr>
          <a:lstStyle/>
          <a:p>
            <a:pPr algn="r" defTabSz="914400" fontAlgn="auto">
              <a:spcBef>
                <a:spcPts val="0"/>
              </a:spcBef>
              <a:spcAft>
                <a:spcPts val="0"/>
              </a:spcAft>
              <a:defRPr/>
            </a:pPr>
            <a:r>
              <a:rPr lang="zh-CN" altLang="en-US" sz="1800" b="1" kern="0" dirty="0">
                <a:solidFill>
                  <a:srgbClr val="00B0F0"/>
                </a:solidFill>
                <a:latin typeface="+mn-lt"/>
                <a:ea typeface="+mn-ea"/>
                <a:cs typeface="+mn-ea"/>
                <a:sym typeface="+mn-lt"/>
              </a:rPr>
              <a:t>文字标题</a:t>
            </a:r>
            <a:endParaRPr lang="zh-CN" altLang="en-US" sz="1800" b="1" kern="0" dirty="0">
              <a:solidFill>
                <a:srgbClr val="00B0F0"/>
              </a:solidFill>
              <a:latin typeface="+mn-lt"/>
              <a:ea typeface="+mn-ea"/>
              <a:cs typeface="+mn-ea"/>
              <a:sym typeface="+mn-lt"/>
            </a:endParaRPr>
          </a:p>
        </p:txBody>
      </p:sp>
      <p:sp>
        <p:nvSpPr>
          <p:cNvPr id="118" name="TextBox 49"/>
          <p:cNvSpPr txBox="1"/>
          <p:nvPr/>
        </p:nvSpPr>
        <p:spPr>
          <a:xfrm>
            <a:off x="402448" y="3788966"/>
            <a:ext cx="2369908" cy="438457"/>
          </a:xfrm>
          <a:prstGeom prst="rect">
            <a:avLst/>
          </a:prstGeom>
          <a:noFill/>
          <a:ln w="3175">
            <a:noFill/>
          </a:ln>
        </p:spPr>
        <p:txBody>
          <a:bodyPr lIns="68568" tIns="34284" rIns="68568" bIns="34284">
            <a:spAutoFit/>
          </a:bodyPr>
          <a:lstStyle/>
          <a:p>
            <a:pPr algn="ctr" defTabSz="914400" fontAlgn="auto">
              <a:spcBef>
                <a:spcPts val="0"/>
              </a:spcBef>
              <a:spcAft>
                <a:spcPts val="0"/>
              </a:spcAft>
              <a:defRPr/>
            </a:pPr>
            <a:r>
              <a:rPr lang="zh-CN" altLang="en-US" sz="1200" kern="0" dirty="0">
                <a:solidFill>
                  <a:sysClr val="windowText" lastClr="000000">
                    <a:lumMod val="65000"/>
                    <a:lumOff val="35000"/>
                  </a:sysClr>
                </a:solidFill>
                <a:latin typeface="+mn-lt"/>
                <a:ea typeface="+mn-ea"/>
                <a:cs typeface="+mn-ea"/>
                <a:sym typeface="+mn-lt"/>
              </a:rPr>
              <a:t>相关文字内容概述</a:t>
            </a:r>
            <a:endParaRPr lang="en-US" altLang="zh-CN" sz="1200" kern="0" dirty="0">
              <a:solidFill>
                <a:sysClr val="windowText" lastClr="000000">
                  <a:lumMod val="65000"/>
                  <a:lumOff val="35000"/>
                </a:sysClr>
              </a:solidFill>
              <a:latin typeface="+mn-lt"/>
              <a:ea typeface="+mn-ea"/>
              <a:cs typeface="+mn-ea"/>
              <a:sym typeface="+mn-lt"/>
            </a:endParaRPr>
          </a:p>
          <a:p>
            <a:pPr algn="ctr" defTabSz="914400">
              <a:defRPr/>
            </a:pPr>
            <a:r>
              <a:rPr lang="zh-CN" altLang="en-US" sz="1200" kern="0" dirty="0">
                <a:solidFill>
                  <a:sysClr val="windowText" lastClr="000000">
                    <a:lumMod val="65000"/>
                    <a:lumOff val="35000"/>
                  </a:sysClr>
                </a:solidFill>
                <a:latin typeface="+mn-lt"/>
                <a:ea typeface="+mn-ea"/>
                <a:cs typeface="+mn-ea"/>
                <a:sym typeface="+mn-lt"/>
              </a:rPr>
              <a:t>相关文字内容概述</a:t>
            </a:r>
            <a:endParaRPr lang="en-US" altLang="zh-CN" sz="1200" kern="0" dirty="0">
              <a:solidFill>
                <a:sysClr val="windowText" lastClr="000000">
                  <a:lumMod val="65000"/>
                  <a:lumOff val="35000"/>
                </a:sysClr>
              </a:solidFill>
              <a:latin typeface="+mn-lt"/>
              <a:ea typeface="+mn-ea"/>
              <a:cs typeface="+mn-ea"/>
              <a:sym typeface="+mn-lt"/>
            </a:endParaRPr>
          </a:p>
        </p:txBody>
      </p:sp>
      <p:sp>
        <p:nvSpPr>
          <p:cNvPr id="119" name="文本框 20"/>
          <p:cNvSpPr txBox="1"/>
          <p:nvPr/>
        </p:nvSpPr>
        <p:spPr>
          <a:xfrm>
            <a:off x="6904095" y="1870562"/>
            <a:ext cx="1061519" cy="346152"/>
          </a:xfrm>
          <a:prstGeom prst="rect">
            <a:avLst/>
          </a:prstGeom>
          <a:noFill/>
        </p:spPr>
        <p:txBody>
          <a:bodyPr wrap="none" lIns="68568" tIns="34284" rIns="68568" bIns="34284">
            <a:spAutoFit/>
          </a:bodyPr>
          <a:lstStyle/>
          <a:p>
            <a:pPr algn="r" defTabSz="914400" fontAlgn="auto">
              <a:spcBef>
                <a:spcPts val="0"/>
              </a:spcBef>
              <a:spcAft>
                <a:spcPts val="0"/>
              </a:spcAft>
              <a:defRPr/>
            </a:pPr>
            <a:r>
              <a:rPr lang="zh-CN" altLang="en-US" sz="1800" b="1" kern="0" dirty="0">
                <a:solidFill>
                  <a:srgbClr val="00B0F0"/>
                </a:solidFill>
                <a:latin typeface="+mn-lt"/>
                <a:ea typeface="+mn-ea"/>
                <a:cs typeface="+mn-ea"/>
                <a:sym typeface="+mn-lt"/>
              </a:rPr>
              <a:t>文字标题</a:t>
            </a:r>
            <a:endParaRPr lang="zh-CN" altLang="en-US" sz="1800" b="1" kern="0" dirty="0">
              <a:solidFill>
                <a:srgbClr val="00B0F0"/>
              </a:solidFill>
              <a:latin typeface="+mn-lt"/>
              <a:ea typeface="+mn-ea"/>
              <a:cs typeface="+mn-ea"/>
              <a:sym typeface="+mn-lt"/>
            </a:endParaRPr>
          </a:p>
        </p:txBody>
      </p:sp>
      <p:sp>
        <p:nvSpPr>
          <p:cNvPr id="120" name="TextBox 49"/>
          <p:cNvSpPr txBox="1"/>
          <p:nvPr/>
        </p:nvSpPr>
        <p:spPr>
          <a:xfrm>
            <a:off x="6249900" y="2205279"/>
            <a:ext cx="2369908" cy="438457"/>
          </a:xfrm>
          <a:prstGeom prst="rect">
            <a:avLst/>
          </a:prstGeom>
          <a:noFill/>
          <a:ln w="3175">
            <a:noFill/>
          </a:ln>
        </p:spPr>
        <p:txBody>
          <a:bodyPr lIns="68568" tIns="34284" rIns="68568" bIns="34284">
            <a:spAutoFit/>
          </a:bodyPr>
          <a:lstStyle/>
          <a:p>
            <a:pPr algn="ctr" defTabSz="914400" fontAlgn="auto">
              <a:spcBef>
                <a:spcPts val="0"/>
              </a:spcBef>
              <a:spcAft>
                <a:spcPts val="0"/>
              </a:spcAft>
              <a:defRPr/>
            </a:pPr>
            <a:r>
              <a:rPr lang="zh-CN" altLang="en-US" sz="1200" kern="0" dirty="0">
                <a:solidFill>
                  <a:sysClr val="windowText" lastClr="000000">
                    <a:lumMod val="65000"/>
                    <a:lumOff val="35000"/>
                  </a:sysClr>
                </a:solidFill>
                <a:latin typeface="+mn-lt"/>
                <a:ea typeface="+mn-ea"/>
                <a:cs typeface="+mn-ea"/>
                <a:sym typeface="+mn-lt"/>
              </a:rPr>
              <a:t>相关文字内容概述</a:t>
            </a:r>
            <a:endParaRPr lang="en-US" altLang="zh-CN" sz="1200" kern="0" dirty="0">
              <a:solidFill>
                <a:sysClr val="windowText" lastClr="000000">
                  <a:lumMod val="65000"/>
                  <a:lumOff val="35000"/>
                </a:sysClr>
              </a:solidFill>
              <a:latin typeface="+mn-lt"/>
              <a:ea typeface="+mn-ea"/>
              <a:cs typeface="+mn-ea"/>
              <a:sym typeface="+mn-lt"/>
            </a:endParaRPr>
          </a:p>
          <a:p>
            <a:pPr algn="ctr" defTabSz="914400">
              <a:defRPr/>
            </a:pPr>
            <a:r>
              <a:rPr lang="zh-CN" altLang="en-US" sz="1200" kern="0" dirty="0">
                <a:solidFill>
                  <a:sysClr val="windowText" lastClr="000000">
                    <a:lumMod val="65000"/>
                    <a:lumOff val="35000"/>
                  </a:sysClr>
                </a:solidFill>
                <a:latin typeface="+mn-lt"/>
                <a:ea typeface="+mn-ea"/>
                <a:cs typeface="+mn-ea"/>
                <a:sym typeface="+mn-lt"/>
              </a:rPr>
              <a:t>相关文字内容概述</a:t>
            </a:r>
            <a:endParaRPr lang="en-US" altLang="zh-CN" sz="1200" kern="0" dirty="0">
              <a:solidFill>
                <a:sysClr val="windowText" lastClr="000000">
                  <a:lumMod val="65000"/>
                  <a:lumOff val="35000"/>
                </a:sysClr>
              </a:solidFill>
              <a:latin typeface="+mn-lt"/>
              <a:ea typeface="+mn-ea"/>
              <a:cs typeface="+mn-ea"/>
              <a:sym typeface="+mn-lt"/>
            </a:endParaRPr>
          </a:p>
        </p:txBody>
      </p:sp>
      <p:sp>
        <p:nvSpPr>
          <p:cNvPr id="121" name="文本框 20"/>
          <p:cNvSpPr txBox="1"/>
          <p:nvPr/>
        </p:nvSpPr>
        <p:spPr>
          <a:xfrm>
            <a:off x="6904095" y="3495660"/>
            <a:ext cx="1061519" cy="346152"/>
          </a:xfrm>
          <a:prstGeom prst="rect">
            <a:avLst/>
          </a:prstGeom>
          <a:noFill/>
        </p:spPr>
        <p:txBody>
          <a:bodyPr wrap="none" lIns="68568" tIns="34284" rIns="68568" bIns="34284">
            <a:spAutoFit/>
          </a:bodyPr>
          <a:lstStyle/>
          <a:p>
            <a:pPr algn="r" defTabSz="914400" fontAlgn="auto">
              <a:spcBef>
                <a:spcPts val="0"/>
              </a:spcBef>
              <a:spcAft>
                <a:spcPts val="0"/>
              </a:spcAft>
              <a:defRPr/>
            </a:pPr>
            <a:r>
              <a:rPr lang="zh-CN" altLang="en-US" sz="1800" b="1" kern="0" dirty="0">
                <a:solidFill>
                  <a:srgbClr val="00B0F0"/>
                </a:solidFill>
                <a:latin typeface="+mn-lt"/>
                <a:ea typeface="+mn-ea"/>
                <a:cs typeface="+mn-ea"/>
                <a:sym typeface="+mn-lt"/>
              </a:rPr>
              <a:t>文字标题</a:t>
            </a:r>
            <a:endParaRPr lang="zh-CN" altLang="en-US" sz="1800" b="1" kern="0" dirty="0">
              <a:solidFill>
                <a:srgbClr val="00B0F0"/>
              </a:solidFill>
              <a:latin typeface="+mn-lt"/>
              <a:ea typeface="+mn-ea"/>
              <a:cs typeface="+mn-ea"/>
              <a:sym typeface="+mn-lt"/>
            </a:endParaRPr>
          </a:p>
        </p:txBody>
      </p:sp>
      <p:sp>
        <p:nvSpPr>
          <p:cNvPr id="122" name="TextBox 49"/>
          <p:cNvSpPr txBox="1"/>
          <p:nvPr/>
        </p:nvSpPr>
        <p:spPr>
          <a:xfrm>
            <a:off x="6249900" y="3830377"/>
            <a:ext cx="2369908" cy="438457"/>
          </a:xfrm>
          <a:prstGeom prst="rect">
            <a:avLst/>
          </a:prstGeom>
          <a:noFill/>
          <a:ln w="3175">
            <a:noFill/>
          </a:ln>
        </p:spPr>
        <p:txBody>
          <a:bodyPr lIns="68568" tIns="34284" rIns="68568" bIns="34284">
            <a:spAutoFit/>
          </a:bodyPr>
          <a:lstStyle/>
          <a:p>
            <a:pPr algn="ctr" defTabSz="914400" fontAlgn="auto">
              <a:spcBef>
                <a:spcPts val="0"/>
              </a:spcBef>
              <a:spcAft>
                <a:spcPts val="0"/>
              </a:spcAft>
              <a:defRPr/>
            </a:pPr>
            <a:r>
              <a:rPr lang="zh-CN" altLang="en-US" sz="1200" kern="0" dirty="0">
                <a:solidFill>
                  <a:sysClr val="windowText" lastClr="000000">
                    <a:lumMod val="65000"/>
                    <a:lumOff val="35000"/>
                  </a:sysClr>
                </a:solidFill>
                <a:latin typeface="+mn-lt"/>
                <a:ea typeface="+mn-ea"/>
                <a:cs typeface="+mn-ea"/>
                <a:sym typeface="+mn-lt"/>
              </a:rPr>
              <a:t>相关文字内容概述</a:t>
            </a:r>
            <a:endParaRPr lang="en-US" altLang="zh-CN" sz="1200" kern="0" dirty="0">
              <a:solidFill>
                <a:sysClr val="windowText" lastClr="000000">
                  <a:lumMod val="65000"/>
                  <a:lumOff val="35000"/>
                </a:sysClr>
              </a:solidFill>
              <a:latin typeface="+mn-lt"/>
              <a:ea typeface="+mn-ea"/>
              <a:cs typeface="+mn-ea"/>
              <a:sym typeface="+mn-lt"/>
            </a:endParaRPr>
          </a:p>
          <a:p>
            <a:pPr algn="ctr" defTabSz="914400">
              <a:defRPr/>
            </a:pPr>
            <a:r>
              <a:rPr lang="zh-CN" altLang="en-US" sz="1200" kern="0" dirty="0">
                <a:solidFill>
                  <a:sysClr val="windowText" lastClr="000000">
                    <a:lumMod val="65000"/>
                    <a:lumOff val="35000"/>
                  </a:sysClr>
                </a:solidFill>
                <a:latin typeface="+mn-lt"/>
                <a:ea typeface="+mn-ea"/>
                <a:cs typeface="+mn-ea"/>
                <a:sym typeface="+mn-lt"/>
              </a:rPr>
              <a:t>相关文字内容概述</a:t>
            </a:r>
            <a:endParaRPr lang="en-US" altLang="zh-CN" sz="1200" kern="0" dirty="0">
              <a:solidFill>
                <a:sysClr val="windowText" lastClr="000000">
                  <a:lumMod val="65000"/>
                  <a:lumOff val="35000"/>
                </a:sysClr>
              </a:solidFill>
              <a:latin typeface="+mn-lt"/>
              <a:ea typeface="+mn-ea"/>
              <a:cs typeface="+mn-ea"/>
              <a:sym typeface="+mn-lt"/>
            </a:endParaRPr>
          </a:p>
        </p:txBody>
      </p:sp>
      <p:grpSp>
        <p:nvGrpSpPr>
          <p:cNvPr id="100" name="组合 99"/>
          <p:cNvGrpSpPr/>
          <p:nvPr/>
        </p:nvGrpSpPr>
        <p:grpSpPr>
          <a:xfrm>
            <a:off x="-61796" y="196218"/>
            <a:ext cx="1765509" cy="551354"/>
            <a:chOff x="520640" y="251297"/>
            <a:chExt cx="1766054" cy="551523"/>
          </a:xfrm>
        </p:grpSpPr>
        <p:sp>
          <p:nvSpPr>
            <p:cNvPr id="101" name="矩形 3"/>
            <p:cNvSpPr>
              <a:spLocks noChangeArrowheads="1"/>
            </p:cNvSpPr>
            <p:nvPr/>
          </p:nvSpPr>
          <p:spPr bwMode="auto">
            <a:xfrm>
              <a:off x="872619" y="251297"/>
              <a:ext cx="1062119" cy="346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61" tIns="34281" rIns="68561" bIns="34281">
              <a:spAutoFit/>
            </a:bodyPr>
            <a:lstStyle/>
            <a:p>
              <a:pPr algn="ctr" defTabSz="914400" fontAlgn="auto">
                <a:spcBef>
                  <a:spcPts val="0"/>
                </a:spcBef>
                <a:spcAft>
                  <a:spcPts val="0"/>
                </a:spcAft>
                <a:defRPr/>
              </a:pPr>
              <a:r>
                <a:rPr lang="zh-CN" altLang="en-US" kern="0" dirty="0">
                  <a:solidFill>
                    <a:schemeClr val="tx1">
                      <a:lumMod val="65000"/>
                      <a:lumOff val="35000"/>
                    </a:schemeClr>
                  </a:solidFill>
                  <a:latin typeface="+mn-lt"/>
                  <a:ea typeface="+mn-ea"/>
                  <a:cs typeface="+mn-ea"/>
                  <a:sym typeface="+mn-lt"/>
                </a:rPr>
                <a:t>存在问题</a:t>
              </a:r>
              <a:endParaRPr lang="zh-CN" altLang="en-US" kern="0" dirty="0">
                <a:solidFill>
                  <a:schemeClr val="tx1">
                    <a:lumMod val="65000"/>
                    <a:lumOff val="35000"/>
                  </a:schemeClr>
                </a:solidFill>
                <a:latin typeface="+mn-lt"/>
                <a:ea typeface="+mn-ea"/>
                <a:cs typeface="+mn-ea"/>
                <a:sym typeface="+mn-lt"/>
              </a:endParaRPr>
            </a:p>
          </p:txBody>
        </p:sp>
        <p:grpSp>
          <p:nvGrpSpPr>
            <p:cNvPr id="102" name="组合 101"/>
            <p:cNvGrpSpPr/>
            <p:nvPr/>
          </p:nvGrpSpPr>
          <p:grpSpPr>
            <a:xfrm>
              <a:off x="520640" y="515443"/>
              <a:ext cx="1766054" cy="287377"/>
              <a:chOff x="562081" y="425886"/>
              <a:chExt cx="1766054" cy="287377"/>
            </a:xfrm>
          </p:grpSpPr>
          <p:sp>
            <p:nvSpPr>
              <p:cNvPr id="123" name="文本框 31"/>
              <p:cNvSpPr>
                <a:spLocks noChangeArrowheads="1"/>
              </p:cNvSpPr>
              <p:nvPr/>
            </p:nvSpPr>
            <p:spPr bwMode="auto">
              <a:xfrm>
                <a:off x="562081" y="425886"/>
                <a:ext cx="1766054" cy="215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68" tIns="45682" rIns="91368" bIns="45682" numCol="1" anchor="t" anchorCtr="0" compatLnSpc="1">
                <a:spAutoFit/>
              </a:bodyPr>
              <a:lstStyle/>
              <a:p>
                <a:pPr algn="ctr" defTabSz="913765" fontAlgn="auto">
                  <a:spcBef>
                    <a:spcPts val="0"/>
                  </a:spcBef>
                  <a:spcAft>
                    <a:spcPts val="0"/>
                  </a:spcAft>
                  <a:defRPr/>
                </a:pPr>
                <a:r>
                  <a:rPr lang="en-US" altLang="zh-CN" sz="800" kern="0" dirty="0">
                    <a:solidFill>
                      <a:srgbClr val="FFFFFF">
                        <a:lumMod val="50000"/>
                      </a:srgbClr>
                    </a:solidFill>
                    <a:latin typeface="+mn-lt"/>
                    <a:ea typeface="+mn-ea"/>
                    <a:cs typeface="+mn-ea"/>
                    <a:sym typeface="+mn-lt"/>
                  </a:rPr>
                  <a:t>Existing problems</a:t>
                </a:r>
                <a:endParaRPr lang="zh-CN" altLang="en-US" sz="800" kern="0" dirty="0">
                  <a:solidFill>
                    <a:srgbClr val="FFFFFF">
                      <a:lumMod val="50000"/>
                    </a:srgbClr>
                  </a:solidFill>
                  <a:latin typeface="+mn-lt"/>
                  <a:ea typeface="+mn-ea"/>
                  <a:cs typeface="+mn-ea"/>
                  <a:sym typeface="+mn-lt"/>
                </a:endParaRPr>
              </a:p>
            </p:txBody>
          </p:sp>
          <p:grpSp>
            <p:nvGrpSpPr>
              <p:cNvPr id="124" name="组合 123"/>
              <p:cNvGrpSpPr/>
              <p:nvPr/>
            </p:nvGrpSpPr>
            <p:grpSpPr>
              <a:xfrm>
                <a:off x="931046" y="667544"/>
                <a:ext cx="1028125" cy="45719"/>
                <a:chOff x="688893" y="2574256"/>
                <a:chExt cx="7739508" cy="81111"/>
              </a:xfrm>
            </p:grpSpPr>
            <p:sp>
              <p:nvSpPr>
                <p:cNvPr id="125" name="Rectangle 4"/>
                <p:cNvSpPr/>
                <p:nvPr/>
              </p:nvSpPr>
              <p:spPr>
                <a:xfrm>
                  <a:off x="688893"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126" name="Rectangle 5"/>
                <p:cNvSpPr/>
                <p:nvPr/>
              </p:nvSpPr>
              <p:spPr>
                <a:xfrm>
                  <a:off x="2239021" y="2574256"/>
                  <a:ext cx="1539000" cy="81111"/>
                </a:xfrm>
                <a:prstGeom prst="rect">
                  <a:avLst/>
                </a:prstGeom>
                <a:solidFill>
                  <a:srgbClr val="00B0F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127" name="Rectangle 6"/>
                <p:cNvSpPr/>
                <p:nvPr/>
              </p:nvSpPr>
              <p:spPr>
                <a:xfrm>
                  <a:off x="3789153"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128" name="Rectangle 7"/>
                <p:cNvSpPr/>
                <p:nvPr/>
              </p:nvSpPr>
              <p:spPr>
                <a:xfrm>
                  <a:off x="5339276" y="2574256"/>
                  <a:ext cx="1539000" cy="81111"/>
                </a:xfrm>
                <a:prstGeom prst="rect">
                  <a:avLst/>
                </a:prstGeom>
                <a:solidFill>
                  <a:srgbClr val="00B0F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129" name="Rectangle 8"/>
                <p:cNvSpPr/>
                <p:nvPr/>
              </p:nvSpPr>
              <p:spPr>
                <a:xfrm>
                  <a:off x="6889401"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grpSp>
        </p:grpSp>
      </p:grpSp>
    </p:spTree>
  </p:cSld>
  <p:clrMapOvr>
    <a:masterClrMapping/>
  </p:clrMapOvr>
  <mc:AlternateContent xmlns:mc="http://schemas.openxmlformats.org/markup-compatibility/2006">
    <mc:Choice xmlns:p14="http://schemas.microsoft.com/office/powerpoint/2010/main" Requires="p14">
      <p:transition spd="slow" p14:dur="2000" advTm="0">
        <p:random/>
      </p:transition>
    </mc:Choice>
    <mc:Fallback>
      <p:transition spd="slow" advTm="0">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6" name="组合 175"/>
          <p:cNvGrpSpPr/>
          <p:nvPr/>
        </p:nvGrpSpPr>
        <p:grpSpPr>
          <a:xfrm>
            <a:off x="789017" y="2728755"/>
            <a:ext cx="1201884" cy="1387659"/>
            <a:chOff x="789153" y="2729597"/>
            <a:chExt cx="1202093" cy="1388087"/>
          </a:xfrm>
        </p:grpSpPr>
        <p:grpSp>
          <p:nvGrpSpPr>
            <p:cNvPr id="105" name="组合 104"/>
            <p:cNvGrpSpPr/>
            <p:nvPr/>
          </p:nvGrpSpPr>
          <p:grpSpPr>
            <a:xfrm>
              <a:off x="789153" y="2729597"/>
              <a:ext cx="1202093" cy="1388087"/>
              <a:chOff x="3273692" y="1099961"/>
              <a:chExt cx="1202093" cy="1388087"/>
            </a:xfrm>
          </p:grpSpPr>
          <p:sp>
            <p:nvSpPr>
              <p:cNvPr id="11" name="Freeform 14"/>
              <p:cNvSpPr/>
              <p:nvPr/>
            </p:nvSpPr>
            <p:spPr bwMode="auto">
              <a:xfrm>
                <a:off x="3345550" y="1141029"/>
                <a:ext cx="529701" cy="237166"/>
              </a:xfrm>
              <a:custGeom>
                <a:avLst/>
                <a:gdLst>
                  <a:gd name="T0" fmla="*/ 0 w 516"/>
                  <a:gd name="T1" fmla="*/ 231 h 231"/>
                  <a:gd name="T2" fmla="*/ 398 w 516"/>
                  <a:gd name="T3" fmla="*/ 0 h 231"/>
                  <a:gd name="T4" fmla="*/ 516 w 516"/>
                  <a:gd name="T5" fmla="*/ 0 h 231"/>
                  <a:gd name="T6" fmla="*/ 516 w 516"/>
                  <a:gd name="T7" fmla="*/ 231 h 231"/>
                  <a:gd name="T8" fmla="*/ 0 w 516"/>
                  <a:gd name="T9" fmla="*/ 231 h 231"/>
                </a:gdLst>
                <a:ahLst/>
                <a:cxnLst>
                  <a:cxn ang="0">
                    <a:pos x="T0" y="T1"/>
                  </a:cxn>
                  <a:cxn ang="0">
                    <a:pos x="T2" y="T3"/>
                  </a:cxn>
                  <a:cxn ang="0">
                    <a:pos x="T4" y="T5"/>
                  </a:cxn>
                  <a:cxn ang="0">
                    <a:pos x="T6" y="T7"/>
                  </a:cxn>
                  <a:cxn ang="0">
                    <a:pos x="T8" y="T9"/>
                  </a:cxn>
                </a:cxnLst>
                <a:rect l="0" t="0" r="r" b="b"/>
                <a:pathLst>
                  <a:path w="516" h="231">
                    <a:moveTo>
                      <a:pt x="0" y="231"/>
                    </a:moveTo>
                    <a:lnTo>
                      <a:pt x="398" y="0"/>
                    </a:lnTo>
                    <a:lnTo>
                      <a:pt x="516" y="0"/>
                    </a:lnTo>
                    <a:lnTo>
                      <a:pt x="516" y="231"/>
                    </a:lnTo>
                    <a:lnTo>
                      <a:pt x="0" y="231"/>
                    </a:lnTo>
                    <a:close/>
                  </a:path>
                </a:pathLst>
              </a:custGeom>
              <a:solidFill>
                <a:srgbClr val="5F6524"/>
              </a:solidFill>
              <a:ln>
                <a:noFill/>
              </a:ln>
            </p:spPr>
            <p:txBody>
              <a:bodyPr vert="horz" wrap="square" lIns="68589" tIns="34295" rIns="68589" bIns="34295" numCol="1" anchor="t" anchorCtr="0" compatLnSpc="1"/>
              <a:lstStyle/>
              <a:p>
                <a:endParaRPr lang="zh-CN" altLang="en-US">
                  <a:latin typeface="+mn-lt"/>
                  <a:ea typeface="+mn-ea"/>
                  <a:cs typeface="+mn-ea"/>
                  <a:sym typeface="+mn-lt"/>
                </a:endParaRPr>
              </a:p>
            </p:txBody>
          </p:sp>
          <p:sp>
            <p:nvSpPr>
              <p:cNvPr id="12" name="Freeform 15"/>
              <p:cNvSpPr/>
              <p:nvPr/>
            </p:nvSpPr>
            <p:spPr bwMode="auto">
              <a:xfrm>
                <a:off x="3273692" y="1099961"/>
                <a:ext cx="1202093" cy="1388087"/>
              </a:xfrm>
              <a:custGeom>
                <a:avLst/>
                <a:gdLst>
                  <a:gd name="T0" fmla="*/ 0 w 1171"/>
                  <a:gd name="T1" fmla="*/ 1014 h 1352"/>
                  <a:gd name="T2" fmla="*/ 0 w 1171"/>
                  <a:gd name="T3" fmla="*/ 338 h 1352"/>
                  <a:gd name="T4" fmla="*/ 586 w 1171"/>
                  <a:gd name="T5" fmla="*/ 0 h 1352"/>
                  <a:gd name="T6" fmla="*/ 1171 w 1171"/>
                  <a:gd name="T7" fmla="*/ 338 h 1352"/>
                  <a:gd name="T8" fmla="*/ 1171 w 1171"/>
                  <a:gd name="T9" fmla="*/ 1014 h 1352"/>
                  <a:gd name="T10" fmla="*/ 586 w 1171"/>
                  <a:gd name="T11" fmla="*/ 1352 h 1352"/>
                  <a:gd name="T12" fmla="*/ 0 w 1171"/>
                  <a:gd name="T13" fmla="*/ 1014 h 1352"/>
                </a:gdLst>
                <a:ahLst/>
                <a:cxnLst>
                  <a:cxn ang="0">
                    <a:pos x="T0" y="T1"/>
                  </a:cxn>
                  <a:cxn ang="0">
                    <a:pos x="T2" y="T3"/>
                  </a:cxn>
                  <a:cxn ang="0">
                    <a:pos x="T4" y="T5"/>
                  </a:cxn>
                  <a:cxn ang="0">
                    <a:pos x="T6" y="T7"/>
                  </a:cxn>
                  <a:cxn ang="0">
                    <a:pos x="T8" y="T9"/>
                  </a:cxn>
                  <a:cxn ang="0">
                    <a:pos x="T10" y="T11"/>
                  </a:cxn>
                  <a:cxn ang="0">
                    <a:pos x="T12" y="T13"/>
                  </a:cxn>
                </a:cxnLst>
                <a:rect l="0" t="0" r="r" b="b"/>
                <a:pathLst>
                  <a:path w="1171" h="1352">
                    <a:moveTo>
                      <a:pt x="0" y="1014"/>
                    </a:moveTo>
                    <a:lnTo>
                      <a:pt x="0" y="338"/>
                    </a:lnTo>
                    <a:lnTo>
                      <a:pt x="586" y="0"/>
                    </a:lnTo>
                    <a:lnTo>
                      <a:pt x="1171" y="338"/>
                    </a:lnTo>
                    <a:lnTo>
                      <a:pt x="1171" y="1014"/>
                    </a:lnTo>
                    <a:lnTo>
                      <a:pt x="586" y="1352"/>
                    </a:lnTo>
                    <a:lnTo>
                      <a:pt x="0" y="1014"/>
                    </a:lnTo>
                    <a:close/>
                  </a:path>
                </a:pathLst>
              </a:custGeom>
              <a:solidFill>
                <a:schemeClr val="bg1">
                  <a:lumMod val="95000"/>
                </a:schemeClr>
              </a:solidFill>
              <a:ln>
                <a:noFill/>
              </a:ln>
              <a:effectLst>
                <a:outerShdw blurRad="228600" sx="102000" sy="102000" algn="ctr" rotWithShape="0">
                  <a:prstClr val="black">
                    <a:alpha val="28000"/>
                  </a:prstClr>
                </a:outerShdw>
              </a:effectLst>
            </p:spPr>
            <p:txBody>
              <a:bodyPr vert="horz" wrap="square" lIns="68589" tIns="34295" rIns="68589" bIns="34295" numCol="1" anchor="t" anchorCtr="0" compatLnSpc="1"/>
              <a:lstStyle/>
              <a:p>
                <a:endParaRPr lang="zh-CN" altLang="en-US">
                  <a:latin typeface="+mn-lt"/>
                  <a:ea typeface="+mn-ea"/>
                  <a:cs typeface="+mn-ea"/>
                  <a:sym typeface="+mn-lt"/>
                </a:endParaRPr>
              </a:p>
            </p:txBody>
          </p:sp>
          <p:sp>
            <p:nvSpPr>
              <p:cNvPr id="13" name="Freeform 16"/>
              <p:cNvSpPr/>
              <p:nvPr/>
            </p:nvSpPr>
            <p:spPr bwMode="auto">
              <a:xfrm>
                <a:off x="3345551" y="1141029"/>
                <a:ext cx="408568" cy="441478"/>
              </a:xfrm>
              <a:custGeom>
                <a:avLst/>
                <a:gdLst>
                  <a:gd name="T0" fmla="*/ 0 w 398"/>
                  <a:gd name="T1" fmla="*/ 430 h 430"/>
                  <a:gd name="T2" fmla="*/ 398 w 398"/>
                  <a:gd name="T3" fmla="*/ 430 h 430"/>
                  <a:gd name="T4" fmla="*/ 398 w 398"/>
                  <a:gd name="T5" fmla="*/ 0 h 430"/>
                  <a:gd name="T6" fmla="*/ 0 w 398"/>
                  <a:gd name="T7" fmla="*/ 231 h 430"/>
                  <a:gd name="T8" fmla="*/ 0 w 398"/>
                  <a:gd name="T9" fmla="*/ 430 h 430"/>
                </a:gdLst>
                <a:ahLst/>
                <a:cxnLst>
                  <a:cxn ang="0">
                    <a:pos x="T0" y="T1"/>
                  </a:cxn>
                  <a:cxn ang="0">
                    <a:pos x="T2" y="T3"/>
                  </a:cxn>
                  <a:cxn ang="0">
                    <a:pos x="T4" y="T5"/>
                  </a:cxn>
                  <a:cxn ang="0">
                    <a:pos x="T6" y="T7"/>
                  </a:cxn>
                  <a:cxn ang="0">
                    <a:pos x="T8" y="T9"/>
                  </a:cxn>
                </a:cxnLst>
                <a:rect l="0" t="0" r="r" b="b"/>
                <a:pathLst>
                  <a:path w="398" h="430">
                    <a:moveTo>
                      <a:pt x="0" y="430"/>
                    </a:moveTo>
                    <a:lnTo>
                      <a:pt x="398" y="430"/>
                    </a:lnTo>
                    <a:lnTo>
                      <a:pt x="398" y="0"/>
                    </a:lnTo>
                    <a:lnTo>
                      <a:pt x="0" y="231"/>
                    </a:lnTo>
                    <a:lnTo>
                      <a:pt x="0" y="430"/>
                    </a:lnTo>
                    <a:close/>
                  </a:path>
                </a:pathLst>
              </a:custGeom>
              <a:solidFill>
                <a:srgbClr val="0070C0"/>
              </a:solidFill>
              <a:ln w="28575">
                <a:no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dirty="0">
                  <a:solidFill>
                    <a:schemeClr val="lt1"/>
                  </a:solidFill>
                  <a:cs typeface="+mn-ea"/>
                  <a:sym typeface="+mn-lt"/>
                </a:endParaRPr>
              </a:p>
            </p:txBody>
          </p:sp>
        </p:grpSp>
        <p:sp>
          <p:nvSpPr>
            <p:cNvPr id="175" name="TextBox 174"/>
            <p:cNvSpPr txBox="1"/>
            <p:nvPr/>
          </p:nvSpPr>
          <p:spPr>
            <a:xfrm>
              <a:off x="897843" y="2889012"/>
              <a:ext cx="948647" cy="369332"/>
            </a:xfrm>
            <a:prstGeom prst="rect">
              <a:avLst/>
            </a:prstGeom>
            <a:noFill/>
          </p:spPr>
          <p:txBody>
            <a:bodyPr wrap="square" rtlCol="0">
              <a:spAutoFit/>
            </a:bodyPr>
            <a:lstStyle/>
            <a:p>
              <a:r>
                <a:rPr lang="en-US" altLang="zh-CN" dirty="0">
                  <a:solidFill>
                    <a:srgbClr val="FFFFFF"/>
                  </a:solidFill>
                  <a:latin typeface="+mn-lt"/>
                  <a:ea typeface="+mn-ea"/>
                  <a:cs typeface="+mn-ea"/>
                  <a:sym typeface="+mn-lt"/>
                </a:rPr>
                <a:t>01</a:t>
              </a:r>
              <a:endParaRPr lang="zh-CN" altLang="en-US" dirty="0">
                <a:solidFill>
                  <a:srgbClr val="FFFFFF"/>
                </a:solidFill>
                <a:latin typeface="+mn-lt"/>
                <a:ea typeface="+mn-ea"/>
                <a:cs typeface="+mn-ea"/>
                <a:sym typeface="+mn-lt"/>
              </a:endParaRPr>
            </a:p>
          </p:txBody>
        </p:sp>
      </p:grpSp>
      <p:grpSp>
        <p:nvGrpSpPr>
          <p:cNvPr id="177" name="组合 176"/>
          <p:cNvGrpSpPr/>
          <p:nvPr/>
        </p:nvGrpSpPr>
        <p:grpSpPr>
          <a:xfrm>
            <a:off x="2388940" y="2728755"/>
            <a:ext cx="1201884" cy="1387659"/>
            <a:chOff x="789153" y="2729597"/>
            <a:chExt cx="1202093" cy="1388087"/>
          </a:xfrm>
        </p:grpSpPr>
        <p:grpSp>
          <p:nvGrpSpPr>
            <p:cNvPr id="178" name="组合 177"/>
            <p:cNvGrpSpPr/>
            <p:nvPr/>
          </p:nvGrpSpPr>
          <p:grpSpPr>
            <a:xfrm>
              <a:off x="789153" y="2729597"/>
              <a:ext cx="1202093" cy="1388087"/>
              <a:chOff x="3273692" y="1099961"/>
              <a:chExt cx="1202093" cy="1388087"/>
            </a:xfrm>
          </p:grpSpPr>
          <p:sp>
            <p:nvSpPr>
              <p:cNvPr id="180" name="Freeform 14"/>
              <p:cNvSpPr/>
              <p:nvPr/>
            </p:nvSpPr>
            <p:spPr bwMode="auto">
              <a:xfrm>
                <a:off x="3345550" y="1141029"/>
                <a:ext cx="529701" cy="237166"/>
              </a:xfrm>
              <a:custGeom>
                <a:avLst/>
                <a:gdLst>
                  <a:gd name="T0" fmla="*/ 0 w 516"/>
                  <a:gd name="T1" fmla="*/ 231 h 231"/>
                  <a:gd name="T2" fmla="*/ 398 w 516"/>
                  <a:gd name="T3" fmla="*/ 0 h 231"/>
                  <a:gd name="T4" fmla="*/ 516 w 516"/>
                  <a:gd name="T5" fmla="*/ 0 h 231"/>
                  <a:gd name="T6" fmla="*/ 516 w 516"/>
                  <a:gd name="T7" fmla="*/ 231 h 231"/>
                  <a:gd name="T8" fmla="*/ 0 w 516"/>
                  <a:gd name="T9" fmla="*/ 231 h 231"/>
                </a:gdLst>
                <a:ahLst/>
                <a:cxnLst>
                  <a:cxn ang="0">
                    <a:pos x="T0" y="T1"/>
                  </a:cxn>
                  <a:cxn ang="0">
                    <a:pos x="T2" y="T3"/>
                  </a:cxn>
                  <a:cxn ang="0">
                    <a:pos x="T4" y="T5"/>
                  </a:cxn>
                  <a:cxn ang="0">
                    <a:pos x="T6" y="T7"/>
                  </a:cxn>
                  <a:cxn ang="0">
                    <a:pos x="T8" y="T9"/>
                  </a:cxn>
                </a:cxnLst>
                <a:rect l="0" t="0" r="r" b="b"/>
                <a:pathLst>
                  <a:path w="516" h="231">
                    <a:moveTo>
                      <a:pt x="0" y="231"/>
                    </a:moveTo>
                    <a:lnTo>
                      <a:pt x="398" y="0"/>
                    </a:lnTo>
                    <a:lnTo>
                      <a:pt x="516" y="0"/>
                    </a:lnTo>
                    <a:lnTo>
                      <a:pt x="516" y="231"/>
                    </a:lnTo>
                    <a:lnTo>
                      <a:pt x="0" y="231"/>
                    </a:lnTo>
                    <a:close/>
                  </a:path>
                </a:pathLst>
              </a:custGeom>
              <a:solidFill>
                <a:srgbClr val="5F6524"/>
              </a:solidFill>
              <a:ln>
                <a:noFill/>
              </a:ln>
            </p:spPr>
            <p:txBody>
              <a:bodyPr vert="horz" wrap="square" lIns="68589" tIns="34295" rIns="68589" bIns="34295" numCol="1" anchor="t" anchorCtr="0" compatLnSpc="1"/>
              <a:lstStyle/>
              <a:p>
                <a:endParaRPr lang="zh-CN" altLang="en-US">
                  <a:latin typeface="+mn-lt"/>
                  <a:ea typeface="+mn-ea"/>
                  <a:cs typeface="+mn-ea"/>
                  <a:sym typeface="+mn-lt"/>
                </a:endParaRPr>
              </a:p>
            </p:txBody>
          </p:sp>
          <p:sp>
            <p:nvSpPr>
              <p:cNvPr id="181" name="Freeform 15"/>
              <p:cNvSpPr/>
              <p:nvPr/>
            </p:nvSpPr>
            <p:spPr bwMode="auto">
              <a:xfrm>
                <a:off x="3273692" y="1099961"/>
                <a:ext cx="1202093" cy="1388087"/>
              </a:xfrm>
              <a:custGeom>
                <a:avLst/>
                <a:gdLst>
                  <a:gd name="T0" fmla="*/ 0 w 1171"/>
                  <a:gd name="T1" fmla="*/ 1014 h 1352"/>
                  <a:gd name="T2" fmla="*/ 0 w 1171"/>
                  <a:gd name="T3" fmla="*/ 338 h 1352"/>
                  <a:gd name="T4" fmla="*/ 586 w 1171"/>
                  <a:gd name="T5" fmla="*/ 0 h 1352"/>
                  <a:gd name="T6" fmla="*/ 1171 w 1171"/>
                  <a:gd name="T7" fmla="*/ 338 h 1352"/>
                  <a:gd name="T8" fmla="*/ 1171 w 1171"/>
                  <a:gd name="T9" fmla="*/ 1014 h 1352"/>
                  <a:gd name="T10" fmla="*/ 586 w 1171"/>
                  <a:gd name="T11" fmla="*/ 1352 h 1352"/>
                  <a:gd name="T12" fmla="*/ 0 w 1171"/>
                  <a:gd name="T13" fmla="*/ 1014 h 1352"/>
                </a:gdLst>
                <a:ahLst/>
                <a:cxnLst>
                  <a:cxn ang="0">
                    <a:pos x="T0" y="T1"/>
                  </a:cxn>
                  <a:cxn ang="0">
                    <a:pos x="T2" y="T3"/>
                  </a:cxn>
                  <a:cxn ang="0">
                    <a:pos x="T4" y="T5"/>
                  </a:cxn>
                  <a:cxn ang="0">
                    <a:pos x="T6" y="T7"/>
                  </a:cxn>
                  <a:cxn ang="0">
                    <a:pos x="T8" y="T9"/>
                  </a:cxn>
                  <a:cxn ang="0">
                    <a:pos x="T10" y="T11"/>
                  </a:cxn>
                  <a:cxn ang="0">
                    <a:pos x="T12" y="T13"/>
                  </a:cxn>
                </a:cxnLst>
                <a:rect l="0" t="0" r="r" b="b"/>
                <a:pathLst>
                  <a:path w="1171" h="1352">
                    <a:moveTo>
                      <a:pt x="0" y="1014"/>
                    </a:moveTo>
                    <a:lnTo>
                      <a:pt x="0" y="338"/>
                    </a:lnTo>
                    <a:lnTo>
                      <a:pt x="586" y="0"/>
                    </a:lnTo>
                    <a:lnTo>
                      <a:pt x="1171" y="338"/>
                    </a:lnTo>
                    <a:lnTo>
                      <a:pt x="1171" y="1014"/>
                    </a:lnTo>
                    <a:lnTo>
                      <a:pt x="586" y="1352"/>
                    </a:lnTo>
                    <a:lnTo>
                      <a:pt x="0" y="1014"/>
                    </a:lnTo>
                    <a:close/>
                  </a:path>
                </a:pathLst>
              </a:custGeom>
              <a:solidFill>
                <a:schemeClr val="bg1">
                  <a:lumMod val="95000"/>
                </a:schemeClr>
              </a:solidFill>
              <a:ln>
                <a:noFill/>
              </a:ln>
              <a:effectLst>
                <a:outerShdw blurRad="228600" sx="102000" sy="102000" algn="ctr" rotWithShape="0">
                  <a:prstClr val="black">
                    <a:alpha val="28000"/>
                  </a:prstClr>
                </a:outerShdw>
              </a:effectLst>
            </p:spPr>
            <p:txBody>
              <a:bodyPr vert="horz" wrap="square" lIns="68589" tIns="34295" rIns="68589" bIns="34295" numCol="1" anchor="t" anchorCtr="0" compatLnSpc="1"/>
              <a:lstStyle/>
              <a:p>
                <a:endParaRPr lang="zh-CN" altLang="en-US">
                  <a:latin typeface="+mn-lt"/>
                  <a:ea typeface="+mn-ea"/>
                  <a:cs typeface="+mn-ea"/>
                  <a:sym typeface="+mn-lt"/>
                </a:endParaRPr>
              </a:p>
            </p:txBody>
          </p:sp>
          <p:sp>
            <p:nvSpPr>
              <p:cNvPr id="182" name="Freeform 16"/>
              <p:cNvSpPr/>
              <p:nvPr/>
            </p:nvSpPr>
            <p:spPr bwMode="auto">
              <a:xfrm>
                <a:off x="3345551" y="1141029"/>
                <a:ext cx="408568" cy="441478"/>
              </a:xfrm>
              <a:custGeom>
                <a:avLst/>
                <a:gdLst>
                  <a:gd name="T0" fmla="*/ 0 w 398"/>
                  <a:gd name="T1" fmla="*/ 430 h 430"/>
                  <a:gd name="T2" fmla="*/ 398 w 398"/>
                  <a:gd name="T3" fmla="*/ 430 h 430"/>
                  <a:gd name="T4" fmla="*/ 398 w 398"/>
                  <a:gd name="T5" fmla="*/ 0 h 430"/>
                  <a:gd name="T6" fmla="*/ 0 w 398"/>
                  <a:gd name="T7" fmla="*/ 231 h 430"/>
                  <a:gd name="T8" fmla="*/ 0 w 398"/>
                  <a:gd name="T9" fmla="*/ 430 h 430"/>
                </a:gdLst>
                <a:ahLst/>
                <a:cxnLst>
                  <a:cxn ang="0">
                    <a:pos x="T0" y="T1"/>
                  </a:cxn>
                  <a:cxn ang="0">
                    <a:pos x="T2" y="T3"/>
                  </a:cxn>
                  <a:cxn ang="0">
                    <a:pos x="T4" y="T5"/>
                  </a:cxn>
                  <a:cxn ang="0">
                    <a:pos x="T6" y="T7"/>
                  </a:cxn>
                  <a:cxn ang="0">
                    <a:pos x="T8" y="T9"/>
                  </a:cxn>
                </a:cxnLst>
                <a:rect l="0" t="0" r="r" b="b"/>
                <a:pathLst>
                  <a:path w="398" h="430">
                    <a:moveTo>
                      <a:pt x="0" y="430"/>
                    </a:moveTo>
                    <a:lnTo>
                      <a:pt x="398" y="430"/>
                    </a:lnTo>
                    <a:lnTo>
                      <a:pt x="398" y="0"/>
                    </a:lnTo>
                    <a:lnTo>
                      <a:pt x="0" y="231"/>
                    </a:lnTo>
                    <a:lnTo>
                      <a:pt x="0" y="430"/>
                    </a:lnTo>
                    <a:close/>
                  </a:path>
                </a:pathLst>
              </a:custGeom>
              <a:solidFill>
                <a:srgbClr val="00B0F0"/>
              </a:solidFill>
              <a:ln w="28575">
                <a:no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dirty="0">
                  <a:solidFill>
                    <a:schemeClr val="lt1"/>
                  </a:solidFill>
                  <a:cs typeface="+mn-ea"/>
                  <a:sym typeface="+mn-lt"/>
                </a:endParaRPr>
              </a:p>
            </p:txBody>
          </p:sp>
        </p:grpSp>
        <p:sp>
          <p:nvSpPr>
            <p:cNvPr id="179" name="TextBox 178"/>
            <p:cNvSpPr txBox="1"/>
            <p:nvPr/>
          </p:nvSpPr>
          <p:spPr>
            <a:xfrm>
              <a:off x="904549" y="2889012"/>
              <a:ext cx="948647" cy="369332"/>
            </a:xfrm>
            <a:prstGeom prst="rect">
              <a:avLst/>
            </a:prstGeom>
            <a:noFill/>
          </p:spPr>
          <p:txBody>
            <a:bodyPr wrap="square" rtlCol="0">
              <a:spAutoFit/>
            </a:bodyPr>
            <a:lstStyle/>
            <a:p>
              <a:r>
                <a:rPr lang="en-US" altLang="zh-CN" dirty="0">
                  <a:solidFill>
                    <a:srgbClr val="FFFFFF"/>
                  </a:solidFill>
                  <a:latin typeface="+mn-lt"/>
                  <a:ea typeface="+mn-ea"/>
                  <a:cs typeface="+mn-ea"/>
                  <a:sym typeface="+mn-lt"/>
                </a:rPr>
                <a:t>02</a:t>
              </a:r>
              <a:endParaRPr lang="zh-CN" altLang="en-US" dirty="0">
                <a:solidFill>
                  <a:srgbClr val="FFFFFF"/>
                </a:solidFill>
                <a:latin typeface="+mn-lt"/>
                <a:ea typeface="+mn-ea"/>
                <a:cs typeface="+mn-ea"/>
                <a:sym typeface="+mn-lt"/>
              </a:endParaRPr>
            </a:p>
          </p:txBody>
        </p:sp>
      </p:grpSp>
      <p:grpSp>
        <p:nvGrpSpPr>
          <p:cNvPr id="183" name="组合 182"/>
          <p:cNvGrpSpPr/>
          <p:nvPr/>
        </p:nvGrpSpPr>
        <p:grpSpPr>
          <a:xfrm>
            <a:off x="3988862" y="2728755"/>
            <a:ext cx="1201884" cy="1387659"/>
            <a:chOff x="789153" y="2729597"/>
            <a:chExt cx="1202093" cy="1388087"/>
          </a:xfrm>
        </p:grpSpPr>
        <p:grpSp>
          <p:nvGrpSpPr>
            <p:cNvPr id="184" name="组合 183"/>
            <p:cNvGrpSpPr/>
            <p:nvPr/>
          </p:nvGrpSpPr>
          <p:grpSpPr>
            <a:xfrm>
              <a:off x="789153" y="2729597"/>
              <a:ext cx="1202093" cy="1388087"/>
              <a:chOff x="3273692" y="1099961"/>
              <a:chExt cx="1202093" cy="1388087"/>
            </a:xfrm>
          </p:grpSpPr>
          <p:sp>
            <p:nvSpPr>
              <p:cNvPr id="186" name="Freeform 14"/>
              <p:cNvSpPr/>
              <p:nvPr/>
            </p:nvSpPr>
            <p:spPr bwMode="auto">
              <a:xfrm>
                <a:off x="3345550" y="1141029"/>
                <a:ext cx="529701" cy="237166"/>
              </a:xfrm>
              <a:custGeom>
                <a:avLst/>
                <a:gdLst>
                  <a:gd name="T0" fmla="*/ 0 w 516"/>
                  <a:gd name="T1" fmla="*/ 231 h 231"/>
                  <a:gd name="T2" fmla="*/ 398 w 516"/>
                  <a:gd name="T3" fmla="*/ 0 h 231"/>
                  <a:gd name="T4" fmla="*/ 516 w 516"/>
                  <a:gd name="T5" fmla="*/ 0 h 231"/>
                  <a:gd name="T6" fmla="*/ 516 w 516"/>
                  <a:gd name="T7" fmla="*/ 231 h 231"/>
                  <a:gd name="T8" fmla="*/ 0 w 516"/>
                  <a:gd name="T9" fmla="*/ 231 h 231"/>
                </a:gdLst>
                <a:ahLst/>
                <a:cxnLst>
                  <a:cxn ang="0">
                    <a:pos x="T0" y="T1"/>
                  </a:cxn>
                  <a:cxn ang="0">
                    <a:pos x="T2" y="T3"/>
                  </a:cxn>
                  <a:cxn ang="0">
                    <a:pos x="T4" y="T5"/>
                  </a:cxn>
                  <a:cxn ang="0">
                    <a:pos x="T6" y="T7"/>
                  </a:cxn>
                  <a:cxn ang="0">
                    <a:pos x="T8" y="T9"/>
                  </a:cxn>
                </a:cxnLst>
                <a:rect l="0" t="0" r="r" b="b"/>
                <a:pathLst>
                  <a:path w="516" h="231">
                    <a:moveTo>
                      <a:pt x="0" y="231"/>
                    </a:moveTo>
                    <a:lnTo>
                      <a:pt x="398" y="0"/>
                    </a:lnTo>
                    <a:lnTo>
                      <a:pt x="516" y="0"/>
                    </a:lnTo>
                    <a:lnTo>
                      <a:pt x="516" y="231"/>
                    </a:lnTo>
                    <a:lnTo>
                      <a:pt x="0" y="231"/>
                    </a:lnTo>
                    <a:close/>
                  </a:path>
                </a:pathLst>
              </a:custGeom>
              <a:solidFill>
                <a:srgbClr val="5F6524"/>
              </a:solidFill>
              <a:ln>
                <a:noFill/>
              </a:ln>
            </p:spPr>
            <p:txBody>
              <a:bodyPr vert="horz" wrap="square" lIns="68589" tIns="34295" rIns="68589" bIns="34295" numCol="1" anchor="t" anchorCtr="0" compatLnSpc="1"/>
              <a:lstStyle/>
              <a:p>
                <a:endParaRPr lang="zh-CN" altLang="en-US">
                  <a:latin typeface="+mn-lt"/>
                  <a:ea typeface="+mn-ea"/>
                  <a:cs typeface="+mn-ea"/>
                  <a:sym typeface="+mn-lt"/>
                </a:endParaRPr>
              </a:p>
            </p:txBody>
          </p:sp>
          <p:sp>
            <p:nvSpPr>
              <p:cNvPr id="187" name="Freeform 15"/>
              <p:cNvSpPr/>
              <p:nvPr/>
            </p:nvSpPr>
            <p:spPr bwMode="auto">
              <a:xfrm>
                <a:off x="3273692" y="1099961"/>
                <a:ext cx="1202093" cy="1388087"/>
              </a:xfrm>
              <a:custGeom>
                <a:avLst/>
                <a:gdLst>
                  <a:gd name="T0" fmla="*/ 0 w 1171"/>
                  <a:gd name="T1" fmla="*/ 1014 h 1352"/>
                  <a:gd name="T2" fmla="*/ 0 w 1171"/>
                  <a:gd name="T3" fmla="*/ 338 h 1352"/>
                  <a:gd name="T4" fmla="*/ 586 w 1171"/>
                  <a:gd name="T5" fmla="*/ 0 h 1352"/>
                  <a:gd name="T6" fmla="*/ 1171 w 1171"/>
                  <a:gd name="T7" fmla="*/ 338 h 1352"/>
                  <a:gd name="T8" fmla="*/ 1171 w 1171"/>
                  <a:gd name="T9" fmla="*/ 1014 h 1352"/>
                  <a:gd name="T10" fmla="*/ 586 w 1171"/>
                  <a:gd name="T11" fmla="*/ 1352 h 1352"/>
                  <a:gd name="T12" fmla="*/ 0 w 1171"/>
                  <a:gd name="T13" fmla="*/ 1014 h 1352"/>
                </a:gdLst>
                <a:ahLst/>
                <a:cxnLst>
                  <a:cxn ang="0">
                    <a:pos x="T0" y="T1"/>
                  </a:cxn>
                  <a:cxn ang="0">
                    <a:pos x="T2" y="T3"/>
                  </a:cxn>
                  <a:cxn ang="0">
                    <a:pos x="T4" y="T5"/>
                  </a:cxn>
                  <a:cxn ang="0">
                    <a:pos x="T6" y="T7"/>
                  </a:cxn>
                  <a:cxn ang="0">
                    <a:pos x="T8" y="T9"/>
                  </a:cxn>
                  <a:cxn ang="0">
                    <a:pos x="T10" y="T11"/>
                  </a:cxn>
                  <a:cxn ang="0">
                    <a:pos x="T12" y="T13"/>
                  </a:cxn>
                </a:cxnLst>
                <a:rect l="0" t="0" r="r" b="b"/>
                <a:pathLst>
                  <a:path w="1171" h="1352">
                    <a:moveTo>
                      <a:pt x="0" y="1014"/>
                    </a:moveTo>
                    <a:lnTo>
                      <a:pt x="0" y="338"/>
                    </a:lnTo>
                    <a:lnTo>
                      <a:pt x="586" y="0"/>
                    </a:lnTo>
                    <a:lnTo>
                      <a:pt x="1171" y="338"/>
                    </a:lnTo>
                    <a:lnTo>
                      <a:pt x="1171" y="1014"/>
                    </a:lnTo>
                    <a:lnTo>
                      <a:pt x="586" y="1352"/>
                    </a:lnTo>
                    <a:lnTo>
                      <a:pt x="0" y="1014"/>
                    </a:lnTo>
                    <a:close/>
                  </a:path>
                </a:pathLst>
              </a:custGeom>
              <a:solidFill>
                <a:schemeClr val="bg1">
                  <a:lumMod val="95000"/>
                </a:schemeClr>
              </a:solidFill>
              <a:ln>
                <a:noFill/>
              </a:ln>
              <a:effectLst>
                <a:outerShdw blurRad="228600" sx="102000" sy="102000" algn="ctr" rotWithShape="0">
                  <a:prstClr val="black">
                    <a:alpha val="28000"/>
                  </a:prstClr>
                </a:outerShdw>
              </a:effectLst>
            </p:spPr>
            <p:txBody>
              <a:bodyPr vert="horz" wrap="square" lIns="68589" tIns="34295" rIns="68589" bIns="34295" numCol="1" anchor="t" anchorCtr="0" compatLnSpc="1"/>
              <a:lstStyle/>
              <a:p>
                <a:endParaRPr lang="zh-CN" altLang="en-US">
                  <a:latin typeface="+mn-lt"/>
                  <a:ea typeface="+mn-ea"/>
                  <a:cs typeface="+mn-ea"/>
                  <a:sym typeface="+mn-lt"/>
                </a:endParaRPr>
              </a:p>
            </p:txBody>
          </p:sp>
          <p:sp>
            <p:nvSpPr>
              <p:cNvPr id="188" name="Freeform 16"/>
              <p:cNvSpPr/>
              <p:nvPr/>
            </p:nvSpPr>
            <p:spPr bwMode="auto">
              <a:xfrm>
                <a:off x="3345551" y="1141029"/>
                <a:ext cx="408568" cy="441478"/>
              </a:xfrm>
              <a:custGeom>
                <a:avLst/>
                <a:gdLst>
                  <a:gd name="T0" fmla="*/ 0 w 398"/>
                  <a:gd name="T1" fmla="*/ 430 h 430"/>
                  <a:gd name="T2" fmla="*/ 398 w 398"/>
                  <a:gd name="T3" fmla="*/ 430 h 430"/>
                  <a:gd name="T4" fmla="*/ 398 w 398"/>
                  <a:gd name="T5" fmla="*/ 0 h 430"/>
                  <a:gd name="T6" fmla="*/ 0 w 398"/>
                  <a:gd name="T7" fmla="*/ 231 h 430"/>
                  <a:gd name="T8" fmla="*/ 0 w 398"/>
                  <a:gd name="T9" fmla="*/ 430 h 430"/>
                </a:gdLst>
                <a:ahLst/>
                <a:cxnLst>
                  <a:cxn ang="0">
                    <a:pos x="T0" y="T1"/>
                  </a:cxn>
                  <a:cxn ang="0">
                    <a:pos x="T2" y="T3"/>
                  </a:cxn>
                  <a:cxn ang="0">
                    <a:pos x="T4" y="T5"/>
                  </a:cxn>
                  <a:cxn ang="0">
                    <a:pos x="T6" y="T7"/>
                  </a:cxn>
                  <a:cxn ang="0">
                    <a:pos x="T8" y="T9"/>
                  </a:cxn>
                </a:cxnLst>
                <a:rect l="0" t="0" r="r" b="b"/>
                <a:pathLst>
                  <a:path w="398" h="430">
                    <a:moveTo>
                      <a:pt x="0" y="430"/>
                    </a:moveTo>
                    <a:lnTo>
                      <a:pt x="398" y="430"/>
                    </a:lnTo>
                    <a:lnTo>
                      <a:pt x="398" y="0"/>
                    </a:lnTo>
                    <a:lnTo>
                      <a:pt x="0" y="231"/>
                    </a:lnTo>
                    <a:lnTo>
                      <a:pt x="0" y="430"/>
                    </a:lnTo>
                    <a:close/>
                  </a:path>
                </a:pathLst>
              </a:custGeom>
              <a:solidFill>
                <a:srgbClr val="0070C0"/>
              </a:solidFill>
              <a:ln w="28575">
                <a:no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dirty="0">
                  <a:solidFill>
                    <a:schemeClr val="lt1"/>
                  </a:solidFill>
                  <a:cs typeface="+mn-ea"/>
                  <a:sym typeface="+mn-lt"/>
                </a:endParaRPr>
              </a:p>
            </p:txBody>
          </p:sp>
        </p:grpSp>
        <p:sp>
          <p:nvSpPr>
            <p:cNvPr id="185" name="TextBox 184"/>
            <p:cNvSpPr txBox="1"/>
            <p:nvPr/>
          </p:nvSpPr>
          <p:spPr>
            <a:xfrm>
              <a:off x="890337" y="2889012"/>
              <a:ext cx="948647" cy="369332"/>
            </a:xfrm>
            <a:prstGeom prst="rect">
              <a:avLst/>
            </a:prstGeom>
            <a:noFill/>
          </p:spPr>
          <p:txBody>
            <a:bodyPr wrap="square" rtlCol="0">
              <a:spAutoFit/>
            </a:bodyPr>
            <a:lstStyle/>
            <a:p>
              <a:r>
                <a:rPr lang="en-US" altLang="zh-CN" dirty="0">
                  <a:solidFill>
                    <a:srgbClr val="FFFFFF"/>
                  </a:solidFill>
                  <a:latin typeface="+mn-lt"/>
                  <a:ea typeface="+mn-ea"/>
                  <a:cs typeface="+mn-ea"/>
                  <a:sym typeface="+mn-lt"/>
                </a:rPr>
                <a:t>03</a:t>
              </a:r>
              <a:endParaRPr lang="zh-CN" altLang="en-US" dirty="0">
                <a:solidFill>
                  <a:srgbClr val="FFFFFF"/>
                </a:solidFill>
                <a:latin typeface="+mn-lt"/>
                <a:ea typeface="+mn-ea"/>
                <a:cs typeface="+mn-ea"/>
                <a:sym typeface="+mn-lt"/>
              </a:endParaRPr>
            </a:p>
          </p:txBody>
        </p:sp>
      </p:grpSp>
      <p:grpSp>
        <p:nvGrpSpPr>
          <p:cNvPr id="189" name="组合 188"/>
          <p:cNvGrpSpPr/>
          <p:nvPr/>
        </p:nvGrpSpPr>
        <p:grpSpPr>
          <a:xfrm>
            <a:off x="5588784" y="2728755"/>
            <a:ext cx="1201884" cy="1387659"/>
            <a:chOff x="789153" y="2729597"/>
            <a:chExt cx="1202093" cy="1388087"/>
          </a:xfrm>
        </p:grpSpPr>
        <p:grpSp>
          <p:nvGrpSpPr>
            <p:cNvPr id="190" name="组合 189"/>
            <p:cNvGrpSpPr/>
            <p:nvPr/>
          </p:nvGrpSpPr>
          <p:grpSpPr>
            <a:xfrm>
              <a:off x="789153" y="2729597"/>
              <a:ext cx="1202093" cy="1388087"/>
              <a:chOff x="3273692" y="1099961"/>
              <a:chExt cx="1202093" cy="1388087"/>
            </a:xfrm>
          </p:grpSpPr>
          <p:sp>
            <p:nvSpPr>
              <p:cNvPr id="192" name="Freeform 14"/>
              <p:cNvSpPr/>
              <p:nvPr/>
            </p:nvSpPr>
            <p:spPr bwMode="auto">
              <a:xfrm>
                <a:off x="3345550" y="1141029"/>
                <a:ext cx="529701" cy="237166"/>
              </a:xfrm>
              <a:custGeom>
                <a:avLst/>
                <a:gdLst>
                  <a:gd name="T0" fmla="*/ 0 w 516"/>
                  <a:gd name="T1" fmla="*/ 231 h 231"/>
                  <a:gd name="T2" fmla="*/ 398 w 516"/>
                  <a:gd name="T3" fmla="*/ 0 h 231"/>
                  <a:gd name="T4" fmla="*/ 516 w 516"/>
                  <a:gd name="T5" fmla="*/ 0 h 231"/>
                  <a:gd name="T6" fmla="*/ 516 w 516"/>
                  <a:gd name="T7" fmla="*/ 231 h 231"/>
                  <a:gd name="T8" fmla="*/ 0 w 516"/>
                  <a:gd name="T9" fmla="*/ 231 h 231"/>
                </a:gdLst>
                <a:ahLst/>
                <a:cxnLst>
                  <a:cxn ang="0">
                    <a:pos x="T0" y="T1"/>
                  </a:cxn>
                  <a:cxn ang="0">
                    <a:pos x="T2" y="T3"/>
                  </a:cxn>
                  <a:cxn ang="0">
                    <a:pos x="T4" y="T5"/>
                  </a:cxn>
                  <a:cxn ang="0">
                    <a:pos x="T6" y="T7"/>
                  </a:cxn>
                  <a:cxn ang="0">
                    <a:pos x="T8" y="T9"/>
                  </a:cxn>
                </a:cxnLst>
                <a:rect l="0" t="0" r="r" b="b"/>
                <a:pathLst>
                  <a:path w="516" h="231">
                    <a:moveTo>
                      <a:pt x="0" y="231"/>
                    </a:moveTo>
                    <a:lnTo>
                      <a:pt x="398" y="0"/>
                    </a:lnTo>
                    <a:lnTo>
                      <a:pt x="516" y="0"/>
                    </a:lnTo>
                    <a:lnTo>
                      <a:pt x="516" y="231"/>
                    </a:lnTo>
                    <a:lnTo>
                      <a:pt x="0" y="231"/>
                    </a:lnTo>
                    <a:close/>
                  </a:path>
                </a:pathLst>
              </a:custGeom>
              <a:solidFill>
                <a:srgbClr val="5F6524"/>
              </a:solidFill>
              <a:ln>
                <a:noFill/>
              </a:ln>
            </p:spPr>
            <p:txBody>
              <a:bodyPr vert="horz" wrap="square" lIns="68589" tIns="34295" rIns="68589" bIns="34295" numCol="1" anchor="t" anchorCtr="0" compatLnSpc="1"/>
              <a:lstStyle/>
              <a:p>
                <a:endParaRPr lang="zh-CN" altLang="en-US">
                  <a:latin typeface="+mn-lt"/>
                  <a:ea typeface="+mn-ea"/>
                  <a:cs typeface="+mn-ea"/>
                  <a:sym typeface="+mn-lt"/>
                </a:endParaRPr>
              </a:p>
            </p:txBody>
          </p:sp>
          <p:sp>
            <p:nvSpPr>
              <p:cNvPr id="193" name="Freeform 15"/>
              <p:cNvSpPr/>
              <p:nvPr/>
            </p:nvSpPr>
            <p:spPr bwMode="auto">
              <a:xfrm>
                <a:off x="3273692" y="1099961"/>
                <a:ext cx="1202093" cy="1388087"/>
              </a:xfrm>
              <a:custGeom>
                <a:avLst/>
                <a:gdLst>
                  <a:gd name="T0" fmla="*/ 0 w 1171"/>
                  <a:gd name="T1" fmla="*/ 1014 h 1352"/>
                  <a:gd name="T2" fmla="*/ 0 w 1171"/>
                  <a:gd name="T3" fmla="*/ 338 h 1352"/>
                  <a:gd name="T4" fmla="*/ 586 w 1171"/>
                  <a:gd name="T5" fmla="*/ 0 h 1352"/>
                  <a:gd name="T6" fmla="*/ 1171 w 1171"/>
                  <a:gd name="T7" fmla="*/ 338 h 1352"/>
                  <a:gd name="T8" fmla="*/ 1171 w 1171"/>
                  <a:gd name="T9" fmla="*/ 1014 h 1352"/>
                  <a:gd name="T10" fmla="*/ 586 w 1171"/>
                  <a:gd name="T11" fmla="*/ 1352 h 1352"/>
                  <a:gd name="T12" fmla="*/ 0 w 1171"/>
                  <a:gd name="T13" fmla="*/ 1014 h 1352"/>
                </a:gdLst>
                <a:ahLst/>
                <a:cxnLst>
                  <a:cxn ang="0">
                    <a:pos x="T0" y="T1"/>
                  </a:cxn>
                  <a:cxn ang="0">
                    <a:pos x="T2" y="T3"/>
                  </a:cxn>
                  <a:cxn ang="0">
                    <a:pos x="T4" y="T5"/>
                  </a:cxn>
                  <a:cxn ang="0">
                    <a:pos x="T6" y="T7"/>
                  </a:cxn>
                  <a:cxn ang="0">
                    <a:pos x="T8" y="T9"/>
                  </a:cxn>
                  <a:cxn ang="0">
                    <a:pos x="T10" y="T11"/>
                  </a:cxn>
                  <a:cxn ang="0">
                    <a:pos x="T12" y="T13"/>
                  </a:cxn>
                </a:cxnLst>
                <a:rect l="0" t="0" r="r" b="b"/>
                <a:pathLst>
                  <a:path w="1171" h="1352">
                    <a:moveTo>
                      <a:pt x="0" y="1014"/>
                    </a:moveTo>
                    <a:lnTo>
                      <a:pt x="0" y="338"/>
                    </a:lnTo>
                    <a:lnTo>
                      <a:pt x="586" y="0"/>
                    </a:lnTo>
                    <a:lnTo>
                      <a:pt x="1171" y="338"/>
                    </a:lnTo>
                    <a:lnTo>
                      <a:pt x="1171" y="1014"/>
                    </a:lnTo>
                    <a:lnTo>
                      <a:pt x="586" y="1352"/>
                    </a:lnTo>
                    <a:lnTo>
                      <a:pt x="0" y="1014"/>
                    </a:lnTo>
                    <a:close/>
                  </a:path>
                </a:pathLst>
              </a:custGeom>
              <a:solidFill>
                <a:schemeClr val="bg1">
                  <a:lumMod val="95000"/>
                </a:schemeClr>
              </a:solidFill>
              <a:ln>
                <a:noFill/>
              </a:ln>
              <a:effectLst>
                <a:outerShdw blurRad="228600" sx="102000" sy="102000" algn="ctr" rotWithShape="0">
                  <a:prstClr val="black">
                    <a:alpha val="28000"/>
                  </a:prstClr>
                </a:outerShdw>
              </a:effectLst>
            </p:spPr>
            <p:txBody>
              <a:bodyPr vert="horz" wrap="square" lIns="68589" tIns="34295" rIns="68589" bIns="34295" numCol="1" anchor="t" anchorCtr="0" compatLnSpc="1"/>
              <a:lstStyle/>
              <a:p>
                <a:endParaRPr lang="zh-CN" altLang="en-US">
                  <a:latin typeface="+mn-lt"/>
                  <a:ea typeface="+mn-ea"/>
                  <a:cs typeface="+mn-ea"/>
                  <a:sym typeface="+mn-lt"/>
                </a:endParaRPr>
              </a:p>
            </p:txBody>
          </p:sp>
          <p:sp>
            <p:nvSpPr>
              <p:cNvPr id="194" name="Freeform 16"/>
              <p:cNvSpPr/>
              <p:nvPr/>
            </p:nvSpPr>
            <p:spPr bwMode="auto">
              <a:xfrm>
                <a:off x="3345551" y="1141029"/>
                <a:ext cx="408568" cy="441478"/>
              </a:xfrm>
              <a:custGeom>
                <a:avLst/>
                <a:gdLst>
                  <a:gd name="T0" fmla="*/ 0 w 398"/>
                  <a:gd name="T1" fmla="*/ 430 h 430"/>
                  <a:gd name="T2" fmla="*/ 398 w 398"/>
                  <a:gd name="T3" fmla="*/ 430 h 430"/>
                  <a:gd name="T4" fmla="*/ 398 w 398"/>
                  <a:gd name="T5" fmla="*/ 0 h 430"/>
                  <a:gd name="T6" fmla="*/ 0 w 398"/>
                  <a:gd name="T7" fmla="*/ 231 h 430"/>
                  <a:gd name="T8" fmla="*/ 0 w 398"/>
                  <a:gd name="T9" fmla="*/ 430 h 430"/>
                </a:gdLst>
                <a:ahLst/>
                <a:cxnLst>
                  <a:cxn ang="0">
                    <a:pos x="T0" y="T1"/>
                  </a:cxn>
                  <a:cxn ang="0">
                    <a:pos x="T2" y="T3"/>
                  </a:cxn>
                  <a:cxn ang="0">
                    <a:pos x="T4" y="T5"/>
                  </a:cxn>
                  <a:cxn ang="0">
                    <a:pos x="T6" y="T7"/>
                  </a:cxn>
                  <a:cxn ang="0">
                    <a:pos x="T8" y="T9"/>
                  </a:cxn>
                </a:cxnLst>
                <a:rect l="0" t="0" r="r" b="b"/>
                <a:pathLst>
                  <a:path w="398" h="430">
                    <a:moveTo>
                      <a:pt x="0" y="430"/>
                    </a:moveTo>
                    <a:lnTo>
                      <a:pt x="398" y="430"/>
                    </a:lnTo>
                    <a:lnTo>
                      <a:pt x="398" y="0"/>
                    </a:lnTo>
                    <a:lnTo>
                      <a:pt x="0" y="231"/>
                    </a:lnTo>
                    <a:lnTo>
                      <a:pt x="0" y="430"/>
                    </a:lnTo>
                    <a:close/>
                  </a:path>
                </a:pathLst>
              </a:custGeom>
              <a:solidFill>
                <a:srgbClr val="00B0F0"/>
              </a:solidFill>
              <a:ln w="28575">
                <a:no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dirty="0">
                  <a:solidFill>
                    <a:schemeClr val="lt1"/>
                  </a:solidFill>
                  <a:cs typeface="+mn-ea"/>
                  <a:sym typeface="+mn-lt"/>
                </a:endParaRPr>
              </a:p>
            </p:txBody>
          </p:sp>
        </p:grpSp>
        <p:sp>
          <p:nvSpPr>
            <p:cNvPr id="191" name="TextBox 190"/>
            <p:cNvSpPr txBox="1"/>
            <p:nvPr/>
          </p:nvSpPr>
          <p:spPr>
            <a:xfrm>
              <a:off x="877003" y="2889012"/>
              <a:ext cx="948647" cy="369332"/>
            </a:xfrm>
            <a:prstGeom prst="rect">
              <a:avLst/>
            </a:prstGeom>
            <a:noFill/>
          </p:spPr>
          <p:txBody>
            <a:bodyPr wrap="square" rtlCol="0">
              <a:spAutoFit/>
            </a:bodyPr>
            <a:lstStyle/>
            <a:p>
              <a:r>
                <a:rPr lang="en-US" altLang="zh-CN" dirty="0">
                  <a:solidFill>
                    <a:srgbClr val="FFFFFF"/>
                  </a:solidFill>
                  <a:latin typeface="+mn-lt"/>
                  <a:ea typeface="+mn-ea"/>
                  <a:cs typeface="+mn-ea"/>
                  <a:sym typeface="+mn-lt"/>
                </a:rPr>
                <a:t>04</a:t>
              </a:r>
              <a:endParaRPr lang="zh-CN" altLang="en-US" dirty="0">
                <a:solidFill>
                  <a:srgbClr val="FFFFFF"/>
                </a:solidFill>
                <a:latin typeface="+mn-lt"/>
                <a:ea typeface="+mn-ea"/>
                <a:cs typeface="+mn-ea"/>
                <a:sym typeface="+mn-lt"/>
              </a:endParaRPr>
            </a:p>
          </p:txBody>
        </p:sp>
      </p:grpSp>
      <p:grpSp>
        <p:nvGrpSpPr>
          <p:cNvPr id="195" name="组合 194"/>
          <p:cNvGrpSpPr/>
          <p:nvPr/>
        </p:nvGrpSpPr>
        <p:grpSpPr>
          <a:xfrm>
            <a:off x="7188706" y="2728755"/>
            <a:ext cx="1201884" cy="1387659"/>
            <a:chOff x="789153" y="2729597"/>
            <a:chExt cx="1202093" cy="1388087"/>
          </a:xfrm>
        </p:grpSpPr>
        <p:grpSp>
          <p:nvGrpSpPr>
            <p:cNvPr id="196" name="组合 195"/>
            <p:cNvGrpSpPr/>
            <p:nvPr/>
          </p:nvGrpSpPr>
          <p:grpSpPr>
            <a:xfrm>
              <a:off x="789153" y="2729597"/>
              <a:ext cx="1202093" cy="1388087"/>
              <a:chOff x="3273692" y="1099961"/>
              <a:chExt cx="1202093" cy="1388087"/>
            </a:xfrm>
          </p:grpSpPr>
          <p:sp>
            <p:nvSpPr>
              <p:cNvPr id="198" name="Freeform 14"/>
              <p:cNvSpPr/>
              <p:nvPr/>
            </p:nvSpPr>
            <p:spPr bwMode="auto">
              <a:xfrm>
                <a:off x="3345550" y="1141029"/>
                <a:ext cx="529701" cy="237166"/>
              </a:xfrm>
              <a:custGeom>
                <a:avLst/>
                <a:gdLst>
                  <a:gd name="T0" fmla="*/ 0 w 516"/>
                  <a:gd name="T1" fmla="*/ 231 h 231"/>
                  <a:gd name="T2" fmla="*/ 398 w 516"/>
                  <a:gd name="T3" fmla="*/ 0 h 231"/>
                  <a:gd name="T4" fmla="*/ 516 w 516"/>
                  <a:gd name="T5" fmla="*/ 0 h 231"/>
                  <a:gd name="T6" fmla="*/ 516 w 516"/>
                  <a:gd name="T7" fmla="*/ 231 h 231"/>
                  <a:gd name="T8" fmla="*/ 0 w 516"/>
                  <a:gd name="T9" fmla="*/ 231 h 231"/>
                </a:gdLst>
                <a:ahLst/>
                <a:cxnLst>
                  <a:cxn ang="0">
                    <a:pos x="T0" y="T1"/>
                  </a:cxn>
                  <a:cxn ang="0">
                    <a:pos x="T2" y="T3"/>
                  </a:cxn>
                  <a:cxn ang="0">
                    <a:pos x="T4" y="T5"/>
                  </a:cxn>
                  <a:cxn ang="0">
                    <a:pos x="T6" y="T7"/>
                  </a:cxn>
                  <a:cxn ang="0">
                    <a:pos x="T8" y="T9"/>
                  </a:cxn>
                </a:cxnLst>
                <a:rect l="0" t="0" r="r" b="b"/>
                <a:pathLst>
                  <a:path w="516" h="231">
                    <a:moveTo>
                      <a:pt x="0" y="231"/>
                    </a:moveTo>
                    <a:lnTo>
                      <a:pt x="398" y="0"/>
                    </a:lnTo>
                    <a:lnTo>
                      <a:pt x="516" y="0"/>
                    </a:lnTo>
                    <a:lnTo>
                      <a:pt x="516" y="231"/>
                    </a:lnTo>
                    <a:lnTo>
                      <a:pt x="0" y="231"/>
                    </a:lnTo>
                    <a:close/>
                  </a:path>
                </a:pathLst>
              </a:custGeom>
              <a:solidFill>
                <a:srgbClr val="5F6524"/>
              </a:solidFill>
              <a:ln>
                <a:noFill/>
              </a:ln>
            </p:spPr>
            <p:txBody>
              <a:bodyPr vert="horz" wrap="square" lIns="68589" tIns="34295" rIns="68589" bIns="34295" numCol="1" anchor="t" anchorCtr="0" compatLnSpc="1"/>
              <a:lstStyle/>
              <a:p>
                <a:endParaRPr lang="zh-CN" altLang="en-US">
                  <a:latin typeface="+mn-lt"/>
                  <a:ea typeface="+mn-ea"/>
                  <a:cs typeface="+mn-ea"/>
                  <a:sym typeface="+mn-lt"/>
                </a:endParaRPr>
              </a:p>
            </p:txBody>
          </p:sp>
          <p:sp>
            <p:nvSpPr>
              <p:cNvPr id="199" name="Freeform 15"/>
              <p:cNvSpPr/>
              <p:nvPr/>
            </p:nvSpPr>
            <p:spPr bwMode="auto">
              <a:xfrm>
                <a:off x="3273692" y="1099961"/>
                <a:ext cx="1202093" cy="1388087"/>
              </a:xfrm>
              <a:custGeom>
                <a:avLst/>
                <a:gdLst>
                  <a:gd name="T0" fmla="*/ 0 w 1171"/>
                  <a:gd name="T1" fmla="*/ 1014 h 1352"/>
                  <a:gd name="T2" fmla="*/ 0 w 1171"/>
                  <a:gd name="T3" fmla="*/ 338 h 1352"/>
                  <a:gd name="T4" fmla="*/ 586 w 1171"/>
                  <a:gd name="T5" fmla="*/ 0 h 1352"/>
                  <a:gd name="T6" fmla="*/ 1171 w 1171"/>
                  <a:gd name="T7" fmla="*/ 338 h 1352"/>
                  <a:gd name="T8" fmla="*/ 1171 w 1171"/>
                  <a:gd name="T9" fmla="*/ 1014 h 1352"/>
                  <a:gd name="T10" fmla="*/ 586 w 1171"/>
                  <a:gd name="T11" fmla="*/ 1352 h 1352"/>
                  <a:gd name="T12" fmla="*/ 0 w 1171"/>
                  <a:gd name="T13" fmla="*/ 1014 h 1352"/>
                </a:gdLst>
                <a:ahLst/>
                <a:cxnLst>
                  <a:cxn ang="0">
                    <a:pos x="T0" y="T1"/>
                  </a:cxn>
                  <a:cxn ang="0">
                    <a:pos x="T2" y="T3"/>
                  </a:cxn>
                  <a:cxn ang="0">
                    <a:pos x="T4" y="T5"/>
                  </a:cxn>
                  <a:cxn ang="0">
                    <a:pos x="T6" y="T7"/>
                  </a:cxn>
                  <a:cxn ang="0">
                    <a:pos x="T8" y="T9"/>
                  </a:cxn>
                  <a:cxn ang="0">
                    <a:pos x="T10" y="T11"/>
                  </a:cxn>
                  <a:cxn ang="0">
                    <a:pos x="T12" y="T13"/>
                  </a:cxn>
                </a:cxnLst>
                <a:rect l="0" t="0" r="r" b="b"/>
                <a:pathLst>
                  <a:path w="1171" h="1352">
                    <a:moveTo>
                      <a:pt x="0" y="1014"/>
                    </a:moveTo>
                    <a:lnTo>
                      <a:pt x="0" y="338"/>
                    </a:lnTo>
                    <a:lnTo>
                      <a:pt x="586" y="0"/>
                    </a:lnTo>
                    <a:lnTo>
                      <a:pt x="1171" y="338"/>
                    </a:lnTo>
                    <a:lnTo>
                      <a:pt x="1171" y="1014"/>
                    </a:lnTo>
                    <a:lnTo>
                      <a:pt x="586" y="1352"/>
                    </a:lnTo>
                    <a:lnTo>
                      <a:pt x="0" y="1014"/>
                    </a:lnTo>
                    <a:close/>
                  </a:path>
                </a:pathLst>
              </a:custGeom>
              <a:solidFill>
                <a:schemeClr val="bg1">
                  <a:lumMod val="95000"/>
                </a:schemeClr>
              </a:solidFill>
              <a:ln>
                <a:noFill/>
              </a:ln>
              <a:effectLst>
                <a:outerShdw blurRad="228600" sx="102000" sy="102000" algn="ctr" rotWithShape="0">
                  <a:prstClr val="black">
                    <a:alpha val="28000"/>
                  </a:prstClr>
                </a:outerShdw>
              </a:effectLst>
            </p:spPr>
            <p:txBody>
              <a:bodyPr vert="horz" wrap="square" lIns="68589" tIns="34295" rIns="68589" bIns="34295" numCol="1" anchor="t" anchorCtr="0" compatLnSpc="1"/>
              <a:lstStyle/>
              <a:p>
                <a:endParaRPr lang="zh-CN" altLang="en-US">
                  <a:latin typeface="+mn-lt"/>
                  <a:ea typeface="+mn-ea"/>
                  <a:cs typeface="+mn-ea"/>
                  <a:sym typeface="+mn-lt"/>
                </a:endParaRPr>
              </a:p>
            </p:txBody>
          </p:sp>
          <p:sp>
            <p:nvSpPr>
              <p:cNvPr id="200" name="Freeform 16"/>
              <p:cNvSpPr/>
              <p:nvPr/>
            </p:nvSpPr>
            <p:spPr bwMode="auto">
              <a:xfrm>
                <a:off x="3345551" y="1141029"/>
                <a:ext cx="408568" cy="441478"/>
              </a:xfrm>
              <a:custGeom>
                <a:avLst/>
                <a:gdLst>
                  <a:gd name="T0" fmla="*/ 0 w 398"/>
                  <a:gd name="T1" fmla="*/ 430 h 430"/>
                  <a:gd name="T2" fmla="*/ 398 w 398"/>
                  <a:gd name="T3" fmla="*/ 430 h 430"/>
                  <a:gd name="T4" fmla="*/ 398 w 398"/>
                  <a:gd name="T5" fmla="*/ 0 h 430"/>
                  <a:gd name="T6" fmla="*/ 0 w 398"/>
                  <a:gd name="T7" fmla="*/ 231 h 430"/>
                  <a:gd name="T8" fmla="*/ 0 w 398"/>
                  <a:gd name="T9" fmla="*/ 430 h 430"/>
                </a:gdLst>
                <a:ahLst/>
                <a:cxnLst>
                  <a:cxn ang="0">
                    <a:pos x="T0" y="T1"/>
                  </a:cxn>
                  <a:cxn ang="0">
                    <a:pos x="T2" y="T3"/>
                  </a:cxn>
                  <a:cxn ang="0">
                    <a:pos x="T4" y="T5"/>
                  </a:cxn>
                  <a:cxn ang="0">
                    <a:pos x="T6" y="T7"/>
                  </a:cxn>
                  <a:cxn ang="0">
                    <a:pos x="T8" y="T9"/>
                  </a:cxn>
                </a:cxnLst>
                <a:rect l="0" t="0" r="r" b="b"/>
                <a:pathLst>
                  <a:path w="398" h="430">
                    <a:moveTo>
                      <a:pt x="0" y="430"/>
                    </a:moveTo>
                    <a:lnTo>
                      <a:pt x="398" y="430"/>
                    </a:lnTo>
                    <a:lnTo>
                      <a:pt x="398" y="0"/>
                    </a:lnTo>
                    <a:lnTo>
                      <a:pt x="0" y="231"/>
                    </a:lnTo>
                    <a:lnTo>
                      <a:pt x="0" y="430"/>
                    </a:lnTo>
                    <a:close/>
                  </a:path>
                </a:pathLst>
              </a:custGeom>
              <a:solidFill>
                <a:srgbClr val="0070C0"/>
              </a:solidFill>
              <a:ln w="28575">
                <a:no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dirty="0">
                  <a:solidFill>
                    <a:schemeClr val="lt1"/>
                  </a:solidFill>
                  <a:cs typeface="+mn-ea"/>
                  <a:sym typeface="+mn-lt"/>
                </a:endParaRPr>
              </a:p>
            </p:txBody>
          </p:sp>
        </p:grpSp>
        <p:sp>
          <p:nvSpPr>
            <p:cNvPr id="197" name="TextBox 196"/>
            <p:cNvSpPr txBox="1"/>
            <p:nvPr/>
          </p:nvSpPr>
          <p:spPr>
            <a:xfrm>
              <a:off x="880652" y="2889012"/>
              <a:ext cx="948647" cy="369332"/>
            </a:xfrm>
            <a:prstGeom prst="rect">
              <a:avLst/>
            </a:prstGeom>
            <a:noFill/>
          </p:spPr>
          <p:txBody>
            <a:bodyPr wrap="square" rtlCol="0">
              <a:spAutoFit/>
            </a:bodyPr>
            <a:lstStyle/>
            <a:p>
              <a:r>
                <a:rPr lang="en-US" altLang="zh-CN" dirty="0">
                  <a:solidFill>
                    <a:srgbClr val="FFFFFF"/>
                  </a:solidFill>
                  <a:latin typeface="+mn-lt"/>
                  <a:ea typeface="+mn-ea"/>
                  <a:cs typeface="+mn-ea"/>
                  <a:sym typeface="+mn-lt"/>
                </a:rPr>
                <a:t>05</a:t>
              </a:r>
              <a:endParaRPr lang="zh-CN" altLang="en-US" dirty="0">
                <a:solidFill>
                  <a:srgbClr val="FFFFFF"/>
                </a:solidFill>
                <a:latin typeface="+mn-lt"/>
                <a:ea typeface="+mn-ea"/>
                <a:cs typeface="+mn-ea"/>
                <a:sym typeface="+mn-lt"/>
              </a:endParaRPr>
            </a:p>
          </p:txBody>
        </p:sp>
      </p:grpSp>
      <p:sp>
        <p:nvSpPr>
          <p:cNvPr id="201" name="Freeform 21"/>
          <p:cNvSpPr>
            <a:spLocks noEditPoints="1"/>
          </p:cNvSpPr>
          <p:nvPr/>
        </p:nvSpPr>
        <p:spPr bwMode="auto">
          <a:xfrm>
            <a:off x="1143596" y="3224191"/>
            <a:ext cx="461961" cy="478167"/>
          </a:xfrm>
          <a:custGeom>
            <a:avLst/>
            <a:gdLst>
              <a:gd name="T0" fmla="*/ 24 w 60"/>
              <a:gd name="T1" fmla="*/ 7 h 62"/>
              <a:gd name="T2" fmla="*/ 38 w 60"/>
              <a:gd name="T3" fmla="*/ 7 h 62"/>
              <a:gd name="T4" fmla="*/ 47 w 60"/>
              <a:gd name="T5" fmla="*/ 7 h 62"/>
              <a:gd name="T6" fmla="*/ 47 w 60"/>
              <a:gd name="T7" fmla="*/ 18 h 62"/>
              <a:gd name="T8" fmla="*/ 47 w 60"/>
              <a:gd name="T9" fmla="*/ 7 h 62"/>
              <a:gd name="T10" fmla="*/ 20 w 60"/>
              <a:gd name="T11" fmla="*/ 37 h 62"/>
              <a:gd name="T12" fmla="*/ 21 w 60"/>
              <a:gd name="T13" fmla="*/ 58 h 62"/>
              <a:gd name="T14" fmla="*/ 15 w 60"/>
              <a:gd name="T15" fmla="*/ 40 h 62"/>
              <a:gd name="T16" fmla="*/ 12 w 60"/>
              <a:gd name="T17" fmla="*/ 58 h 62"/>
              <a:gd name="T18" fmla="*/ 7 w 60"/>
              <a:gd name="T19" fmla="*/ 37 h 62"/>
              <a:gd name="T20" fmla="*/ 2 w 60"/>
              <a:gd name="T21" fmla="*/ 36 h 62"/>
              <a:gd name="T22" fmla="*/ 7 w 60"/>
              <a:gd name="T23" fmla="*/ 19 h 62"/>
              <a:gd name="T24" fmla="*/ 14 w 60"/>
              <a:gd name="T25" fmla="*/ 24 h 62"/>
              <a:gd name="T26" fmla="*/ 21 w 60"/>
              <a:gd name="T27" fmla="*/ 19 h 62"/>
              <a:gd name="T28" fmla="*/ 29 w 60"/>
              <a:gd name="T29" fmla="*/ 16 h 62"/>
              <a:gd name="T30" fmla="*/ 30 w 60"/>
              <a:gd name="T31" fmla="*/ 19 h 62"/>
              <a:gd name="T32" fmla="*/ 30 w 60"/>
              <a:gd name="T33" fmla="*/ 32 h 62"/>
              <a:gd name="T34" fmla="*/ 31 w 60"/>
              <a:gd name="T35" fmla="*/ 32 h 62"/>
              <a:gd name="T36" fmla="*/ 31 w 60"/>
              <a:gd name="T37" fmla="*/ 32 h 62"/>
              <a:gd name="T38" fmla="*/ 32 w 60"/>
              <a:gd name="T39" fmla="*/ 19 h 62"/>
              <a:gd name="T40" fmla="*/ 32 w 60"/>
              <a:gd name="T41" fmla="*/ 16 h 62"/>
              <a:gd name="T42" fmla="*/ 40 w 60"/>
              <a:gd name="T43" fmla="*/ 19 h 62"/>
              <a:gd name="T44" fmla="*/ 47 w 60"/>
              <a:gd name="T45" fmla="*/ 24 h 62"/>
              <a:gd name="T46" fmla="*/ 54 w 60"/>
              <a:gd name="T47" fmla="*/ 19 h 62"/>
              <a:gd name="T48" fmla="*/ 58 w 60"/>
              <a:gd name="T49" fmla="*/ 35 h 62"/>
              <a:gd name="T50" fmla="*/ 53 w 60"/>
              <a:gd name="T51" fmla="*/ 37 h 62"/>
              <a:gd name="T52" fmla="*/ 54 w 60"/>
              <a:gd name="T53" fmla="*/ 58 h 62"/>
              <a:gd name="T54" fmla="*/ 48 w 60"/>
              <a:gd name="T55" fmla="*/ 40 h 62"/>
              <a:gd name="T56" fmla="*/ 45 w 60"/>
              <a:gd name="T57" fmla="*/ 58 h 62"/>
              <a:gd name="T58" fmla="*/ 40 w 60"/>
              <a:gd name="T59" fmla="*/ 37 h 62"/>
              <a:gd name="T60" fmla="*/ 38 w 60"/>
              <a:gd name="T61" fmla="*/ 38 h 62"/>
              <a:gd name="T62" fmla="*/ 33 w 60"/>
              <a:gd name="T63" fmla="*/ 62 h 62"/>
              <a:gd name="T64" fmla="*/ 29 w 60"/>
              <a:gd name="T65" fmla="*/ 41 h 62"/>
              <a:gd name="T66" fmla="*/ 22 w 60"/>
              <a:gd name="T67" fmla="*/ 62 h 62"/>
              <a:gd name="T68" fmla="*/ 20 w 60"/>
              <a:gd name="T69" fmla="*/ 36 h 62"/>
              <a:gd name="T70" fmla="*/ 9 w 60"/>
              <a:gd name="T71" fmla="*/ 13 h 62"/>
              <a:gd name="T72" fmla="*/ 20 w 60"/>
              <a:gd name="T73" fmla="*/ 1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0" h="62">
                <a:moveTo>
                  <a:pt x="31" y="0"/>
                </a:moveTo>
                <a:cubicBezTo>
                  <a:pt x="27" y="0"/>
                  <a:pt x="24" y="4"/>
                  <a:pt x="24" y="7"/>
                </a:cubicBezTo>
                <a:cubicBezTo>
                  <a:pt x="24" y="11"/>
                  <a:pt x="27" y="14"/>
                  <a:pt x="31" y="14"/>
                </a:cubicBezTo>
                <a:cubicBezTo>
                  <a:pt x="35" y="14"/>
                  <a:pt x="38" y="11"/>
                  <a:pt x="38" y="7"/>
                </a:cubicBezTo>
                <a:cubicBezTo>
                  <a:pt x="38" y="4"/>
                  <a:pt x="35" y="0"/>
                  <a:pt x="31" y="0"/>
                </a:cubicBezTo>
                <a:close/>
                <a:moveTo>
                  <a:pt x="47" y="7"/>
                </a:moveTo>
                <a:cubicBezTo>
                  <a:pt x="44" y="7"/>
                  <a:pt x="41" y="10"/>
                  <a:pt x="41" y="13"/>
                </a:cubicBezTo>
                <a:cubicBezTo>
                  <a:pt x="41" y="16"/>
                  <a:pt x="44" y="18"/>
                  <a:pt x="47" y="18"/>
                </a:cubicBezTo>
                <a:cubicBezTo>
                  <a:pt x="50" y="18"/>
                  <a:pt x="53" y="16"/>
                  <a:pt x="53" y="13"/>
                </a:cubicBezTo>
                <a:cubicBezTo>
                  <a:pt x="53" y="10"/>
                  <a:pt x="50" y="7"/>
                  <a:pt x="47" y="7"/>
                </a:cubicBezTo>
                <a:close/>
                <a:moveTo>
                  <a:pt x="20" y="36"/>
                </a:moveTo>
                <a:cubicBezTo>
                  <a:pt x="20" y="37"/>
                  <a:pt x="20" y="37"/>
                  <a:pt x="20" y="37"/>
                </a:cubicBezTo>
                <a:cubicBezTo>
                  <a:pt x="20" y="37"/>
                  <a:pt x="20" y="37"/>
                  <a:pt x="20" y="37"/>
                </a:cubicBezTo>
                <a:cubicBezTo>
                  <a:pt x="21" y="58"/>
                  <a:pt x="21" y="58"/>
                  <a:pt x="21" y="58"/>
                </a:cubicBezTo>
                <a:cubicBezTo>
                  <a:pt x="16" y="58"/>
                  <a:pt x="16" y="58"/>
                  <a:pt x="16" y="58"/>
                </a:cubicBezTo>
                <a:cubicBezTo>
                  <a:pt x="15" y="40"/>
                  <a:pt x="15" y="40"/>
                  <a:pt x="15" y="40"/>
                </a:cubicBezTo>
                <a:cubicBezTo>
                  <a:pt x="13" y="40"/>
                  <a:pt x="13" y="40"/>
                  <a:pt x="13" y="40"/>
                </a:cubicBezTo>
                <a:cubicBezTo>
                  <a:pt x="12" y="58"/>
                  <a:pt x="12" y="58"/>
                  <a:pt x="12" y="58"/>
                </a:cubicBezTo>
                <a:cubicBezTo>
                  <a:pt x="7" y="58"/>
                  <a:pt x="7" y="58"/>
                  <a:pt x="7" y="58"/>
                </a:cubicBezTo>
                <a:cubicBezTo>
                  <a:pt x="7" y="37"/>
                  <a:pt x="7" y="37"/>
                  <a:pt x="7" y="37"/>
                </a:cubicBezTo>
                <a:cubicBezTo>
                  <a:pt x="7" y="29"/>
                  <a:pt x="7" y="29"/>
                  <a:pt x="7" y="29"/>
                </a:cubicBezTo>
                <a:cubicBezTo>
                  <a:pt x="2" y="36"/>
                  <a:pt x="2" y="36"/>
                  <a:pt x="2" y="36"/>
                </a:cubicBezTo>
                <a:cubicBezTo>
                  <a:pt x="0" y="34"/>
                  <a:pt x="0" y="34"/>
                  <a:pt x="0" y="34"/>
                </a:cubicBezTo>
                <a:cubicBezTo>
                  <a:pt x="7" y="19"/>
                  <a:pt x="7" y="19"/>
                  <a:pt x="7" y="19"/>
                </a:cubicBezTo>
                <a:cubicBezTo>
                  <a:pt x="11" y="19"/>
                  <a:pt x="11" y="19"/>
                  <a:pt x="11" y="19"/>
                </a:cubicBezTo>
                <a:cubicBezTo>
                  <a:pt x="14" y="24"/>
                  <a:pt x="14" y="24"/>
                  <a:pt x="14" y="24"/>
                </a:cubicBezTo>
                <a:cubicBezTo>
                  <a:pt x="18" y="19"/>
                  <a:pt x="18" y="19"/>
                  <a:pt x="18" y="19"/>
                </a:cubicBezTo>
                <a:cubicBezTo>
                  <a:pt x="21" y="19"/>
                  <a:pt x="21" y="19"/>
                  <a:pt x="21" y="19"/>
                </a:cubicBezTo>
                <a:cubicBezTo>
                  <a:pt x="22" y="16"/>
                  <a:pt x="22" y="16"/>
                  <a:pt x="22" y="16"/>
                </a:cubicBezTo>
                <a:cubicBezTo>
                  <a:pt x="29" y="16"/>
                  <a:pt x="29" y="16"/>
                  <a:pt x="29" y="16"/>
                </a:cubicBezTo>
                <a:cubicBezTo>
                  <a:pt x="29" y="17"/>
                  <a:pt x="29" y="17"/>
                  <a:pt x="29" y="17"/>
                </a:cubicBezTo>
                <a:cubicBezTo>
                  <a:pt x="30" y="19"/>
                  <a:pt x="30" y="19"/>
                  <a:pt x="30" y="19"/>
                </a:cubicBezTo>
                <a:cubicBezTo>
                  <a:pt x="28" y="30"/>
                  <a:pt x="28" y="30"/>
                  <a:pt x="28" y="30"/>
                </a:cubicBezTo>
                <a:cubicBezTo>
                  <a:pt x="30" y="32"/>
                  <a:pt x="30" y="32"/>
                  <a:pt x="30" y="32"/>
                </a:cubicBezTo>
                <a:cubicBezTo>
                  <a:pt x="30" y="33"/>
                  <a:pt x="30" y="33"/>
                  <a:pt x="30" y="33"/>
                </a:cubicBezTo>
                <a:cubicBezTo>
                  <a:pt x="31" y="32"/>
                  <a:pt x="31" y="32"/>
                  <a:pt x="31" y="32"/>
                </a:cubicBezTo>
                <a:cubicBezTo>
                  <a:pt x="31" y="33"/>
                  <a:pt x="31" y="33"/>
                  <a:pt x="31" y="33"/>
                </a:cubicBezTo>
                <a:cubicBezTo>
                  <a:pt x="31" y="32"/>
                  <a:pt x="31" y="32"/>
                  <a:pt x="31" y="32"/>
                </a:cubicBezTo>
                <a:cubicBezTo>
                  <a:pt x="33" y="30"/>
                  <a:pt x="33" y="30"/>
                  <a:pt x="33" y="30"/>
                </a:cubicBezTo>
                <a:cubicBezTo>
                  <a:pt x="32" y="19"/>
                  <a:pt x="32" y="19"/>
                  <a:pt x="32" y="19"/>
                </a:cubicBezTo>
                <a:cubicBezTo>
                  <a:pt x="32" y="17"/>
                  <a:pt x="32" y="17"/>
                  <a:pt x="32" y="17"/>
                </a:cubicBezTo>
                <a:cubicBezTo>
                  <a:pt x="32" y="16"/>
                  <a:pt x="32" y="16"/>
                  <a:pt x="32" y="16"/>
                </a:cubicBezTo>
                <a:cubicBezTo>
                  <a:pt x="39" y="16"/>
                  <a:pt x="39" y="16"/>
                  <a:pt x="39" y="16"/>
                </a:cubicBezTo>
                <a:cubicBezTo>
                  <a:pt x="40" y="19"/>
                  <a:pt x="40" y="19"/>
                  <a:pt x="40" y="19"/>
                </a:cubicBezTo>
                <a:cubicBezTo>
                  <a:pt x="44" y="19"/>
                  <a:pt x="44" y="19"/>
                  <a:pt x="44" y="19"/>
                </a:cubicBezTo>
                <a:cubicBezTo>
                  <a:pt x="47" y="24"/>
                  <a:pt x="47" y="24"/>
                  <a:pt x="47" y="24"/>
                </a:cubicBezTo>
                <a:cubicBezTo>
                  <a:pt x="51" y="19"/>
                  <a:pt x="51" y="19"/>
                  <a:pt x="51" y="19"/>
                </a:cubicBezTo>
                <a:cubicBezTo>
                  <a:pt x="54" y="19"/>
                  <a:pt x="54" y="19"/>
                  <a:pt x="54" y="19"/>
                </a:cubicBezTo>
                <a:cubicBezTo>
                  <a:pt x="60" y="33"/>
                  <a:pt x="60" y="33"/>
                  <a:pt x="60" y="33"/>
                </a:cubicBezTo>
                <a:cubicBezTo>
                  <a:pt x="58" y="35"/>
                  <a:pt x="58" y="35"/>
                  <a:pt x="58" y="35"/>
                </a:cubicBezTo>
                <a:cubicBezTo>
                  <a:pt x="54" y="28"/>
                  <a:pt x="54" y="28"/>
                  <a:pt x="54" y="28"/>
                </a:cubicBezTo>
                <a:cubicBezTo>
                  <a:pt x="53" y="37"/>
                  <a:pt x="53" y="37"/>
                  <a:pt x="53" y="37"/>
                </a:cubicBezTo>
                <a:cubicBezTo>
                  <a:pt x="53" y="37"/>
                  <a:pt x="53" y="37"/>
                  <a:pt x="53" y="37"/>
                </a:cubicBezTo>
                <a:cubicBezTo>
                  <a:pt x="54" y="58"/>
                  <a:pt x="54" y="58"/>
                  <a:pt x="54" y="58"/>
                </a:cubicBezTo>
                <a:cubicBezTo>
                  <a:pt x="49" y="58"/>
                  <a:pt x="49" y="58"/>
                  <a:pt x="49" y="58"/>
                </a:cubicBezTo>
                <a:cubicBezTo>
                  <a:pt x="48" y="40"/>
                  <a:pt x="48" y="40"/>
                  <a:pt x="48" y="40"/>
                </a:cubicBezTo>
                <a:cubicBezTo>
                  <a:pt x="46" y="40"/>
                  <a:pt x="46" y="40"/>
                  <a:pt x="46" y="40"/>
                </a:cubicBezTo>
                <a:cubicBezTo>
                  <a:pt x="45" y="58"/>
                  <a:pt x="45" y="58"/>
                  <a:pt x="45" y="58"/>
                </a:cubicBezTo>
                <a:cubicBezTo>
                  <a:pt x="40" y="58"/>
                  <a:pt x="40" y="58"/>
                  <a:pt x="40" y="58"/>
                </a:cubicBezTo>
                <a:cubicBezTo>
                  <a:pt x="40" y="37"/>
                  <a:pt x="40" y="37"/>
                  <a:pt x="40" y="37"/>
                </a:cubicBezTo>
                <a:cubicBezTo>
                  <a:pt x="40" y="36"/>
                  <a:pt x="40" y="36"/>
                  <a:pt x="40" y="36"/>
                </a:cubicBezTo>
                <a:cubicBezTo>
                  <a:pt x="38" y="38"/>
                  <a:pt x="38" y="38"/>
                  <a:pt x="38" y="38"/>
                </a:cubicBezTo>
                <a:cubicBezTo>
                  <a:pt x="39" y="62"/>
                  <a:pt x="39" y="62"/>
                  <a:pt x="39" y="62"/>
                </a:cubicBezTo>
                <a:cubicBezTo>
                  <a:pt x="33" y="62"/>
                  <a:pt x="33" y="62"/>
                  <a:pt x="33" y="62"/>
                </a:cubicBezTo>
                <a:cubicBezTo>
                  <a:pt x="32" y="41"/>
                  <a:pt x="32" y="41"/>
                  <a:pt x="32" y="41"/>
                </a:cubicBezTo>
                <a:cubicBezTo>
                  <a:pt x="29" y="41"/>
                  <a:pt x="29" y="41"/>
                  <a:pt x="29" y="41"/>
                </a:cubicBezTo>
                <a:cubicBezTo>
                  <a:pt x="28" y="62"/>
                  <a:pt x="28" y="62"/>
                  <a:pt x="28" y="62"/>
                </a:cubicBezTo>
                <a:cubicBezTo>
                  <a:pt x="22" y="62"/>
                  <a:pt x="22" y="62"/>
                  <a:pt x="22" y="62"/>
                </a:cubicBezTo>
                <a:cubicBezTo>
                  <a:pt x="23" y="38"/>
                  <a:pt x="23" y="38"/>
                  <a:pt x="23" y="38"/>
                </a:cubicBezTo>
                <a:cubicBezTo>
                  <a:pt x="20" y="36"/>
                  <a:pt x="20" y="36"/>
                  <a:pt x="20" y="36"/>
                </a:cubicBezTo>
                <a:close/>
                <a:moveTo>
                  <a:pt x="14" y="7"/>
                </a:moveTo>
                <a:cubicBezTo>
                  <a:pt x="11" y="7"/>
                  <a:pt x="9" y="10"/>
                  <a:pt x="9" y="13"/>
                </a:cubicBezTo>
                <a:cubicBezTo>
                  <a:pt x="9" y="16"/>
                  <a:pt x="11" y="18"/>
                  <a:pt x="14" y="18"/>
                </a:cubicBezTo>
                <a:cubicBezTo>
                  <a:pt x="17" y="18"/>
                  <a:pt x="20" y="16"/>
                  <a:pt x="20" y="13"/>
                </a:cubicBezTo>
                <a:cubicBezTo>
                  <a:pt x="20" y="10"/>
                  <a:pt x="17" y="7"/>
                  <a:pt x="14" y="7"/>
                </a:cubicBezTo>
                <a:close/>
              </a:path>
            </a:pathLst>
          </a:custGeom>
          <a:solidFill>
            <a:srgbClr val="777777"/>
          </a:solidFill>
          <a:ln>
            <a:noFill/>
          </a:ln>
        </p:spPr>
        <p:txBody>
          <a:bodyPr vert="horz" wrap="square" lIns="91413" tIns="45706" rIns="91413" bIns="45706" numCol="1" anchor="t" anchorCtr="0" compatLnSpc="1"/>
          <a:lstStyle/>
          <a:p>
            <a:endParaRPr lang="zh-CN" altLang="en-US">
              <a:latin typeface="+mn-lt"/>
              <a:ea typeface="+mn-ea"/>
              <a:cs typeface="+mn-ea"/>
              <a:sym typeface="+mn-lt"/>
            </a:endParaRPr>
          </a:p>
        </p:txBody>
      </p:sp>
      <p:grpSp>
        <p:nvGrpSpPr>
          <p:cNvPr id="202" name="组合 201"/>
          <p:cNvGrpSpPr/>
          <p:nvPr/>
        </p:nvGrpSpPr>
        <p:grpSpPr>
          <a:xfrm>
            <a:off x="2743518" y="3203054"/>
            <a:ext cx="450793" cy="486920"/>
            <a:chOff x="2782033" y="2877344"/>
            <a:chExt cx="571561" cy="617451"/>
          </a:xfrm>
          <a:solidFill>
            <a:srgbClr val="777777"/>
          </a:solidFill>
        </p:grpSpPr>
        <p:sp>
          <p:nvSpPr>
            <p:cNvPr id="203" name="Freeform 884"/>
            <p:cNvSpPr>
              <a:spLocks noEditPoints="1"/>
            </p:cNvSpPr>
            <p:nvPr/>
          </p:nvSpPr>
          <p:spPr bwMode="auto">
            <a:xfrm>
              <a:off x="2946844" y="2877344"/>
              <a:ext cx="406750" cy="411147"/>
            </a:xfrm>
            <a:custGeom>
              <a:avLst/>
              <a:gdLst>
                <a:gd name="T0" fmla="*/ 90 w 174"/>
                <a:gd name="T1" fmla="*/ 14 h 176"/>
                <a:gd name="T2" fmla="*/ 90 w 174"/>
                <a:gd name="T3" fmla="*/ 0 h 176"/>
                <a:gd name="T4" fmla="*/ 80 w 174"/>
                <a:gd name="T5" fmla="*/ 0 h 176"/>
                <a:gd name="T6" fmla="*/ 80 w 174"/>
                <a:gd name="T7" fmla="*/ 14 h 176"/>
                <a:gd name="T8" fmla="*/ 0 w 174"/>
                <a:gd name="T9" fmla="*/ 14 h 176"/>
                <a:gd name="T10" fmla="*/ 0 w 174"/>
                <a:gd name="T11" fmla="*/ 40 h 176"/>
                <a:gd name="T12" fmla="*/ 9 w 174"/>
                <a:gd name="T13" fmla="*/ 40 h 176"/>
                <a:gd name="T14" fmla="*/ 9 w 174"/>
                <a:gd name="T15" fmla="*/ 138 h 176"/>
                <a:gd name="T16" fmla="*/ 70 w 174"/>
                <a:gd name="T17" fmla="*/ 138 h 176"/>
                <a:gd name="T18" fmla="*/ 33 w 174"/>
                <a:gd name="T19" fmla="*/ 168 h 176"/>
                <a:gd name="T20" fmla="*/ 39 w 174"/>
                <a:gd name="T21" fmla="*/ 176 h 176"/>
                <a:gd name="T22" fmla="*/ 86 w 174"/>
                <a:gd name="T23" fmla="*/ 138 h 176"/>
                <a:gd name="T24" fmla="*/ 86 w 174"/>
                <a:gd name="T25" fmla="*/ 138 h 176"/>
                <a:gd name="T26" fmla="*/ 133 w 174"/>
                <a:gd name="T27" fmla="*/ 176 h 176"/>
                <a:gd name="T28" fmla="*/ 140 w 174"/>
                <a:gd name="T29" fmla="*/ 168 h 176"/>
                <a:gd name="T30" fmla="*/ 102 w 174"/>
                <a:gd name="T31" fmla="*/ 138 h 176"/>
                <a:gd name="T32" fmla="*/ 164 w 174"/>
                <a:gd name="T33" fmla="*/ 138 h 176"/>
                <a:gd name="T34" fmla="*/ 164 w 174"/>
                <a:gd name="T35" fmla="*/ 40 h 176"/>
                <a:gd name="T36" fmla="*/ 174 w 174"/>
                <a:gd name="T37" fmla="*/ 40 h 176"/>
                <a:gd name="T38" fmla="*/ 174 w 174"/>
                <a:gd name="T39" fmla="*/ 14 h 176"/>
                <a:gd name="T40" fmla="*/ 90 w 174"/>
                <a:gd name="T41" fmla="*/ 14 h 176"/>
                <a:gd name="T42" fmla="*/ 154 w 174"/>
                <a:gd name="T43" fmla="*/ 128 h 176"/>
                <a:gd name="T44" fmla="*/ 19 w 174"/>
                <a:gd name="T45" fmla="*/ 128 h 176"/>
                <a:gd name="T46" fmla="*/ 19 w 174"/>
                <a:gd name="T47" fmla="*/ 40 h 176"/>
                <a:gd name="T48" fmla="*/ 154 w 174"/>
                <a:gd name="T49" fmla="*/ 40 h 176"/>
                <a:gd name="T50" fmla="*/ 154 w 174"/>
                <a:gd name="T51" fmla="*/ 128 h 176"/>
                <a:gd name="T52" fmla="*/ 51 w 174"/>
                <a:gd name="T53" fmla="*/ 105 h 176"/>
                <a:gd name="T54" fmla="*/ 51 w 174"/>
                <a:gd name="T55" fmla="*/ 79 h 176"/>
                <a:gd name="T56" fmla="*/ 77 w 174"/>
                <a:gd name="T57" fmla="*/ 79 h 176"/>
                <a:gd name="T58" fmla="*/ 51 w 174"/>
                <a:gd name="T59" fmla="*/ 53 h 176"/>
                <a:gd name="T60" fmla="*/ 25 w 174"/>
                <a:gd name="T61" fmla="*/ 79 h 176"/>
                <a:gd name="T62" fmla="*/ 51 w 174"/>
                <a:gd name="T63" fmla="*/ 105 h 176"/>
                <a:gd name="T64" fmla="*/ 59 w 174"/>
                <a:gd name="T65" fmla="*/ 112 h 176"/>
                <a:gd name="T66" fmla="*/ 85 w 174"/>
                <a:gd name="T67" fmla="*/ 86 h 176"/>
                <a:gd name="T68" fmla="*/ 59 w 174"/>
                <a:gd name="T69" fmla="*/ 86 h 176"/>
                <a:gd name="T70" fmla="*/ 59 w 174"/>
                <a:gd name="T71" fmla="*/ 112 h 176"/>
                <a:gd name="T72" fmla="*/ 138 w 174"/>
                <a:gd name="T73" fmla="*/ 59 h 176"/>
                <a:gd name="T74" fmla="*/ 105 w 174"/>
                <a:gd name="T75" fmla="*/ 59 h 176"/>
                <a:gd name="T76" fmla="*/ 105 w 174"/>
                <a:gd name="T77" fmla="*/ 69 h 176"/>
                <a:gd name="T78" fmla="*/ 138 w 174"/>
                <a:gd name="T79" fmla="*/ 69 h 176"/>
                <a:gd name="T80" fmla="*/ 138 w 174"/>
                <a:gd name="T81" fmla="*/ 59 h 176"/>
                <a:gd name="T82" fmla="*/ 138 w 174"/>
                <a:gd name="T83" fmla="*/ 77 h 176"/>
                <a:gd name="T84" fmla="*/ 105 w 174"/>
                <a:gd name="T85" fmla="*/ 77 h 176"/>
                <a:gd name="T86" fmla="*/ 105 w 174"/>
                <a:gd name="T87" fmla="*/ 87 h 176"/>
                <a:gd name="T88" fmla="*/ 138 w 174"/>
                <a:gd name="T89" fmla="*/ 87 h 176"/>
                <a:gd name="T90" fmla="*/ 138 w 174"/>
                <a:gd name="T91" fmla="*/ 77 h 176"/>
                <a:gd name="T92" fmla="*/ 138 w 174"/>
                <a:gd name="T93" fmla="*/ 96 h 176"/>
                <a:gd name="T94" fmla="*/ 105 w 174"/>
                <a:gd name="T95" fmla="*/ 96 h 176"/>
                <a:gd name="T96" fmla="*/ 105 w 174"/>
                <a:gd name="T97" fmla="*/ 106 h 176"/>
                <a:gd name="T98" fmla="*/ 138 w 174"/>
                <a:gd name="T99" fmla="*/ 106 h 176"/>
                <a:gd name="T100" fmla="*/ 138 w 174"/>
                <a:gd name="T101" fmla="*/ 9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4" h="176">
                  <a:moveTo>
                    <a:pt x="90" y="14"/>
                  </a:moveTo>
                  <a:cubicBezTo>
                    <a:pt x="90" y="0"/>
                    <a:pt x="90" y="0"/>
                    <a:pt x="90" y="0"/>
                  </a:cubicBezTo>
                  <a:cubicBezTo>
                    <a:pt x="80" y="0"/>
                    <a:pt x="80" y="0"/>
                    <a:pt x="80" y="0"/>
                  </a:cubicBezTo>
                  <a:cubicBezTo>
                    <a:pt x="80" y="14"/>
                    <a:pt x="80" y="14"/>
                    <a:pt x="80" y="14"/>
                  </a:cubicBezTo>
                  <a:cubicBezTo>
                    <a:pt x="0" y="14"/>
                    <a:pt x="0" y="14"/>
                    <a:pt x="0" y="14"/>
                  </a:cubicBezTo>
                  <a:cubicBezTo>
                    <a:pt x="0" y="40"/>
                    <a:pt x="0" y="40"/>
                    <a:pt x="0" y="40"/>
                  </a:cubicBezTo>
                  <a:cubicBezTo>
                    <a:pt x="9" y="40"/>
                    <a:pt x="9" y="40"/>
                    <a:pt x="9" y="40"/>
                  </a:cubicBezTo>
                  <a:cubicBezTo>
                    <a:pt x="9" y="138"/>
                    <a:pt x="9" y="138"/>
                    <a:pt x="9" y="138"/>
                  </a:cubicBezTo>
                  <a:cubicBezTo>
                    <a:pt x="70" y="138"/>
                    <a:pt x="70" y="138"/>
                    <a:pt x="70" y="138"/>
                  </a:cubicBezTo>
                  <a:cubicBezTo>
                    <a:pt x="33" y="168"/>
                    <a:pt x="33" y="168"/>
                    <a:pt x="33" y="168"/>
                  </a:cubicBezTo>
                  <a:cubicBezTo>
                    <a:pt x="39" y="176"/>
                    <a:pt x="39" y="176"/>
                    <a:pt x="39" y="176"/>
                  </a:cubicBezTo>
                  <a:cubicBezTo>
                    <a:pt x="86" y="138"/>
                    <a:pt x="86" y="138"/>
                    <a:pt x="86" y="138"/>
                  </a:cubicBezTo>
                  <a:cubicBezTo>
                    <a:pt x="86" y="138"/>
                    <a:pt x="86" y="138"/>
                    <a:pt x="86" y="138"/>
                  </a:cubicBezTo>
                  <a:cubicBezTo>
                    <a:pt x="133" y="176"/>
                    <a:pt x="133" y="176"/>
                    <a:pt x="133" y="176"/>
                  </a:cubicBezTo>
                  <a:cubicBezTo>
                    <a:pt x="140" y="168"/>
                    <a:pt x="140" y="168"/>
                    <a:pt x="140" y="168"/>
                  </a:cubicBezTo>
                  <a:cubicBezTo>
                    <a:pt x="102" y="138"/>
                    <a:pt x="102" y="138"/>
                    <a:pt x="102" y="138"/>
                  </a:cubicBezTo>
                  <a:cubicBezTo>
                    <a:pt x="164" y="138"/>
                    <a:pt x="164" y="138"/>
                    <a:pt x="164" y="138"/>
                  </a:cubicBezTo>
                  <a:cubicBezTo>
                    <a:pt x="164" y="40"/>
                    <a:pt x="164" y="40"/>
                    <a:pt x="164" y="40"/>
                  </a:cubicBezTo>
                  <a:cubicBezTo>
                    <a:pt x="174" y="40"/>
                    <a:pt x="174" y="40"/>
                    <a:pt x="174" y="40"/>
                  </a:cubicBezTo>
                  <a:cubicBezTo>
                    <a:pt x="174" y="14"/>
                    <a:pt x="174" y="14"/>
                    <a:pt x="174" y="14"/>
                  </a:cubicBezTo>
                  <a:lnTo>
                    <a:pt x="90" y="14"/>
                  </a:lnTo>
                  <a:close/>
                  <a:moveTo>
                    <a:pt x="154" y="128"/>
                  </a:moveTo>
                  <a:cubicBezTo>
                    <a:pt x="19" y="128"/>
                    <a:pt x="19" y="128"/>
                    <a:pt x="19" y="128"/>
                  </a:cubicBezTo>
                  <a:cubicBezTo>
                    <a:pt x="19" y="40"/>
                    <a:pt x="19" y="40"/>
                    <a:pt x="19" y="40"/>
                  </a:cubicBezTo>
                  <a:cubicBezTo>
                    <a:pt x="154" y="40"/>
                    <a:pt x="154" y="40"/>
                    <a:pt x="154" y="40"/>
                  </a:cubicBezTo>
                  <a:lnTo>
                    <a:pt x="154" y="128"/>
                  </a:lnTo>
                  <a:close/>
                  <a:moveTo>
                    <a:pt x="51" y="105"/>
                  </a:moveTo>
                  <a:cubicBezTo>
                    <a:pt x="51" y="79"/>
                    <a:pt x="51" y="79"/>
                    <a:pt x="51" y="79"/>
                  </a:cubicBezTo>
                  <a:cubicBezTo>
                    <a:pt x="77" y="79"/>
                    <a:pt x="77" y="79"/>
                    <a:pt x="77" y="79"/>
                  </a:cubicBezTo>
                  <a:cubicBezTo>
                    <a:pt x="77" y="65"/>
                    <a:pt x="66" y="53"/>
                    <a:pt x="51" y="53"/>
                  </a:cubicBezTo>
                  <a:cubicBezTo>
                    <a:pt x="37" y="53"/>
                    <a:pt x="25" y="65"/>
                    <a:pt x="25" y="79"/>
                  </a:cubicBezTo>
                  <a:cubicBezTo>
                    <a:pt x="25" y="94"/>
                    <a:pt x="37" y="105"/>
                    <a:pt x="51" y="105"/>
                  </a:cubicBezTo>
                  <a:close/>
                  <a:moveTo>
                    <a:pt x="59" y="112"/>
                  </a:moveTo>
                  <a:cubicBezTo>
                    <a:pt x="73" y="112"/>
                    <a:pt x="85" y="101"/>
                    <a:pt x="85" y="86"/>
                  </a:cubicBezTo>
                  <a:cubicBezTo>
                    <a:pt x="59" y="86"/>
                    <a:pt x="59" y="86"/>
                    <a:pt x="59" y="86"/>
                  </a:cubicBezTo>
                  <a:lnTo>
                    <a:pt x="59" y="112"/>
                  </a:lnTo>
                  <a:close/>
                  <a:moveTo>
                    <a:pt x="138" y="59"/>
                  </a:moveTo>
                  <a:cubicBezTo>
                    <a:pt x="105" y="59"/>
                    <a:pt x="105" y="59"/>
                    <a:pt x="105" y="59"/>
                  </a:cubicBezTo>
                  <a:cubicBezTo>
                    <a:pt x="105" y="69"/>
                    <a:pt x="105" y="69"/>
                    <a:pt x="105" y="69"/>
                  </a:cubicBezTo>
                  <a:cubicBezTo>
                    <a:pt x="138" y="69"/>
                    <a:pt x="138" y="69"/>
                    <a:pt x="138" y="69"/>
                  </a:cubicBezTo>
                  <a:lnTo>
                    <a:pt x="138" y="59"/>
                  </a:lnTo>
                  <a:close/>
                  <a:moveTo>
                    <a:pt x="138" y="77"/>
                  </a:moveTo>
                  <a:cubicBezTo>
                    <a:pt x="105" y="77"/>
                    <a:pt x="105" y="77"/>
                    <a:pt x="105" y="77"/>
                  </a:cubicBezTo>
                  <a:cubicBezTo>
                    <a:pt x="105" y="87"/>
                    <a:pt x="105" y="87"/>
                    <a:pt x="105" y="87"/>
                  </a:cubicBezTo>
                  <a:cubicBezTo>
                    <a:pt x="138" y="87"/>
                    <a:pt x="138" y="87"/>
                    <a:pt x="138" y="87"/>
                  </a:cubicBezTo>
                  <a:lnTo>
                    <a:pt x="138" y="77"/>
                  </a:lnTo>
                  <a:close/>
                  <a:moveTo>
                    <a:pt x="138" y="96"/>
                  </a:moveTo>
                  <a:cubicBezTo>
                    <a:pt x="105" y="96"/>
                    <a:pt x="105" y="96"/>
                    <a:pt x="105" y="96"/>
                  </a:cubicBezTo>
                  <a:cubicBezTo>
                    <a:pt x="105" y="106"/>
                    <a:pt x="105" y="106"/>
                    <a:pt x="105" y="106"/>
                  </a:cubicBezTo>
                  <a:cubicBezTo>
                    <a:pt x="138" y="106"/>
                    <a:pt x="138" y="106"/>
                    <a:pt x="138" y="106"/>
                  </a:cubicBezTo>
                  <a:lnTo>
                    <a:pt x="138" y="96"/>
                  </a:lnTo>
                  <a:close/>
                </a:path>
              </a:pathLst>
            </a:custGeom>
            <a:grpFill/>
            <a:ln>
              <a:noFill/>
            </a:ln>
          </p:spPr>
          <p:txBody>
            <a:bodyPr vert="horz" wrap="square" lIns="68589" tIns="34295" rIns="68589" bIns="34295" numCol="1" anchor="t" anchorCtr="0" compatLnSpc="1"/>
            <a:lstStyle/>
            <a:p>
              <a:endParaRPr lang="zh-CN" altLang="en-US">
                <a:latin typeface="+mn-lt"/>
                <a:ea typeface="+mn-ea"/>
                <a:cs typeface="+mn-ea"/>
                <a:sym typeface="+mn-lt"/>
              </a:endParaRPr>
            </a:p>
          </p:txBody>
        </p:sp>
        <p:sp>
          <p:nvSpPr>
            <p:cNvPr id="204" name="Freeform 40"/>
            <p:cNvSpPr>
              <a:spLocks noEditPoints="1"/>
            </p:cNvSpPr>
            <p:nvPr/>
          </p:nvSpPr>
          <p:spPr bwMode="auto">
            <a:xfrm>
              <a:off x="2782033" y="2992399"/>
              <a:ext cx="317694" cy="502396"/>
            </a:xfrm>
            <a:custGeom>
              <a:avLst/>
              <a:gdLst>
                <a:gd name="T0" fmla="*/ 253 w 490"/>
                <a:gd name="T1" fmla="*/ 737 h 775"/>
                <a:gd name="T2" fmla="*/ 211 w 490"/>
                <a:gd name="T3" fmla="*/ 775 h 775"/>
                <a:gd name="T4" fmla="*/ 175 w 490"/>
                <a:gd name="T5" fmla="*/ 762 h 775"/>
                <a:gd name="T6" fmla="*/ 161 w 490"/>
                <a:gd name="T7" fmla="*/ 762 h 775"/>
                <a:gd name="T8" fmla="*/ 125 w 490"/>
                <a:gd name="T9" fmla="*/ 775 h 775"/>
                <a:gd name="T10" fmla="*/ 84 w 490"/>
                <a:gd name="T11" fmla="*/ 737 h 775"/>
                <a:gd name="T12" fmla="*/ 76 w 490"/>
                <a:gd name="T13" fmla="*/ 475 h 775"/>
                <a:gd name="T14" fmla="*/ 65 w 490"/>
                <a:gd name="T15" fmla="*/ 474 h 775"/>
                <a:gd name="T16" fmla="*/ 21 w 490"/>
                <a:gd name="T17" fmla="*/ 441 h 775"/>
                <a:gd name="T18" fmla="*/ 19 w 490"/>
                <a:gd name="T19" fmla="*/ 217 h 775"/>
                <a:gd name="T20" fmla="*/ 48 w 490"/>
                <a:gd name="T21" fmla="*/ 192 h 775"/>
                <a:gd name="T22" fmla="*/ 121 w 490"/>
                <a:gd name="T23" fmla="*/ 183 h 775"/>
                <a:gd name="T24" fmla="*/ 132 w 490"/>
                <a:gd name="T25" fmla="*/ 189 h 775"/>
                <a:gd name="T26" fmla="*/ 168 w 490"/>
                <a:gd name="T27" fmla="*/ 243 h 775"/>
                <a:gd name="T28" fmla="*/ 204 w 490"/>
                <a:gd name="T29" fmla="*/ 189 h 775"/>
                <a:gd name="T30" fmla="*/ 216 w 490"/>
                <a:gd name="T31" fmla="*/ 183 h 775"/>
                <a:gd name="T32" fmla="*/ 257 w 490"/>
                <a:gd name="T33" fmla="*/ 188 h 775"/>
                <a:gd name="T34" fmla="*/ 293 w 490"/>
                <a:gd name="T35" fmla="*/ 205 h 775"/>
                <a:gd name="T36" fmla="*/ 331 w 490"/>
                <a:gd name="T37" fmla="*/ 251 h 775"/>
                <a:gd name="T38" fmla="*/ 339 w 490"/>
                <a:gd name="T39" fmla="*/ 259 h 775"/>
                <a:gd name="T40" fmla="*/ 355 w 490"/>
                <a:gd name="T41" fmla="*/ 261 h 775"/>
                <a:gd name="T42" fmla="*/ 362 w 490"/>
                <a:gd name="T43" fmla="*/ 256 h 775"/>
                <a:gd name="T44" fmla="*/ 406 w 490"/>
                <a:gd name="T45" fmla="*/ 223 h 775"/>
                <a:gd name="T46" fmla="*/ 452 w 490"/>
                <a:gd name="T47" fmla="*/ 284 h 775"/>
                <a:gd name="T48" fmla="*/ 405 w 490"/>
                <a:gd name="T49" fmla="*/ 318 h 775"/>
                <a:gd name="T50" fmla="*/ 357 w 490"/>
                <a:gd name="T51" fmla="*/ 346 h 775"/>
                <a:gd name="T52" fmla="*/ 321 w 490"/>
                <a:gd name="T53" fmla="*/ 343 h 775"/>
                <a:gd name="T54" fmla="*/ 275 w 490"/>
                <a:gd name="T55" fmla="*/ 302 h 775"/>
                <a:gd name="T56" fmla="*/ 265 w 490"/>
                <a:gd name="T57" fmla="*/ 291 h 775"/>
                <a:gd name="T58" fmla="*/ 253 w 490"/>
                <a:gd name="T59" fmla="*/ 737 h 775"/>
                <a:gd name="T60" fmla="*/ 170 w 490"/>
                <a:gd name="T61" fmla="*/ 1 h 775"/>
                <a:gd name="T62" fmla="*/ 236 w 490"/>
                <a:gd name="T63" fmla="*/ 74 h 775"/>
                <a:gd name="T64" fmla="*/ 167 w 490"/>
                <a:gd name="T65" fmla="*/ 159 h 775"/>
                <a:gd name="T66" fmla="*/ 100 w 490"/>
                <a:gd name="T67" fmla="*/ 71 h 775"/>
                <a:gd name="T68" fmla="*/ 170 w 490"/>
                <a:gd name="T69" fmla="*/ 1 h 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0" h="775">
                  <a:moveTo>
                    <a:pt x="253" y="737"/>
                  </a:moveTo>
                  <a:cubicBezTo>
                    <a:pt x="252" y="758"/>
                    <a:pt x="230" y="775"/>
                    <a:pt x="211" y="775"/>
                  </a:cubicBezTo>
                  <a:cubicBezTo>
                    <a:pt x="198" y="775"/>
                    <a:pt x="182" y="770"/>
                    <a:pt x="175" y="762"/>
                  </a:cubicBezTo>
                  <a:cubicBezTo>
                    <a:pt x="172" y="757"/>
                    <a:pt x="165" y="757"/>
                    <a:pt x="161" y="762"/>
                  </a:cubicBezTo>
                  <a:cubicBezTo>
                    <a:pt x="155" y="770"/>
                    <a:pt x="138" y="775"/>
                    <a:pt x="125" y="775"/>
                  </a:cubicBezTo>
                  <a:cubicBezTo>
                    <a:pt x="106" y="775"/>
                    <a:pt x="85" y="758"/>
                    <a:pt x="84" y="737"/>
                  </a:cubicBezTo>
                  <a:cubicBezTo>
                    <a:pt x="76" y="475"/>
                    <a:pt x="76" y="475"/>
                    <a:pt x="76" y="475"/>
                  </a:cubicBezTo>
                  <a:cubicBezTo>
                    <a:pt x="65" y="474"/>
                    <a:pt x="65" y="474"/>
                    <a:pt x="65" y="474"/>
                  </a:cubicBezTo>
                  <a:cubicBezTo>
                    <a:pt x="47" y="472"/>
                    <a:pt x="24" y="459"/>
                    <a:pt x="21" y="441"/>
                  </a:cubicBezTo>
                  <a:cubicBezTo>
                    <a:pt x="0" y="331"/>
                    <a:pt x="4" y="332"/>
                    <a:pt x="19" y="217"/>
                  </a:cubicBezTo>
                  <a:cubicBezTo>
                    <a:pt x="21" y="209"/>
                    <a:pt x="31" y="194"/>
                    <a:pt x="48" y="192"/>
                  </a:cubicBezTo>
                  <a:cubicBezTo>
                    <a:pt x="121" y="183"/>
                    <a:pt x="121" y="183"/>
                    <a:pt x="121" y="183"/>
                  </a:cubicBezTo>
                  <a:cubicBezTo>
                    <a:pt x="125" y="183"/>
                    <a:pt x="130" y="185"/>
                    <a:pt x="132" y="189"/>
                  </a:cubicBezTo>
                  <a:cubicBezTo>
                    <a:pt x="168" y="243"/>
                    <a:pt x="168" y="243"/>
                    <a:pt x="168" y="243"/>
                  </a:cubicBezTo>
                  <a:cubicBezTo>
                    <a:pt x="204" y="189"/>
                    <a:pt x="204" y="189"/>
                    <a:pt x="204" y="189"/>
                  </a:cubicBezTo>
                  <a:cubicBezTo>
                    <a:pt x="207" y="185"/>
                    <a:pt x="211" y="183"/>
                    <a:pt x="216" y="183"/>
                  </a:cubicBezTo>
                  <a:cubicBezTo>
                    <a:pt x="257" y="188"/>
                    <a:pt x="257" y="188"/>
                    <a:pt x="257" y="188"/>
                  </a:cubicBezTo>
                  <a:cubicBezTo>
                    <a:pt x="278" y="191"/>
                    <a:pt x="285" y="196"/>
                    <a:pt x="293" y="205"/>
                  </a:cubicBezTo>
                  <a:cubicBezTo>
                    <a:pt x="307" y="223"/>
                    <a:pt x="320" y="239"/>
                    <a:pt x="331" y="251"/>
                  </a:cubicBezTo>
                  <a:cubicBezTo>
                    <a:pt x="334" y="254"/>
                    <a:pt x="336" y="257"/>
                    <a:pt x="339" y="259"/>
                  </a:cubicBezTo>
                  <a:cubicBezTo>
                    <a:pt x="343" y="264"/>
                    <a:pt x="350" y="264"/>
                    <a:pt x="355" y="261"/>
                  </a:cubicBezTo>
                  <a:cubicBezTo>
                    <a:pt x="357" y="259"/>
                    <a:pt x="360" y="258"/>
                    <a:pt x="362" y="256"/>
                  </a:cubicBezTo>
                  <a:cubicBezTo>
                    <a:pt x="373" y="248"/>
                    <a:pt x="393" y="233"/>
                    <a:pt x="406" y="223"/>
                  </a:cubicBezTo>
                  <a:cubicBezTo>
                    <a:pt x="442" y="195"/>
                    <a:pt x="490" y="255"/>
                    <a:pt x="452" y="284"/>
                  </a:cubicBezTo>
                  <a:cubicBezTo>
                    <a:pt x="438" y="294"/>
                    <a:pt x="418" y="310"/>
                    <a:pt x="405" y="318"/>
                  </a:cubicBezTo>
                  <a:cubicBezTo>
                    <a:pt x="386" y="332"/>
                    <a:pt x="369" y="342"/>
                    <a:pt x="357" y="346"/>
                  </a:cubicBezTo>
                  <a:cubicBezTo>
                    <a:pt x="346" y="351"/>
                    <a:pt x="332" y="351"/>
                    <a:pt x="321" y="343"/>
                  </a:cubicBezTo>
                  <a:cubicBezTo>
                    <a:pt x="305" y="333"/>
                    <a:pt x="291" y="320"/>
                    <a:pt x="275" y="302"/>
                  </a:cubicBezTo>
                  <a:cubicBezTo>
                    <a:pt x="272" y="299"/>
                    <a:pt x="269" y="295"/>
                    <a:pt x="265" y="291"/>
                  </a:cubicBezTo>
                  <a:cubicBezTo>
                    <a:pt x="253" y="737"/>
                    <a:pt x="253" y="737"/>
                    <a:pt x="253" y="737"/>
                  </a:cubicBezTo>
                  <a:close/>
                  <a:moveTo>
                    <a:pt x="170" y="1"/>
                  </a:moveTo>
                  <a:cubicBezTo>
                    <a:pt x="207" y="2"/>
                    <a:pt x="237" y="34"/>
                    <a:pt x="236" y="74"/>
                  </a:cubicBezTo>
                  <a:cubicBezTo>
                    <a:pt x="235" y="113"/>
                    <a:pt x="204" y="160"/>
                    <a:pt x="167" y="159"/>
                  </a:cubicBezTo>
                  <a:cubicBezTo>
                    <a:pt x="129" y="159"/>
                    <a:pt x="100" y="110"/>
                    <a:pt x="100" y="71"/>
                  </a:cubicBezTo>
                  <a:cubicBezTo>
                    <a:pt x="101" y="32"/>
                    <a:pt x="132" y="0"/>
                    <a:pt x="170" y="1"/>
                  </a:cubicBezTo>
                  <a:close/>
                </a:path>
              </a:pathLst>
            </a:custGeom>
            <a:grpFill/>
            <a:ln>
              <a:noFill/>
            </a:ln>
          </p:spPr>
          <p:txBody>
            <a:bodyPr vert="horz" wrap="square" lIns="91440" tIns="45720" rIns="91440" bIns="45720" numCol="1" anchor="t" anchorCtr="0" compatLnSpc="1"/>
            <a:lstStyle/>
            <a:p>
              <a:endParaRPr lang="zh-CN" altLang="en-US">
                <a:latin typeface="+mn-lt"/>
                <a:ea typeface="+mn-ea"/>
                <a:cs typeface="+mn-ea"/>
                <a:sym typeface="+mn-lt"/>
              </a:endParaRPr>
            </a:p>
          </p:txBody>
        </p:sp>
      </p:grpSp>
      <p:grpSp>
        <p:nvGrpSpPr>
          <p:cNvPr id="205" name="组合 204"/>
          <p:cNvGrpSpPr/>
          <p:nvPr/>
        </p:nvGrpSpPr>
        <p:grpSpPr>
          <a:xfrm>
            <a:off x="4343440" y="3245300"/>
            <a:ext cx="469094" cy="469098"/>
            <a:chOff x="5699322" y="3963624"/>
            <a:chExt cx="132182" cy="132201"/>
          </a:xfrm>
          <a:solidFill>
            <a:srgbClr val="777777"/>
          </a:solidFill>
        </p:grpSpPr>
        <p:sp>
          <p:nvSpPr>
            <p:cNvPr id="206" name="Freeform 412"/>
            <p:cNvSpPr>
              <a:spLocks noEditPoints="1"/>
            </p:cNvSpPr>
            <p:nvPr/>
          </p:nvSpPr>
          <p:spPr bwMode="auto">
            <a:xfrm>
              <a:off x="5781489" y="3963624"/>
              <a:ext cx="50015" cy="50022"/>
            </a:xfrm>
            <a:custGeom>
              <a:avLst/>
              <a:gdLst>
                <a:gd name="T0" fmla="*/ 105 w 108"/>
                <a:gd name="T1" fmla="*/ 44 h 108"/>
                <a:gd name="T2" fmla="*/ 89 w 108"/>
                <a:gd name="T3" fmla="*/ 41 h 108"/>
                <a:gd name="T4" fmla="*/ 88 w 108"/>
                <a:gd name="T5" fmla="*/ 38 h 108"/>
                <a:gd name="T6" fmla="*/ 97 w 108"/>
                <a:gd name="T7" fmla="*/ 25 h 108"/>
                <a:gd name="T8" fmla="*/ 96 w 108"/>
                <a:gd name="T9" fmla="*/ 20 h 108"/>
                <a:gd name="T10" fmla="*/ 87 w 108"/>
                <a:gd name="T11" fmla="*/ 11 h 108"/>
                <a:gd name="T12" fmla="*/ 83 w 108"/>
                <a:gd name="T13" fmla="*/ 11 h 108"/>
                <a:gd name="T14" fmla="*/ 69 w 108"/>
                <a:gd name="T15" fmla="*/ 20 h 108"/>
                <a:gd name="T16" fmla="*/ 66 w 108"/>
                <a:gd name="T17" fmla="*/ 19 h 108"/>
                <a:gd name="T18" fmla="*/ 64 w 108"/>
                <a:gd name="T19" fmla="*/ 3 h 108"/>
                <a:gd name="T20" fmla="*/ 60 w 108"/>
                <a:gd name="T21" fmla="*/ 0 h 108"/>
                <a:gd name="T22" fmla="*/ 48 w 108"/>
                <a:gd name="T23" fmla="*/ 0 h 108"/>
                <a:gd name="T24" fmla="*/ 44 w 108"/>
                <a:gd name="T25" fmla="*/ 3 h 108"/>
                <a:gd name="T26" fmla="*/ 41 w 108"/>
                <a:gd name="T27" fmla="*/ 19 h 108"/>
                <a:gd name="T28" fmla="*/ 38 w 108"/>
                <a:gd name="T29" fmla="*/ 20 h 108"/>
                <a:gd name="T30" fmla="*/ 25 w 108"/>
                <a:gd name="T31" fmla="*/ 11 h 108"/>
                <a:gd name="T32" fmla="*/ 20 w 108"/>
                <a:gd name="T33" fmla="*/ 11 h 108"/>
                <a:gd name="T34" fmla="*/ 11 w 108"/>
                <a:gd name="T35" fmla="*/ 20 h 108"/>
                <a:gd name="T36" fmla="*/ 11 w 108"/>
                <a:gd name="T37" fmla="*/ 25 h 108"/>
                <a:gd name="T38" fmla="*/ 20 w 108"/>
                <a:gd name="T39" fmla="*/ 38 h 108"/>
                <a:gd name="T40" fmla="*/ 19 w 108"/>
                <a:gd name="T41" fmla="*/ 41 h 108"/>
                <a:gd name="T42" fmla="*/ 3 w 108"/>
                <a:gd name="T43" fmla="*/ 44 h 108"/>
                <a:gd name="T44" fmla="*/ 0 w 108"/>
                <a:gd name="T45" fmla="*/ 48 h 108"/>
                <a:gd name="T46" fmla="*/ 0 w 108"/>
                <a:gd name="T47" fmla="*/ 60 h 108"/>
                <a:gd name="T48" fmla="*/ 3 w 108"/>
                <a:gd name="T49" fmla="*/ 64 h 108"/>
                <a:gd name="T50" fmla="*/ 19 w 108"/>
                <a:gd name="T51" fmla="*/ 67 h 108"/>
                <a:gd name="T52" fmla="*/ 20 w 108"/>
                <a:gd name="T53" fmla="*/ 69 h 108"/>
                <a:gd name="T54" fmla="*/ 11 w 108"/>
                <a:gd name="T55" fmla="*/ 83 h 108"/>
                <a:gd name="T56" fmla="*/ 11 w 108"/>
                <a:gd name="T57" fmla="*/ 88 h 108"/>
                <a:gd name="T58" fmla="*/ 20 w 108"/>
                <a:gd name="T59" fmla="*/ 96 h 108"/>
                <a:gd name="T60" fmla="*/ 25 w 108"/>
                <a:gd name="T61" fmla="*/ 97 h 108"/>
                <a:gd name="T62" fmla="*/ 38 w 108"/>
                <a:gd name="T63" fmla="*/ 88 h 108"/>
                <a:gd name="T64" fmla="*/ 41 w 108"/>
                <a:gd name="T65" fmla="*/ 89 h 108"/>
                <a:gd name="T66" fmla="*/ 44 w 108"/>
                <a:gd name="T67" fmla="*/ 105 h 108"/>
                <a:gd name="T68" fmla="*/ 48 w 108"/>
                <a:gd name="T69" fmla="*/ 108 h 108"/>
                <a:gd name="T70" fmla="*/ 60 w 108"/>
                <a:gd name="T71" fmla="*/ 108 h 108"/>
                <a:gd name="T72" fmla="*/ 64 w 108"/>
                <a:gd name="T73" fmla="*/ 105 h 108"/>
                <a:gd name="T74" fmla="*/ 66 w 108"/>
                <a:gd name="T75" fmla="*/ 89 h 108"/>
                <a:gd name="T76" fmla="*/ 69 w 108"/>
                <a:gd name="T77" fmla="*/ 88 h 108"/>
                <a:gd name="T78" fmla="*/ 83 w 108"/>
                <a:gd name="T79" fmla="*/ 97 h 108"/>
                <a:gd name="T80" fmla="*/ 87 w 108"/>
                <a:gd name="T81" fmla="*/ 96 h 108"/>
                <a:gd name="T82" fmla="*/ 96 w 108"/>
                <a:gd name="T83" fmla="*/ 88 h 108"/>
                <a:gd name="T84" fmla="*/ 97 w 108"/>
                <a:gd name="T85" fmla="*/ 83 h 108"/>
                <a:gd name="T86" fmla="*/ 88 w 108"/>
                <a:gd name="T87" fmla="*/ 69 h 108"/>
                <a:gd name="T88" fmla="*/ 89 w 108"/>
                <a:gd name="T89" fmla="*/ 67 h 108"/>
                <a:gd name="T90" fmla="*/ 105 w 108"/>
                <a:gd name="T91" fmla="*/ 64 h 108"/>
                <a:gd name="T92" fmla="*/ 108 w 108"/>
                <a:gd name="T93" fmla="*/ 60 h 108"/>
                <a:gd name="T94" fmla="*/ 108 w 108"/>
                <a:gd name="T95" fmla="*/ 48 h 108"/>
                <a:gd name="T96" fmla="*/ 105 w 108"/>
                <a:gd name="T97" fmla="*/ 44 h 108"/>
                <a:gd name="T98" fmla="*/ 54 w 108"/>
                <a:gd name="T99" fmla="*/ 71 h 108"/>
                <a:gd name="T100" fmla="*/ 37 w 108"/>
                <a:gd name="T101" fmla="*/ 54 h 108"/>
                <a:gd name="T102" fmla="*/ 54 w 108"/>
                <a:gd name="T103" fmla="*/ 37 h 108"/>
                <a:gd name="T104" fmla="*/ 71 w 108"/>
                <a:gd name="T105" fmla="*/ 54 h 108"/>
                <a:gd name="T106" fmla="*/ 54 w 108"/>
                <a:gd name="T107" fmla="*/ 71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8" h="108">
                  <a:moveTo>
                    <a:pt x="105" y="44"/>
                  </a:moveTo>
                  <a:cubicBezTo>
                    <a:pt x="89" y="41"/>
                    <a:pt x="89" y="41"/>
                    <a:pt x="89" y="41"/>
                  </a:cubicBezTo>
                  <a:cubicBezTo>
                    <a:pt x="87" y="41"/>
                    <a:pt x="87" y="40"/>
                    <a:pt x="88" y="38"/>
                  </a:cubicBezTo>
                  <a:cubicBezTo>
                    <a:pt x="97" y="25"/>
                    <a:pt x="97" y="25"/>
                    <a:pt x="97" y="25"/>
                  </a:cubicBezTo>
                  <a:cubicBezTo>
                    <a:pt x="98" y="23"/>
                    <a:pt x="97" y="21"/>
                    <a:pt x="96" y="20"/>
                  </a:cubicBezTo>
                  <a:cubicBezTo>
                    <a:pt x="87" y="11"/>
                    <a:pt x="87" y="11"/>
                    <a:pt x="87" y="11"/>
                  </a:cubicBezTo>
                  <a:cubicBezTo>
                    <a:pt x="86" y="10"/>
                    <a:pt x="84" y="10"/>
                    <a:pt x="83" y="11"/>
                  </a:cubicBezTo>
                  <a:cubicBezTo>
                    <a:pt x="69" y="20"/>
                    <a:pt x="69" y="20"/>
                    <a:pt x="69" y="20"/>
                  </a:cubicBezTo>
                  <a:cubicBezTo>
                    <a:pt x="68" y="21"/>
                    <a:pt x="67" y="21"/>
                    <a:pt x="66" y="19"/>
                  </a:cubicBezTo>
                  <a:cubicBezTo>
                    <a:pt x="64" y="3"/>
                    <a:pt x="64" y="3"/>
                    <a:pt x="64" y="3"/>
                  </a:cubicBezTo>
                  <a:cubicBezTo>
                    <a:pt x="63" y="1"/>
                    <a:pt x="62" y="0"/>
                    <a:pt x="60" y="0"/>
                  </a:cubicBezTo>
                  <a:cubicBezTo>
                    <a:pt x="48" y="0"/>
                    <a:pt x="48" y="0"/>
                    <a:pt x="48" y="0"/>
                  </a:cubicBezTo>
                  <a:cubicBezTo>
                    <a:pt x="46" y="0"/>
                    <a:pt x="44" y="1"/>
                    <a:pt x="44" y="3"/>
                  </a:cubicBezTo>
                  <a:cubicBezTo>
                    <a:pt x="41" y="19"/>
                    <a:pt x="41" y="19"/>
                    <a:pt x="41" y="19"/>
                  </a:cubicBezTo>
                  <a:cubicBezTo>
                    <a:pt x="41" y="21"/>
                    <a:pt x="40" y="21"/>
                    <a:pt x="38" y="20"/>
                  </a:cubicBezTo>
                  <a:cubicBezTo>
                    <a:pt x="25" y="11"/>
                    <a:pt x="25" y="11"/>
                    <a:pt x="25" y="11"/>
                  </a:cubicBezTo>
                  <a:cubicBezTo>
                    <a:pt x="23" y="10"/>
                    <a:pt x="21" y="10"/>
                    <a:pt x="20" y="11"/>
                  </a:cubicBezTo>
                  <a:cubicBezTo>
                    <a:pt x="11" y="20"/>
                    <a:pt x="11" y="20"/>
                    <a:pt x="11" y="20"/>
                  </a:cubicBezTo>
                  <a:cubicBezTo>
                    <a:pt x="10" y="21"/>
                    <a:pt x="10" y="23"/>
                    <a:pt x="11" y="25"/>
                  </a:cubicBezTo>
                  <a:cubicBezTo>
                    <a:pt x="20" y="38"/>
                    <a:pt x="20" y="38"/>
                    <a:pt x="20" y="38"/>
                  </a:cubicBezTo>
                  <a:cubicBezTo>
                    <a:pt x="21" y="40"/>
                    <a:pt x="21" y="41"/>
                    <a:pt x="19" y="41"/>
                  </a:cubicBezTo>
                  <a:cubicBezTo>
                    <a:pt x="3" y="44"/>
                    <a:pt x="3" y="44"/>
                    <a:pt x="3" y="44"/>
                  </a:cubicBezTo>
                  <a:cubicBezTo>
                    <a:pt x="1" y="45"/>
                    <a:pt x="0" y="46"/>
                    <a:pt x="0" y="48"/>
                  </a:cubicBezTo>
                  <a:cubicBezTo>
                    <a:pt x="0" y="60"/>
                    <a:pt x="0" y="60"/>
                    <a:pt x="0" y="60"/>
                  </a:cubicBezTo>
                  <a:cubicBezTo>
                    <a:pt x="0" y="62"/>
                    <a:pt x="1" y="63"/>
                    <a:pt x="3" y="64"/>
                  </a:cubicBezTo>
                  <a:cubicBezTo>
                    <a:pt x="19" y="67"/>
                    <a:pt x="19" y="67"/>
                    <a:pt x="19" y="67"/>
                  </a:cubicBezTo>
                  <a:cubicBezTo>
                    <a:pt x="21" y="67"/>
                    <a:pt x="21" y="68"/>
                    <a:pt x="20" y="69"/>
                  </a:cubicBezTo>
                  <a:cubicBezTo>
                    <a:pt x="11" y="83"/>
                    <a:pt x="11" y="83"/>
                    <a:pt x="11" y="83"/>
                  </a:cubicBezTo>
                  <a:cubicBezTo>
                    <a:pt x="10" y="84"/>
                    <a:pt x="10" y="86"/>
                    <a:pt x="11" y="88"/>
                  </a:cubicBezTo>
                  <a:cubicBezTo>
                    <a:pt x="20" y="96"/>
                    <a:pt x="20" y="96"/>
                    <a:pt x="20" y="96"/>
                  </a:cubicBezTo>
                  <a:cubicBezTo>
                    <a:pt x="21" y="97"/>
                    <a:pt x="23" y="98"/>
                    <a:pt x="25" y="97"/>
                  </a:cubicBezTo>
                  <a:cubicBezTo>
                    <a:pt x="38" y="88"/>
                    <a:pt x="38" y="88"/>
                    <a:pt x="38" y="88"/>
                  </a:cubicBezTo>
                  <a:cubicBezTo>
                    <a:pt x="40" y="87"/>
                    <a:pt x="41" y="87"/>
                    <a:pt x="41" y="89"/>
                  </a:cubicBezTo>
                  <a:cubicBezTo>
                    <a:pt x="44" y="105"/>
                    <a:pt x="44" y="105"/>
                    <a:pt x="44" y="105"/>
                  </a:cubicBezTo>
                  <a:cubicBezTo>
                    <a:pt x="44" y="106"/>
                    <a:pt x="46" y="108"/>
                    <a:pt x="48" y="108"/>
                  </a:cubicBezTo>
                  <a:cubicBezTo>
                    <a:pt x="60" y="108"/>
                    <a:pt x="60" y="108"/>
                    <a:pt x="60" y="108"/>
                  </a:cubicBezTo>
                  <a:cubicBezTo>
                    <a:pt x="62" y="108"/>
                    <a:pt x="63" y="106"/>
                    <a:pt x="64" y="105"/>
                  </a:cubicBezTo>
                  <a:cubicBezTo>
                    <a:pt x="66" y="89"/>
                    <a:pt x="66" y="89"/>
                    <a:pt x="66" y="89"/>
                  </a:cubicBezTo>
                  <a:cubicBezTo>
                    <a:pt x="67" y="87"/>
                    <a:pt x="68" y="87"/>
                    <a:pt x="69" y="88"/>
                  </a:cubicBezTo>
                  <a:cubicBezTo>
                    <a:pt x="83" y="97"/>
                    <a:pt x="83" y="97"/>
                    <a:pt x="83" y="97"/>
                  </a:cubicBezTo>
                  <a:cubicBezTo>
                    <a:pt x="84" y="98"/>
                    <a:pt x="86" y="97"/>
                    <a:pt x="87" y="96"/>
                  </a:cubicBezTo>
                  <a:cubicBezTo>
                    <a:pt x="96" y="88"/>
                    <a:pt x="96" y="88"/>
                    <a:pt x="96" y="88"/>
                  </a:cubicBezTo>
                  <a:cubicBezTo>
                    <a:pt x="97" y="86"/>
                    <a:pt x="98" y="84"/>
                    <a:pt x="97" y="83"/>
                  </a:cubicBezTo>
                  <a:cubicBezTo>
                    <a:pt x="88" y="69"/>
                    <a:pt x="88" y="69"/>
                    <a:pt x="88" y="69"/>
                  </a:cubicBezTo>
                  <a:cubicBezTo>
                    <a:pt x="87" y="68"/>
                    <a:pt x="87" y="67"/>
                    <a:pt x="89" y="67"/>
                  </a:cubicBezTo>
                  <a:cubicBezTo>
                    <a:pt x="105" y="64"/>
                    <a:pt x="105" y="64"/>
                    <a:pt x="105" y="64"/>
                  </a:cubicBezTo>
                  <a:cubicBezTo>
                    <a:pt x="106" y="63"/>
                    <a:pt x="108" y="62"/>
                    <a:pt x="108" y="60"/>
                  </a:cubicBezTo>
                  <a:cubicBezTo>
                    <a:pt x="108" y="48"/>
                    <a:pt x="108" y="48"/>
                    <a:pt x="108" y="48"/>
                  </a:cubicBezTo>
                  <a:cubicBezTo>
                    <a:pt x="108" y="46"/>
                    <a:pt x="106" y="45"/>
                    <a:pt x="105" y="44"/>
                  </a:cubicBezTo>
                  <a:close/>
                  <a:moveTo>
                    <a:pt x="54" y="71"/>
                  </a:moveTo>
                  <a:cubicBezTo>
                    <a:pt x="45" y="71"/>
                    <a:pt x="37" y="63"/>
                    <a:pt x="37" y="54"/>
                  </a:cubicBezTo>
                  <a:cubicBezTo>
                    <a:pt x="37" y="45"/>
                    <a:pt x="45" y="37"/>
                    <a:pt x="54" y="37"/>
                  </a:cubicBezTo>
                  <a:cubicBezTo>
                    <a:pt x="63" y="37"/>
                    <a:pt x="71" y="45"/>
                    <a:pt x="71" y="54"/>
                  </a:cubicBezTo>
                  <a:cubicBezTo>
                    <a:pt x="71" y="63"/>
                    <a:pt x="63" y="71"/>
                    <a:pt x="54" y="71"/>
                  </a:cubicBezTo>
                  <a:close/>
                </a:path>
              </a:pathLst>
            </a:custGeom>
            <a:grpFill/>
            <a:ln>
              <a:noFill/>
            </a:ln>
          </p:spPr>
          <p:txBody>
            <a:bodyPr vert="horz" wrap="square" lIns="68589" tIns="34295" rIns="68589" bIns="34295" numCol="1" anchor="t" anchorCtr="0" compatLnSpc="1"/>
            <a:lstStyle/>
            <a:p>
              <a:endParaRPr lang="zh-CN" altLang="en-US">
                <a:latin typeface="+mn-lt"/>
                <a:ea typeface="+mn-ea"/>
                <a:cs typeface="+mn-ea"/>
                <a:sym typeface="+mn-lt"/>
              </a:endParaRPr>
            </a:p>
          </p:txBody>
        </p:sp>
        <p:sp>
          <p:nvSpPr>
            <p:cNvPr id="207" name="Freeform 413"/>
            <p:cNvSpPr>
              <a:spLocks noEditPoints="1"/>
            </p:cNvSpPr>
            <p:nvPr/>
          </p:nvSpPr>
          <p:spPr bwMode="auto">
            <a:xfrm>
              <a:off x="5699322" y="3996972"/>
              <a:ext cx="98839" cy="98853"/>
            </a:xfrm>
            <a:custGeom>
              <a:avLst/>
              <a:gdLst>
                <a:gd name="T0" fmla="*/ 210 w 216"/>
                <a:gd name="T1" fmla="*/ 89 h 216"/>
                <a:gd name="T2" fmla="*/ 178 w 216"/>
                <a:gd name="T3" fmla="*/ 83 h 216"/>
                <a:gd name="T4" fmla="*/ 176 w 216"/>
                <a:gd name="T5" fmla="*/ 77 h 216"/>
                <a:gd name="T6" fmla="*/ 194 w 216"/>
                <a:gd name="T7" fmla="*/ 49 h 216"/>
                <a:gd name="T8" fmla="*/ 193 w 216"/>
                <a:gd name="T9" fmla="*/ 41 h 216"/>
                <a:gd name="T10" fmla="*/ 175 w 216"/>
                <a:gd name="T11" fmla="*/ 23 h 216"/>
                <a:gd name="T12" fmla="*/ 167 w 216"/>
                <a:gd name="T13" fmla="*/ 22 h 216"/>
                <a:gd name="T14" fmla="*/ 139 w 216"/>
                <a:gd name="T15" fmla="*/ 40 h 216"/>
                <a:gd name="T16" fmla="*/ 133 w 216"/>
                <a:gd name="T17" fmla="*/ 38 h 216"/>
                <a:gd name="T18" fmla="*/ 127 w 216"/>
                <a:gd name="T19" fmla="*/ 6 h 216"/>
                <a:gd name="T20" fmla="*/ 121 w 216"/>
                <a:gd name="T21" fmla="*/ 0 h 216"/>
                <a:gd name="T22" fmla="*/ 95 w 216"/>
                <a:gd name="T23" fmla="*/ 0 h 216"/>
                <a:gd name="T24" fmla="*/ 89 w 216"/>
                <a:gd name="T25" fmla="*/ 6 h 216"/>
                <a:gd name="T26" fmla="*/ 83 w 216"/>
                <a:gd name="T27" fmla="*/ 38 h 216"/>
                <a:gd name="T28" fmla="*/ 77 w 216"/>
                <a:gd name="T29" fmla="*/ 40 h 216"/>
                <a:gd name="T30" fmla="*/ 49 w 216"/>
                <a:gd name="T31" fmla="*/ 22 h 216"/>
                <a:gd name="T32" fmla="*/ 41 w 216"/>
                <a:gd name="T33" fmla="*/ 23 h 216"/>
                <a:gd name="T34" fmla="*/ 23 w 216"/>
                <a:gd name="T35" fmla="*/ 41 h 216"/>
                <a:gd name="T36" fmla="*/ 22 w 216"/>
                <a:gd name="T37" fmla="*/ 49 h 216"/>
                <a:gd name="T38" fmla="*/ 40 w 216"/>
                <a:gd name="T39" fmla="*/ 77 h 216"/>
                <a:gd name="T40" fmla="*/ 38 w 216"/>
                <a:gd name="T41" fmla="*/ 83 h 216"/>
                <a:gd name="T42" fmla="*/ 6 w 216"/>
                <a:gd name="T43" fmla="*/ 89 h 216"/>
                <a:gd name="T44" fmla="*/ 0 w 216"/>
                <a:gd name="T45" fmla="*/ 95 h 216"/>
                <a:gd name="T46" fmla="*/ 0 w 216"/>
                <a:gd name="T47" fmla="*/ 121 h 216"/>
                <a:gd name="T48" fmla="*/ 6 w 216"/>
                <a:gd name="T49" fmla="*/ 127 h 216"/>
                <a:gd name="T50" fmla="*/ 38 w 216"/>
                <a:gd name="T51" fmla="*/ 133 h 216"/>
                <a:gd name="T52" fmla="*/ 40 w 216"/>
                <a:gd name="T53" fmla="*/ 139 h 216"/>
                <a:gd name="T54" fmla="*/ 22 w 216"/>
                <a:gd name="T55" fmla="*/ 167 h 216"/>
                <a:gd name="T56" fmla="*/ 23 w 216"/>
                <a:gd name="T57" fmla="*/ 175 h 216"/>
                <a:gd name="T58" fmla="*/ 41 w 216"/>
                <a:gd name="T59" fmla="*/ 193 h 216"/>
                <a:gd name="T60" fmla="*/ 49 w 216"/>
                <a:gd name="T61" fmla="*/ 194 h 216"/>
                <a:gd name="T62" fmla="*/ 77 w 216"/>
                <a:gd name="T63" fmla="*/ 176 h 216"/>
                <a:gd name="T64" fmla="*/ 83 w 216"/>
                <a:gd name="T65" fmla="*/ 178 h 216"/>
                <a:gd name="T66" fmla="*/ 89 w 216"/>
                <a:gd name="T67" fmla="*/ 210 h 216"/>
                <a:gd name="T68" fmla="*/ 95 w 216"/>
                <a:gd name="T69" fmla="*/ 216 h 216"/>
                <a:gd name="T70" fmla="*/ 121 w 216"/>
                <a:gd name="T71" fmla="*/ 216 h 216"/>
                <a:gd name="T72" fmla="*/ 127 w 216"/>
                <a:gd name="T73" fmla="*/ 210 h 216"/>
                <a:gd name="T74" fmla="*/ 133 w 216"/>
                <a:gd name="T75" fmla="*/ 178 h 216"/>
                <a:gd name="T76" fmla="*/ 139 w 216"/>
                <a:gd name="T77" fmla="*/ 176 h 216"/>
                <a:gd name="T78" fmla="*/ 167 w 216"/>
                <a:gd name="T79" fmla="*/ 194 h 216"/>
                <a:gd name="T80" fmla="*/ 175 w 216"/>
                <a:gd name="T81" fmla="*/ 193 h 216"/>
                <a:gd name="T82" fmla="*/ 193 w 216"/>
                <a:gd name="T83" fmla="*/ 175 h 216"/>
                <a:gd name="T84" fmla="*/ 194 w 216"/>
                <a:gd name="T85" fmla="*/ 167 h 216"/>
                <a:gd name="T86" fmla="*/ 176 w 216"/>
                <a:gd name="T87" fmla="*/ 139 h 216"/>
                <a:gd name="T88" fmla="*/ 178 w 216"/>
                <a:gd name="T89" fmla="*/ 133 h 216"/>
                <a:gd name="T90" fmla="*/ 210 w 216"/>
                <a:gd name="T91" fmla="*/ 127 h 216"/>
                <a:gd name="T92" fmla="*/ 216 w 216"/>
                <a:gd name="T93" fmla="*/ 121 h 216"/>
                <a:gd name="T94" fmla="*/ 216 w 216"/>
                <a:gd name="T95" fmla="*/ 95 h 216"/>
                <a:gd name="T96" fmla="*/ 210 w 216"/>
                <a:gd name="T97" fmla="*/ 89 h 216"/>
                <a:gd name="T98" fmla="*/ 108 w 216"/>
                <a:gd name="T99" fmla="*/ 147 h 216"/>
                <a:gd name="T100" fmla="*/ 69 w 216"/>
                <a:gd name="T101" fmla="*/ 108 h 216"/>
                <a:gd name="T102" fmla="*/ 108 w 216"/>
                <a:gd name="T103" fmla="*/ 69 h 216"/>
                <a:gd name="T104" fmla="*/ 147 w 216"/>
                <a:gd name="T105" fmla="*/ 108 h 216"/>
                <a:gd name="T106" fmla="*/ 108 w 216"/>
                <a:gd name="T107" fmla="*/ 147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6" h="216">
                  <a:moveTo>
                    <a:pt x="210" y="89"/>
                  </a:moveTo>
                  <a:cubicBezTo>
                    <a:pt x="178" y="83"/>
                    <a:pt x="178" y="83"/>
                    <a:pt x="178" y="83"/>
                  </a:cubicBezTo>
                  <a:cubicBezTo>
                    <a:pt x="175" y="82"/>
                    <a:pt x="174" y="80"/>
                    <a:pt x="176" y="77"/>
                  </a:cubicBezTo>
                  <a:cubicBezTo>
                    <a:pt x="194" y="49"/>
                    <a:pt x="194" y="49"/>
                    <a:pt x="194" y="49"/>
                  </a:cubicBezTo>
                  <a:cubicBezTo>
                    <a:pt x="196" y="47"/>
                    <a:pt x="195" y="43"/>
                    <a:pt x="193" y="41"/>
                  </a:cubicBezTo>
                  <a:cubicBezTo>
                    <a:pt x="175" y="23"/>
                    <a:pt x="175" y="23"/>
                    <a:pt x="175" y="23"/>
                  </a:cubicBezTo>
                  <a:cubicBezTo>
                    <a:pt x="173" y="21"/>
                    <a:pt x="169" y="20"/>
                    <a:pt x="167" y="22"/>
                  </a:cubicBezTo>
                  <a:cubicBezTo>
                    <a:pt x="139" y="40"/>
                    <a:pt x="139" y="40"/>
                    <a:pt x="139" y="40"/>
                  </a:cubicBezTo>
                  <a:cubicBezTo>
                    <a:pt x="137" y="42"/>
                    <a:pt x="134" y="41"/>
                    <a:pt x="133" y="38"/>
                  </a:cubicBezTo>
                  <a:cubicBezTo>
                    <a:pt x="127" y="6"/>
                    <a:pt x="127" y="6"/>
                    <a:pt x="127" y="6"/>
                  </a:cubicBezTo>
                  <a:cubicBezTo>
                    <a:pt x="127" y="3"/>
                    <a:pt x="124" y="0"/>
                    <a:pt x="121" y="0"/>
                  </a:cubicBezTo>
                  <a:cubicBezTo>
                    <a:pt x="95" y="0"/>
                    <a:pt x="95" y="0"/>
                    <a:pt x="95" y="0"/>
                  </a:cubicBezTo>
                  <a:cubicBezTo>
                    <a:pt x="92" y="0"/>
                    <a:pt x="89" y="3"/>
                    <a:pt x="89" y="6"/>
                  </a:cubicBezTo>
                  <a:cubicBezTo>
                    <a:pt x="83" y="38"/>
                    <a:pt x="83" y="38"/>
                    <a:pt x="83" y="38"/>
                  </a:cubicBezTo>
                  <a:cubicBezTo>
                    <a:pt x="82" y="41"/>
                    <a:pt x="80" y="42"/>
                    <a:pt x="77" y="40"/>
                  </a:cubicBezTo>
                  <a:cubicBezTo>
                    <a:pt x="49" y="22"/>
                    <a:pt x="49" y="22"/>
                    <a:pt x="49" y="22"/>
                  </a:cubicBezTo>
                  <a:cubicBezTo>
                    <a:pt x="47" y="20"/>
                    <a:pt x="43" y="21"/>
                    <a:pt x="41" y="23"/>
                  </a:cubicBezTo>
                  <a:cubicBezTo>
                    <a:pt x="23" y="41"/>
                    <a:pt x="23" y="41"/>
                    <a:pt x="23" y="41"/>
                  </a:cubicBezTo>
                  <a:cubicBezTo>
                    <a:pt x="21" y="43"/>
                    <a:pt x="20" y="47"/>
                    <a:pt x="22" y="49"/>
                  </a:cubicBezTo>
                  <a:cubicBezTo>
                    <a:pt x="40" y="77"/>
                    <a:pt x="40" y="77"/>
                    <a:pt x="40" y="77"/>
                  </a:cubicBezTo>
                  <a:cubicBezTo>
                    <a:pt x="42" y="80"/>
                    <a:pt x="41" y="82"/>
                    <a:pt x="38" y="83"/>
                  </a:cubicBezTo>
                  <a:cubicBezTo>
                    <a:pt x="6" y="89"/>
                    <a:pt x="6" y="89"/>
                    <a:pt x="6" y="89"/>
                  </a:cubicBezTo>
                  <a:cubicBezTo>
                    <a:pt x="3" y="89"/>
                    <a:pt x="0" y="92"/>
                    <a:pt x="0" y="95"/>
                  </a:cubicBezTo>
                  <a:cubicBezTo>
                    <a:pt x="0" y="121"/>
                    <a:pt x="0" y="121"/>
                    <a:pt x="0" y="121"/>
                  </a:cubicBezTo>
                  <a:cubicBezTo>
                    <a:pt x="0" y="124"/>
                    <a:pt x="3" y="127"/>
                    <a:pt x="6" y="127"/>
                  </a:cubicBezTo>
                  <a:cubicBezTo>
                    <a:pt x="38" y="133"/>
                    <a:pt x="38" y="133"/>
                    <a:pt x="38" y="133"/>
                  </a:cubicBezTo>
                  <a:cubicBezTo>
                    <a:pt x="41" y="134"/>
                    <a:pt x="42" y="137"/>
                    <a:pt x="40" y="139"/>
                  </a:cubicBezTo>
                  <a:cubicBezTo>
                    <a:pt x="22" y="167"/>
                    <a:pt x="22" y="167"/>
                    <a:pt x="22" y="167"/>
                  </a:cubicBezTo>
                  <a:cubicBezTo>
                    <a:pt x="20" y="169"/>
                    <a:pt x="21" y="173"/>
                    <a:pt x="23" y="175"/>
                  </a:cubicBezTo>
                  <a:cubicBezTo>
                    <a:pt x="41" y="193"/>
                    <a:pt x="41" y="193"/>
                    <a:pt x="41" y="193"/>
                  </a:cubicBezTo>
                  <a:cubicBezTo>
                    <a:pt x="43" y="195"/>
                    <a:pt x="47" y="196"/>
                    <a:pt x="49" y="194"/>
                  </a:cubicBezTo>
                  <a:cubicBezTo>
                    <a:pt x="77" y="176"/>
                    <a:pt x="77" y="176"/>
                    <a:pt x="77" y="176"/>
                  </a:cubicBezTo>
                  <a:cubicBezTo>
                    <a:pt x="80" y="174"/>
                    <a:pt x="82" y="175"/>
                    <a:pt x="83" y="178"/>
                  </a:cubicBezTo>
                  <a:cubicBezTo>
                    <a:pt x="89" y="210"/>
                    <a:pt x="89" y="210"/>
                    <a:pt x="89" y="210"/>
                  </a:cubicBezTo>
                  <a:cubicBezTo>
                    <a:pt x="89" y="213"/>
                    <a:pt x="92" y="216"/>
                    <a:pt x="95" y="216"/>
                  </a:cubicBezTo>
                  <a:cubicBezTo>
                    <a:pt x="121" y="216"/>
                    <a:pt x="121" y="216"/>
                    <a:pt x="121" y="216"/>
                  </a:cubicBezTo>
                  <a:cubicBezTo>
                    <a:pt x="124" y="216"/>
                    <a:pt x="127" y="213"/>
                    <a:pt x="127" y="210"/>
                  </a:cubicBezTo>
                  <a:cubicBezTo>
                    <a:pt x="133" y="178"/>
                    <a:pt x="133" y="178"/>
                    <a:pt x="133" y="178"/>
                  </a:cubicBezTo>
                  <a:cubicBezTo>
                    <a:pt x="134" y="175"/>
                    <a:pt x="137" y="174"/>
                    <a:pt x="139" y="176"/>
                  </a:cubicBezTo>
                  <a:cubicBezTo>
                    <a:pt x="167" y="194"/>
                    <a:pt x="167" y="194"/>
                    <a:pt x="167" y="194"/>
                  </a:cubicBezTo>
                  <a:cubicBezTo>
                    <a:pt x="169" y="196"/>
                    <a:pt x="173" y="195"/>
                    <a:pt x="175" y="193"/>
                  </a:cubicBezTo>
                  <a:cubicBezTo>
                    <a:pt x="193" y="175"/>
                    <a:pt x="193" y="175"/>
                    <a:pt x="193" y="175"/>
                  </a:cubicBezTo>
                  <a:cubicBezTo>
                    <a:pt x="195" y="173"/>
                    <a:pt x="196" y="169"/>
                    <a:pt x="194" y="167"/>
                  </a:cubicBezTo>
                  <a:cubicBezTo>
                    <a:pt x="176" y="139"/>
                    <a:pt x="176" y="139"/>
                    <a:pt x="176" y="139"/>
                  </a:cubicBezTo>
                  <a:cubicBezTo>
                    <a:pt x="174" y="137"/>
                    <a:pt x="175" y="134"/>
                    <a:pt x="178" y="133"/>
                  </a:cubicBezTo>
                  <a:cubicBezTo>
                    <a:pt x="210" y="127"/>
                    <a:pt x="210" y="127"/>
                    <a:pt x="210" y="127"/>
                  </a:cubicBezTo>
                  <a:cubicBezTo>
                    <a:pt x="213" y="127"/>
                    <a:pt x="216" y="124"/>
                    <a:pt x="216" y="121"/>
                  </a:cubicBezTo>
                  <a:cubicBezTo>
                    <a:pt x="216" y="95"/>
                    <a:pt x="216" y="95"/>
                    <a:pt x="216" y="95"/>
                  </a:cubicBezTo>
                  <a:cubicBezTo>
                    <a:pt x="216" y="92"/>
                    <a:pt x="213" y="89"/>
                    <a:pt x="210" y="89"/>
                  </a:cubicBezTo>
                  <a:close/>
                  <a:moveTo>
                    <a:pt x="108" y="147"/>
                  </a:moveTo>
                  <a:cubicBezTo>
                    <a:pt x="86" y="147"/>
                    <a:pt x="69" y="130"/>
                    <a:pt x="69" y="108"/>
                  </a:cubicBezTo>
                  <a:cubicBezTo>
                    <a:pt x="69" y="87"/>
                    <a:pt x="86" y="69"/>
                    <a:pt x="108" y="69"/>
                  </a:cubicBezTo>
                  <a:cubicBezTo>
                    <a:pt x="130" y="69"/>
                    <a:pt x="147" y="87"/>
                    <a:pt x="147" y="108"/>
                  </a:cubicBezTo>
                  <a:cubicBezTo>
                    <a:pt x="147" y="130"/>
                    <a:pt x="130" y="147"/>
                    <a:pt x="108" y="147"/>
                  </a:cubicBezTo>
                  <a:close/>
                </a:path>
              </a:pathLst>
            </a:custGeom>
            <a:grpFill/>
            <a:ln>
              <a:noFill/>
            </a:ln>
          </p:spPr>
          <p:txBody>
            <a:bodyPr vert="horz" wrap="square" lIns="68589" tIns="34295" rIns="68589" bIns="34295" numCol="1" anchor="t" anchorCtr="0" compatLnSpc="1"/>
            <a:lstStyle/>
            <a:p>
              <a:endParaRPr lang="zh-CN" altLang="en-US">
                <a:latin typeface="+mn-lt"/>
                <a:ea typeface="+mn-ea"/>
                <a:cs typeface="+mn-ea"/>
                <a:sym typeface="+mn-lt"/>
              </a:endParaRPr>
            </a:p>
          </p:txBody>
        </p:sp>
      </p:grpSp>
      <p:grpSp>
        <p:nvGrpSpPr>
          <p:cNvPr id="208" name="组合 207"/>
          <p:cNvGrpSpPr/>
          <p:nvPr/>
        </p:nvGrpSpPr>
        <p:grpSpPr>
          <a:xfrm>
            <a:off x="5991161" y="3227839"/>
            <a:ext cx="485509" cy="474519"/>
            <a:chOff x="5710238" y="3049588"/>
            <a:chExt cx="771526" cy="754062"/>
          </a:xfrm>
          <a:solidFill>
            <a:srgbClr val="777777"/>
          </a:solidFill>
        </p:grpSpPr>
        <p:sp>
          <p:nvSpPr>
            <p:cNvPr id="209" name="Freeform 355"/>
            <p:cNvSpPr/>
            <p:nvPr/>
          </p:nvSpPr>
          <p:spPr bwMode="auto">
            <a:xfrm>
              <a:off x="6026151" y="3049588"/>
              <a:ext cx="106363" cy="125413"/>
            </a:xfrm>
            <a:custGeom>
              <a:avLst/>
              <a:gdLst>
                <a:gd name="T0" fmla="*/ 11 w 28"/>
                <a:gd name="T1" fmla="*/ 32 h 33"/>
                <a:gd name="T2" fmla="*/ 26 w 28"/>
                <a:gd name="T3" fmla="*/ 19 h 33"/>
                <a:gd name="T4" fmla="*/ 17 w 28"/>
                <a:gd name="T5" fmla="*/ 1 h 33"/>
                <a:gd name="T6" fmla="*/ 1 w 28"/>
                <a:gd name="T7" fmla="*/ 14 h 33"/>
                <a:gd name="T8" fmla="*/ 11 w 28"/>
                <a:gd name="T9" fmla="*/ 32 h 33"/>
              </a:gdLst>
              <a:ahLst/>
              <a:cxnLst>
                <a:cxn ang="0">
                  <a:pos x="T0" y="T1"/>
                </a:cxn>
                <a:cxn ang="0">
                  <a:pos x="T2" y="T3"/>
                </a:cxn>
                <a:cxn ang="0">
                  <a:pos x="T4" y="T5"/>
                </a:cxn>
                <a:cxn ang="0">
                  <a:pos x="T6" y="T7"/>
                </a:cxn>
                <a:cxn ang="0">
                  <a:pos x="T8" y="T9"/>
                </a:cxn>
              </a:cxnLst>
              <a:rect l="0" t="0" r="r" b="b"/>
              <a:pathLst>
                <a:path w="28" h="33">
                  <a:moveTo>
                    <a:pt x="11" y="32"/>
                  </a:moveTo>
                  <a:cubicBezTo>
                    <a:pt x="18" y="33"/>
                    <a:pt x="24" y="27"/>
                    <a:pt x="26" y="19"/>
                  </a:cubicBezTo>
                  <a:cubicBezTo>
                    <a:pt x="28" y="10"/>
                    <a:pt x="24" y="2"/>
                    <a:pt x="17" y="1"/>
                  </a:cubicBezTo>
                  <a:cubicBezTo>
                    <a:pt x="10" y="0"/>
                    <a:pt x="3" y="6"/>
                    <a:pt x="1" y="14"/>
                  </a:cubicBezTo>
                  <a:cubicBezTo>
                    <a:pt x="0" y="22"/>
                    <a:pt x="4" y="30"/>
                    <a:pt x="11" y="32"/>
                  </a:cubicBezTo>
                  <a:close/>
                </a:path>
              </a:pathLst>
            </a:custGeom>
            <a:grpFill/>
            <a:ln>
              <a:noFill/>
            </a:ln>
          </p:spPr>
          <p:txBody>
            <a:bodyPr vert="horz" wrap="square" lIns="91440" tIns="45720" rIns="91440" bIns="45720" numCol="1" anchor="t" anchorCtr="0" compatLnSpc="1"/>
            <a:lstStyle/>
            <a:p>
              <a:pPr defTabSz="684530" fontAlgn="auto">
                <a:spcBef>
                  <a:spcPts val="0"/>
                </a:spcBef>
                <a:spcAft>
                  <a:spcPts val="0"/>
                </a:spcAft>
              </a:pPr>
              <a:endParaRPr lang="zh-CN" altLang="en-US" sz="1400">
                <a:solidFill>
                  <a:prstClr val="black"/>
                </a:solidFill>
                <a:latin typeface="+mn-lt"/>
                <a:ea typeface="+mn-ea"/>
                <a:cs typeface="+mn-ea"/>
                <a:sym typeface="+mn-lt"/>
              </a:endParaRPr>
            </a:p>
          </p:txBody>
        </p:sp>
        <p:sp>
          <p:nvSpPr>
            <p:cNvPr id="210" name="Freeform 356"/>
            <p:cNvSpPr/>
            <p:nvPr/>
          </p:nvSpPr>
          <p:spPr bwMode="auto">
            <a:xfrm>
              <a:off x="5797551" y="3160713"/>
              <a:ext cx="479425" cy="498475"/>
            </a:xfrm>
            <a:custGeom>
              <a:avLst/>
              <a:gdLst>
                <a:gd name="T0" fmla="*/ 27 w 126"/>
                <a:gd name="T1" fmla="*/ 32 h 131"/>
                <a:gd name="T2" fmla="*/ 40 w 126"/>
                <a:gd name="T3" fmla="*/ 22 h 131"/>
                <a:gd name="T4" fmla="*/ 26 w 126"/>
                <a:gd name="T5" fmla="*/ 62 h 131"/>
                <a:gd name="T6" fmla="*/ 26 w 126"/>
                <a:gd name="T7" fmla="*/ 62 h 131"/>
                <a:gd name="T8" fmla="*/ 36 w 126"/>
                <a:gd name="T9" fmla="*/ 66 h 131"/>
                <a:gd name="T10" fmla="*/ 31 w 126"/>
                <a:gd name="T11" fmla="*/ 91 h 131"/>
                <a:gd name="T12" fmla="*/ 17 w 126"/>
                <a:gd name="T13" fmla="*/ 123 h 131"/>
                <a:gd name="T14" fmla="*/ 32 w 126"/>
                <a:gd name="T15" fmla="*/ 131 h 131"/>
                <a:gd name="T16" fmla="*/ 51 w 126"/>
                <a:gd name="T17" fmla="*/ 88 h 131"/>
                <a:gd name="T18" fmla="*/ 54 w 126"/>
                <a:gd name="T19" fmla="*/ 74 h 131"/>
                <a:gd name="T20" fmla="*/ 75 w 126"/>
                <a:gd name="T21" fmla="*/ 75 h 131"/>
                <a:gd name="T22" fmla="*/ 73 w 126"/>
                <a:gd name="T23" fmla="*/ 79 h 131"/>
                <a:gd name="T24" fmla="*/ 70 w 126"/>
                <a:gd name="T25" fmla="*/ 96 h 131"/>
                <a:gd name="T26" fmla="*/ 86 w 126"/>
                <a:gd name="T27" fmla="*/ 100 h 131"/>
                <a:gd name="T28" fmla="*/ 92 w 126"/>
                <a:gd name="T29" fmla="*/ 80 h 131"/>
                <a:gd name="T30" fmla="*/ 95 w 126"/>
                <a:gd name="T31" fmla="*/ 69 h 131"/>
                <a:gd name="T32" fmla="*/ 86 w 126"/>
                <a:gd name="T33" fmla="*/ 57 h 131"/>
                <a:gd name="T34" fmla="*/ 86 w 126"/>
                <a:gd name="T35" fmla="*/ 57 h 131"/>
                <a:gd name="T36" fmla="*/ 85 w 126"/>
                <a:gd name="T37" fmla="*/ 57 h 131"/>
                <a:gd name="T38" fmla="*/ 84 w 126"/>
                <a:gd name="T39" fmla="*/ 57 h 131"/>
                <a:gd name="T40" fmla="*/ 81 w 126"/>
                <a:gd name="T41" fmla="*/ 56 h 131"/>
                <a:gd name="T42" fmla="*/ 76 w 126"/>
                <a:gd name="T43" fmla="*/ 56 h 131"/>
                <a:gd name="T44" fmla="*/ 66 w 126"/>
                <a:gd name="T45" fmla="*/ 55 h 131"/>
                <a:gd name="T46" fmla="*/ 74 w 126"/>
                <a:gd name="T47" fmla="*/ 27 h 131"/>
                <a:gd name="T48" fmla="*/ 78 w 126"/>
                <a:gd name="T49" fmla="*/ 33 h 131"/>
                <a:gd name="T50" fmla="*/ 83 w 126"/>
                <a:gd name="T51" fmla="*/ 39 h 131"/>
                <a:gd name="T52" fmla="*/ 84 w 126"/>
                <a:gd name="T53" fmla="*/ 40 h 131"/>
                <a:gd name="T54" fmla="*/ 91 w 126"/>
                <a:gd name="T55" fmla="*/ 45 h 131"/>
                <a:gd name="T56" fmla="*/ 91 w 126"/>
                <a:gd name="T57" fmla="*/ 45 h 131"/>
                <a:gd name="T58" fmla="*/ 91 w 126"/>
                <a:gd name="T59" fmla="*/ 45 h 131"/>
                <a:gd name="T60" fmla="*/ 92 w 126"/>
                <a:gd name="T61" fmla="*/ 45 h 131"/>
                <a:gd name="T62" fmla="*/ 95 w 126"/>
                <a:gd name="T63" fmla="*/ 45 h 131"/>
                <a:gd name="T64" fmla="*/ 126 w 126"/>
                <a:gd name="T65" fmla="*/ 45 h 131"/>
                <a:gd name="T66" fmla="*/ 126 w 126"/>
                <a:gd name="T67" fmla="*/ 28 h 131"/>
                <a:gd name="T68" fmla="*/ 95 w 126"/>
                <a:gd name="T69" fmla="*/ 29 h 131"/>
                <a:gd name="T70" fmla="*/ 94 w 126"/>
                <a:gd name="T71" fmla="*/ 29 h 131"/>
                <a:gd name="T72" fmla="*/ 91 w 126"/>
                <a:gd name="T73" fmla="*/ 24 h 131"/>
                <a:gd name="T74" fmla="*/ 81 w 126"/>
                <a:gd name="T75" fmla="*/ 12 h 131"/>
                <a:gd name="T76" fmla="*/ 75 w 126"/>
                <a:gd name="T77" fmla="*/ 9 h 131"/>
                <a:gd name="T78" fmla="*/ 74 w 126"/>
                <a:gd name="T79" fmla="*/ 8 h 131"/>
                <a:gd name="T80" fmla="*/ 76 w 126"/>
                <a:gd name="T81" fmla="*/ 14 h 131"/>
                <a:gd name="T82" fmla="*/ 71 w 126"/>
                <a:gd name="T83" fmla="*/ 16 h 131"/>
                <a:gd name="T84" fmla="*/ 71 w 126"/>
                <a:gd name="T85" fmla="*/ 21 h 131"/>
                <a:gd name="T86" fmla="*/ 61 w 126"/>
                <a:gd name="T87" fmla="*/ 37 h 131"/>
                <a:gd name="T88" fmla="*/ 68 w 126"/>
                <a:gd name="T89" fmla="*/ 12 h 131"/>
                <a:gd name="T90" fmla="*/ 69 w 126"/>
                <a:gd name="T91" fmla="*/ 11 h 131"/>
                <a:gd name="T92" fmla="*/ 70 w 126"/>
                <a:gd name="T93" fmla="*/ 6 h 131"/>
                <a:gd name="T94" fmla="*/ 68 w 126"/>
                <a:gd name="T95" fmla="*/ 5 h 131"/>
                <a:gd name="T96" fmla="*/ 65 w 126"/>
                <a:gd name="T97" fmla="*/ 10 h 131"/>
                <a:gd name="T98" fmla="*/ 65 w 126"/>
                <a:gd name="T99" fmla="*/ 11 h 131"/>
                <a:gd name="T100" fmla="*/ 57 w 126"/>
                <a:gd name="T101" fmla="*/ 35 h 131"/>
                <a:gd name="T102" fmla="*/ 58 w 126"/>
                <a:gd name="T103" fmla="*/ 17 h 131"/>
                <a:gd name="T104" fmla="*/ 61 w 126"/>
                <a:gd name="T105" fmla="*/ 12 h 131"/>
                <a:gd name="T106" fmla="*/ 59 w 126"/>
                <a:gd name="T107" fmla="*/ 8 h 131"/>
                <a:gd name="T108" fmla="*/ 63 w 126"/>
                <a:gd name="T109" fmla="*/ 4 h 131"/>
                <a:gd name="T110" fmla="*/ 53 w 126"/>
                <a:gd name="T111" fmla="*/ 1 h 131"/>
                <a:gd name="T112" fmla="*/ 44 w 126"/>
                <a:gd name="T113" fmla="*/ 1 h 131"/>
                <a:gd name="T114" fmla="*/ 18 w 126"/>
                <a:gd name="T115" fmla="*/ 19 h 131"/>
                <a:gd name="T116" fmla="*/ 0 w 126"/>
                <a:gd name="T117" fmla="*/ 49 h 131"/>
                <a:gd name="T118" fmla="*/ 15 w 126"/>
                <a:gd name="T119" fmla="*/ 57 h 131"/>
                <a:gd name="T120" fmla="*/ 27 w 126"/>
                <a:gd name="T121" fmla="*/ 3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6" h="131">
                  <a:moveTo>
                    <a:pt x="27" y="32"/>
                  </a:moveTo>
                  <a:cubicBezTo>
                    <a:pt x="40" y="22"/>
                    <a:pt x="40" y="22"/>
                    <a:pt x="40" y="22"/>
                  </a:cubicBezTo>
                  <a:cubicBezTo>
                    <a:pt x="35" y="36"/>
                    <a:pt x="30" y="49"/>
                    <a:pt x="26" y="62"/>
                  </a:cubicBezTo>
                  <a:cubicBezTo>
                    <a:pt x="26" y="62"/>
                    <a:pt x="26" y="62"/>
                    <a:pt x="26" y="62"/>
                  </a:cubicBezTo>
                  <a:cubicBezTo>
                    <a:pt x="29" y="64"/>
                    <a:pt x="33" y="65"/>
                    <a:pt x="36" y="66"/>
                  </a:cubicBezTo>
                  <a:cubicBezTo>
                    <a:pt x="35" y="75"/>
                    <a:pt x="33" y="85"/>
                    <a:pt x="31" y="91"/>
                  </a:cubicBezTo>
                  <a:cubicBezTo>
                    <a:pt x="17" y="123"/>
                    <a:pt x="17" y="123"/>
                    <a:pt x="17" y="123"/>
                  </a:cubicBezTo>
                  <a:cubicBezTo>
                    <a:pt x="32" y="131"/>
                    <a:pt x="32" y="131"/>
                    <a:pt x="32" y="131"/>
                  </a:cubicBezTo>
                  <a:cubicBezTo>
                    <a:pt x="37" y="119"/>
                    <a:pt x="46" y="107"/>
                    <a:pt x="51" y="88"/>
                  </a:cubicBezTo>
                  <a:cubicBezTo>
                    <a:pt x="52" y="83"/>
                    <a:pt x="53" y="78"/>
                    <a:pt x="54" y="74"/>
                  </a:cubicBezTo>
                  <a:cubicBezTo>
                    <a:pt x="75" y="75"/>
                    <a:pt x="75" y="75"/>
                    <a:pt x="75" y="75"/>
                  </a:cubicBezTo>
                  <a:cubicBezTo>
                    <a:pt x="73" y="79"/>
                    <a:pt x="73" y="79"/>
                    <a:pt x="73" y="79"/>
                  </a:cubicBezTo>
                  <a:cubicBezTo>
                    <a:pt x="70" y="96"/>
                    <a:pt x="70" y="96"/>
                    <a:pt x="70" y="96"/>
                  </a:cubicBezTo>
                  <a:cubicBezTo>
                    <a:pt x="86" y="100"/>
                    <a:pt x="86" y="100"/>
                    <a:pt x="86" y="100"/>
                  </a:cubicBezTo>
                  <a:cubicBezTo>
                    <a:pt x="88" y="95"/>
                    <a:pt x="90" y="88"/>
                    <a:pt x="92" y="80"/>
                  </a:cubicBezTo>
                  <a:cubicBezTo>
                    <a:pt x="95" y="69"/>
                    <a:pt x="95" y="69"/>
                    <a:pt x="95" y="69"/>
                  </a:cubicBezTo>
                  <a:cubicBezTo>
                    <a:pt x="86" y="57"/>
                    <a:pt x="86" y="57"/>
                    <a:pt x="86" y="57"/>
                  </a:cubicBezTo>
                  <a:cubicBezTo>
                    <a:pt x="86" y="57"/>
                    <a:pt x="86" y="57"/>
                    <a:pt x="86" y="57"/>
                  </a:cubicBezTo>
                  <a:cubicBezTo>
                    <a:pt x="85" y="57"/>
                    <a:pt x="85" y="57"/>
                    <a:pt x="85" y="57"/>
                  </a:cubicBezTo>
                  <a:cubicBezTo>
                    <a:pt x="84" y="57"/>
                    <a:pt x="84" y="57"/>
                    <a:pt x="84" y="57"/>
                  </a:cubicBezTo>
                  <a:cubicBezTo>
                    <a:pt x="81" y="56"/>
                    <a:pt x="81" y="56"/>
                    <a:pt x="81" y="56"/>
                  </a:cubicBezTo>
                  <a:cubicBezTo>
                    <a:pt x="76" y="56"/>
                    <a:pt x="76" y="56"/>
                    <a:pt x="76" y="56"/>
                  </a:cubicBezTo>
                  <a:cubicBezTo>
                    <a:pt x="72" y="56"/>
                    <a:pt x="69" y="56"/>
                    <a:pt x="66" y="55"/>
                  </a:cubicBezTo>
                  <a:cubicBezTo>
                    <a:pt x="69" y="46"/>
                    <a:pt x="72" y="36"/>
                    <a:pt x="74" y="27"/>
                  </a:cubicBezTo>
                  <a:cubicBezTo>
                    <a:pt x="78" y="33"/>
                    <a:pt x="78" y="33"/>
                    <a:pt x="78" y="33"/>
                  </a:cubicBezTo>
                  <a:cubicBezTo>
                    <a:pt x="83" y="39"/>
                    <a:pt x="83" y="39"/>
                    <a:pt x="83" y="39"/>
                  </a:cubicBezTo>
                  <a:cubicBezTo>
                    <a:pt x="84" y="40"/>
                    <a:pt x="84" y="40"/>
                    <a:pt x="84" y="40"/>
                  </a:cubicBezTo>
                  <a:cubicBezTo>
                    <a:pt x="91" y="45"/>
                    <a:pt x="91" y="45"/>
                    <a:pt x="91" y="45"/>
                  </a:cubicBezTo>
                  <a:cubicBezTo>
                    <a:pt x="91" y="45"/>
                    <a:pt x="91" y="45"/>
                    <a:pt x="91" y="45"/>
                  </a:cubicBezTo>
                  <a:cubicBezTo>
                    <a:pt x="91" y="45"/>
                    <a:pt x="91" y="45"/>
                    <a:pt x="91" y="45"/>
                  </a:cubicBezTo>
                  <a:cubicBezTo>
                    <a:pt x="92" y="45"/>
                    <a:pt x="92" y="45"/>
                    <a:pt x="92" y="45"/>
                  </a:cubicBezTo>
                  <a:cubicBezTo>
                    <a:pt x="95" y="45"/>
                    <a:pt x="95" y="45"/>
                    <a:pt x="95" y="45"/>
                  </a:cubicBezTo>
                  <a:cubicBezTo>
                    <a:pt x="126" y="45"/>
                    <a:pt x="126" y="45"/>
                    <a:pt x="126" y="45"/>
                  </a:cubicBezTo>
                  <a:cubicBezTo>
                    <a:pt x="126" y="39"/>
                    <a:pt x="126" y="34"/>
                    <a:pt x="126" y="28"/>
                  </a:cubicBezTo>
                  <a:cubicBezTo>
                    <a:pt x="95" y="29"/>
                    <a:pt x="95" y="29"/>
                    <a:pt x="95" y="29"/>
                  </a:cubicBezTo>
                  <a:cubicBezTo>
                    <a:pt x="94" y="29"/>
                    <a:pt x="94" y="29"/>
                    <a:pt x="94" y="29"/>
                  </a:cubicBezTo>
                  <a:cubicBezTo>
                    <a:pt x="91" y="24"/>
                    <a:pt x="91" y="24"/>
                    <a:pt x="91" y="24"/>
                  </a:cubicBezTo>
                  <a:cubicBezTo>
                    <a:pt x="81" y="12"/>
                    <a:pt x="81" y="12"/>
                    <a:pt x="81" y="12"/>
                  </a:cubicBezTo>
                  <a:cubicBezTo>
                    <a:pt x="80" y="10"/>
                    <a:pt x="78" y="9"/>
                    <a:pt x="75" y="9"/>
                  </a:cubicBezTo>
                  <a:cubicBezTo>
                    <a:pt x="75" y="8"/>
                    <a:pt x="75" y="8"/>
                    <a:pt x="74" y="8"/>
                  </a:cubicBezTo>
                  <a:cubicBezTo>
                    <a:pt x="76" y="14"/>
                    <a:pt x="76" y="14"/>
                    <a:pt x="76" y="14"/>
                  </a:cubicBezTo>
                  <a:cubicBezTo>
                    <a:pt x="71" y="16"/>
                    <a:pt x="71" y="16"/>
                    <a:pt x="71" y="16"/>
                  </a:cubicBezTo>
                  <a:cubicBezTo>
                    <a:pt x="71" y="21"/>
                    <a:pt x="71" y="21"/>
                    <a:pt x="71" y="21"/>
                  </a:cubicBezTo>
                  <a:cubicBezTo>
                    <a:pt x="61" y="37"/>
                    <a:pt x="61" y="37"/>
                    <a:pt x="61" y="37"/>
                  </a:cubicBezTo>
                  <a:cubicBezTo>
                    <a:pt x="68" y="12"/>
                    <a:pt x="68" y="12"/>
                    <a:pt x="68" y="12"/>
                  </a:cubicBezTo>
                  <a:cubicBezTo>
                    <a:pt x="69" y="11"/>
                    <a:pt x="69" y="11"/>
                    <a:pt x="69" y="11"/>
                  </a:cubicBezTo>
                  <a:cubicBezTo>
                    <a:pt x="70" y="6"/>
                    <a:pt x="70" y="6"/>
                    <a:pt x="70" y="6"/>
                  </a:cubicBezTo>
                  <a:cubicBezTo>
                    <a:pt x="68" y="5"/>
                    <a:pt x="68" y="5"/>
                    <a:pt x="68" y="5"/>
                  </a:cubicBezTo>
                  <a:cubicBezTo>
                    <a:pt x="65" y="10"/>
                    <a:pt x="65" y="10"/>
                    <a:pt x="65" y="10"/>
                  </a:cubicBezTo>
                  <a:cubicBezTo>
                    <a:pt x="65" y="11"/>
                    <a:pt x="65" y="11"/>
                    <a:pt x="65" y="11"/>
                  </a:cubicBezTo>
                  <a:cubicBezTo>
                    <a:pt x="57" y="35"/>
                    <a:pt x="57" y="35"/>
                    <a:pt x="57" y="35"/>
                  </a:cubicBezTo>
                  <a:cubicBezTo>
                    <a:pt x="58" y="17"/>
                    <a:pt x="58" y="17"/>
                    <a:pt x="58" y="17"/>
                  </a:cubicBezTo>
                  <a:cubicBezTo>
                    <a:pt x="61" y="12"/>
                    <a:pt x="61" y="12"/>
                    <a:pt x="61" y="12"/>
                  </a:cubicBezTo>
                  <a:cubicBezTo>
                    <a:pt x="59" y="8"/>
                    <a:pt x="59" y="8"/>
                    <a:pt x="59" y="8"/>
                  </a:cubicBezTo>
                  <a:cubicBezTo>
                    <a:pt x="63" y="4"/>
                    <a:pt x="63" y="4"/>
                    <a:pt x="63" y="4"/>
                  </a:cubicBezTo>
                  <a:cubicBezTo>
                    <a:pt x="60" y="3"/>
                    <a:pt x="56" y="2"/>
                    <a:pt x="53" y="1"/>
                  </a:cubicBezTo>
                  <a:cubicBezTo>
                    <a:pt x="48" y="0"/>
                    <a:pt x="47" y="0"/>
                    <a:pt x="44" y="1"/>
                  </a:cubicBezTo>
                  <a:cubicBezTo>
                    <a:pt x="18" y="19"/>
                    <a:pt x="18" y="19"/>
                    <a:pt x="18" y="19"/>
                  </a:cubicBezTo>
                  <a:cubicBezTo>
                    <a:pt x="7" y="34"/>
                    <a:pt x="6" y="39"/>
                    <a:pt x="0" y="49"/>
                  </a:cubicBezTo>
                  <a:cubicBezTo>
                    <a:pt x="5" y="52"/>
                    <a:pt x="10" y="55"/>
                    <a:pt x="15" y="57"/>
                  </a:cubicBezTo>
                  <a:cubicBezTo>
                    <a:pt x="19" y="49"/>
                    <a:pt x="27" y="35"/>
                    <a:pt x="27" y="32"/>
                  </a:cubicBezTo>
                  <a:close/>
                </a:path>
              </a:pathLst>
            </a:custGeom>
            <a:grpFill/>
            <a:ln>
              <a:noFill/>
            </a:ln>
          </p:spPr>
          <p:txBody>
            <a:bodyPr vert="horz" wrap="square" lIns="91440" tIns="45720" rIns="91440" bIns="45720" numCol="1" anchor="t" anchorCtr="0" compatLnSpc="1"/>
            <a:lstStyle/>
            <a:p>
              <a:pPr defTabSz="684530" fontAlgn="auto">
                <a:spcBef>
                  <a:spcPts val="0"/>
                </a:spcBef>
                <a:spcAft>
                  <a:spcPts val="0"/>
                </a:spcAft>
              </a:pPr>
              <a:endParaRPr lang="zh-CN" altLang="en-US" sz="1400">
                <a:solidFill>
                  <a:prstClr val="black"/>
                </a:solidFill>
                <a:latin typeface="+mn-lt"/>
                <a:ea typeface="+mn-ea"/>
                <a:cs typeface="+mn-ea"/>
                <a:sym typeface="+mn-lt"/>
              </a:endParaRPr>
            </a:p>
          </p:txBody>
        </p:sp>
        <p:sp>
          <p:nvSpPr>
            <p:cNvPr id="211" name="Freeform 357"/>
            <p:cNvSpPr>
              <a:spLocks noEditPoints="1"/>
            </p:cNvSpPr>
            <p:nvPr/>
          </p:nvSpPr>
          <p:spPr bwMode="auto">
            <a:xfrm>
              <a:off x="5710238" y="3370263"/>
              <a:ext cx="169863" cy="155575"/>
            </a:xfrm>
            <a:custGeom>
              <a:avLst/>
              <a:gdLst>
                <a:gd name="T0" fmla="*/ 5 w 45"/>
                <a:gd name="T1" fmla="*/ 33 h 41"/>
                <a:gd name="T2" fmla="*/ 7 w 45"/>
                <a:gd name="T3" fmla="*/ 32 h 41"/>
                <a:gd name="T4" fmla="*/ 7 w 45"/>
                <a:gd name="T5" fmla="*/ 32 h 41"/>
                <a:gd name="T6" fmla="*/ 29 w 45"/>
                <a:gd name="T7" fmla="*/ 39 h 41"/>
                <a:gd name="T8" fmla="*/ 29 w 45"/>
                <a:gd name="T9" fmla="*/ 39 h 41"/>
                <a:gd name="T10" fmla="*/ 30 w 45"/>
                <a:gd name="T11" fmla="*/ 41 h 41"/>
                <a:gd name="T12" fmla="*/ 32 w 45"/>
                <a:gd name="T13" fmla="*/ 41 h 41"/>
                <a:gd name="T14" fmla="*/ 33 w 45"/>
                <a:gd name="T15" fmla="*/ 40 h 41"/>
                <a:gd name="T16" fmla="*/ 33 w 45"/>
                <a:gd name="T17" fmla="*/ 40 h 41"/>
                <a:gd name="T18" fmla="*/ 38 w 45"/>
                <a:gd name="T19" fmla="*/ 37 h 41"/>
                <a:gd name="T20" fmla="*/ 44 w 45"/>
                <a:gd name="T21" fmla="*/ 18 h 41"/>
                <a:gd name="T22" fmla="*/ 41 w 45"/>
                <a:gd name="T23" fmla="*/ 13 h 41"/>
                <a:gd name="T24" fmla="*/ 36 w 45"/>
                <a:gd name="T25" fmla="*/ 11 h 41"/>
                <a:gd name="T26" fmla="*/ 36 w 45"/>
                <a:gd name="T27" fmla="*/ 11 h 41"/>
                <a:gd name="T28" fmla="*/ 32 w 45"/>
                <a:gd name="T29" fmla="*/ 4 h 41"/>
                <a:gd name="T30" fmla="*/ 25 w 45"/>
                <a:gd name="T31" fmla="*/ 1 h 41"/>
                <a:gd name="T32" fmla="*/ 17 w 45"/>
                <a:gd name="T33" fmla="*/ 5 h 41"/>
                <a:gd name="T34" fmla="*/ 17 w 45"/>
                <a:gd name="T35" fmla="*/ 6 h 41"/>
                <a:gd name="T36" fmla="*/ 12 w 45"/>
                <a:gd name="T37" fmla="*/ 4 h 41"/>
                <a:gd name="T38" fmla="*/ 7 w 45"/>
                <a:gd name="T39" fmla="*/ 7 h 41"/>
                <a:gd name="T40" fmla="*/ 1 w 45"/>
                <a:gd name="T41" fmla="*/ 25 h 41"/>
                <a:gd name="T42" fmla="*/ 3 w 45"/>
                <a:gd name="T43" fmla="*/ 30 h 41"/>
                <a:gd name="T44" fmla="*/ 3 w 45"/>
                <a:gd name="T45" fmla="*/ 31 h 41"/>
                <a:gd name="T46" fmla="*/ 3 w 45"/>
                <a:gd name="T47" fmla="*/ 32 h 41"/>
                <a:gd name="T48" fmla="*/ 5 w 45"/>
                <a:gd name="T49" fmla="*/ 33 h 41"/>
                <a:gd name="T50" fmla="*/ 20 w 45"/>
                <a:gd name="T51" fmla="*/ 6 h 41"/>
                <a:gd name="T52" fmla="*/ 24 w 45"/>
                <a:gd name="T53" fmla="*/ 4 h 41"/>
                <a:gd name="T54" fmla="*/ 31 w 45"/>
                <a:gd name="T55" fmla="*/ 7 h 41"/>
                <a:gd name="T56" fmla="*/ 33 w 45"/>
                <a:gd name="T57" fmla="*/ 10 h 41"/>
                <a:gd name="T58" fmla="*/ 33 w 45"/>
                <a:gd name="T59" fmla="*/ 10 h 41"/>
                <a:gd name="T60" fmla="*/ 20 w 45"/>
                <a:gd name="T61" fmla="*/ 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 h="41">
                  <a:moveTo>
                    <a:pt x="5" y="33"/>
                  </a:moveTo>
                  <a:cubicBezTo>
                    <a:pt x="6" y="33"/>
                    <a:pt x="7" y="33"/>
                    <a:pt x="7" y="32"/>
                  </a:cubicBezTo>
                  <a:cubicBezTo>
                    <a:pt x="7" y="32"/>
                    <a:pt x="7" y="32"/>
                    <a:pt x="7" y="32"/>
                  </a:cubicBezTo>
                  <a:cubicBezTo>
                    <a:pt x="29" y="39"/>
                    <a:pt x="29" y="39"/>
                    <a:pt x="29" y="39"/>
                  </a:cubicBezTo>
                  <a:cubicBezTo>
                    <a:pt x="29" y="39"/>
                    <a:pt x="29" y="39"/>
                    <a:pt x="29" y="39"/>
                  </a:cubicBezTo>
                  <a:cubicBezTo>
                    <a:pt x="29" y="40"/>
                    <a:pt x="29" y="40"/>
                    <a:pt x="30" y="41"/>
                  </a:cubicBezTo>
                  <a:cubicBezTo>
                    <a:pt x="32" y="41"/>
                    <a:pt x="32" y="41"/>
                    <a:pt x="32" y="41"/>
                  </a:cubicBezTo>
                  <a:cubicBezTo>
                    <a:pt x="32" y="41"/>
                    <a:pt x="33" y="41"/>
                    <a:pt x="33" y="40"/>
                  </a:cubicBezTo>
                  <a:cubicBezTo>
                    <a:pt x="33" y="40"/>
                    <a:pt x="33" y="40"/>
                    <a:pt x="33" y="40"/>
                  </a:cubicBezTo>
                  <a:cubicBezTo>
                    <a:pt x="35" y="40"/>
                    <a:pt x="37" y="39"/>
                    <a:pt x="38" y="37"/>
                  </a:cubicBezTo>
                  <a:cubicBezTo>
                    <a:pt x="44" y="18"/>
                    <a:pt x="44" y="18"/>
                    <a:pt x="44" y="18"/>
                  </a:cubicBezTo>
                  <a:cubicBezTo>
                    <a:pt x="45" y="16"/>
                    <a:pt x="43" y="14"/>
                    <a:pt x="41" y="13"/>
                  </a:cubicBezTo>
                  <a:cubicBezTo>
                    <a:pt x="36" y="11"/>
                    <a:pt x="36" y="11"/>
                    <a:pt x="36" y="11"/>
                  </a:cubicBezTo>
                  <a:cubicBezTo>
                    <a:pt x="36" y="11"/>
                    <a:pt x="36" y="11"/>
                    <a:pt x="36" y="11"/>
                  </a:cubicBezTo>
                  <a:cubicBezTo>
                    <a:pt x="37" y="8"/>
                    <a:pt x="35" y="4"/>
                    <a:pt x="32" y="4"/>
                  </a:cubicBezTo>
                  <a:cubicBezTo>
                    <a:pt x="25" y="1"/>
                    <a:pt x="25" y="1"/>
                    <a:pt x="25" y="1"/>
                  </a:cubicBezTo>
                  <a:cubicBezTo>
                    <a:pt x="22" y="0"/>
                    <a:pt x="18" y="2"/>
                    <a:pt x="17" y="5"/>
                  </a:cubicBezTo>
                  <a:cubicBezTo>
                    <a:pt x="17" y="6"/>
                    <a:pt x="17" y="6"/>
                    <a:pt x="17" y="6"/>
                  </a:cubicBezTo>
                  <a:cubicBezTo>
                    <a:pt x="12" y="4"/>
                    <a:pt x="12" y="4"/>
                    <a:pt x="12" y="4"/>
                  </a:cubicBezTo>
                  <a:cubicBezTo>
                    <a:pt x="10" y="3"/>
                    <a:pt x="7" y="4"/>
                    <a:pt x="7" y="7"/>
                  </a:cubicBezTo>
                  <a:cubicBezTo>
                    <a:pt x="1" y="25"/>
                    <a:pt x="1" y="25"/>
                    <a:pt x="1" y="25"/>
                  </a:cubicBezTo>
                  <a:cubicBezTo>
                    <a:pt x="0" y="27"/>
                    <a:pt x="1" y="30"/>
                    <a:pt x="3" y="30"/>
                  </a:cubicBezTo>
                  <a:cubicBezTo>
                    <a:pt x="3" y="31"/>
                    <a:pt x="3" y="31"/>
                    <a:pt x="3" y="31"/>
                  </a:cubicBezTo>
                  <a:cubicBezTo>
                    <a:pt x="2" y="31"/>
                    <a:pt x="3" y="32"/>
                    <a:pt x="3" y="32"/>
                  </a:cubicBezTo>
                  <a:lnTo>
                    <a:pt x="5" y="33"/>
                  </a:lnTo>
                  <a:close/>
                  <a:moveTo>
                    <a:pt x="20" y="6"/>
                  </a:moveTo>
                  <a:cubicBezTo>
                    <a:pt x="21" y="4"/>
                    <a:pt x="22" y="4"/>
                    <a:pt x="24" y="4"/>
                  </a:cubicBezTo>
                  <a:cubicBezTo>
                    <a:pt x="31" y="7"/>
                    <a:pt x="31" y="7"/>
                    <a:pt x="31" y="7"/>
                  </a:cubicBezTo>
                  <a:cubicBezTo>
                    <a:pt x="33" y="7"/>
                    <a:pt x="33" y="8"/>
                    <a:pt x="33" y="10"/>
                  </a:cubicBezTo>
                  <a:cubicBezTo>
                    <a:pt x="33" y="10"/>
                    <a:pt x="33" y="10"/>
                    <a:pt x="33" y="10"/>
                  </a:cubicBezTo>
                  <a:cubicBezTo>
                    <a:pt x="20" y="6"/>
                    <a:pt x="20" y="6"/>
                    <a:pt x="20" y="6"/>
                  </a:cubicBezTo>
                  <a:close/>
                </a:path>
              </a:pathLst>
            </a:custGeom>
            <a:grpFill/>
            <a:ln>
              <a:noFill/>
            </a:ln>
          </p:spPr>
          <p:txBody>
            <a:bodyPr vert="horz" wrap="square" lIns="91440" tIns="45720" rIns="91440" bIns="45720" numCol="1" anchor="t" anchorCtr="0" compatLnSpc="1"/>
            <a:lstStyle/>
            <a:p>
              <a:pPr defTabSz="684530" fontAlgn="auto">
                <a:spcBef>
                  <a:spcPts val="0"/>
                </a:spcBef>
                <a:spcAft>
                  <a:spcPts val="0"/>
                </a:spcAft>
              </a:pPr>
              <a:endParaRPr lang="zh-CN" altLang="en-US" sz="1400">
                <a:solidFill>
                  <a:prstClr val="black"/>
                </a:solidFill>
                <a:latin typeface="+mn-lt"/>
                <a:ea typeface="+mn-ea"/>
                <a:cs typeface="+mn-ea"/>
                <a:sym typeface="+mn-lt"/>
              </a:endParaRPr>
            </a:p>
          </p:txBody>
        </p:sp>
        <p:sp>
          <p:nvSpPr>
            <p:cNvPr id="212" name="Freeform 358"/>
            <p:cNvSpPr/>
            <p:nvPr/>
          </p:nvSpPr>
          <p:spPr bwMode="auto">
            <a:xfrm>
              <a:off x="5721351" y="3340100"/>
              <a:ext cx="760413" cy="463550"/>
            </a:xfrm>
            <a:custGeom>
              <a:avLst/>
              <a:gdLst>
                <a:gd name="T0" fmla="*/ 479 w 479"/>
                <a:gd name="T1" fmla="*/ 0 h 292"/>
                <a:gd name="T2" fmla="*/ 395 w 479"/>
                <a:gd name="T3" fmla="*/ 33 h 292"/>
                <a:gd name="T4" fmla="*/ 412 w 479"/>
                <a:gd name="T5" fmla="*/ 45 h 292"/>
                <a:gd name="T6" fmla="*/ 307 w 479"/>
                <a:gd name="T7" fmla="*/ 158 h 292"/>
                <a:gd name="T8" fmla="*/ 213 w 479"/>
                <a:gd name="T9" fmla="*/ 148 h 292"/>
                <a:gd name="T10" fmla="*/ 139 w 479"/>
                <a:gd name="T11" fmla="*/ 225 h 292"/>
                <a:gd name="T12" fmla="*/ 62 w 479"/>
                <a:gd name="T13" fmla="*/ 187 h 292"/>
                <a:gd name="T14" fmla="*/ 0 w 479"/>
                <a:gd name="T15" fmla="*/ 266 h 292"/>
                <a:gd name="T16" fmla="*/ 33 w 479"/>
                <a:gd name="T17" fmla="*/ 292 h 292"/>
                <a:gd name="T18" fmla="*/ 74 w 479"/>
                <a:gd name="T19" fmla="*/ 242 h 292"/>
                <a:gd name="T20" fmla="*/ 148 w 479"/>
                <a:gd name="T21" fmla="*/ 278 h 292"/>
                <a:gd name="T22" fmla="*/ 230 w 479"/>
                <a:gd name="T23" fmla="*/ 194 h 292"/>
                <a:gd name="T24" fmla="*/ 323 w 479"/>
                <a:gd name="T25" fmla="*/ 204 h 292"/>
                <a:gd name="T26" fmla="*/ 448 w 479"/>
                <a:gd name="T27" fmla="*/ 72 h 292"/>
                <a:gd name="T28" fmla="*/ 472 w 479"/>
                <a:gd name="T29" fmla="*/ 88 h 292"/>
                <a:gd name="T30" fmla="*/ 479 w 479"/>
                <a:gd name="T31" fmla="*/ 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9" h="292">
                  <a:moveTo>
                    <a:pt x="479" y="0"/>
                  </a:moveTo>
                  <a:lnTo>
                    <a:pt x="395" y="33"/>
                  </a:lnTo>
                  <a:lnTo>
                    <a:pt x="412" y="45"/>
                  </a:lnTo>
                  <a:lnTo>
                    <a:pt x="307" y="158"/>
                  </a:lnTo>
                  <a:lnTo>
                    <a:pt x="213" y="148"/>
                  </a:lnTo>
                  <a:lnTo>
                    <a:pt x="139" y="225"/>
                  </a:lnTo>
                  <a:lnTo>
                    <a:pt x="62" y="187"/>
                  </a:lnTo>
                  <a:lnTo>
                    <a:pt x="0" y="266"/>
                  </a:lnTo>
                  <a:lnTo>
                    <a:pt x="33" y="292"/>
                  </a:lnTo>
                  <a:lnTo>
                    <a:pt x="74" y="242"/>
                  </a:lnTo>
                  <a:lnTo>
                    <a:pt x="148" y="278"/>
                  </a:lnTo>
                  <a:lnTo>
                    <a:pt x="230" y="194"/>
                  </a:lnTo>
                  <a:lnTo>
                    <a:pt x="323" y="204"/>
                  </a:lnTo>
                  <a:lnTo>
                    <a:pt x="448" y="72"/>
                  </a:lnTo>
                  <a:lnTo>
                    <a:pt x="472" y="88"/>
                  </a:lnTo>
                  <a:lnTo>
                    <a:pt x="479" y="0"/>
                  </a:lnTo>
                  <a:close/>
                </a:path>
              </a:pathLst>
            </a:custGeom>
            <a:grpFill/>
            <a:ln>
              <a:noFill/>
            </a:ln>
          </p:spPr>
          <p:txBody>
            <a:bodyPr vert="horz" wrap="square" lIns="91440" tIns="45720" rIns="91440" bIns="45720" numCol="1" anchor="t" anchorCtr="0" compatLnSpc="1"/>
            <a:lstStyle/>
            <a:p>
              <a:pPr defTabSz="684530" fontAlgn="auto">
                <a:spcBef>
                  <a:spcPts val="0"/>
                </a:spcBef>
                <a:spcAft>
                  <a:spcPts val="0"/>
                </a:spcAft>
              </a:pPr>
              <a:endParaRPr lang="zh-CN" altLang="en-US" sz="1400">
                <a:solidFill>
                  <a:prstClr val="black"/>
                </a:solidFill>
                <a:latin typeface="+mn-lt"/>
                <a:ea typeface="+mn-ea"/>
                <a:cs typeface="+mn-ea"/>
                <a:sym typeface="+mn-lt"/>
              </a:endParaRPr>
            </a:p>
          </p:txBody>
        </p:sp>
      </p:grpSp>
      <p:grpSp>
        <p:nvGrpSpPr>
          <p:cNvPr id="213" name="组合 212"/>
          <p:cNvGrpSpPr/>
          <p:nvPr/>
        </p:nvGrpSpPr>
        <p:grpSpPr>
          <a:xfrm>
            <a:off x="7590967" y="3216695"/>
            <a:ext cx="485625" cy="464152"/>
            <a:chOff x="3294063" y="754063"/>
            <a:chExt cx="5600701" cy="5353051"/>
          </a:xfrm>
          <a:solidFill>
            <a:srgbClr val="777777"/>
          </a:solidFill>
        </p:grpSpPr>
        <p:sp>
          <p:nvSpPr>
            <p:cNvPr id="214" name="Freeform 458"/>
            <p:cNvSpPr/>
            <p:nvPr/>
          </p:nvSpPr>
          <p:spPr bwMode="auto">
            <a:xfrm>
              <a:off x="8235951" y="3122613"/>
              <a:ext cx="658813" cy="307975"/>
            </a:xfrm>
            <a:custGeom>
              <a:avLst/>
              <a:gdLst>
                <a:gd name="T0" fmla="*/ 135 w 175"/>
                <a:gd name="T1" fmla="*/ 0 h 82"/>
                <a:gd name="T2" fmla="*/ 175 w 175"/>
                <a:gd name="T3" fmla="*/ 41 h 82"/>
                <a:gd name="T4" fmla="*/ 135 w 175"/>
                <a:gd name="T5" fmla="*/ 82 h 82"/>
                <a:gd name="T6" fmla="*/ 41 w 175"/>
                <a:gd name="T7" fmla="*/ 82 h 82"/>
                <a:gd name="T8" fmla="*/ 0 w 175"/>
                <a:gd name="T9" fmla="*/ 41 h 82"/>
                <a:gd name="T10" fmla="*/ 12 w 175"/>
                <a:gd name="T11" fmla="*/ 12 h 82"/>
                <a:gd name="T12" fmla="*/ 41 w 175"/>
                <a:gd name="T13" fmla="*/ 0 h 82"/>
                <a:gd name="T14" fmla="*/ 135 w 175"/>
                <a:gd name="T15" fmla="*/ 0 h 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5" h="82">
                  <a:moveTo>
                    <a:pt x="135" y="0"/>
                  </a:moveTo>
                  <a:cubicBezTo>
                    <a:pt x="157" y="0"/>
                    <a:pt x="175" y="19"/>
                    <a:pt x="175" y="41"/>
                  </a:cubicBezTo>
                  <a:cubicBezTo>
                    <a:pt x="175" y="64"/>
                    <a:pt x="157" y="82"/>
                    <a:pt x="135" y="82"/>
                  </a:cubicBezTo>
                  <a:cubicBezTo>
                    <a:pt x="41" y="82"/>
                    <a:pt x="41" y="82"/>
                    <a:pt x="41" y="82"/>
                  </a:cubicBezTo>
                  <a:cubicBezTo>
                    <a:pt x="19" y="82"/>
                    <a:pt x="0" y="64"/>
                    <a:pt x="0" y="41"/>
                  </a:cubicBezTo>
                  <a:cubicBezTo>
                    <a:pt x="0" y="30"/>
                    <a:pt x="5" y="20"/>
                    <a:pt x="12" y="12"/>
                  </a:cubicBezTo>
                  <a:cubicBezTo>
                    <a:pt x="20" y="5"/>
                    <a:pt x="30" y="0"/>
                    <a:pt x="41" y="0"/>
                  </a:cubicBezTo>
                  <a:lnTo>
                    <a:pt x="135" y="0"/>
                  </a:lnTo>
                  <a:close/>
                </a:path>
              </a:pathLst>
            </a:custGeom>
            <a:grpFill/>
            <a:ln>
              <a:noFill/>
            </a:ln>
          </p:spPr>
          <p:txBody>
            <a:bodyPr vert="horz" wrap="square" lIns="91440" tIns="45720" rIns="91440" bIns="45720" numCol="1" anchor="t" anchorCtr="0" compatLnSpc="1"/>
            <a:lstStyle/>
            <a:p>
              <a:pPr defTabSz="684530" fontAlgn="auto">
                <a:spcBef>
                  <a:spcPts val="0"/>
                </a:spcBef>
                <a:spcAft>
                  <a:spcPts val="0"/>
                </a:spcAft>
              </a:pPr>
              <a:endParaRPr lang="zh-CN" altLang="en-US" sz="1400">
                <a:solidFill>
                  <a:prstClr val="black"/>
                </a:solidFill>
                <a:latin typeface="+mn-lt"/>
                <a:ea typeface="+mn-ea"/>
                <a:cs typeface="+mn-ea"/>
                <a:sym typeface="+mn-lt"/>
              </a:endParaRPr>
            </a:p>
          </p:txBody>
        </p:sp>
        <p:sp>
          <p:nvSpPr>
            <p:cNvPr id="215" name="Freeform 459"/>
            <p:cNvSpPr/>
            <p:nvPr/>
          </p:nvSpPr>
          <p:spPr bwMode="auto">
            <a:xfrm>
              <a:off x="7646988" y="1539876"/>
              <a:ext cx="571500" cy="587375"/>
            </a:xfrm>
            <a:custGeom>
              <a:avLst/>
              <a:gdLst>
                <a:gd name="T0" fmla="*/ 136 w 152"/>
                <a:gd name="T1" fmla="*/ 16 h 156"/>
                <a:gd name="T2" fmla="*/ 136 w 152"/>
                <a:gd name="T3" fmla="*/ 74 h 156"/>
                <a:gd name="T4" fmla="*/ 70 w 152"/>
                <a:gd name="T5" fmla="*/ 140 h 156"/>
                <a:gd name="T6" fmla="*/ 12 w 152"/>
                <a:gd name="T7" fmla="*/ 140 h 156"/>
                <a:gd name="T8" fmla="*/ 0 w 152"/>
                <a:gd name="T9" fmla="*/ 111 h 156"/>
                <a:gd name="T10" fmla="*/ 12 w 152"/>
                <a:gd name="T11" fmla="*/ 82 h 156"/>
                <a:gd name="T12" fmla="*/ 78 w 152"/>
                <a:gd name="T13" fmla="*/ 16 h 156"/>
                <a:gd name="T14" fmla="*/ 136 w 152"/>
                <a:gd name="T15" fmla="*/ 16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2" h="156">
                  <a:moveTo>
                    <a:pt x="136" y="16"/>
                  </a:moveTo>
                  <a:cubicBezTo>
                    <a:pt x="152" y="32"/>
                    <a:pt x="152" y="58"/>
                    <a:pt x="136" y="74"/>
                  </a:cubicBezTo>
                  <a:cubicBezTo>
                    <a:pt x="70" y="140"/>
                    <a:pt x="70" y="140"/>
                    <a:pt x="70" y="140"/>
                  </a:cubicBezTo>
                  <a:cubicBezTo>
                    <a:pt x="54" y="156"/>
                    <a:pt x="28" y="156"/>
                    <a:pt x="12" y="140"/>
                  </a:cubicBezTo>
                  <a:cubicBezTo>
                    <a:pt x="4" y="132"/>
                    <a:pt x="0" y="121"/>
                    <a:pt x="0" y="111"/>
                  </a:cubicBezTo>
                  <a:cubicBezTo>
                    <a:pt x="0" y="100"/>
                    <a:pt x="4" y="90"/>
                    <a:pt x="12" y="82"/>
                  </a:cubicBezTo>
                  <a:cubicBezTo>
                    <a:pt x="78" y="16"/>
                    <a:pt x="78" y="16"/>
                    <a:pt x="78" y="16"/>
                  </a:cubicBezTo>
                  <a:cubicBezTo>
                    <a:pt x="94" y="0"/>
                    <a:pt x="120" y="0"/>
                    <a:pt x="136" y="16"/>
                  </a:cubicBezTo>
                  <a:close/>
                </a:path>
              </a:pathLst>
            </a:custGeom>
            <a:grpFill/>
            <a:ln>
              <a:noFill/>
            </a:ln>
          </p:spPr>
          <p:txBody>
            <a:bodyPr vert="horz" wrap="square" lIns="91440" tIns="45720" rIns="91440" bIns="45720" numCol="1" anchor="t" anchorCtr="0" compatLnSpc="1"/>
            <a:lstStyle/>
            <a:p>
              <a:pPr defTabSz="684530" fontAlgn="auto">
                <a:spcBef>
                  <a:spcPts val="0"/>
                </a:spcBef>
                <a:spcAft>
                  <a:spcPts val="0"/>
                </a:spcAft>
              </a:pPr>
              <a:endParaRPr lang="zh-CN" altLang="en-US" sz="1400">
                <a:solidFill>
                  <a:prstClr val="black"/>
                </a:solidFill>
                <a:latin typeface="+mn-lt"/>
                <a:ea typeface="+mn-ea"/>
                <a:cs typeface="+mn-ea"/>
                <a:sym typeface="+mn-lt"/>
              </a:endParaRPr>
            </a:p>
          </p:txBody>
        </p:sp>
        <p:sp>
          <p:nvSpPr>
            <p:cNvPr id="216" name="Freeform 460"/>
            <p:cNvSpPr>
              <a:spLocks noEditPoints="1"/>
            </p:cNvSpPr>
            <p:nvPr/>
          </p:nvSpPr>
          <p:spPr bwMode="auto">
            <a:xfrm>
              <a:off x="4170363" y="1525588"/>
              <a:ext cx="3863975" cy="3567113"/>
            </a:xfrm>
            <a:custGeom>
              <a:avLst/>
              <a:gdLst>
                <a:gd name="T0" fmla="*/ 1028 w 1028"/>
                <a:gd name="T1" fmla="*/ 514 h 949"/>
                <a:gd name="T2" fmla="*/ 787 w 1028"/>
                <a:gd name="T3" fmla="*/ 949 h 949"/>
                <a:gd name="T4" fmla="*/ 241 w 1028"/>
                <a:gd name="T5" fmla="*/ 949 h 949"/>
                <a:gd name="T6" fmla="*/ 0 w 1028"/>
                <a:gd name="T7" fmla="*/ 514 h 949"/>
                <a:gd name="T8" fmla="*/ 514 w 1028"/>
                <a:gd name="T9" fmla="*/ 0 h 949"/>
                <a:gd name="T10" fmla="*/ 1028 w 1028"/>
                <a:gd name="T11" fmla="*/ 514 h 949"/>
                <a:gd name="T12" fmla="*/ 714 w 1028"/>
                <a:gd name="T13" fmla="*/ 345 h 949"/>
                <a:gd name="T14" fmla="*/ 714 w 1028"/>
                <a:gd name="T15" fmla="*/ 251 h 949"/>
                <a:gd name="T16" fmla="*/ 632 w 1028"/>
                <a:gd name="T17" fmla="*/ 187 h 949"/>
                <a:gd name="T18" fmla="*/ 563 w 1028"/>
                <a:gd name="T19" fmla="*/ 187 h 949"/>
                <a:gd name="T20" fmla="*/ 563 w 1028"/>
                <a:gd name="T21" fmla="*/ 153 h 949"/>
                <a:gd name="T22" fmla="*/ 466 w 1028"/>
                <a:gd name="T23" fmla="*/ 153 h 949"/>
                <a:gd name="T24" fmla="*/ 466 w 1028"/>
                <a:gd name="T25" fmla="*/ 187 h 949"/>
                <a:gd name="T26" fmla="*/ 397 w 1028"/>
                <a:gd name="T27" fmla="*/ 187 h 949"/>
                <a:gd name="T28" fmla="*/ 316 w 1028"/>
                <a:gd name="T29" fmla="*/ 251 h 949"/>
                <a:gd name="T30" fmla="*/ 316 w 1028"/>
                <a:gd name="T31" fmla="*/ 438 h 949"/>
                <a:gd name="T32" fmla="*/ 397 w 1028"/>
                <a:gd name="T33" fmla="*/ 503 h 949"/>
                <a:gd name="T34" fmla="*/ 466 w 1028"/>
                <a:gd name="T35" fmla="*/ 503 h 949"/>
                <a:gd name="T36" fmla="*/ 466 w 1028"/>
                <a:gd name="T37" fmla="*/ 701 h 949"/>
                <a:gd name="T38" fmla="*/ 440 w 1028"/>
                <a:gd name="T39" fmla="*/ 701 h 949"/>
                <a:gd name="T40" fmla="*/ 389 w 1028"/>
                <a:gd name="T41" fmla="*/ 661 h 949"/>
                <a:gd name="T42" fmla="*/ 389 w 1028"/>
                <a:gd name="T43" fmla="*/ 602 h 949"/>
                <a:gd name="T44" fmla="*/ 315 w 1028"/>
                <a:gd name="T45" fmla="*/ 602 h 949"/>
                <a:gd name="T46" fmla="*/ 315 w 1028"/>
                <a:gd name="T47" fmla="*/ 696 h 949"/>
                <a:gd name="T48" fmla="*/ 396 w 1028"/>
                <a:gd name="T49" fmla="*/ 760 h 949"/>
                <a:gd name="T50" fmla="*/ 466 w 1028"/>
                <a:gd name="T51" fmla="*/ 760 h 949"/>
                <a:gd name="T52" fmla="*/ 466 w 1028"/>
                <a:gd name="T53" fmla="*/ 796 h 949"/>
                <a:gd name="T54" fmla="*/ 563 w 1028"/>
                <a:gd name="T55" fmla="*/ 796 h 949"/>
                <a:gd name="T56" fmla="*/ 563 w 1028"/>
                <a:gd name="T57" fmla="*/ 760 h 949"/>
                <a:gd name="T58" fmla="*/ 632 w 1028"/>
                <a:gd name="T59" fmla="*/ 760 h 949"/>
                <a:gd name="T60" fmla="*/ 713 w 1028"/>
                <a:gd name="T61" fmla="*/ 696 h 949"/>
                <a:gd name="T62" fmla="*/ 713 w 1028"/>
                <a:gd name="T63" fmla="*/ 509 h 949"/>
                <a:gd name="T64" fmla="*/ 632 w 1028"/>
                <a:gd name="T65" fmla="*/ 444 h 949"/>
                <a:gd name="T66" fmla="*/ 563 w 1028"/>
                <a:gd name="T67" fmla="*/ 444 h 949"/>
                <a:gd name="T68" fmla="*/ 563 w 1028"/>
                <a:gd name="T69" fmla="*/ 246 h 949"/>
                <a:gd name="T70" fmla="*/ 588 w 1028"/>
                <a:gd name="T71" fmla="*/ 246 h 949"/>
                <a:gd name="T72" fmla="*/ 639 w 1028"/>
                <a:gd name="T73" fmla="*/ 286 h 949"/>
                <a:gd name="T74" fmla="*/ 639 w 1028"/>
                <a:gd name="T75" fmla="*/ 345 h 949"/>
                <a:gd name="T76" fmla="*/ 714 w 1028"/>
                <a:gd name="T77" fmla="*/ 345 h 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28" h="949">
                  <a:moveTo>
                    <a:pt x="1028" y="514"/>
                  </a:moveTo>
                  <a:cubicBezTo>
                    <a:pt x="1028" y="697"/>
                    <a:pt x="932" y="858"/>
                    <a:pt x="787" y="949"/>
                  </a:cubicBezTo>
                  <a:cubicBezTo>
                    <a:pt x="241" y="949"/>
                    <a:pt x="241" y="949"/>
                    <a:pt x="241" y="949"/>
                  </a:cubicBezTo>
                  <a:cubicBezTo>
                    <a:pt x="97" y="858"/>
                    <a:pt x="0" y="697"/>
                    <a:pt x="0" y="514"/>
                  </a:cubicBezTo>
                  <a:cubicBezTo>
                    <a:pt x="0" y="230"/>
                    <a:pt x="231" y="0"/>
                    <a:pt x="514" y="0"/>
                  </a:cubicBezTo>
                  <a:cubicBezTo>
                    <a:pt x="798" y="0"/>
                    <a:pt x="1028" y="230"/>
                    <a:pt x="1028" y="514"/>
                  </a:cubicBezTo>
                  <a:close/>
                  <a:moveTo>
                    <a:pt x="714" y="345"/>
                  </a:moveTo>
                  <a:cubicBezTo>
                    <a:pt x="714" y="251"/>
                    <a:pt x="714" y="251"/>
                    <a:pt x="714" y="251"/>
                  </a:cubicBezTo>
                  <a:cubicBezTo>
                    <a:pt x="714" y="216"/>
                    <a:pt x="677" y="187"/>
                    <a:pt x="632" y="187"/>
                  </a:cubicBezTo>
                  <a:cubicBezTo>
                    <a:pt x="563" y="187"/>
                    <a:pt x="563" y="187"/>
                    <a:pt x="563" y="187"/>
                  </a:cubicBezTo>
                  <a:cubicBezTo>
                    <a:pt x="563" y="153"/>
                    <a:pt x="563" y="153"/>
                    <a:pt x="563" y="153"/>
                  </a:cubicBezTo>
                  <a:cubicBezTo>
                    <a:pt x="466" y="153"/>
                    <a:pt x="466" y="153"/>
                    <a:pt x="466" y="153"/>
                  </a:cubicBezTo>
                  <a:cubicBezTo>
                    <a:pt x="466" y="187"/>
                    <a:pt x="466" y="187"/>
                    <a:pt x="466" y="187"/>
                  </a:cubicBezTo>
                  <a:cubicBezTo>
                    <a:pt x="397" y="187"/>
                    <a:pt x="397" y="187"/>
                    <a:pt x="397" y="187"/>
                  </a:cubicBezTo>
                  <a:cubicBezTo>
                    <a:pt x="352" y="187"/>
                    <a:pt x="316" y="216"/>
                    <a:pt x="316" y="251"/>
                  </a:cubicBezTo>
                  <a:cubicBezTo>
                    <a:pt x="316" y="438"/>
                    <a:pt x="316" y="438"/>
                    <a:pt x="316" y="438"/>
                  </a:cubicBezTo>
                  <a:cubicBezTo>
                    <a:pt x="316" y="474"/>
                    <a:pt x="352" y="503"/>
                    <a:pt x="397" y="503"/>
                  </a:cubicBezTo>
                  <a:cubicBezTo>
                    <a:pt x="466" y="503"/>
                    <a:pt x="466" y="503"/>
                    <a:pt x="466" y="503"/>
                  </a:cubicBezTo>
                  <a:cubicBezTo>
                    <a:pt x="466" y="701"/>
                    <a:pt x="466" y="701"/>
                    <a:pt x="466" y="701"/>
                  </a:cubicBezTo>
                  <a:cubicBezTo>
                    <a:pt x="440" y="701"/>
                    <a:pt x="440" y="701"/>
                    <a:pt x="440" y="701"/>
                  </a:cubicBezTo>
                  <a:cubicBezTo>
                    <a:pt x="412" y="701"/>
                    <a:pt x="389" y="683"/>
                    <a:pt x="389" y="661"/>
                  </a:cubicBezTo>
                  <a:cubicBezTo>
                    <a:pt x="389" y="602"/>
                    <a:pt x="389" y="602"/>
                    <a:pt x="389" y="602"/>
                  </a:cubicBezTo>
                  <a:cubicBezTo>
                    <a:pt x="315" y="602"/>
                    <a:pt x="315" y="602"/>
                    <a:pt x="315" y="602"/>
                  </a:cubicBezTo>
                  <a:cubicBezTo>
                    <a:pt x="315" y="696"/>
                    <a:pt x="315" y="696"/>
                    <a:pt x="315" y="696"/>
                  </a:cubicBezTo>
                  <a:cubicBezTo>
                    <a:pt x="315" y="731"/>
                    <a:pt x="351" y="760"/>
                    <a:pt x="396" y="760"/>
                  </a:cubicBezTo>
                  <a:cubicBezTo>
                    <a:pt x="466" y="760"/>
                    <a:pt x="466" y="760"/>
                    <a:pt x="466" y="760"/>
                  </a:cubicBezTo>
                  <a:cubicBezTo>
                    <a:pt x="466" y="796"/>
                    <a:pt x="466" y="796"/>
                    <a:pt x="466" y="796"/>
                  </a:cubicBezTo>
                  <a:cubicBezTo>
                    <a:pt x="563" y="796"/>
                    <a:pt x="563" y="796"/>
                    <a:pt x="563" y="796"/>
                  </a:cubicBezTo>
                  <a:cubicBezTo>
                    <a:pt x="563" y="760"/>
                    <a:pt x="563" y="760"/>
                    <a:pt x="563" y="760"/>
                  </a:cubicBezTo>
                  <a:cubicBezTo>
                    <a:pt x="632" y="760"/>
                    <a:pt x="632" y="760"/>
                    <a:pt x="632" y="760"/>
                  </a:cubicBezTo>
                  <a:cubicBezTo>
                    <a:pt x="677" y="760"/>
                    <a:pt x="713" y="731"/>
                    <a:pt x="713" y="696"/>
                  </a:cubicBezTo>
                  <a:cubicBezTo>
                    <a:pt x="713" y="509"/>
                    <a:pt x="713" y="509"/>
                    <a:pt x="713" y="509"/>
                  </a:cubicBezTo>
                  <a:cubicBezTo>
                    <a:pt x="713" y="473"/>
                    <a:pt x="677" y="444"/>
                    <a:pt x="632" y="444"/>
                  </a:cubicBezTo>
                  <a:cubicBezTo>
                    <a:pt x="563" y="444"/>
                    <a:pt x="563" y="444"/>
                    <a:pt x="563" y="444"/>
                  </a:cubicBezTo>
                  <a:cubicBezTo>
                    <a:pt x="563" y="246"/>
                    <a:pt x="563" y="246"/>
                    <a:pt x="563" y="246"/>
                  </a:cubicBezTo>
                  <a:cubicBezTo>
                    <a:pt x="588" y="246"/>
                    <a:pt x="588" y="246"/>
                    <a:pt x="588" y="246"/>
                  </a:cubicBezTo>
                  <a:cubicBezTo>
                    <a:pt x="617" y="246"/>
                    <a:pt x="639" y="264"/>
                    <a:pt x="639" y="286"/>
                  </a:cubicBezTo>
                  <a:cubicBezTo>
                    <a:pt x="639" y="345"/>
                    <a:pt x="639" y="345"/>
                    <a:pt x="639" y="345"/>
                  </a:cubicBezTo>
                  <a:lnTo>
                    <a:pt x="714" y="345"/>
                  </a:lnTo>
                  <a:close/>
                </a:path>
              </a:pathLst>
            </a:custGeom>
            <a:grpFill/>
            <a:ln>
              <a:noFill/>
            </a:ln>
          </p:spPr>
          <p:txBody>
            <a:bodyPr vert="horz" wrap="square" lIns="91440" tIns="45720" rIns="91440" bIns="45720" numCol="1" anchor="t" anchorCtr="0" compatLnSpc="1"/>
            <a:lstStyle/>
            <a:p>
              <a:pPr defTabSz="684530" fontAlgn="auto">
                <a:spcBef>
                  <a:spcPts val="0"/>
                </a:spcBef>
                <a:spcAft>
                  <a:spcPts val="0"/>
                </a:spcAft>
              </a:pPr>
              <a:endParaRPr lang="zh-CN" altLang="en-US" sz="1400">
                <a:solidFill>
                  <a:prstClr val="black"/>
                </a:solidFill>
                <a:latin typeface="+mn-lt"/>
                <a:ea typeface="+mn-ea"/>
                <a:cs typeface="+mn-ea"/>
                <a:sym typeface="+mn-lt"/>
              </a:endParaRPr>
            </a:p>
          </p:txBody>
        </p:sp>
        <p:sp>
          <p:nvSpPr>
            <p:cNvPr id="217" name="Freeform 461"/>
            <p:cNvSpPr/>
            <p:nvPr/>
          </p:nvSpPr>
          <p:spPr bwMode="auto">
            <a:xfrm>
              <a:off x="5187951" y="5254626"/>
              <a:ext cx="1827213" cy="209550"/>
            </a:xfrm>
            <a:custGeom>
              <a:avLst/>
              <a:gdLst>
                <a:gd name="T0" fmla="*/ 436 w 486"/>
                <a:gd name="T1" fmla="*/ 0 h 56"/>
                <a:gd name="T2" fmla="*/ 486 w 486"/>
                <a:gd name="T3" fmla="*/ 28 h 56"/>
                <a:gd name="T4" fmla="*/ 436 w 486"/>
                <a:gd name="T5" fmla="*/ 56 h 56"/>
                <a:gd name="T6" fmla="*/ 51 w 486"/>
                <a:gd name="T7" fmla="*/ 56 h 56"/>
                <a:gd name="T8" fmla="*/ 0 w 486"/>
                <a:gd name="T9" fmla="*/ 28 h 56"/>
                <a:gd name="T10" fmla="*/ 15 w 486"/>
                <a:gd name="T11" fmla="*/ 8 h 56"/>
                <a:gd name="T12" fmla="*/ 51 w 486"/>
                <a:gd name="T13" fmla="*/ 0 h 56"/>
                <a:gd name="T14" fmla="*/ 436 w 486"/>
                <a:gd name="T15" fmla="*/ 0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6" h="56">
                  <a:moveTo>
                    <a:pt x="436" y="0"/>
                  </a:moveTo>
                  <a:cubicBezTo>
                    <a:pt x="464" y="0"/>
                    <a:pt x="486" y="13"/>
                    <a:pt x="486" y="28"/>
                  </a:cubicBezTo>
                  <a:cubicBezTo>
                    <a:pt x="486" y="44"/>
                    <a:pt x="464" y="56"/>
                    <a:pt x="436" y="56"/>
                  </a:cubicBezTo>
                  <a:cubicBezTo>
                    <a:pt x="51" y="56"/>
                    <a:pt x="51" y="56"/>
                    <a:pt x="51" y="56"/>
                  </a:cubicBezTo>
                  <a:cubicBezTo>
                    <a:pt x="23" y="56"/>
                    <a:pt x="0" y="44"/>
                    <a:pt x="0" y="28"/>
                  </a:cubicBezTo>
                  <a:cubicBezTo>
                    <a:pt x="0" y="20"/>
                    <a:pt x="6" y="13"/>
                    <a:pt x="15" y="8"/>
                  </a:cubicBezTo>
                  <a:cubicBezTo>
                    <a:pt x="24" y="3"/>
                    <a:pt x="37" y="0"/>
                    <a:pt x="51" y="0"/>
                  </a:cubicBezTo>
                  <a:lnTo>
                    <a:pt x="436" y="0"/>
                  </a:lnTo>
                  <a:close/>
                </a:path>
              </a:pathLst>
            </a:custGeom>
            <a:grpFill/>
            <a:ln>
              <a:noFill/>
            </a:ln>
          </p:spPr>
          <p:txBody>
            <a:bodyPr vert="horz" wrap="square" lIns="91440" tIns="45720" rIns="91440" bIns="45720" numCol="1" anchor="t" anchorCtr="0" compatLnSpc="1"/>
            <a:lstStyle/>
            <a:p>
              <a:pPr defTabSz="684530" fontAlgn="auto">
                <a:spcBef>
                  <a:spcPts val="0"/>
                </a:spcBef>
                <a:spcAft>
                  <a:spcPts val="0"/>
                </a:spcAft>
              </a:pPr>
              <a:endParaRPr lang="zh-CN" altLang="en-US" sz="1400">
                <a:solidFill>
                  <a:prstClr val="black"/>
                </a:solidFill>
                <a:latin typeface="+mn-lt"/>
                <a:ea typeface="+mn-ea"/>
                <a:cs typeface="+mn-ea"/>
                <a:sym typeface="+mn-lt"/>
              </a:endParaRPr>
            </a:p>
          </p:txBody>
        </p:sp>
        <p:sp>
          <p:nvSpPr>
            <p:cNvPr id="218" name="Freeform 462"/>
            <p:cNvSpPr/>
            <p:nvPr/>
          </p:nvSpPr>
          <p:spPr bwMode="auto">
            <a:xfrm>
              <a:off x="5368926" y="5576888"/>
              <a:ext cx="1470025" cy="211138"/>
            </a:xfrm>
            <a:custGeom>
              <a:avLst/>
              <a:gdLst>
                <a:gd name="T0" fmla="*/ 341 w 391"/>
                <a:gd name="T1" fmla="*/ 0 h 56"/>
                <a:gd name="T2" fmla="*/ 391 w 391"/>
                <a:gd name="T3" fmla="*/ 28 h 56"/>
                <a:gd name="T4" fmla="*/ 341 w 391"/>
                <a:gd name="T5" fmla="*/ 56 h 56"/>
                <a:gd name="T6" fmla="*/ 50 w 391"/>
                <a:gd name="T7" fmla="*/ 56 h 56"/>
                <a:gd name="T8" fmla="*/ 0 w 391"/>
                <a:gd name="T9" fmla="*/ 28 h 56"/>
                <a:gd name="T10" fmla="*/ 14 w 391"/>
                <a:gd name="T11" fmla="*/ 8 h 56"/>
                <a:gd name="T12" fmla="*/ 50 w 391"/>
                <a:gd name="T13" fmla="*/ 0 h 56"/>
                <a:gd name="T14" fmla="*/ 341 w 391"/>
                <a:gd name="T15" fmla="*/ 0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1" h="56">
                  <a:moveTo>
                    <a:pt x="341" y="0"/>
                  </a:moveTo>
                  <a:cubicBezTo>
                    <a:pt x="369" y="0"/>
                    <a:pt x="391" y="12"/>
                    <a:pt x="391" y="28"/>
                  </a:cubicBezTo>
                  <a:cubicBezTo>
                    <a:pt x="391" y="43"/>
                    <a:pt x="369" y="56"/>
                    <a:pt x="341" y="56"/>
                  </a:cubicBezTo>
                  <a:cubicBezTo>
                    <a:pt x="50" y="56"/>
                    <a:pt x="50" y="56"/>
                    <a:pt x="50" y="56"/>
                  </a:cubicBezTo>
                  <a:cubicBezTo>
                    <a:pt x="22" y="56"/>
                    <a:pt x="0" y="43"/>
                    <a:pt x="0" y="28"/>
                  </a:cubicBezTo>
                  <a:cubicBezTo>
                    <a:pt x="0" y="20"/>
                    <a:pt x="5" y="13"/>
                    <a:pt x="14" y="8"/>
                  </a:cubicBezTo>
                  <a:cubicBezTo>
                    <a:pt x="24" y="3"/>
                    <a:pt x="36" y="0"/>
                    <a:pt x="50" y="0"/>
                  </a:cubicBezTo>
                  <a:lnTo>
                    <a:pt x="341" y="0"/>
                  </a:lnTo>
                  <a:close/>
                </a:path>
              </a:pathLst>
            </a:custGeom>
            <a:grpFill/>
            <a:ln>
              <a:noFill/>
            </a:ln>
          </p:spPr>
          <p:txBody>
            <a:bodyPr vert="horz" wrap="square" lIns="91440" tIns="45720" rIns="91440" bIns="45720" numCol="1" anchor="t" anchorCtr="0" compatLnSpc="1"/>
            <a:lstStyle/>
            <a:p>
              <a:pPr defTabSz="684530" fontAlgn="auto">
                <a:spcBef>
                  <a:spcPts val="0"/>
                </a:spcBef>
                <a:spcAft>
                  <a:spcPts val="0"/>
                </a:spcAft>
              </a:pPr>
              <a:endParaRPr lang="zh-CN" altLang="en-US" sz="1400">
                <a:solidFill>
                  <a:prstClr val="black"/>
                </a:solidFill>
                <a:latin typeface="+mn-lt"/>
                <a:ea typeface="+mn-ea"/>
                <a:cs typeface="+mn-ea"/>
                <a:sym typeface="+mn-lt"/>
              </a:endParaRPr>
            </a:p>
          </p:txBody>
        </p:sp>
        <p:sp>
          <p:nvSpPr>
            <p:cNvPr id="219" name="Freeform 463"/>
            <p:cNvSpPr/>
            <p:nvPr/>
          </p:nvSpPr>
          <p:spPr bwMode="auto">
            <a:xfrm>
              <a:off x="5556251" y="5895976"/>
              <a:ext cx="1090613" cy="211138"/>
            </a:xfrm>
            <a:custGeom>
              <a:avLst/>
              <a:gdLst>
                <a:gd name="T0" fmla="*/ 240 w 290"/>
                <a:gd name="T1" fmla="*/ 0 h 56"/>
                <a:gd name="T2" fmla="*/ 290 w 290"/>
                <a:gd name="T3" fmla="*/ 28 h 56"/>
                <a:gd name="T4" fmla="*/ 240 w 290"/>
                <a:gd name="T5" fmla="*/ 56 h 56"/>
                <a:gd name="T6" fmla="*/ 50 w 290"/>
                <a:gd name="T7" fmla="*/ 56 h 56"/>
                <a:gd name="T8" fmla="*/ 0 w 290"/>
                <a:gd name="T9" fmla="*/ 28 h 56"/>
                <a:gd name="T10" fmla="*/ 15 w 290"/>
                <a:gd name="T11" fmla="*/ 8 h 56"/>
                <a:gd name="T12" fmla="*/ 50 w 290"/>
                <a:gd name="T13" fmla="*/ 0 h 56"/>
                <a:gd name="T14" fmla="*/ 240 w 290"/>
                <a:gd name="T15" fmla="*/ 0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0" h="56">
                  <a:moveTo>
                    <a:pt x="240" y="0"/>
                  </a:moveTo>
                  <a:cubicBezTo>
                    <a:pt x="268" y="0"/>
                    <a:pt x="290" y="12"/>
                    <a:pt x="290" y="28"/>
                  </a:cubicBezTo>
                  <a:cubicBezTo>
                    <a:pt x="290" y="43"/>
                    <a:pt x="268" y="56"/>
                    <a:pt x="240" y="56"/>
                  </a:cubicBezTo>
                  <a:cubicBezTo>
                    <a:pt x="50" y="56"/>
                    <a:pt x="50" y="56"/>
                    <a:pt x="50" y="56"/>
                  </a:cubicBezTo>
                  <a:cubicBezTo>
                    <a:pt x="23" y="56"/>
                    <a:pt x="0" y="43"/>
                    <a:pt x="0" y="28"/>
                  </a:cubicBezTo>
                  <a:cubicBezTo>
                    <a:pt x="0" y="20"/>
                    <a:pt x="6" y="13"/>
                    <a:pt x="15" y="8"/>
                  </a:cubicBezTo>
                  <a:cubicBezTo>
                    <a:pt x="24" y="3"/>
                    <a:pt x="37" y="0"/>
                    <a:pt x="50" y="0"/>
                  </a:cubicBezTo>
                  <a:lnTo>
                    <a:pt x="240" y="0"/>
                  </a:lnTo>
                  <a:close/>
                </a:path>
              </a:pathLst>
            </a:custGeom>
            <a:grpFill/>
            <a:ln>
              <a:noFill/>
            </a:ln>
          </p:spPr>
          <p:txBody>
            <a:bodyPr vert="horz" wrap="square" lIns="91440" tIns="45720" rIns="91440" bIns="45720" numCol="1" anchor="t" anchorCtr="0" compatLnSpc="1"/>
            <a:lstStyle/>
            <a:p>
              <a:pPr defTabSz="684530" fontAlgn="auto">
                <a:spcBef>
                  <a:spcPts val="0"/>
                </a:spcBef>
                <a:spcAft>
                  <a:spcPts val="0"/>
                </a:spcAft>
              </a:pPr>
              <a:endParaRPr lang="zh-CN" altLang="en-US" sz="1400">
                <a:solidFill>
                  <a:prstClr val="black"/>
                </a:solidFill>
                <a:latin typeface="+mn-lt"/>
                <a:ea typeface="+mn-ea"/>
                <a:cs typeface="+mn-ea"/>
                <a:sym typeface="+mn-lt"/>
              </a:endParaRPr>
            </a:p>
          </p:txBody>
        </p:sp>
        <p:sp>
          <p:nvSpPr>
            <p:cNvPr id="220" name="Freeform 464"/>
            <p:cNvSpPr/>
            <p:nvPr/>
          </p:nvSpPr>
          <p:spPr bwMode="auto">
            <a:xfrm>
              <a:off x="6286501" y="3416301"/>
              <a:ext cx="285750" cy="744538"/>
            </a:xfrm>
            <a:custGeom>
              <a:avLst/>
              <a:gdLst>
                <a:gd name="T0" fmla="*/ 76 w 76"/>
                <a:gd name="T1" fmla="*/ 41 h 198"/>
                <a:gd name="T2" fmla="*/ 76 w 76"/>
                <a:gd name="T3" fmla="*/ 158 h 198"/>
                <a:gd name="T4" fmla="*/ 25 w 76"/>
                <a:gd name="T5" fmla="*/ 198 h 198"/>
                <a:gd name="T6" fmla="*/ 0 w 76"/>
                <a:gd name="T7" fmla="*/ 198 h 198"/>
                <a:gd name="T8" fmla="*/ 0 w 76"/>
                <a:gd name="T9" fmla="*/ 0 h 198"/>
                <a:gd name="T10" fmla="*/ 25 w 76"/>
                <a:gd name="T11" fmla="*/ 0 h 198"/>
                <a:gd name="T12" fmla="*/ 76 w 76"/>
                <a:gd name="T13" fmla="*/ 41 h 198"/>
              </a:gdLst>
              <a:ahLst/>
              <a:cxnLst>
                <a:cxn ang="0">
                  <a:pos x="T0" y="T1"/>
                </a:cxn>
                <a:cxn ang="0">
                  <a:pos x="T2" y="T3"/>
                </a:cxn>
                <a:cxn ang="0">
                  <a:pos x="T4" y="T5"/>
                </a:cxn>
                <a:cxn ang="0">
                  <a:pos x="T6" y="T7"/>
                </a:cxn>
                <a:cxn ang="0">
                  <a:pos x="T8" y="T9"/>
                </a:cxn>
                <a:cxn ang="0">
                  <a:pos x="T10" y="T11"/>
                </a:cxn>
                <a:cxn ang="0">
                  <a:pos x="T12" y="T13"/>
                </a:cxn>
              </a:cxnLst>
              <a:rect l="0" t="0" r="r" b="b"/>
              <a:pathLst>
                <a:path w="76" h="198">
                  <a:moveTo>
                    <a:pt x="76" y="41"/>
                  </a:moveTo>
                  <a:cubicBezTo>
                    <a:pt x="76" y="158"/>
                    <a:pt x="76" y="158"/>
                    <a:pt x="76" y="158"/>
                  </a:cubicBezTo>
                  <a:cubicBezTo>
                    <a:pt x="76" y="180"/>
                    <a:pt x="53" y="198"/>
                    <a:pt x="25" y="198"/>
                  </a:cubicBezTo>
                  <a:cubicBezTo>
                    <a:pt x="0" y="198"/>
                    <a:pt x="0" y="198"/>
                    <a:pt x="0" y="198"/>
                  </a:cubicBezTo>
                  <a:cubicBezTo>
                    <a:pt x="0" y="0"/>
                    <a:pt x="0" y="0"/>
                    <a:pt x="0" y="0"/>
                  </a:cubicBezTo>
                  <a:cubicBezTo>
                    <a:pt x="25" y="0"/>
                    <a:pt x="25" y="0"/>
                    <a:pt x="25" y="0"/>
                  </a:cubicBezTo>
                  <a:cubicBezTo>
                    <a:pt x="53" y="0"/>
                    <a:pt x="76" y="18"/>
                    <a:pt x="76" y="41"/>
                  </a:cubicBezTo>
                  <a:close/>
                </a:path>
              </a:pathLst>
            </a:custGeom>
            <a:grpFill/>
            <a:ln>
              <a:noFill/>
            </a:ln>
          </p:spPr>
          <p:txBody>
            <a:bodyPr vert="horz" wrap="square" lIns="91440" tIns="45720" rIns="91440" bIns="45720" numCol="1" anchor="t" anchorCtr="0" compatLnSpc="1"/>
            <a:lstStyle/>
            <a:p>
              <a:pPr defTabSz="684530" fontAlgn="auto">
                <a:spcBef>
                  <a:spcPts val="0"/>
                </a:spcBef>
                <a:spcAft>
                  <a:spcPts val="0"/>
                </a:spcAft>
              </a:pPr>
              <a:endParaRPr lang="zh-CN" altLang="en-US" sz="1400">
                <a:solidFill>
                  <a:prstClr val="black"/>
                </a:solidFill>
                <a:latin typeface="+mn-lt"/>
                <a:ea typeface="+mn-ea"/>
                <a:cs typeface="+mn-ea"/>
                <a:sym typeface="+mn-lt"/>
              </a:endParaRPr>
            </a:p>
          </p:txBody>
        </p:sp>
        <p:sp>
          <p:nvSpPr>
            <p:cNvPr id="221" name="Freeform 465"/>
            <p:cNvSpPr/>
            <p:nvPr/>
          </p:nvSpPr>
          <p:spPr bwMode="auto">
            <a:xfrm>
              <a:off x="5948363" y="754063"/>
              <a:ext cx="307975" cy="658813"/>
            </a:xfrm>
            <a:custGeom>
              <a:avLst/>
              <a:gdLst>
                <a:gd name="T0" fmla="*/ 82 w 82"/>
                <a:gd name="T1" fmla="*/ 41 h 175"/>
                <a:gd name="T2" fmla="*/ 82 w 82"/>
                <a:gd name="T3" fmla="*/ 134 h 175"/>
                <a:gd name="T4" fmla="*/ 41 w 82"/>
                <a:gd name="T5" fmla="*/ 175 h 175"/>
                <a:gd name="T6" fmla="*/ 12 w 82"/>
                <a:gd name="T7" fmla="*/ 163 h 175"/>
                <a:gd name="T8" fmla="*/ 0 w 82"/>
                <a:gd name="T9" fmla="*/ 134 h 175"/>
                <a:gd name="T10" fmla="*/ 0 w 82"/>
                <a:gd name="T11" fmla="*/ 41 h 175"/>
                <a:gd name="T12" fmla="*/ 41 w 82"/>
                <a:gd name="T13" fmla="*/ 0 h 175"/>
                <a:gd name="T14" fmla="*/ 82 w 82"/>
                <a:gd name="T15" fmla="*/ 41 h 1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 h="175">
                  <a:moveTo>
                    <a:pt x="82" y="41"/>
                  </a:moveTo>
                  <a:cubicBezTo>
                    <a:pt x="82" y="134"/>
                    <a:pt x="82" y="134"/>
                    <a:pt x="82" y="134"/>
                  </a:cubicBezTo>
                  <a:cubicBezTo>
                    <a:pt x="82" y="157"/>
                    <a:pt x="64" y="175"/>
                    <a:pt x="41" y="175"/>
                  </a:cubicBezTo>
                  <a:cubicBezTo>
                    <a:pt x="30" y="175"/>
                    <a:pt x="20" y="171"/>
                    <a:pt x="12" y="163"/>
                  </a:cubicBezTo>
                  <a:cubicBezTo>
                    <a:pt x="5" y="156"/>
                    <a:pt x="0" y="146"/>
                    <a:pt x="0" y="134"/>
                  </a:cubicBezTo>
                  <a:cubicBezTo>
                    <a:pt x="0" y="41"/>
                    <a:pt x="0" y="41"/>
                    <a:pt x="0" y="41"/>
                  </a:cubicBezTo>
                  <a:cubicBezTo>
                    <a:pt x="0" y="19"/>
                    <a:pt x="19" y="0"/>
                    <a:pt x="41" y="0"/>
                  </a:cubicBezTo>
                  <a:cubicBezTo>
                    <a:pt x="64" y="0"/>
                    <a:pt x="82" y="19"/>
                    <a:pt x="82" y="41"/>
                  </a:cubicBezTo>
                  <a:close/>
                </a:path>
              </a:pathLst>
            </a:custGeom>
            <a:grpFill/>
            <a:ln>
              <a:noFill/>
            </a:ln>
          </p:spPr>
          <p:txBody>
            <a:bodyPr vert="horz" wrap="square" lIns="91440" tIns="45720" rIns="91440" bIns="45720" numCol="1" anchor="t" anchorCtr="0" compatLnSpc="1"/>
            <a:lstStyle/>
            <a:p>
              <a:pPr defTabSz="684530" fontAlgn="auto">
                <a:spcBef>
                  <a:spcPts val="0"/>
                </a:spcBef>
                <a:spcAft>
                  <a:spcPts val="0"/>
                </a:spcAft>
              </a:pPr>
              <a:endParaRPr lang="zh-CN" altLang="en-US" sz="1400">
                <a:solidFill>
                  <a:prstClr val="black"/>
                </a:solidFill>
                <a:latin typeface="+mn-lt"/>
                <a:ea typeface="+mn-ea"/>
                <a:cs typeface="+mn-ea"/>
                <a:sym typeface="+mn-lt"/>
              </a:endParaRPr>
            </a:p>
          </p:txBody>
        </p:sp>
        <p:sp>
          <p:nvSpPr>
            <p:cNvPr id="222" name="Freeform 466"/>
            <p:cNvSpPr/>
            <p:nvPr/>
          </p:nvSpPr>
          <p:spPr bwMode="auto">
            <a:xfrm>
              <a:off x="5635626" y="2449513"/>
              <a:ext cx="285750" cy="744538"/>
            </a:xfrm>
            <a:custGeom>
              <a:avLst/>
              <a:gdLst>
                <a:gd name="T0" fmla="*/ 76 w 76"/>
                <a:gd name="T1" fmla="*/ 0 h 198"/>
                <a:gd name="T2" fmla="*/ 76 w 76"/>
                <a:gd name="T3" fmla="*/ 198 h 198"/>
                <a:gd name="T4" fmla="*/ 51 w 76"/>
                <a:gd name="T5" fmla="*/ 198 h 198"/>
                <a:gd name="T6" fmla="*/ 0 w 76"/>
                <a:gd name="T7" fmla="*/ 157 h 198"/>
                <a:gd name="T8" fmla="*/ 0 w 76"/>
                <a:gd name="T9" fmla="*/ 40 h 198"/>
                <a:gd name="T10" fmla="*/ 51 w 76"/>
                <a:gd name="T11" fmla="*/ 0 h 198"/>
                <a:gd name="T12" fmla="*/ 76 w 76"/>
                <a:gd name="T13" fmla="*/ 0 h 198"/>
              </a:gdLst>
              <a:ahLst/>
              <a:cxnLst>
                <a:cxn ang="0">
                  <a:pos x="T0" y="T1"/>
                </a:cxn>
                <a:cxn ang="0">
                  <a:pos x="T2" y="T3"/>
                </a:cxn>
                <a:cxn ang="0">
                  <a:pos x="T4" y="T5"/>
                </a:cxn>
                <a:cxn ang="0">
                  <a:pos x="T6" y="T7"/>
                </a:cxn>
                <a:cxn ang="0">
                  <a:pos x="T8" y="T9"/>
                </a:cxn>
                <a:cxn ang="0">
                  <a:pos x="T10" y="T11"/>
                </a:cxn>
                <a:cxn ang="0">
                  <a:pos x="T12" y="T13"/>
                </a:cxn>
              </a:cxnLst>
              <a:rect l="0" t="0" r="r" b="b"/>
              <a:pathLst>
                <a:path w="76" h="198">
                  <a:moveTo>
                    <a:pt x="76" y="0"/>
                  </a:moveTo>
                  <a:cubicBezTo>
                    <a:pt x="76" y="198"/>
                    <a:pt x="76" y="198"/>
                    <a:pt x="76" y="198"/>
                  </a:cubicBezTo>
                  <a:cubicBezTo>
                    <a:pt x="51" y="198"/>
                    <a:pt x="51" y="198"/>
                    <a:pt x="51" y="198"/>
                  </a:cubicBezTo>
                  <a:cubicBezTo>
                    <a:pt x="23" y="198"/>
                    <a:pt x="0" y="180"/>
                    <a:pt x="0" y="157"/>
                  </a:cubicBezTo>
                  <a:cubicBezTo>
                    <a:pt x="0" y="40"/>
                    <a:pt x="0" y="40"/>
                    <a:pt x="0" y="40"/>
                  </a:cubicBezTo>
                  <a:cubicBezTo>
                    <a:pt x="0" y="18"/>
                    <a:pt x="23" y="0"/>
                    <a:pt x="51" y="0"/>
                  </a:cubicBezTo>
                  <a:lnTo>
                    <a:pt x="76" y="0"/>
                  </a:lnTo>
                  <a:close/>
                </a:path>
              </a:pathLst>
            </a:custGeom>
            <a:grpFill/>
            <a:ln>
              <a:noFill/>
            </a:ln>
          </p:spPr>
          <p:txBody>
            <a:bodyPr vert="horz" wrap="square" lIns="91440" tIns="45720" rIns="91440" bIns="45720" numCol="1" anchor="t" anchorCtr="0" compatLnSpc="1"/>
            <a:lstStyle/>
            <a:p>
              <a:pPr defTabSz="684530" fontAlgn="auto">
                <a:spcBef>
                  <a:spcPts val="0"/>
                </a:spcBef>
                <a:spcAft>
                  <a:spcPts val="0"/>
                </a:spcAft>
              </a:pPr>
              <a:endParaRPr lang="zh-CN" altLang="en-US" sz="1400">
                <a:solidFill>
                  <a:prstClr val="black"/>
                </a:solidFill>
                <a:latin typeface="+mn-lt"/>
                <a:ea typeface="+mn-ea"/>
                <a:cs typeface="+mn-ea"/>
                <a:sym typeface="+mn-lt"/>
              </a:endParaRPr>
            </a:p>
          </p:txBody>
        </p:sp>
        <p:sp>
          <p:nvSpPr>
            <p:cNvPr id="223" name="Freeform 467"/>
            <p:cNvSpPr/>
            <p:nvPr/>
          </p:nvSpPr>
          <p:spPr bwMode="auto">
            <a:xfrm>
              <a:off x="3951288" y="1539876"/>
              <a:ext cx="571500" cy="587375"/>
            </a:xfrm>
            <a:custGeom>
              <a:avLst/>
              <a:gdLst>
                <a:gd name="T0" fmla="*/ 140 w 152"/>
                <a:gd name="T1" fmla="*/ 82 h 156"/>
                <a:gd name="T2" fmla="*/ 152 w 152"/>
                <a:gd name="T3" fmla="*/ 111 h 156"/>
                <a:gd name="T4" fmla="*/ 140 w 152"/>
                <a:gd name="T5" fmla="*/ 140 h 156"/>
                <a:gd name="T6" fmla="*/ 82 w 152"/>
                <a:gd name="T7" fmla="*/ 140 h 156"/>
                <a:gd name="T8" fmla="*/ 16 w 152"/>
                <a:gd name="T9" fmla="*/ 74 h 156"/>
                <a:gd name="T10" fmla="*/ 16 w 152"/>
                <a:gd name="T11" fmla="*/ 16 h 156"/>
                <a:gd name="T12" fmla="*/ 74 w 152"/>
                <a:gd name="T13" fmla="*/ 16 h 156"/>
                <a:gd name="T14" fmla="*/ 140 w 152"/>
                <a:gd name="T15" fmla="*/ 82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2" h="156">
                  <a:moveTo>
                    <a:pt x="140" y="82"/>
                  </a:moveTo>
                  <a:cubicBezTo>
                    <a:pt x="148" y="90"/>
                    <a:pt x="152" y="100"/>
                    <a:pt x="152" y="111"/>
                  </a:cubicBezTo>
                  <a:cubicBezTo>
                    <a:pt x="152" y="121"/>
                    <a:pt x="148" y="132"/>
                    <a:pt x="140" y="140"/>
                  </a:cubicBezTo>
                  <a:cubicBezTo>
                    <a:pt x="124" y="156"/>
                    <a:pt x="98" y="156"/>
                    <a:pt x="82" y="140"/>
                  </a:cubicBezTo>
                  <a:cubicBezTo>
                    <a:pt x="16" y="74"/>
                    <a:pt x="16" y="74"/>
                    <a:pt x="16" y="74"/>
                  </a:cubicBezTo>
                  <a:cubicBezTo>
                    <a:pt x="0" y="58"/>
                    <a:pt x="0" y="32"/>
                    <a:pt x="16" y="16"/>
                  </a:cubicBezTo>
                  <a:cubicBezTo>
                    <a:pt x="32" y="0"/>
                    <a:pt x="58" y="0"/>
                    <a:pt x="74" y="16"/>
                  </a:cubicBezTo>
                  <a:lnTo>
                    <a:pt x="140" y="82"/>
                  </a:lnTo>
                  <a:close/>
                </a:path>
              </a:pathLst>
            </a:custGeom>
            <a:grpFill/>
            <a:ln>
              <a:noFill/>
            </a:ln>
          </p:spPr>
          <p:txBody>
            <a:bodyPr vert="horz" wrap="square" lIns="91440" tIns="45720" rIns="91440" bIns="45720" numCol="1" anchor="t" anchorCtr="0" compatLnSpc="1"/>
            <a:lstStyle/>
            <a:p>
              <a:pPr defTabSz="684530" fontAlgn="auto">
                <a:spcBef>
                  <a:spcPts val="0"/>
                </a:spcBef>
                <a:spcAft>
                  <a:spcPts val="0"/>
                </a:spcAft>
              </a:pPr>
              <a:endParaRPr lang="zh-CN" altLang="en-US" sz="1400">
                <a:solidFill>
                  <a:prstClr val="black"/>
                </a:solidFill>
                <a:latin typeface="+mn-lt"/>
                <a:ea typeface="+mn-ea"/>
                <a:cs typeface="+mn-ea"/>
                <a:sym typeface="+mn-lt"/>
              </a:endParaRPr>
            </a:p>
          </p:txBody>
        </p:sp>
        <p:sp>
          <p:nvSpPr>
            <p:cNvPr id="224" name="Freeform 468"/>
            <p:cNvSpPr/>
            <p:nvPr/>
          </p:nvSpPr>
          <p:spPr bwMode="auto">
            <a:xfrm>
              <a:off x="3294063" y="3122613"/>
              <a:ext cx="657225" cy="307975"/>
            </a:xfrm>
            <a:custGeom>
              <a:avLst/>
              <a:gdLst>
                <a:gd name="T0" fmla="*/ 134 w 175"/>
                <a:gd name="T1" fmla="*/ 0 h 82"/>
                <a:gd name="T2" fmla="*/ 175 w 175"/>
                <a:gd name="T3" fmla="*/ 41 h 82"/>
                <a:gd name="T4" fmla="*/ 134 w 175"/>
                <a:gd name="T5" fmla="*/ 82 h 82"/>
                <a:gd name="T6" fmla="*/ 41 w 175"/>
                <a:gd name="T7" fmla="*/ 82 h 82"/>
                <a:gd name="T8" fmla="*/ 0 w 175"/>
                <a:gd name="T9" fmla="*/ 41 h 82"/>
                <a:gd name="T10" fmla="*/ 12 w 175"/>
                <a:gd name="T11" fmla="*/ 12 h 82"/>
                <a:gd name="T12" fmla="*/ 41 w 175"/>
                <a:gd name="T13" fmla="*/ 0 h 82"/>
                <a:gd name="T14" fmla="*/ 134 w 175"/>
                <a:gd name="T15" fmla="*/ 0 h 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5" h="82">
                  <a:moveTo>
                    <a:pt x="134" y="0"/>
                  </a:moveTo>
                  <a:cubicBezTo>
                    <a:pt x="156" y="0"/>
                    <a:pt x="175" y="19"/>
                    <a:pt x="175" y="41"/>
                  </a:cubicBezTo>
                  <a:cubicBezTo>
                    <a:pt x="175" y="64"/>
                    <a:pt x="156" y="82"/>
                    <a:pt x="134" y="82"/>
                  </a:cubicBezTo>
                  <a:cubicBezTo>
                    <a:pt x="41" y="82"/>
                    <a:pt x="41" y="82"/>
                    <a:pt x="41" y="82"/>
                  </a:cubicBezTo>
                  <a:cubicBezTo>
                    <a:pt x="18" y="82"/>
                    <a:pt x="0" y="64"/>
                    <a:pt x="0" y="41"/>
                  </a:cubicBezTo>
                  <a:cubicBezTo>
                    <a:pt x="0" y="30"/>
                    <a:pt x="4" y="20"/>
                    <a:pt x="12" y="12"/>
                  </a:cubicBezTo>
                  <a:cubicBezTo>
                    <a:pt x="19" y="5"/>
                    <a:pt x="29" y="0"/>
                    <a:pt x="41" y="0"/>
                  </a:cubicBezTo>
                  <a:lnTo>
                    <a:pt x="134" y="0"/>
                  </a:lnTo>
                  <a:close/>
                </a:path>
              </a:pathLst>
            </a:custGeom>
            <a:grpFill/>
            <a:ln>
              <a:noFill/>
            </a:ln>
          </p:spPr>
          <p:txBody>
            <a:bodyPr vert="horz" wrap="square" lIns="91440" tIns="45720" rIns="91440" bIns="45720" numCol="1" anchor="t" anchorCtr="0" compatLnSpc="1"/>
            <a:lstStyle/>
            <a:p>
              <a:pPr defTabSz="684530" fontAlgn="auto">
                <a:spcBef>
                  <a:spcPts val="0"/>
                </a:spcBef>
                <a:spcAft>
                  <a:spcPts val="0"/>
                </a:spcAft>
              </a:pPr>
              <a:endParaRPr lang="zh-CN" altLang="en-US" sz="1400">
                <a:solidFill>
                  <a:prstClr val="black"/>
                </a:solidFill>
                <a:latin typeface="+mn-lt"/>
                <a:ea typeface="+mn-ea"/>
                <a:cs typeface="+mn-ea"/>
                <a:sym typeface="+mn-lt"/>
              </a:endParaRPr>
            </a:p>
          </p:txBody>
        </p:sp>
      </p:grpSp>
      <p:sp>
        <p:nvSpPr>
          <p:cNvPr id="225" name="六边形 224"/>
          <p:cNvSpPr/>
          <p:nvPr/>
        </p:nvSpPr>
        <p:spPr>
          <a:xfrm>
            <a:off x="4644360" y="1763823"/>
            <a:ext cx="274729" cy="274692"/>
          </a:xfrm>
          <a:prstGeom prst="hexagon">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13" tIns="45706" rIns="91413" bIns="45706" rtlCol="0" anchor="ctr"/>
          <a:lstStyle/>
          <a:p>
            <a:pPr algn="ctr"/>
            <a:endParaRPr lang="zh-CN" altLang="en-US">
              <a:cs typeface="+mn-ea"/>
              <a:sym typeface="+mn-lt"/>
            </a:endParaRPr>
          </a:p>
        </p:txBody>
      </p:sp>
      <p:sp>
        <p:nvSpPr>
          <p:cNvPr id="226" name="六边形 225"/>
          <p:cNvSpPr/>
          <p:nvPr/>
        </p:nvSpPr>
        <p:spPr>
          <a:xfrm>
            <a:off x="4348077" y="1882125"/>
            <a:ext cx="137365" cy="137347"/>
          </a:xfrm>
          <a:prstGeom prst="hexagon">
            <a:avLst/>
          </a:prstGeom>
          <a:solidFill>
            <a:srgbClr val="00B0F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13" tIns="45706" rIns="91413" bIns="45706" rtlCol="0" anchor="ctr"/>
          <a:lstStyle/>
          <a:p>
            <a:pPr algn="ctr"/>
            <a:endParaRPr lang="zh-CN" altLang="en-US">
              <a:cs typeface="+mn-ea"/>
              <a:sym typeface="+mn-lt"/>
            </a:endParaRPr>
          </a:p>
        </p:txBody>
      </p:sp>
      <p:sp>
        <p:nvSpPr>
          <p:cNvPr id="227" name="六边形 226"/>
          <p:cNvSpPr/>
          <p:nvPr/>
        </p:nvSpPr>
        <p:spPr>
          <a:xfrm>
            <a:off x="5154252" y="1760979"/>
            <a:ext cx="137365" cy="137347"/>
          </a:xfrm>
          <a:prstGeom prst="hexagon">
            <a:avLst/>
          </a:prstGeom>
          <a:solidFill>
            <a:srgbClr val="00B0F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13" tIns="45706" rIns="91413" bIns="45706" rtlCol="0" anchor="ctr"/>
          <a:lstStyle/>
          <a:p>
            <a:pPr algn="ctr"/>
            <a:endParaRPr lang="zh-CN" altLang="en-US">
              <a:cs typeface="+mn-ea"/>
              <a:sym typeface="+mn-lt"/>
            </a:endParaRPr>
          </a:p>
        </p:txBody>
      </p:sp>
      <p:sp>
        <p:nvSpPr>
          <p:cNvPr id="228" name="六边形 227"/>
          <p:cNvSpPr/>
          <p:nvPr/>
        </p:nvSpPr>
        <p:spPr>
          <a:xfrm>
            <a:off x="3626583" y="1631547"/>
            <a:ext cx="250411" cy="250377"/>
          </a:xfrm>
          <a:prstGeom prst="hexagon">
            <a:avLst/>
          </a:prstGeom>
          <a:solidFill>
            <a:srgbClr val="0070C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13" tIns="45706" rIns="91413" bIns="45706" rtlCol="0" anchor="ctr"/>
          <a:lstStyle/>
          <a:p>
            <a:pPr algn="ctr"/>
            <a:endParaRPr lang="zh-CN" altLang="en-US">
              <a:cs typeface="+mn-ea"/>
              <a:sym typeface="+mn-lt"/>
            </a:endParaRPr>
          </a:p>
        </p:txBody>
      </p:sp>
      <p:sp>
        <p:nvSpPr>
          <p:cNvPr id="229" name="六边形 228"/>
          <p:cNvSpPr/>
          <p:nvPr/>
        </p:nvSpPr>
        <p:spPr>
          <a:xfrm>
            <a:off x="3927755" y="1606204"/>
            <a:ext cx="274729" cy="274692"/>
          </a:xfrm>
          <a:prstGeom prst="hexagon">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13" tIns="45706" rIns="91413" bIns="45706" rtlCol="0" anchor="ctr"/>
          <a:lstStyle/>
          <a:p>
            <a:pPr algn="ctr"/>
            <a:endParaRPr lang="zh-CN" altLang="en-US">
              <a:cs typeface="+mn-ea"/>
              <a:sym typeface="+mn-lt"/>
            </a:endParaRPr>
          </a:p>
        </p:txBody>
      </p:sp>
      <p:sp>
        <p:nvSpPr>
          <p:cNvPr id="230" name="六边形 229"/>
          <p:cNvSpPr/>
          <p:nvPr/>
        </p:nvSpPr>
        <p:spPr>
          <a:xfrm>
            <a:off x="4162540" y="1892629"/>
            <a:ext cx="137365" cy="137347"/>
          </a:xfrm>
          <a:prstGeom prst="hexagon">
            <a:avLst/>
          </a:prstGeom>
          <a:solidFill>
            <a:srgbClr val="00B0F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13" tIns="45706" rIns="91413" bIns="45706" rtlCol="0" anchor="ctr"/>
          <a:lstStyle/>
          <a:p>
            <a:pPr algn="ctr"/>
            <a:endParaRPr lang="zh-CN" altLang="en-US">
              <a:cs typeface="+mn-ea"/>
              <a:sym typeface="+mn-lt"/>
            </a:endParaRPr>
          </a:p>
        </p:txBody>
      </p:sp>
      <p:sp>
        <p:nvSpPr>
          <p:cNvPr id="231" name="六边形 230"/>
          <p:cNvSpPr/>
          <p:nvPr/>
        </p:nvSpPr>
        <p:spPr>
          <a:xfrm>
            <a:off x="5298014" y="1707640"/>
            <a:ext cx="322095" cy="322052"/>
          </a:xfrm>
          <a:prstGeom prst="hexagon">
            <a:avLst/>
          </a:prstGeom>
          <a:solidFill>
            <a:srgbClr val="0070C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13" tIns="45706" rIns="91413" bIns="45706" rtlCol="0" anchor="ctr"/>
          <a:lstStyle/>
          <a:p>
            <a:pPr algn="ctr"/>
            <a:endParaRPr lang="zh-CN" altLang="en-US">
              <a:cs typeface="+mn-ea"/>
              <a:sym typeface="+mn-lt"/>
            </a:endParaRPr>
          </a:p>
        </p:txBody>
      </p:sp>
      <p:sp>
        <p:nvSpPr>
          <p:cNvPr id="232" name="六边形 231"/>
          <p:cNvSpPr/>
          <p:nvPr/>
        </p:nvSpPr>
        <p:spPr>
          <a:xfrm>
            <a:off x="3299198" y="1763693"/>
            <a:ext cx="274729" cy="274692"/>
          </a:xfrm>
          <a:prstGeom prst="hexagon">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13" tIns="45706" rIns="91413" bIns="45706" rtlCol="0" anchor="ctr"/>
          <a:lstStyle/>
          <a:p>
            <a:pPr algn="ctr"/>
            <a:endParaRPr lang="zh-CN" altLang="en-US">
              <a:cs typeface="+mn-ea"/>
              <a:sym typeface="+mn-lt"/>
            </a:endParaRPr>
          </a:p>
        </p:txBody>
      </p:sp>
      <p:sp>
        <p:nvSpPr>
          <p:cNvPr id="233" name="六边形 232"/>
          <p:cNvSpPr/>
          <p:nvPr/>
        </p:nvSpPr>
        <p:spPr>
          <a:xfrm>
            <a:off x="3014037" y="1894884"/>
            <a:ext cx="137365" cy="137347"/>
          </a:xfrm>
          <a:prstGeom prst="hexagon">
            <a:avLst/>
          </a:prstGeom>
          <a:solidFill>
            <a:srgbClr val="00B0F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13" tIns="45706" rIns="91413" bIns="45706" rtlCol="0" anchor="ctr"/>
          <a:lstStyle/>
          <a:p>
            <a:pPr algn="ctr"/>
            <a:endParaRPr lang="zh-CN" altLang="en-US">
              <a:cs typeface="+mn-ea"/>
              <a:sym typeface="+mn-lt"/>
            </a:endParaRPr>
          </a:p>
        </p:txBody>
      </p:sp>
      <p:sp>
        <p:nvSpPr>
          <p:cNvPr id="234" name="六边形 233"/>
          <p:cNvSpPr/>
          <p:nvPr/>
        </p:nvSpPr>
        <p:spPr>
          <a:xfrm>
            <a:off x="4864408" y="1580479"/>
            <a:ext cx="274729" cy="274692"/>
          </a:xfrm>
          <a:prstGeom prst="hexagon">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13" tIns="45706" rIns="91413" bIns="45706" rtlCol="0" anchor="ctr"/>
          <a:lstStyle/>
          <a:p>
            <a:pPr algn="ctr"/>
            <a:endParaRPr lang="zh-CN" altLang="en-US">
              <a:cs typeface="+mn-ea"/>
              <a:sym typeface="+mn-lt"/>
            </a:endParaRPr>
          </a:p>
        </p:txBody>
      </p:sp>
      <p:sp>
        <p:nvSpPr>
          <p:cNvPr id="235" name="六边形 234"/>
          <p:cNvSpPr/>
          <p:nvPr/>
        </p:nvSpPr>
        <p:spPr>
          <a:xfrm>
            <a:off x="3782891" y="1816739"/>
            <a:ext cx="137365" cy="137347"/>
          </a:xfrm>
          <a:prstGeom prst="hexagon">
            <a:avLst/>
          </a:prstGeom>
          <a:solidFill>
            <a:srgbClr val="00B0F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13" tIns="45706" rIns="91413" bIns="45706" rtlCol="0" anchor="ctr"/>
          <a:lstStyle/>
          <a:p>
            <a:pPr algn="ctr"/>
            <a:endParaRPr lang="zh-CN" altLang="en-US">
              <a:cs typeface="+mn-ea"/>
              <a:sym typeface="+mn-lt"/>
            </a:endParaRPr>
          </a:p>
        </p:txBody>
      </p:sp>
      <p:grpSp>
        <p:nvGrpSpPr>
          <p:cNvPr id="236" name="组合 235"/>
          <p:cNvGrpSpPr/>
          <p:nvPr/>
        </p:nvGrpSpPr>
        <p:grpSpPr>
          <a:xfrm>
            <a:off x="3674734" y="362632"/>
            <a:ext cx="1583805" cy="1373482"/>
            <a:chOff x="304800" y="673100"/>
            <a:chExt cx="4000500" cy="4000500"/>
          </a:xfrm>
          <a:effectLst>
            <a:outerShdw blurRad="444500" dist="254000" dir="8100000" algn="tr" rotWithShape="0">
              <a:prstClr val="black">
                <a:alpha val="50000"/>
              </a:prstClr>
            </a:outerShdw>
          </a:effectLst>
        </p:grpSpPr>
        <p:sp>
          <p:nvSpPr>
            <p:cNvPr id="237" name="同心圆 236"/>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fontAlgn="auto">
                <a:spcBef>
                  <a:spcPts val="0"/>
                </a:spcBef>
                <a:spcAft>
                  <a:spcPts val="0"/>
                </a:spcAft>
                <a:defRPr/>
              </a:pPr>
              <a:endParaRPr lang="zh-CN" altLang="en-US" kern="0">
                <a:solidFill>
                  <a:sysClr val="windowText" lastClr="000000"/>
                </a:solidFill>
                <a:latin typeface="+mn-lt"/>
                <a:ea typeface="+mn-ea"/>
                <a:cs typeface="+mn-ea"/>
                <a:sym typeface="+mn-lt"/>
              </a:endParaRPr>
            </a:p>
          </p:txBody>
        </p:sp>
        <p:sp>
          <p:nvSpPr>
            <p:cNvPr id="238" name="椭圆 237"/>
            <p:cNvSpPr/>
            <p:nvPr/>
          </p:nvSpPr>
          <p:spPr>
            <a:xfrm>
              <a:off x="392113" y="760413"/>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fontAlgn="auto">
                <a:spcBef>
                  <a:spcPts val="0"/>
                </a:spcBef>
                <a:spcAft>
                  <a:spcPts val="0"/>
                </a:spcAft>
                <a:defRPr/>
              </a:pPr>
              <a:endParaRPr lang="zh-CN" altLang="en-US" kern="0">
                <a:solidFill>
                  <a:sysClr val="window" lastClr="FFFFFF"/>
                </a:solidFill>
                <a:latin typeface="+mn-lt"/>
                <a:ea typeface="+mn-ea"/>
                <a:cs typeface="+mn-ea"/>
                <a:sym typeface="+mn-lt"/>
              </a:endParaRPr>
            </a:p>
          </p:txBody>
        </p:sp>
      </p:grpSp>
      <p:sp>
        <p:nvSpPr>
          <p:cNvPr id="239" name="矩形 238"/>
          <p:cNvSpPr/>
          <p:nvPr/>
        </p:nvSpPr>
        <p:spPr>
          <a:xfrm>
            <a:off x="3927755" y="660031"/>
            <a:ext cx="1114347" cy="523059"/>
          </a:xfrm>
          <a:prstGeom prst="rect">
            <a:avLst/>
          </a:prstGeom>
        </p:spPr>
        <p:txBody>
          <a:bodyPr wrap="square" lIns="91413" tIns="45706" rIns="91413" bIns="45706">
            <a:spAutoFit/>
          </a:bodyPr>
          <a:lstStyle/>
          <a:p>
            <a:pPr defTabSz="934085" fontAlgn="auto">
              <a:spcBef>
                <a:spcPts val="0"/>
              </a:spcBef>
              <a:spcAft>
                <a:spcPts val="0"/>
              </a:spcAft>
              <a:defRPr/>
            </a:pPr>
            <a:r>
              <a:rPr lang="zh-CN" altLang="en-US" sz="2800" kern="0" dirty="0">
                <a:solidFill>
                  <a:srgbClr val="0070C0"/>
                </a:solidFill>
                <a:latin typeface="+mn-lt"/>
                <a:ea typeface="+mn-ea"/>
                <a:cs typeface="+mn-ea"/>
                <a:sym typeface="+mn-lt"/>
              </a:rPr>
              <a:t>目 录</a:t>
            </a:r>
            <a:endParaRPr lang="zh-CN" altLang="en-US" sz="2800" kern="0" dirty="0">
              <a:solidFill>
                <a:srgbClr val="0070C0"/>
              </a:solidFill>
              <a:latin typeface="+mn-lt"/>
              <a:ea typeface="+mn-ea"/>
              <a:cs typeface="+mn-ea"/>
              <a:sym typeface="+mn-lt"/>
            </a:endParaRPr>
          </a:p>
        </p:txBody>
      </p:sp>
      <p:sp>
        <p:nvSpPr>
          <p:cNvPr id="240" name="六边形 239"/>
          <p:cNvSpPr/>
          <p:nvPr/>
        </p:nvSpPr>
        <p:spPr>
          <a:xfrm>
            <a:off x="5729811" y="1892629"/>
            <a:ext cx="137365" cy="137347"/>
          </a:xfrm>
          <a:prstGeom prst="hexagon">
            <a:avLst/>
          </a:prstGeom>
          <a:solidFill>
            <a:srgbClr val="00B0F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13" tIns="45706" rIns="91413" bIns="45706" rtlCol="0" anchor="ctr"/>
          <a:lstStyle/>
          <a:p>
            <a:pPr algn="ctr"/>
            <a:endParaRPr lang="zh-CN" altLang="en-US">
              <a:cs typeface="+mn-ea"/>
              <a:sym typeface="+mn-lt"/>
            </a:endParaRPr>
          </a:p>
        </p:txBody>
      </p:sp>
      <p:sp>
        <p:nvSpPr>
          <p:cNvPr id="241" name="Rectangle 4"/>
          <p:cNvSpPr txBox="1">
            <a:spLocks noChangeArrowheads="1"/>
          </p:cNvSpPr>
          <p:nvPr/>
        </p:nvSpPr>
        <p:spPr bwMode="auto">
          <a:xfrm>
            <a:off x="3779802" y="1030737"/>
            <a:ext cx="1372220" cy="380882"/>
          </a:xfrm>
          <a:prstGeom prst="rect">
            <a:avLst/>
          </a:prstGeom>
          <a:noFill/>
          <a:ln>
            <a:noFill/>
          </a:ln>
          <a:effectLst/>
        </p:spPr>
        <p:txBody>
          <a:bodyPr vert="horz" wrap="square" lIns="68550" tIns="34275" rIns="68550" bIns="34275"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spcBef>
                <a:spcPts val="0"/>
              </a:spcBef>
              <a:spcAft>
                <a:spcPts val="0"/>
              </a:spcAft>
              <a:defRPr/>
            </a:pPr>
            <a:r>
              <a:rPr lang="en-US" altLang="zh-CN" sz="900" b="0" kern="0" dirty="0">
                <a:solidFill>
                  <a:srgbClr val="00B0F0"/>
                </a:solidFill>
                <a:latin typeface="+mn-lt"/>
                <a:ea typeface="+mn-ea"/>
                <a:cs typeface="+mn-ea"/>
                <a:sym typeface="+mn-lt"/>
              </a:rPr>
              <a:t>CATALOG</a:t>
            </a:r>
            <a:endParaRPr lang="zh-CN" altLang="en-US" sz="900" b="0" kern="0" dirty="0">
              <a:solidFill>
                <a:srgbClr val="00B0F0"/>
              </a:solidFill>
              <a:latin typeface="+mn-lt"/>
              <a:ea typeface="+mn-ea"/>
              <a:cs typeface="+mn-ea"/>
              <a:sym typeface="+mn-lt"/>
            </a:endParaRPr>
          </a:p>
        </p:txBody>
      </p:sp>
      <p:sp>
        <p:nvSpPr>
          <p:cNvPr id="242" name="Rectangle 4"/>
          <p:cNvSpPr txBox="1">
            <a:spLocks noChangeArrowheads="1"/>
          </p:cNvSpPr>
          <p:nvPr/>
        </p:nvSpPr>
        <p:spPr bwMode="auto">
          <a:xfrm>
            <a:off x="686475" y="4234725"/>
            <a:ext cx="1372220" cy="380882"/>
          </a:xfrm>
          <a:prstGeom prst="rect">
            <a:avLst/>
          </a:prstGeom>
          <a:noFill/>
          <a:ln>
            <a:noFill/>
          </a:ln>
          <a:effectLst/>
        </p:spPr>
        <p:txBody>
          <a:bodyPr vert="horz" wrap="square" lIns="68550" tIns="34275" rIns="68550" bIns="34275"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defTabSz="914400" fontAlgn="auto">
              <a:spcBef>
                <a:spcPts val="0"/>
              </a:spcBef>
              <a:spcAft>
                <a:spcPts val="0"/>
              </a:spcAft>
              <a:defRPr/>
            </a:pPr>
            <a:r>
              <a:rPr lang="zh-CN" altLang="en-US" sz="1200" b="0" kern="0" dirty="0">
                <a:solidFill>
                  <a:schemeClr val="tx1">
                    <a:lumMod val="50000"/>
                    <a:lumOff val="50000"/>
                  </a:schemeClr>
                </a:solidFill>
                <a:latin typeface="+mn-lt"/>
                <a:ea typeface="+mn-ea"/>
                <a:cs typeface="+mn-ea"/>
                <a:sym typeface="+mn-lt"/>
              </a:rPr>
              <a:t>年度工作概述</a:t>
            </a:r>
            <a:endParaRPr lang="zh-CN" altLang="en-US" sz="1200" b="0" kern="0" dirty="0">
              <a:solidFill>
                <a:schemeClr val="tx1">
                  <a:lumMod val="50000"/>
                  <a:lumOff val="50000"/>
                </a:schemeClr>
              </a:solidFill>
              <a:latin typeface="+mn-lt"/>
              <a:ea typeface="+mn-ea"/>
              <a:cs typeface="+mn-ea"/>
              <a:sym typeface="+mn-lt"/>
            </a:endParaRPr>
          </a:p>
        </p:txBody>
      </p:sp>
      <p:sp>
        <p:nvSpPr>
          <p:cNvPr id="244" name="Rectangle 4"/>
          <p:cNvSpPr txBox="1">
            <a:spLocks noChangeArrowheads="1"/>
          </p:cNvSpPr>
          <p:nvPr/>
        </p:nvSpPr>
        <p:spPr bwMode="auto">
          <a:xfrm>
            <a:off x="2268108" y="4220308"/>
            <a:ext cx="1372220" cy="380882"/>
          </a:xfrm>
          <a:prstGeom prst="rect">
            <a:avLst/>
          </a:prstGeom>
          <a:noFill/>
          <a:ln>
            <a:noFill/>
          </a:ln>
          <a:effectLst/>
        </p:spPr>
        <p:txBody>
          <a:bodyPr vert="horz" wrap="square" lIns="68550" tIns="34275" rIns="68550" bIns="34275"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defTabSz="914400" fontAlgn="auto">
              <a:spcBef>
                <a:spcPts val="0"/>
              </a:spcBef>
              <a:spcAft>
                <a:spcPts val="0"/>
              </a:spcAft>
              <a:defRPr/>
            </a:pPr>
            <a:r>
              <a:rPr lang="zh-CN" altLang="en-US" sz="1200" b="0" kern="0" dirty="0">
                <a:solidFill>
                  <a:schemeClr val="tx1">
                    <a:lumMod val="50000"/>
                    <a:lumOff val="50000"/>
                  </a:schemeClr>
                </a:solidFill>
                <a:latin typeface="+mn-lt"/>
                <a:ea typeface="+mn-ea"/>
                <a:cs typeface="+mn-ea"/>
                <a:sym typeface="+mn-lt"/>
              </a:rPr>
              <a:t>工作完成情况</a:t>
            </a:r>
            <a:endParaRPr lang="zh-CN" altLang="en-US" sz="1200" b="0" kern="0" dirty="0">
              <a:solidFill>
                <a:schemeClr val="tx1">
                  <a:lumMod val="50000"/>
                  <a:lumOff val="50000"/>
                </a:schemeClr>
              </a:solidFill>
              <a:latin typeface="+mn-lt"/>
              <a:ea typeface="+mn-ea"/>
              <a:cs typeface="+mn-ea"/>
              <a:sym typeface="+mn-lt"/>
            </a:endParaRPr>
          </a:p>
        </p:txBody>
      </p:sp>
      <p:sp>
        <p:nvSpPr>
          <p:cNvPr id="246" name="Rectangle 4"/>
          <p:cNvSpPr txBox="1">
            <a:spLocks noChangeArrowheads="1"/>
          </p:cNvSpPr>
          <p:nvPr/>
        </p:nvSpPr>
        <p:spPr bwMode="auto">
          <a:xfrm>
            <a:off x="3919860" y="4220308"/>
            <a:ext cx="1372220" cy="380882"/>
          </a:xfrm>
          <a:prstGeom prst="rect">
            <a:avLst/>
          </a:prstGeom>
          <a:noFill/>
          <a:ln>
            <a:noFill/>
          </a:ln>
          <a:effectLst/>
        </p:spPr>
        <p:txBody>
          <a:bodyPr vert="horz" wrap="square" lIns="68550" tIns="34275" rIns="68550" bIns="34275"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defTabSz="914400" fontAlgn="auto">
              <a:spcBef>
                <a:spcPts val="0"/>
              </a:spcBef>
              <a:spcAft>
                <a:spcPts val="0"/>
              </a:spcAft>
              <a:defRPr/>
            </a:pPr>
            <a:r>
              <a:rPr lang="zh-CN" altLang="en-US" sz="1200" b="0" kern="0" dirty="0">
                <a:solidFill>
                  <a:schemeClr val="tx1">
                    <a:lumMod val="50000"/>
                    <a:lumOff val="50000"/>
                  </a:schemeClr>
                </a:solidFill>
                <a:latin typeface="+mn-lt"/>
                <a:ea typeface="+mn-ea"/>
                <a:cs typeface="+mn-ea"/>
                <a:sym typeface="+mn-lt"/>
              </a:rPr>
              <a:t>成果展示问题</a:t>
            </a:r>
            <a:endParaRPr lang="zh-CN" altLang="en-US" sz="1200" b="0" kern="0" dirty="0">
              <a:solidFill>
                <a:schemeClr val="tx1">
                  <a:lumMod val="50000"/>
                  <a:lumOff val="50000"/>
                </a:schemeClr>
              </a:solidFill>
              <a:latin typeface="+mn-lt"/>
              <a:ea typeface="+mn-ea"/>
              <a:cs typeface="+mn-ea"/>
              <a:sym typeface="+mn-lt"/>
            </a:endParaRPr>
          </a:p>
        </p:txBody>
      </p:sp>
      <p:sp>
        <p:nvSpPr>
          <p:cNvPr id="248" name="Rectangle 4"/>
          <p:cNvSpPr txBox="1">
            <a:spLocks noChangeArrowheads="1"/>
          </p:cNvSpPr>
          <p:nvPr/>
        </p:nvSpPr>
        <p:spPr bwMode="auto">
          <a:xfrm>
            <a:off x="5426279" y="4227934"/>
            <a:ext cx="1526894" cy="380882"/>
          </a:xfrm>
          <a:prstGeom prst="rect">
            <a:avLst/>
          </a:prstGeom>
          <a:noFill/>
          <a:ln>
            <a:noFill/>
          </a:ln>
          <a:effectLst/>
        </p:spPr>
        <p:txBody>
          <a:bodyPr vert="horz" wrap="square" lIns="68550" tIns="34275" rIns="68550" bIns="34275"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defTabSz="914400" fontAlgn="auto">
              <a:spcBef>
                <a:spcPts val="0"/>
              </a:spcBef>
              <a:spcAft>
                <a:spcPts val="0"/>
              </a:spcAft>
              <a:defRPr/>
            </a:pPr>
            <a:r>
              <a:rPr lang="zh-CN" altLang="en-US" sz="1200" b="0" kern="0" dirty="0">
                <a:solidFill>
                  <a:schemeClr val="tx1">
                    <a:lumMod val="50000"/>
                    <a:lumOff val="50000"/>
                  </a:schemeClr>
                </a:solidFill>
                <a:latin typeface="+mn-lt"/>
                <a:ea typeface="+mn-ea"/>
                <a:cs typeface="+mn-ea"/>
                <a:sym typeface="+mn-lt"/>
              </a:rPr>
              <a:t>工作不足及提高</a:t>
            </a:r>
            <a:endParaRPr lang="zh-CN" altLang="en-US" sz="1200" b="0" kern="0" dirty="0">
              <a:solidFill>
                <a:schemeClr val="tx1">
                  <a:lumMod val="50000"/>
                  <a:lumOff val="50000"/>
                </a:schemeClr>
              </a:solidFill>
              <a:latin typeface="+mn-lt"/>
              <a:ea typeface="+mn-ea"/>
              <a:cs typeface="+mn-ea"/>
              <a:sym typeface="+mn-lt"/>
            </a:endParaRPr>
          </a:p>
        </p:txBody>
      </p:sp>
      <p:sp>
        <p:nvSpPr>
          <p:cNvPr id="250" name="Rectangle 4"/>
          <p:cNvSpPr txBox="1">
            <a:spLocks noChangeArrowheads="1"/>
          </p:cNvSpPr>
          <p:nvPr/>
        </p:nvSpPr>
        <p:spPr bwMode="auto">
          <a:xfrm>
            <a:off x="7160220" y="4220308"/>
            <a:ext cx="1372220" cy="380882"/>
          </a:xfrm>
          <a:prstGeom prst="rect">
            <a:avLst/>
          </a:prstGeom>
          <a:noFill/>
          <a:ln>
            <a:noFill/>
          </a:ln>
          <a:effectLst/>
        </p:spPr>
        <p:txBody>
          <a:bodyPr vert="horz" wrap="square" lIns="68550" tIns="34275" rIns="68550" bIns="34275"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defTabSz="914400" fontAlgn="auto">
              <a:spcBef>
                <a:spcPts val="0"/>
              </a:spcBef>
              <a:spcAft>
                <a:spcPts val="0"/>
              </a:spcAft>
              <a:defRPr/>
            </a:pPr>
            <a:r>
              <a:rPr lang="zh-CN" altLang="en-US" sz="1200" b="0" kern="0" dirty="0">
                <a:solidFill>
                  <a:schemeClr val="tx1">
                    <a:lumMod val="50000"/>
                    <a:lumOff val="50000"/>
                  </a:schemeClr>
                </a:solidFill>
                <a:latin typeface="+mn-lt"/>
                <a:ea typeface="+mn-ea"/>
                <a:cs typeface="+mn-ea"/>
                <a:sym typeface="+mn-lt"/>
              </a:rPr>
              <a:t>明年工作计划</a:t>
            </a:r>
            <a:endParaRPr lang="zh-CN" altLang="en-US" sz="1200" b="0" kern="0" dirty="0">
              <a:solidFill>
                <a:schemeClr val="tx1">
                  <a:lumMod val="50000"/>
                  <a:lumOff val="50000"/>
                </a:schemeClr>
              </a:solidFill>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椭圆 24"/>
          <p:cNvSpPr/>
          <p:nvPr/>
        </p:nvSpPr>
        <p:spPr>
          <a:xfrm>
            <a:off x="1678688" y="1698139"/>
            <a:ext cx="2455570" cy="2455569"/>
          </a:xfrm>
          <a:prstGeom prst="ellipse">
            <a:avLst/>
          </a:prstGeom>
          <a:noFill/>
          <a:ln w="9525">
            <a:solidFill>
              <a:schemeClr val="bg1">
                <a:lumMod val="6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91386" tIns="45693" rIns="91386" bIns="45693" rtlCol="0" anchor="ctr"/>
          <a:lstStyle/>
          <a:p>
            <a:pPr algn="ctr"/>
            <a:endParaRPr lang="zh-CN" altLang="en-US">
              <a:cs typeface="+mn-ea"/>
              <a:sym typeface="+mn-lt"/>
            </a:endParaRPr>
          </a:p>
        </p:txBody>
      </p:sp>
      <p:grpSp>
        <p:nvGrpSpPr>
          <p:cNvPr id="13" name="组合 12"/>
          <p:cNvGrpSpPr/>
          <p:nvPr/>
        </p:nvGrpSpPr>
        <p:grpSpPr>
          <a:xfrm>
            <a:off x="2163877" y="1169109"/>
            <a:ext cx="1326253" cy="1326249"/>
            <a:chOff x="1463339" y="1072758"/>
            <a:chExt cx="1546058" cy="1546058"/>
          </a:xfrm>
          <a:effectLst>
            <a:outerShdw blurRad="330200" dist="215900" dir="6900000" sx="91000" sy="91000" algn="t" rotWithShape="0">
              <a:prstClr val="black">
                <a:alpha val="49000"/>
              </a:prstClr>
            </a:outerShdw>
          </a:effectLst>
        </p:grpSpPr>
        <p:sp>
          <p:nvSpPr>
            <p:cNvPr id="16" name="同心圆 15"/>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7" name="椭圆 16"/>
            <p:cNvSpPr/>
            <p:nvPr/>
          </p:nvSpPr>
          <p:spPr>
            <a:xfrm>
              <a:off x="1484232" y="1093651"/>
              <a:ext cx="1504273" cy="1504273"/>
            </a:xfrm>
            <a:prstGeom prst="ellipse">
              <a:avLst/>
            </a:prstGeom>
            <a:gradFill>
              <a:gsLst>
                <a:gs pos="0">
                  <a:schemeClr val="bg1"/>
                </a:gs>
                <a:gs pos="51000">
                  <a:schemeClr val="bg1">
                    <a:lumMod val="95000"/>
                  </a:schemeClr>
                </a:gs>
                <a:gs pos="100000">
                  <a:srgbClr val="C5C5C5"/>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6" name="组合 25"/>
          <p:cNvGrpSpPr/>
          <p:nvPr/>
        </p:nvGrpSpPr>
        <p:grpSpPr>
          <a:xfrm>
            <a:off x="2325119" y="1330351"/>
            <a:ext cx="1003762" cy="1003758"/>
            <a:chOff x="4207298" y="1512123"/>
            <a:chExt cx="1003762" cy="1003758"/>
          </a:xfrm>
          <a:solidFill>
            <a:srgbClr val="0070C0"/>
          </a:solidFill>
        </p:grpSpPr>
        <p:sp>
          <p:nvSpPr>
            <p:cNvPr id="14" name="椭圆 13"/>
            <p:cNvSpPr/>
            <p:nvPr/>
          </p:nvSpPr>
          <p:spPr>
            <a:xfrm>
              <a:off x="4207298" y="1512123"/>
              <a:ext cx="1003762" cy="1003758"/>
            </a:xfrm>
            <a:prstGeom prst="ellipse">
              <a:avLst/>
            </a:prstGeom>
            <a:solidFill>
              <a:srgbClr val="0070C0"/>
            </a:solidFill>
            <a:ln>
              <a:noFill/>
            </a:ln>
            <a:effectLst>
              <a:innerShdw blurRad="114300">
                <a:schemeClr val="bg1">
                  <a:lumMod val="50000"/>
                  <a:alpha val="26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TextBox 14"/>
            <p:cNvSpPr txBox="1"/>
            <p:nvPr/>
          </p:nvSpPr>
          <p:spPr>
            <a:xfrm>
              <a:off x="4421826" y="1744219"/>
              <a:ext cx="624833" cy="523220"/>
            </a:xfrm>
            <a:prstGeom prst="rect">
              <a:avLst/>
            </a:prstGeom>
            <a:grpFill/>
          </p:spPr>
          <p:txBody>
            <a:bodyPr wrap="square" rtlCol="0">
              <a:spAutoFit/>
            </a:bodyPr>
            <a:lstStyle/>
            <a:p>
              <a:r>
                <a:rPr lang="zh-CN" altLang="en-US" sz="1400" dirty="0">
                  <a:solidFill>
                    <a:schemeClr val="bg1"/>
                  </a:solidFill>
                  <a:latin typeface="+mn-lt"/>
                  <a:ea typeface="+mn-ea"/>
                  <a:cs typeface="+mn-ea"/>
                  <a:sym typeface="+mn-lt"/>
                </a:rPr>
                <a:t>添加</a:t>
              </a:r>
              <a:endParaRPr lang="en-US" altLang="zh-CN" sz="1400" dirty="0">
                <a:solidFill>
                  <a:schemeClr val="bg1"/>
                </a:solidFill>
                <a:latin typeface="+mn-lt"/>
                <a:ea typeface="+mn-ea"/>
                <a:cs typeface="+mn-ea"/>
                <a:sym typeface="+mn-lt"/>
              </a:endParaRPr>
            </a:p>
            <a:p>
              <a:r>
                <a:rPr lang="zh-CN" altLang="en-US" sz="1400" dirty="0">
                  <a:solidFill>
                    <a:schemeClr val="bg1"/>
                  </a:solidFill>
                  <a:latin typeface="+mn-lt"/>
                  <a:ea typeface="+mn-ea"/>
                  <a:cs typeface="+mn-ea"/>
                  <a:sym typeface="+mn-lt"/>
                </a:rPr>
                <a:t>内容</a:t>
              </a:r>
              <a:endParaRPr lang="zh-CN" altLang="en-US" sz="1400" dirty="0">
                <a:solidFill>
                  <a:schemeClr val="bg1"/>
                </a:solidFill>
                <a:latin typeface="+mn-lt"/>
                <a:ea typeface="+mn-ea"/>
                <a:cs typeface="+mn-ea"/>
                <a:sym typeface="+mn-lt"/>
              </a:endParaRPr>
            </a:p>
          </p:txBody>
        </p:sp>
      </p:grpSp>
      <p:grpSp>
        <p:nvGrpSpPr>
          <p:cNvPr id="18" name="组合 17"/>
          <p:cNvGrpSpPr/>
          <p:nvPr/>
        </p:nvGrpSpPr>
        <p:grpSpPr>
          <a:xfrm>
            <a:off x="1083279" y="2745664"/>
            <a:ext cx="1326254" cy="1326249"/>
            <a:chOff x="1463339" y="1072758"/>
            <a:chExt cx="1546058" cy="1546058"/>
          </a:xfrm>
          <a:effectLst>
            <a:outerShdw blurRad="330200" dist="215900" dir="6900000" sx="91000" sy="91000" algn="t" rotWithShape="0">
              <a:prstClr val="black">
                <a:alpha val="49000"/>
              </a:prstClr>
            </a:outerShdw>
          </a:effectLst>
        </p:grpSpPr>
        <p:sp>
          <p:nvSpPr>
            <p:cNvPr id="21" name="同心圆 20"/>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22" name="椭圆 21"/>
            <p:cNvSpPr/>
            <p:nvPr/>
          </p:nvSpPr>
          <p:spPr>
            <a:xfrm>
              <a:off x="1484232" y="1093651"/>
              <a:ext cx="1504273" cy="1504273"/>
            </a:xfrm>
            <a:prstGeom prst="ellipse">
              <a:avLst/>
            </a:prstGeom>
            <a:gradFill>
              <a:gsLst>
                <a:gs pos="0">
                  <a:schemeClr val="bg1"/>
                </a:gs>
                <a:gs pos="51000">
                  <a:schemeClr val="bg1">
                    <a:lumMod val="95000"/>
                  </a:schemeClr>
                </a:gs>
                <a:gs pos="100000">
                  <a:srgbClr val="C5C5C5"/>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8" name="组合 27"/>
          <p:cNvGrpSpPr/>
          <p:nvPr/>
        </p:nvGrpSpPr>
        <p:grpSpPr>
          <a:xfrm>
            <a:off x="1244527" y="2906907"/>
            <a:ext cx="1003763" cy="1003758"/>
            <a:chOff x="3089228" y="3088680"/>
            <a:chExt cx="1003763" cy="1003758"/>
          </a:xfrm>
        </p:grpSpPr>
        <p:sp>
          <p:nvSpPr>
            <p:cNvPr id="19" name="椭圆 18"/>
            <p:cNvSpPr/>
            <p:nvPr/>
          </p:nvSpPr>
          <p:spPr>
            <a:xfrm>
              <a:off x="3089228" y="3088680"/>
              <a:ext cx="1003763" cy="1003758"/>
            </a:xfrm>
            <a:prstGeom prst="ellipse">
              <a:avLst/>
            </a:prstGeom>
            <a:solidFill>
              <a:srgbClr val="00B0F0"/>
            </a:solidFill>
            <a:ln>
              <a:noFill/>
            </a:ln>
            <a:effectLst>
              <a:innerShdw blurRad="63500" dist="50800" dir="180000">
                <a:schemeClr val="tx1">
                  <a:lumMod val="65000"/>
                  <a:lumOff val="35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0" name="TextBox 19"/>
            <p:cNvSpPr txBox="1"/>
            <p:nvPr/>
          </p:nvSpPr>
          <p:spPr>
            <a:xfrm>
              <a:off x="3308043" y="3314659"/>
              <a:ext cx="700535" cy="646331"/>
            </a:xfrm>
            <a:prstGeom prst="rect">
              <a:avLst/>
            </a:prstGeom>
            <a:noFill/>
          </p:spPr>
          <p:txBody>
            <a:bodyPr wrap="square" rtlCol="0">
              <a:spAutoFit/>
            </a:bodyPr>
            <a:lstStyle/>
            <a:p>
              <a:r>
                <a:rPr lang="zh-CN" altLang="en-US" dirty="0">
                  <a:solidFill>
                    <a:schemeClr val="bg1"/>
                  </a:solidFill>
                  <a:latin typeface="+mn-lt"/>
                  <a:ea typeface="+mn-ea"/>
                  <a:cs typeface="+mn-ea"/>
                  <a:sym typeface="+mn-lt"/>
                </a:rPr>
                <a:t>添加</a:t>
              </a:r>
              <a:endParaRPr lang="en-US" altLang="zh-CN" dirty="0">
                <a:solidFill>
                  <a:schemeClr val="bg1"/>
                </a:solidFill>
                <a:latin typeface="+mn-lt"/>
                <a:ea typeface="+mn-ea"/>
                <a:cs typeface="+mn-ea"/>
                <a:sym typeface="+mn-lt"/>
              </a:endParaRPr>
            </a:p>
            <a:p>
              <a:r>
                <a:rPr lang="zh-CN" altLang="en-US" dirty="0">
                  <a:solidFill>
                    <a:schemeClr val="bg1"/>
                  </a:solidFill>
                  <a:latin typeface="+mn-lt"/>
                  <a:ea typeface="+mn-ea"/>
                  <a:cs typeface="+mn-ea"/>
                  <a:sym typeface="+mn-lt"/>
                </a:rPr>
                <a:t>内容</a:t>
              </a:r>
              <a:endParaRPr lang="zh-CN" altLang="en-US" dirty="0">
                <a:solidFill>
                  <a:schemeClr val="bg1"/>
                </a:solidFill>
                <a:latin typeface="+mn-lt"/>
                <a:ea typeface="+mn-ea"/>
                <a:cs typeface="+mn-ea"/>
                <a:sym typeface="+mn-lt"/>
              </a:endParaRPr>
            </a:p>
          </p:txBody>
        </p:sp>
      </p:grpSp>
      <p:grpSp>
        <p:nvGrpSpPr>
          <p:cNvPr id="8" name="组合 7"/>
          <p:cNvGrpSpPr/>
          <p:nvPr/>
        </p:nvGrpSpPr>
        <p:grpSpPr>
          <a:xfrm>
            <a:off x="3262156" y="2745664"/>
            <a:ext cx="1326254" cy="1326249"/>
            <a:chOff x="1463339" y="1072758"/>
            <a:chExt cx="1546058" cy="1546058"/>
          </a:xfrm>
          <a:effectLst>
            <a:outerShdw blurRad="330200" dist="215900" dir="6900000" sx="91000" sy="91000" algn="t" rotWithShape="0">
              <a:prstClr val="black">
                <a:alpha val="49000"/>
              </a:prstClr>
            </a:outerShdw>
          </a:effectLst>
        </p:grpSpPr>
        <p:sp>
          <p:nvSpPr>
            <p:cNvPr id="11" name="同心圆 10"/>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2" name="椭圆 11"/>
            <p:cNvSpPr/>
            <p:nvPr/>
          </p:nvSpPr>
          <p:spPr>
            <a:xfrm>
              <a:off x="1484232" y="1093651"/>
              <a:ext cx="1504273" cy="1504273"/>
            </a:xfrm>
            <a:prstGeom prst="ellipse">
              <a:avLst/>
            </a:prstGeom>
            <a:gradFill>
              <a:gsLst>
                <a:gs pos="0">
                  <a:schemeClr val="bg1"/>
                </a:gs>
                <a:gs pos="51000">
                  <a:schemeClr val="bg1">
                    <a:lumMod val="95000"/>
                  </a:schemeClr>
                </a:gs>
                <a:gs pos="100000">
                  <a:srgbClr val="C5C5C5"/>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7" name="组合 26"/>
          <p:cNvGrpSpPr/>
          <p:nvPr/>
        </p:nvGrpSpPr>
        <p:grpSpPr>
          <a:xfrm>
            <a:off x="3423404" y="2906907"/>
            <a:ext cx="1003763" cy="1003758"/>
            <a:chOff x="5305581" y="3088680"/>
            <a:chExt cx="1003763" cy="1003758"/>
          </a:xfrm>
        </p:grpSpPr>
        <p:sp>
          <p:nvSpPr>
            <p:cNvPr id="9" name="椭圆 8"/>
            <p:cNvSpPr/>
            <p:nvPr/>
          </p:nvSpPr>
          <p:spPr>
            <a:xfrm>
              <a:off x="5305581" y="3088680"/>
              <a:ext cx="1003763" cy="1003758"/>
            </a:xfrm>
            <a:prstGeom prst="ellipse">
              <a:avLst/>
            </a:prstGeom>
            <a:solidFill>
              <a:srgbClr val="00B0F0"/>
            </a:solidFill>
            <a:ln>
              <a:noFill/>
            </a:ln>
            <a:effectLst>
              <a:innerShdw blurRad="63500" dist="50800" dir="660000">
                <a:schemeClr val="tx1">
                  <a:lumMod val="50000"/>
                  <a:lumOff val="5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TextBox 9"/>
            <p:cNvSpPr txBox="1"/>
            <p:nvPr/>
          </p:nvSpPr>
          <p:spPr>
            <a:xfrm>
              <a:off x="5518073" y="3301842"/>
              <a:ext cx="761358" cy="646331"/>
            </a:xfrm>
            <a:prstGeom prst="rect">
              <a:avLst/>
            </a:prstGeom>
            <a:noFill/>
          </p:spPr>
          <p:txBody>
            <a:bodyPr wrap="square" rtlCol="0">
              <a:spAutoFit/>
            </a:bodyPr>
            <a:lstStyle/>
            <a:p>
              <a:r>
                <a:rPr lang="zh-CN" altLang="en-US" dirty="0">
                  <a:solidFill>
                    <a:schemeClr val="bg1"/>
                  </a:solidFill>
                  <a:latin typeface="+mn-lt"/>
                  <a:ea typeface="+mn-ea"/>
                  <a:cs typeface="+mn-ea"/>
                  <a:sym typeface="+mn-lt"/>
                </a:rPr>
                <a:t>添加</a:t>
              </a:r>
              <a:endParaRPr lang="en-US" altLang="zh-CN" dirty="0">
                <a:solidFill>
                  <a:schemeClr val="bg1"/>
                </a:solidFill>
                <a:latin typeface="+mn-lt"/>
                <a:ea typeface="+mn-ea"/>
                <a:cs typeface="+mn-ea"/>
                <a:sym typeface="+mn-lt"/>
              </a:endParaRPr>
            </a:p>
            <a:p>
              <a:r>
                <a:rPr lang="zh-CN" altLang="en-US" dirty="0">
                  <a:solidFill>
                    <a:schemeClr val="bg1"/>
                  </a:solidFill>
                  <a:latin typeface="+mn-lt"/>
                  <a:ea typeface="+mn-ea"/>
                  <a:cs typeface="+mn-ea"/>
                  <a:sym typeface="+mn-lt"/>
                </a:rPr>
                <a:t>内容</a:t>
              </a:r>
              <a:endParaRPr lang="zh-CN" altLang="en-US" dirty="0">
                <a:solidFill>
                  <a:schemeClr val="bg1"/>
                </a:solidFill>
                <a:latin typeface="+mn-lt"/>
                <a:ea typeface="+mn-ea"/>
                <a:cs typeface="+mn-ea"/>
                <a:sym typeface="+mn-lt"/>
              </a:endParaRPr>
            </a:p>
          </p:txBody>
        </p:sp>
      </p:grpSp>
      <p:sp>
        <p:nvSpPr>
          <p:cNvPr id="31" name="Arc 3"/>
          <p:cNvSpPr/>
          <p:nvPr/>
        </p:nvSpPr>
        <p:spPr>
          <a:xfrm rot="1012582">
            <a:off x="2777205" y="1582580"/>
            <a:ext cx="1580998" cy="1580998"/>
          </a:xfrm>
          <a:prstGeom prst="arc">
            <a:avLst/>
          </a:prstGeom>
          <a:ln w="22225">
            <a:solidFill>
              <a:schemeClr val="bg1">
                <a:lumMod val="50000"/>
              </a:schemeClr>
            </a:solidFill>
            <a:headEnd type="none" w="med" len="med"/>
            <a:tailEnd type="triangle" w="med" len="med"/>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lIns="91386" tIns="45693" rIns="91386" bIns="45693" rtlCol="0" anchor="ctr"/>
          <a:lstStyle/>
          <a:p>
            <a:pPr algn="ctr"/>
            <a:endParaRPr lang="en-US">
              <a:solidFill>
                <a:schemeClr val="accent2"/>
              </a:solidFill>
              <a:cs typeface="+mn-ea"/>
              <a:sym typeface="+mn-lt"/>
            </a:endParaRPr>
          </a:p>
        </p:txBody>
      </p:sp>
      <p:sp>
        <p:nvSpPr>
          <p:cNvPr id="32" name="Arc 3"/>
          <p:cNvSpPr/>
          <p:nvPr/>
        </p:nvSpPr>
        <p:spPr>
          <a:xfrm rot="8151960">
            <a:off x="2036501" y="2898801"/>
            <a:ext cx="1580998" cy="1580998"/>
          </a:xfrm>
          <a:prstGeom prst="arc">
            <a:avLst/>
          </a:prstGeom>
          <a:ln w="22225">
            <a:solidFill>
              <a:schemeClr val="bg1">
                <a:lumMod val="50000"/>
              </a:schemeClr>
            </a:solidFill>
            <a:headEnd type="none" w="med" len="med"/>
            <a:tailEnd type="triangle" w="med" len="med"/>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lIns="91386" tIns="45693" rIns="91386" bIns="45693" rtlCol="0" anchor="ctr"/>
          <a:lstStyle/>
          <a:p>
            <a:pPr algn="ctr"/>
            <a:endParaRPr lang="en-US">
              <a:solidFill>
                <a:schemeClr val="accent2"/>
              </a:solidFill>
              <a:cs typeface="+mn-ea"/>
              <a:sym typeface="+mn-lt"/>
            </a:endParaRPr>
          </a:p>
        </p:txBody>
      </p:sp>
      <p:sp>
        <p:nvSpPr>
          <p:cNvPr id="33" name="Arc 3"/>
          <p:cNvSpPr/>
          <p:nvPr/>
        </p:nvSpPr>
        <p:spPr>
          <a:xfrm rot="15479340">
            <a:off x="1223479" y="1622382"/>
            <a:ext cx="1580998" cy="1580998"/>
          </a:xfrm>
          <a:prstGeom prst="arc">
            <a:avLst/>
          </a:prstGeom>
          <a:ln w="22225">
            <a:solidFill>
              <a:schemeClr val="bg1">
                <a:lumMod val="50000"/>
              </a:schemeClr>
            </a:solidFill>
            <a:headEnd type="none" w="med" len="med"/>
            <a:tailEnd type="triangle" w="med" len="med"/>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lIns="91386" tIns="45693" rIns="91386" bIns="45693" rtlCol="0" anchor="ctr"/>
          <a:lstStyle/>
          <a:p>
            <a:pPr algn="ctr"/>
            <a:endParaRPr lang="en-US">
              <a:solidFill>
                <a:schemeClr val="accent2"/>
              </a:solidFill>
              <a:cs typeface="+mn-ea"/>
              <a:sym typeface="+mn-lt"/>
            </a:endParaRPr>
          </a:p>
        </p:txBody>
      </p:sp>
      <p:sp>
        <p:nvSpPr>
          <p:cNvPr id="57" name="TextBox 56"/>
          <p:cNvSpPr txBox="1"/>
          <p:nvPr/>
        </p:nvSpPr>
        <p:spPr>
          <a:xfrm>
            <a:off x="5175471" y="1953268"/>
            <a:ext cx="2721283" cy="439681"/>
          </a:xfrm>
          <a:prstGeom prst="rect">
            <a:avLst/>
          </a:prstGeom>
          <a:noFill/>
        </p:spPr>
        <p:txBody>
          <a:bodyPr wrap="square" lIns="91386" tIns="45693" rIns="91386" bIns="45693" rtlCol="0">
            <a:spAutoFit/>
          </a:bodyPr>
          <a:lstStyle/>
          <a:p>
            <a:pPr>
              <a:lnSpc>
                <a:spcPct val="150000"/>
              </a:lnSpc>
            </a:pPr>
            <a:r>
              <a:rPr lang="zh-CN" altLang="en-US" sz="800" dirty="0">
                <a:solidFill>
                  <a:schemeClr val="tx1">
                    <a:lumMod val="75000"/>
                    <a:lumOff val="25000"/>
                  </a:schemeClr>
                </a:solidFill>
                <a:latin typeface="+mn-lt"/>
                <a:ea typeface="+mn-ea"/>
                <a:cs typeface="+mn-ea"/>
                <a:sym typeface="+mn-lt"/>
              </a:rPr>
              <a:t>在此框中选择粘贴，并选择只保留文字。您的内容打在这里，或者通过复制您的文本后，在此框</a:t>
            </a:r>
            <a:endParaRPr lang="en-US" altLang="zh-CN" sz="800" dirty="0">
              <a:solidFill>
                <a:schemeClr val="tx1">
                  <a:lumMod val="75000"/>
                  <a:lumOff val="25000"/>
                </a:schemeClr>
              </a:solidFill>
              <a:latin typeface="+mn-lt"/>
              <a:ea typeface="+mn-ea"/>
              <a:cs typeface="+mn-ea"/>
              <a:sym typeface="+mn-lt"/>
            </a:endParaRPr>
          </a:p>
        </p:txBody>
      </p:sp>
      <p:grpSp>
        <p:nvGrpSpPr>
          <p:cNvPr id="58" name="组合 57"/>
          <p:cNvGrpSpPr/>
          <p:nvPr/>
        </p:nvGrpSpPr>
        <p:grpSpPr>
          <a:xfrm>
            <a:off x="5272360" y="1541355"/>
            <a:ext cx="2213197" cy="338559"/>
            <a:chOff x="1155515" y="1431873"/>
            <a:chExt cx="2213197" cy="338559"/>
          </a:xfrm>
        </p:grpSpPr>
        <p:cxnSp>
          <p:nvCxnSpPr>
            <p:cNvPr id="59" name="Straight Connector 38"/>
            <p:cNvCxnSpPr/>
            <p:nvPr/>
          </p:nvCxnSpPr>
          <p:spPr bwMode="auto">
            <a:xfrm flipV="1">
              <a:off x="1190045" y="1770430"/>
              <a:ext cx="2034652" cy="2"/>
            </a:xfrm>
            <a:prstGeom prst="line">
              <a:avLst/>
            </a:prstGeom>
            <a:ln w="6350" cap="rnd">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60" name="组合 59"/>
            <p:cNvGrpSpPr/>
            <p:nvPr/>
          </p:nvGrpSpPr>
          <p:grpSpPr>
            <a:xfrm>
              <a:off x="1155515" y="1431873"/>
              <a:ext cx="2213197" cy="323165"/>
              <a:chOff x="1155515" y="1431873"/>
              <a:chExt cx="2213197" cy="323165"/>
            </a:xfrm>
          </p:grpSpPr>
          <p:sp>
            <p:nvSpPr>
              <p:cNvPr id="61" name="Rounded Rectangle 43"/>
              <p:cNvSpPr/>
              <p:nvPr/>
            </p:nvSpPr>
            <p:spPr>
              <a:xfrm>
                <a:off x="1155515" y="1463818"/>
                <a:ext cx="720000" cy="243888"/>
              </a:xfrm>
              <a:prstGeom prst="roundRect">
                <a:avLst>
                  <a:gd name="adj" fmla="val 46832"/>
                </a:avLst>
              </a:prstGeom>
              <a:solidFill>
                <a:srgbClr val="0070C0"/>
              </a:solidFill>
              <a:ln>
                <a:noFill/>
              </a:ln>
              <a:effectLst>
                <a:outerShdw blurRad="165100" dist="889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sp>
            <p:nvSpPr>
              <p:cNvPr id="62" name="TextBox 61"/>
              <p:cNvSpPr txBox="1"/>
              <p:nvPr/>
            </p:nvSpPr>
            <p:spPr>
              <a:xfrm>
                <a:off x="1166702" y="1480420"/>
                <a:ext cx="697627" cy="246221"/>
              </a:xfrm>
              <a:prstGeom prst="rect">
                <a:avLst/>
              </a:prstGeom>
              <a:noFill/>
            </p:spPr>
            <p:txBody>
              <a:bodyPr wrap="none" rtlCol="0">
                <a:spAutoFit/>
              </a:bodyPr>
              <a:lstStyle/>
              <a:p>
                <a:pPr algn="ctr"/>
                <a:r>
                  <a:rPr lang="zh-CN" altLang="en-US" sz="1000" dirty="0">
                    <a:solidFill>
                      <a:schemeClr val="bg1"/>
                    </a:solidFill>
                    <a:latin typeface="+mn-lt"/>
                    <a:ea typeface="+mn-ea"/>
                    <a:cs typeface="+mn-ea"/>
                    <a:sym typeface="+mn-lt"/>
                  </a:rPr>
                  <a:t>添加内容</a:t>
                </a:r>
                <a:endParaRPr lang="id-ID" sz="1000" dirty="0">
                  <a:solidFill>
                    <a:schemeClr val="bg1"/>
                  </a:solidFill>
                  <a:latin typeface="+mn-lt"/>
                  <a:ea typeface="+mn-ea"/>
                  <a:cs typeface="+mn-ea"/>
                  <a:sym typeface="+mn-lt"/>
                </a:endParaRPr>
              </a:p>
            </p:txBody>
          </p:sp>
          <p:sp>
            <p:nvSpPr>
              <p:cNvPr id="63" name="TextBox 62"/>
              <p:cNvSpPr txBox="1"/>
              <p:nvPr/>
            </p:nvSpPr>
            <p:spPr>
              <a:xfrm>
                <a:off x="1918640" y="1431873"/>
                <a:ext cx="1450072" cy="323165"/>
              </a:xfrm>
              <a:prstGeom prst="rect">
                <a:avLst/>
              </a:prstGeom>
              <a:noFill/>
            </p:spPr>
            <p:txBody>
              <a:bodyPr wrap="square" rtlCol="0">
                <a:spAutoFit/>
              </a:bodyPr>
              <a:lstStyle/>
              <a:p>
                <a:r>
                  <a:rPr lang="en-US" altLang="zh-CN" sz="1500" dirty="0">
                    <a:solidFill>
                      <a:schemeClr val="tx1">
                        <a:lumMod val="75000"/>
                        <a:lumOff val="25000"/>
                      </a:schemeClr>
                    </a:solidFill>
                    <a:latin typeface="+mn-lt"/>
                    <a:ea typeface="+mn-ea"/>
                    <a:cs typeface="+mn-ea"/>
                    <a:sym typeface="+mn-lt"/>
                  </a:rPr>
                  <a:t>Add Content</a:t>
                </a:r>
                <a:endParaRPr lang="zh-CN" altLang="en-US" sz="1500" dirty="0">
                  <a:solidFill>
                    <a:schemeClr val="tx1">
                      <a:lumMod val="75000"/>
                      <a:lumOff val="25000"/>
                    </a:schemeClr>
                  </a:solidFill>
                  <a:latin typeface="+mn-lt"/>
                  <a:ea typeface="+mn-ea"/>
                  <a:cs typeface="+mn-ea"/>
                  <a:sym typeface="+mn-lt"/>
                </a:endParaRPr>
              </a:p>
            </p:txBody>
          </p:sp>
        </p:grpSp>
      </p:grpSp>
      <p:grpSp>
        <p:nvGrpSpPr>
          <p:cNvPr id="64" name="Group 21"/>
          <p:cNvGrpSpPr/>
          <p:nvPr/>
        </p:nvGrpSpPr>
        <p:grpSpPr>
          <a:xfrm>
            <a:off x="5161200" y="3010516"/>
            <a:ext cx="2891235" cy="646331"/>
            <a:chOff x="4608212" y="2925551"/>
            <a:chExt cx="2891235" cy="646331"/>
          </a:xfrm>
        </p:grpSpPr>
        <p:sp>
          <p:nvSpPr>
            <p:cNvPr id="65" name="TextBox 64"/>
            <p:cNvSpPr txBox="1"/>
            <p:nvPr/>
          </p:nvSpPr>
          <p:spPr>
            <a:xfrm>
              <a:off x="4608212" y="2925551"/>
              <a:ext cx="571504" cy="646331"/>
            </a:xfrm>
            <a:prstGeom prst="rect">
              <a:avLst/>
            </a:prstGeom>
            <a:noFill/>
          </p:spPr>
          <p:txBody>
            <a:bodyPr wrap="square" rtlCol="0">
              <a:spAutoFit/>
            </a:bodyPr>
            <a:lstStyle/>
            <a:p>
              <a:r>
                <a:rPr lang="id-ID" sz="3600" dirty="0">
                  <a:solidFill>
                    <a:schemeClr val="tx1">
                      <a:lumMod val="50000"/>
                      <a:lumOff val="50000"/>
                    </a:schemeClr>
                  </a:solidFill>
                  <a:latin typeface="+mn-lt"/>
                  <a:ea typeface="+mn-ea"/>
                  <a:cs typeface="+mn-ea"/>
                  <a:sym typeface="+mn-lt"/>
                </a:rPr>
                <a:t>2.</a:t>
              </a:r>
              <a:endParaRPr lang="id-ID" sz="3600" dirty="0">
                <a:solidFill>
                  <a:schemeClr val="tx1">
                    <a:lumMod val="50000"/>
                    <a:lumOff val="50000"/>
                  </a:schemeClr>
                </a:solidFill>
                <a:latin typeface="+mn-lt"/>
                <a:ea typeface="+mn-ea"/>
                <a:cs typeface="+mn-ea"/>
                <a:sym typeface="+mn-lt"/>
              </a:endParaRPr>
            </a:p>
          </p:txBody>
        </p:sp>
        <p:sp>
          <p:nvSpPr>
            <p:cNvPr id="66" name="Rectangle 23"/>
            <p:cNvSpPr/>
            <p:nvPr/>
          </p:nvSpPr>
          <p:spPr>
            <a:xfrm>
              <a:off x="5072066" y="3035103"/>
              <a:ext cx="2427381" cy="439736"/>
            </a:xfrm>
            <a:prstGeom prst="rect">
              <a:avLst/>
            </a:prstGeom>
          </p:spPr>
          <p:txBody>
            <a:bodyPr wrap="square">
              <a:spAutoFit/>
            </a:bodyPr>
            <a:lstStyle/>
            <a:p>
              <a:pPr>
                <a:lnSpc>
                  <a:spcPct val="150000"/>
                </a:lnSpc>
              </a:pPr>
              <a:r>
                <a:rPr lang="zh-CN" altLang="en-US" sz="800" dirty="0">
                  <a:solidFill>
                    <a:schemeClr val="tx1">
                      <a:lumMod val="75000"/>
                      <a:lumOff val="25000"/>
                    </a:schemeClr>
                  </a:solidFill>
                  <a:latin typeface="+mn-lt"/>
                  <a:ea typeface="+mn-ea"/>
                  <a:cs typeface="+mn-ea"/>
                  <a:sym typeface="+mn-lt"/>
                </a:rPr>
                <a:t>在此框中选择粘贴，并选择只保留文字。您的内容打在这里，或者通过复制您的文本后，在此框</a:t>
              </a:r>
              <a:endParaRPr lang="en-US" altLang="zh-CN" sz="800" dirty="0">
                <a:solidFill>
                  <a:schemeClr val="tx1">
                    <a:lumMod val="75000"/>
                    <a:lumOff val="25000"/>
                  </a:schemeClr>
                </a:solidFill>
                <a:latin typeface="+mn-lt"/>
                <a:ea typeface="+mn-ea"/>
                <a:cs typeface="+mn-ea"/>
                <a:sym typeface="+mn-lt"/>
              </a:endParaRPr>
            </a:p>
          </p:txBody>
        </p:sp>
      </p:grpSp>
      <p:grpSp>
        <p:nvGrpSpPr>
          <p:cNvPr id="67" name="Group 24"/>
          <p:cNvGrpSpPr/>
          <p:nvPr/>
        </p:nvGrpSpPr>
        <p:grpSpPr>
          <a:xfrm>
            <a:off x="5149535" y="3619075"/>
            <a:ext cx="2819227" cy="646331"/>
            <a:chOff x="4608212" y="2925551"/>
            <a:chExt cx="2819227" cy="646331"/>
          </a:xfrm>
        </p:grpSpPr>
        <p:sp>
          <p:nvSpPr>
            <p:cNvPr id="68" name="TextBox 67"/>
            <p:cNvSpPr txBox="1"/>
            <p:nvPr/>
          </p:nvSpPr>
          <p:spPr>
            <a:xfrm>
              <a:off x="4608212" y="2925551"/>
              <a:ext cx="571504" cy="646331"/>
            </a:xfrm>
            <a:prstGeom prst="rect">
              <a:avLst/>
            </a:prstGeom>
            <a:noFill/>
          </p:spPr>
          <p:txBody>
            <a:bodyPr wrap="square" rtlCol="0">
              <a:spAutoFit/>
            </a:bodyPr>
            <a:lstStyle/>
            <a:p>
              <a:r>
                <a:rPr lang="id-ID" sz="3600" dirty="0">
                  <a:solidFill>
                    <a:schemeClr val="tx1">
                      <a:lumMod val="50000"/>
                      <a:lumOff val="50000"/>
                    </a:schemeClr>
                  </a:solidFill>
                  <a:latin typeface="+mn-lt"/>
                  <a:ea typeface="+mn-ea"/>
                  <a:cs typeface="+mn-ea"/>
                  <a:sym typeface="+mn-lt"/>
                </a:rPr>
                <a:t>3</a:t>
              </a:r>
              <a:r>
                <a:rPr lang="id-ID" altLang="zh-CN" sz="3600" dirty="0">
                  <a:solidFill>
                    <a:schemeClr val="tx1">
                      <a:lumMod val="50000"/>
                      <a:lumOff val="50000"/>
                    </a:schemeClr>
                  </a:solidFill>
                  <a:latin typeface="+mn-lt"/>
                  <a:ea typeface="+mn-ea"/>
                  <a:cs typeface="+mn-ea"/>
                  <a:sym typeface="+mn-lt"/>
                </a:rPr>
                <a:t>.</a:t>
              </a:r>
              <a:endParaRPr lang="id-ID" sz="3600" dirty="0">
                <a:solidFill>
                  <a:schemeClr val="tx1">
                    <a:lumMod val="50000"/>
                    <a:lumOff val="50000"/>
                  </a:schemeClr>
                </a:solidFill>
                <a:latin typeface="+mn-lt"/>
                <a:ea typeface="+mn-ea"/>
                <a:cs typeface="+mn-ea"/>
                <a:sym typeface="+mn-lt"/>
              </a:endParaRPr>
            </a:p>
          </p:txBody>
        </p:sp>
        <p:sp>
          <p:nvSpPr>
            <p:cNvPr id="69" name="Rectangle 26"/>
            <p:cNvSpPr/>
            <p:nvPr/>
          </p:nvSpPr>
          <p:spPr>
            <a:xfrm>
              <a:off x="5072066" y="3035103"/>
              <a:ext cx="2355373" cy="439736"/>
            </a:xfrm>
            <a:prstGeom prst="rect">
              <a:avLst/>
            </a:prstGeom>
          </p:spPr>
          <p:txBody>
            <a:bodyPr wrap="square">
              <a:spAutoFit/>
            </a:bodyPr>
            <a:lstStyle/>
            <a:p>
              <a:pPr>
                <a:lnSpc>
                  <a:spcPct val="150000"/>
                </a:lnSpc>
              </a:pPr>
              <a:r>
                <a:rPr lang="zh-CN" altLang="en-US" sz="800" dirty="0">
                  <a:solidFill>
                    <a:schemeClr val="tx1">
                      <a:lumMod val="75000"/>
                      <a:lumOff val="25000"/>
                    </a:schemeClr>
                  </a:solidFill>
                  <a:latin typeface="+mn-lt"/>
                  <a:ea typeface="+mn-ea"/>
                  <a:cs typeface="+mn-ea"/>
                  <a:sym typeface="+mn-lt"/>
                </a:rPr>
                <a:t>在此框中选择粘贴，并选择只保留文字。您的内容打在这里，或者通过复制您的文本后，在此框</a:t>
              </a:r>
              <a:endParaRPr lang="en-US" altLang="zh-CN" sz="800" dirty="0">
                <a:solidFill>
                  <a:schemeClr val="tx1">
                    <a:lumMod val="75000"/>
                    <a:lumOff val="25000"/>
                  </a:schemeClr>
                </a:solidFill>
                <a:latin typeface="+mn-lt"/>
                <a:ea typeface="+mn-ea"/>
                <a:cs typeface="+mn-ea"/>
                <a:sym typeface="+mn-lt"/>
              </a:endParaRPr>
            </a:p>
          </p:txBody>
        </p:sp>
      </p:grpSp>
      <p:grpSp>
        <p:nvGrpSpPr>
          <p:cNvPr id="70" name="Group 20"/>
          <p:cNvGrpSpPr/>
          <p:nvPr/>
        </p:nvGrpSpPr>
        <p:grpSpPr>
          <a:xfrm>
            <a:off x="5161200" y="2403584"/>
            <a:ext cx="2747219" cy="646331"/>
            <a:chOff x="4608212" y="2925552"/>
            <a:chExt cx="2747219" cy="732463"/>
          </a:xfrm>
        </p:grpSpPr>
        <p:sp>
          <p:nvSpPr>
            <p:cNvPr id="71" name="TextBox 70"/>
            <p:cNvSpPr txBox="1"/>
            <p:nvPr/>
          </p:nvSpPr>
          <p:spPr>
            <a:xfrm>
              <a:off x="4608212" y="2925552"/>
              <a:ext cx="571504" cy="732463"/>
            </a:xfrm>
            <a:prstGeom prst="rect">
              <a:avLst/>
            </a:prstGeom>
            <a:noFill/>
          </p:spPr>
          <p:txBody>
            <a:bodyPr wrap="square" rtlCol="0">
              <a:spAutoFit/>
            </a:bodyPr>
            <a:lstStyle/>
            <a:p>
              <a:r>
                <a:rPr lang="id-ID" sz="3600" dirty="0">
                  <a:solidFill>
                    <a:schemeClr val="tx1">
                      <a:lumMod val="50000"/>
                      <a:lumOff val="50000"/>
                    </a:schemeClr>
                  </a:solidFill>
                  <a:latin typeface="+mn-lt"/>
                  <a:ea typeface="+mn-ea"/>
                  <a:cs typeface="+mn-ea"/>
                  <a:sym typeface="+mn-lt"/>
                </a:rPr>
                <a:t>1</a:t>
              </a:r>
              <a:r>
                <a:rPr lang="id-ID" altLang="zh-CN" sz="3600" dirty="0">
                  <a:solidFill>
                    <a:schemeClr val="tx1">
                      <a:lumMod val="50000"/>
                      <a:lumOff val="50000"/>
                    </a:schemeClr>
                  </a:solidFill>
                  <a:latin typeface="+mn-lt"/>
                  <a:ea typeface="+mn-ea"/>
                  <a:cs typeface="+mn-ea"/>
                  <a:sym typeface="+mn-lt"/>
                </a:rPr>
                <a:t>.</a:t>
              </a:r>
              <a:endParaRPr lang="id-ID" sz="3600" dirty="0">
                <a:solidFill>
                  <a:schemeClr val="tx1">
                    <a:lumMod val="50000"/>
                    <a:lumOff val="50000"/>
                  </a:schemeClr>
                </a:solidFill>
                <a:latin typeface="+mn-lt"/>
                <a:ea typeface="+mn-ea"/>
                <a:cs typeface="+mn-ea"/>
                <a:sym typeface="+mn-lt"/>
              </a:endParaRPr>
            </a:p>
          </p:txBody>
        </p:sp>
        <p:sp>
          <p:nvSpPr>
            <p:cNvPr id="72" name="Rectangle 19"/>
            <p:cNvSpPr/>
            <p:nvPr/>
          </p:nvSpPr>
          <p:spPr>
            <a:xfrm>
              <a:off x="5072066" y="3035105"/>
              <a:ext cx="2283365" cy="449069"/>
            </a:xfrm>
            <a:prstGeom prst="rect">
              <a:avLst/>
            </a:prstGeom>
          </p:spPr>
          <p:txBody>
            <a:bodyPr wrap="square">
              <a:spAutoFit/>
            </a:bodyPr>
            <a:lstStyle/>
            <a:p>
              <a:pPr>
                <a:lnSpc>
                  <a:spcPct val="150000"/>
                </a:lnSpc>
              </a:pPr>
              <a:r>
                <a:rPr lang="zh-CN" altLang="en-US" sz="700" dirty="0">
                  <a:solidFill>
                    <a:schemeClr val="tx1">
                      <a:lumMod val="75000"/>
                      <a:lumOff val="25000"/>
                    </a:schemeClr>
                  </a:solidFill>
                  <a:latin typeface="+mn-lt"/>
                  <a:ea typeface="+mn-ea"/>
                  <a:cs typeface="+mn-ea"/>
                  <a:sym typeface="+mn-lt"/>
                </a:rPr>
                <a:t>在此框中选择粘贴，并选择只保留文字。您的内容打在这里，或者通过复制您的文本后，在此框</a:t>
              </a:r>
              <a:endParaRPr lang="en-US" altLang="zh-CN" sz="700" dirty="0">
                <a:solidFill>
                  <a:schemeClr val="tx1">
                    <a:lumMod val="75000"/>
                    <a:lumOff val="25000"/>
                  </a:schemeClr>
                </a:solidFill>
                <a:latin typeface="+mn-lt"/>
                <a:ea typeface="+mn-ea"/>
                <a:cs typeface="+mn-ea"/>
                <a:sym typeface="+mn-lt"/>
              </a:endParaRPr>
            </a:p>
          </p:txBody>
        </p:sp>
      </p:grpSp>
      <p:grpSp>
        <p:nvGrpSpPr>
          <p:cNvPr id="51" name="组合 50"/>
          <p:cNvGrpSpPr/>
          <p:nvPr/>
        </p:nvGrpSpPr>
        <p:grpSpPr>
          <a:xfrm>
            <a:off x="27083" y="196218"/>
            <a:ext cx="1765509" cy="551354"/>
            <a:chOff x="520640" y="251297"/>
            <a:chExt cx="1766054" cy="551523"/>
          </a:xfrm>
        </p:grpSpPr>
        <p:sp>
          <p:nvSpPr>
            <p:cNvPr id="52" name="矩形 3"/>
            <p:cNvSpPr>
              <a:spLocks noChangeArrowheads="1"/>
            </p:cNvSpPr>
            <p:nvPr/>
          </p:nvSpPr>
          <p:spPr bwMode="auto">
            <a:xfrm>
              <a:off x="872619" y="251297"/>
              <a:ext cx="1062119" cy="346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61" tIns="34281" rIns="68561" bIns="34281">
              <a:spAutoFit/>
            </a:bodyPr>
            <a:lstStyle/>
            <a:p>
              <a:pPr algn="ctr" defTabSz="914400" fontAlgn="auto">
                <a:spcBef>
                  <a:spcPts val="0"/>
                </a:spcBef>
                <a:spcAft>
                  <a:spcPts val="0"/>
                </a:spcAft>
                <a:defRPr/>
              </a:pPr>
              <a:r>
                <a:rPr lang="zh-CN" altLang="en-US" kern="0" dirty="0">
                  <a:solidFill>
                    <a:schemeClr val="tx1">
                      <a:lumMod val="65000"/>
                      <a:lumOff val="35000"/>
                    </a:schemeClr>
                  </a:solidFill>
                  <a:latin typeface="+mn-lt"/>
                  <a:ea typeface="+mn-ea"/>
                  <a:cs typeface="+mn-ea"/>
                  <a:sym typeface="+mn-lt"/>
                </a:rPr>
                <a:t>解决方案</a:t>
              </a:r>
              <a:endParaRPr lang="zh-CN" altLang="en-US" kern="0" dirty="0">
                <a:solidFill>
                  <a:schemeClr val="tx1">
                    <a:lumMod val="65000"/>
                    <a:lumOff val="35000"/>
                  </a:schemeClr>
                </a:solidFill>
                <a:latin typeface="+mn-lt"/>
                <a:ea typeface="+mn-ea"/>
                <a:cs typeface="+mn-ea"/>
                <a:sym typeface="+mn-lt"/>
              </a:endParaRPr>
            </a:p>
          </p:txBody>
        </p:sp>
        <p:grpSp>
          <p:nvGrpSpPr>
            <p:cNvPr id="53" name="组合 52"/>
            <p:cNvGrpSpPr/>
            <p:nvPr/>
          </p:nvGrpSpPr>
          <p:grpSpPr>
            <a:xfrm>
              <a:off x="520640" y="515443"/>
              <a:ext cx="1766054" cy="287377"/>
              <a:chOff x="562081" y="425886"/>
              <a:chExt cx="1766054" cy="287377"/>
            </a:xfrm>
          </p:grpSpPr>
          <p:sp>
            <p:nvSpPr>
              <p:cNvPr id="54" name="文本框 31"/>
              <p:cNvSpPr>
                <a:spLocks noChangeArrowheads="1"/>
              </p:cNvSpPr>
              <p:nvPr/>
            </p:nvSpPr>
            <p:spPr bwMode="auto">
              <a:xfrm>
                <a:off x="562081" y="425886"/>
                <a:ext cx="1766054" cy="215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68" tIns="45682" rIns="91368" bIns="45682" numCol="1" anchor="t" anchorCtr="0" compatLnSpc="1">
                <a:spAutoFit/>
              </a:bodyPr>
              <a:lstStyle/>
              <a:p>
                <a:pPr algn="ctr" defTabSz="913765" fontAlgn="auto">
                  <a:spcBef>
                    <a:spcPts val="0"/>
                  </a:spcBef>
                  <a:spcAft>
                    <a:spcPts val="0"/>
                  </a:spcAft>
                  <a:defRPr/>
                </a:pPr>
                <a:r>
                  <a:rPr lang="en-US" altLang="zh-CN" sz="800" kern="0" dirty="0">
                    <a:solidFill>
                      <a:srgbClr val="FFFFFF">
                        <a:lumMod val="50000"/>
                      </a:srgbClr>
                    </a:solidFill>
                    <a:latin typeface="+mn-lt"/>
                    <a:ea typeface="+mn-ea"/>
                    <a:cs typeface="+mn-ea"/>
                    <a:sym typeface="+mn-lt"/>
                  </a:rPr>
                  <a:t>Solution</a:t>
                </a:r>
                <a:endParaRPr lang="zh-CN" altLang="en-US" sz="800" kern="0" dirty="0">
                  <a:solidFill>
                    <a:srgbClr val="FFFFFF">
                      <a:lumMod val="50000"/>
                    </a:srgbClr>
                  </a:solidFill>
                  <a:latin typeface="+mn-lt"/>
                  <a:ea typeface="+mn-ea"/>
                  <a:cs typeface="+mn-ea"/>
                  <a:sym typeface="+mn-lt"/>
                </a:endParaRPr>
              </a:p>
            </p:txBody>
          </p:sp>
          <p:grpSp>
            <p:nvGrpSpPr>
              <p:cNvPr id="55" name="组合 54"/>
              <p:cNvGrpSpPr/>
              <p:nvPr/>
            </p:nvGrpSpPr>
            <p:grpSpPr>
              <a:xfrm>
                <a:off x="931046" y="667544"/>
                <a:ext cx="1028125" cy="45719"/>
                <a:chOff x="688893" y="2574256"/>
                <a:chExt cx="7739508" cy="81111"/>
              </a:xfrm>
            </p:grpSpPr>
            <p:sp>
              <p:nvSpPr>
                <p:cNvPr id="82" name="Rectangle 4"/>
                <p:cNvSpPr/>
                <p:nvPr/>
              </p:nvSpPr>
              <p:spPr>
                <a:xfrm>
                  <a:off x="688893"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83" name="Rectangle 5"/>
                <p:cNvSpPr/>
                <p:nvPr/>
              </p:nvSpPr>
              <p:spPr>
                <a:xfrm>
                  <a:off x="2239021" y="2574256"/>
                  <a:ext cx="1539000" cy="81111"/>
                </a:xfrm>
                <a:prstGeom prst="rect">
                  <a:avLst/>
                </a:prstGeom>
                <a:solidFill>
                  <a:srgbClr val="00B0F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84" name="Rectangle 6"/>
                <p:cNvSpPr/>
                <p:nvPr/>
              </p:nvSpPr>
              <p:spPr>
                <a:xfrm>
                  <a:off x="3789153"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85" name="Rectangle 7"/>
                <p:cNvSpPr/>
                <p:nvPr/>
              </p:nvSpPr>
              <p:spPr>
                <a:xfrm>
                  <a:off x="5339276" y="2574256"/>
                  <a:ext cx="1539000" cy="81111"/>
                </a:xfrm>
                <a:prstGeom prst="rect">
                  <a:avLst/>
                </a:prstGeom>
                <a:solidFill>
                  <a:srgbClr val="00B0F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86" name="Rectangle 8"/>
                <p:cNvSpPr/>
                <p:nvPr/>
              </p:nvSpPr>
              <p:spPr>
                <a:xfrm>
                  <a:off x="6889401"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grpSp>
        </p:grpSp>
      </p:gr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椭圆 4"/>
          <p:cNvSpPr/>
          <p:nvPr/>
        </p:nvSpPr>
        <p:spPr>
          <a:xfrm>
            <a:off x="3027344" y="1065682"/>
            <a:ext cx="2836226" cy="2835857"/>
          </a:xfrm>
          <a:prstGeom prst="ellipse">
            <a:avLst/>
          </a:prstGeom>
          <a:gradFill flip="none" rotWithShape="1">
            <a:gsLst>
              <a:gs pos="0">
                <a:schemeClr val="bg1">
                  <a:lumMod val="75000"/>
                </a:schemeClr>
              </a:gs>
              <a:gs pos="54000">
                <a:schemeClr val="bg1">
                  <a:lumMod val="95000"/>
                </a:schemeClr>
              </a:gs>
              <a:gs pos="100000">
                <a:schemeClr val="bg1">
                  <a:lumMod val="94000"/>
                  <a:lumOff val="6000"/>
                </a:schemeClr>
              </a:gs>
            </a:gsLst>
            <a:lin ang="2700000" scaled="1"/>
            <a:tileRect/>
          </a:gradFill>
          <a:ln w="19050">
            <a:gradFill flip="none" rotWithShape="1">
              <a:gsLst>
                <a:gs pos="0">
                  <a:schemeClr val="bg1"/>
                </a:gs>
                <a:gs pos="100000">
                  <a:schemeClr val="bg1">
                    <a:lumMod val="85000"/>
                  </a:schemeClr>
                </a:gs>
              </a:gsLst>
              <a:lin ang="2700000" scaled="1"/>
              <a:tileRect/>
            </a:gradFill>
          </a:ln>
          <a:effectLst>
            <a:outerShdw blurRad="381000" dist="228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cs typeface="+mn-ea"/>
              <a:sym typeface="+mn-lt"/>
            </a:endParaRPr>
          </a:p>
        </p:txBody>
      </p:sp>
      <p:sp>
        <p:nvSpPr>
          <p:cNvPr id="9" name="椭圆 8"/>
          <p:cNvSpPr/>
          <p:nvPr/>
        </p:nvSpPr>
        <p:spPr>
          <a:xfrm>
            <a:off x="3259315" y="1297618"/>
            <a:ext cx="2372284" cy="2371976"/>
          </a:xfrm>
          <a:prstGeom prst="ellipse">
            <a:avLst/>
          </a:prstGeom>
          <a:gradFill flip="none" rotWithShape="1">
            <a:gsLst>
              <a:gs pos="0">
                <a:schemeClr val="bg1">
                  <a:lumMod val="75000"/>
                </a:schemeClr>
              </a:gs>
              <a:gs pos="54000">
                <a:schemeClr val="bg1">
                  <a:lumMod val="95000"/>
                </a:schemeClr>
              </a:gs>
              <a:gs pos="100000">
                <a:schemeClr val="bg1">
                  <a:lumMod val="94000"/>
                  <a:lumOff val="6000"/>
                </a:schemeClr>
              </a:gs>
            </a:gsLst>
            <a:lin ang="2700000" scaled="1"/>
            <a:tileRect/>
          </a:gradFill>
          <a:ln w="19050">
            <a:gradFill flip="none" rotWithShape="1">
              <a:gsLst>
                <a:gs pos="0">
                  <a:schemeClr val="bg1"/>
                </a:gs>
                <a:gs pos="100000">
                  <a:schemeClr val="bg1">
                    <a:lumMod val="85000"/>
                  </a:schemeClr>
                </a:gs>
              </a:gsLst>
              <a:lin ang="2700000" scaled="1"/>
              <a:tileRect/>
            </a:gradFill>
          </a:ln>
          <a:effectLst>
            <a:outerShdw blurRad="266700" dist="1270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cs typeface="+mn-ea"/>
              <a:sym typeface="+mn-lt"/>
            </a:endParaRPr>
          </a:p>
        </p:txBody>
      </p:sp>
      <p:sp>
        <p:nvSpPr>
          <p:cNvPr id="13" name="椭圆 12"/>
          <p:cNvSpPr/>
          <p:nvPr/>
        </p:nvSpPr>
        <p:spPr>
          <a:xfrm>
            <a:off x="3520780" y="1559052"/>
            <a:ext cx="1849357" cy="1849117"/>
          </a:xfrm>
          <a:prstGeom prst="ellipse">
            <a:avLst/>
          </a:prstGeom>
          <a:gradFill flip="none" rotWithShape="1">
            <a:gsLst>
              <a:gs pos="0">
                <a:schemeClr val="bg1">
                  <a:lumMod val="75000"/>
                </a:schemeClr>
              </a:gs>
              <a:gs pos="54000">
                <a:schemeClr val="bg1">
                  <a:lumMod val="95000"/>
                </a:schemeClr>
              </a:gs>
              <a:gs pos="100000">
                <a:schemeClr val="bg1">
                  <a:lumMod val="94000"/>
                  <a:lumOff val="6000"/>
                </a:schemeClr>
              </a:gs>
            </a:gsLst>
            <a:lin ang="2700000" scaled="1"/>
            <a:tileRect/>
          </a:gradFill>
          <a:ln w="19050">
            <a:gradFill flip="none" rotWithShape="1">
              <a:gsLst>
                <a:gs pos="0">
                  <a:schemeClr val="bg1"/>
                </a:gs>
                <a:gs pos="100000">
                  <a:schemeClr val="bg1">
                    <a:lumMod val="85000"/>
                  </a:schemeClr>
                </a:gs>
              </a:gsLst>
              <a:lin ang="2700000" scaled="1"/>
              <a:tileRect/>
            </a:gradFill>
          </a:ln>
          <a:effectLst>
            <a:outerShdw blurRad="266700" dist="1270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cs typeface="+mn-ea"/>
              <a:sym typeface="+mn-lt"/>
            </a:endParaRPr>
          </a:p>
        </p:txBody>
      </p:sp>
      <p:sp>
        <p:nvSpPr>
          <p:cNvPr id="17" name="椭圆 16"/>
          <p:cNvSpPr/>
          <p:nvPr/>
        </p:nvSpPr>
        <p:spPr>
          <a:xfrm>
            <a:off x="3752749" y="1790988"/>
            <a:ext cx="1385415" cy="1385235"/>
          </a:xfrm>
          <a:prstGeom prst="ellipse">
            <a:avLst/>
          </a:prstGeom>
          <a:gradFill flip="none" rotWithShape="1">
            <a:gsLst>
              <a:gs pos="0">
                <a:schemeClr val="bg1">
                  <a:lumMod val="75000"/>
                </a:schemeClr>
              </a:gs>
              <a:gs pos="54000">
                <a:schemeClr val="bg1">
                  <a:lumMod val="95000"/>
                </a:schemeClr>
              </a:gs>
              <a:gs pos="100000">
                <a:schemeClr val="bg1">
                  <a:lumMod val="94000"/>
                  <a:lumOff val="6000"/>
                </a:schemeClr>
              </a:gs>
            </a:gsLst>
            <a:lin ang="2700000" scaled="1"/>
            <a:tileRect/>
          </a:gradFill>
          <a:ln w="19050">
            <a:gradFill flip="none" rotWithShape="1">
              <a:gsLst>
                <a:gs pos="0">
                  <a:schemeClr val="bg1"/>
                </a:gs>
                <a:gs pos="100000">
                  <a:schemeClr val="bg1">
                    <a:lumMod val="85000"/>
                  </a:schemeClr>
                </a:gs>
              </a:gsLst>
              <a:lin ang="2700000" scaled="1"/>
              <a:tileRect/>
            </a:gradFill>
          </a:ln>
          <a:effectLst>
            <a:outerShdw blurRad="266700" dist="1270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cs typeface="+mn-ea"/>
              <a:sym typeface="+mn-lt"/>
            </a:endParaRPr>
          </a:p>
        </p:txBody>
      </p:sp>
      <p:grpSp>
        <p:nvGrpSpPr>
          <p:cNvPr id="39" name="组合 38"/>
          <p:cNvGrpSpPr/>
          <p:nvPr/>
        </p:nvGrpSpPr>
        <p:grpSpPr>
          <a:xfrm>
            <a:off x="3039437" y="3041942"/>
            <a:ext cx="914821" cy="914702"/>
            <a:chOff x="4052051" y="4055916"/>
            <a:chExt cx="1219603" cy="1219603"/>
          </a:xfrm>
        </p:grpSpPr>
        <p:grpSp>
          <p:nvGrpSpPr>
            <p:cNvPr id="10" name="组合 9"/>
            <p:cNvGrpSpPr/>
            <p:nvPr/>
          </p:nvGrpSpPr>
          <p:grpSpPr>
            <a:xfrm>
              <a:off x="4052051" y="4055916"/>
              <a:ext cx="1219603" cy="1219603"/>
              <a:chOff x="4052051" y="4055916"/>
              <a:chExt cx="1219603" cy="1219603"/>
            </a:xfrm>
          </p:grpSpPr>
          <p:sp>
            <p:nvSpPr>
              <p:cNvPr id="11" name="泪滴形 10"/>
              <p:cNvSpPr/>
              <p:nvPr/>
            </p:nvSpPr>
            <p:spPr>
              <a:xfrm>
                <a:off x="4052051" y="4055916"/>
                <a:ext cx="1219603" cy="1219603"/>
              </a:xfrm>
              <a:prstGeom prst="teardrop">
                <a:avLst/>
              </a:prstGeom>
              <a:gradFill flip="none" rotWithShape="0">
                <a:gsLst>
                  <a:gs pos="0">
                    <a:schemeClr val="bg1">
                      <a:lumMod val="85000"/>
                    </a:schemeClr>
                  </a:gs>
                  <a:gs pos="100000">
                    <a:schemeClr val="bg1">
                      <a:lumMod val="95000"/>
                    </a:schemeClr>
                  </a:gs>
                </a:gsLst>
                <a:lin ang="2700000" scaled="1"/>
                <a:tileRect/>
              </a:gradFill>
              <a:ln w="15875">
                <a:gradFill flip="none" rotWithShape="1">
                  <a:gsLst>
                    <a:gs pos="0">
                      <a:schemeClr val="bg1"/>
                    </a:gs>
                    <a:gs pos="100000">
                      <a:schemeClr val="bg1">
                        <a:lumMod val="85000"/>
                      </a:schemeClr>
                    </a:gs>
                  </a:gsLst>
                  <a:lin ang="2700000" scaled="1"/>
                  <a:tileRect/>
                </a:gradFill>
              </a:ln>
              <a:effectLst>
                <a:outerShdw blurRad="279400" dist="127000" dir="2700000" algn="tl"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泪滴形 11"/>
              <p:cNvSpPr/>
              <p:nvPr/>
            </p:nvSpPr>
            <p:spPr>
              <a:xfrm>
                <a:off x="4202809" y="4206674"/>
                <a:ext cx="918086" cy="918086"/>
              </a:xfrm>
              <a:prstGeom prst="teardrop">
                <a:avLst/>
              </a:prstGeom>
              <a:solidFill>
                <a:srgbClr val="00B0F0"/>
              </a:solidFill>
              <a:ln w="15875">
                <a:gradFill flip="none" rotWithShape="1">
                  <a:gsLst>
                    <a:gs pos="100000">
                      <a:schemeClr val="bg1"/>
                    </a:gs>
                    <a:gs pos="0">
                      <a:schemeClr val="bg1">
                        <a:lumMod val="75000"/>
                      </a:schemeClr>
                    </a:gs>
                  </a:gsLst>
                  <a:lin ang="2700000" scaled="1"/>
                  <a:tileRect/>
                </a:gradFill>
              </a:ln>
              <a:effectLst>
                <a:innerShdw blurRad="889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8" name="组合 17"/>
            <p:cNvGrpSpPr/>
            <p:nvPr/>
          </p:nvGrpSpPr>
          <p:grpSpPr>
            <a:xfrm>
              <a:off x="4469710" y="4427033"/>
              <a:ext cx="393685" cy="479865"/>
              <a:chOff x="3683997" y="856343"/>
              <a:chExt cx="576394" cy="702571"/>
            </a:xfrm>
            <a:solidFill>
              <a:schemeClr val="bg1"/>
            </a:solidFill>
          </p:grpSpPr>
          <p:sp>
            <p:nvSpPr>
              <p:cNvPr id="19" name="Freeform 34"/>
              <p:cNvSpPr>
                <a:spLocks noEditPoints="1"/>
              </p:cNvSpPr>
              <p:nvPr/>
            </p:nvSpPr>
            <p:spPr bwMode="auto">
              <a:xfrm>
                <a:off x="3683997" y="856343"/>
                <a:ext cx="576394" cy="702571"/>
              </a:xfrm>
              <a:custGeom>
                <a:avLst/>
                <a:gdLst>
                  <a:gd name="T0" fmla="*/ 16 w 667"/>
                  <a:gd name="T1" fmla="*/ 176 h 813"/>
                  <a:gd name="T2" fmla="*/ 175 w 667"/>
                  <a:gd name="T3" fmla="*/ 16 h 813"/>
                  <a:gd name="T4" fmla="*/ 214 w 667"/>
                  <a:gd name="T5" fmla="*/ 0 h 813"/>
                  <a:gd name="T6" fmla="*/ 613 w 667"/>
                  <a:gd name="T7" fmla="*/ 0 h 813"/>
                  <a:gd name="T8" fmla="*/ 667 w 667"/>
                  <a:gd name="T9" fmla="*/ 54 h 813"/>
                  <a:gd name="T10" fmla="*/ 667 w 667"/>
                  <a:gd name="T11" fmla="*/ 759 h 813"/>
                  <a:gd name="T12" fmla="*/ 613 w 667"/>
                  <a:gd name="T13" fmla="*/ 813 h 813"/>
                  <a:gd name="T14" fmla="*/ 54 w 667"/>
                  <a:gd name="T15" fmla="*/ 813 h 813"/>
                  <a:gd name="T16" fmla="*/ 0 w 667"/>
                  <a:gd name="T17" fmla="*/ 759 h 813"/>
                  <a:gd name="T18" fmla="*/ 0 w 667"/>
                  <a:gd name="T19" fmla="*/ 214 h 813"/>
                  <a:gd name="T20" fmla="*/ 16 w 667"/>
                  <a:gd name="T21" fmla="*/ 176 h 813"/>
                  <a:gd name="T22" fmla="*/ 194 w 667"/>
                  <a:gd name="T23" fmla="*/ 229 h 813"/>
                  <a:gd name="T24" fmla="*/ 57 w 667"/>
                  <a:gd name="T25" fmla="*/ 229 h 813"/>
                  <a:gd name="T26" fmla="*/ 57 w 667"/>
                  <a:gd name="T27" fmla="*/ 756 h 813"/>
                  <a:gd name="T28" fmla="*/ 610 w 667"/>
                  <a:gd name="T29" fmla="*/ 756 h 813"/>
                  <a:gd name="T30" fmla="*/ 610 w 667"/>
                  <a:gd name="T31" fmla="*/ 57 h 813"/>
                  <a:gd name="T32" fmla="*/ 238 w 667"/>
                  <a:gd name="T33" fmla="*/ 57 h 813"/>
                  <a:gd name="T34" fmla="*/ 238 w 667"/>
                  <a:gd name="T35" fmla="*/ 185 h 813"/>
                  <a:gd name="T36" fmla="*/ 194 w 667"/>
                  <a:gd name="T37" fmla="*/ 229 h 813"/>
                  <a:gd name="T38" fmla="*/ 82 w 667"/>
                  <a:gd name="T39" fmla="*/ 191 h 813"/>
                  <a:gd name="T40" fmla="*/ 194 w 667"/>
                  <a:gd name="T41" fmla="*/ 191 h 813"/>
                  <a:gd name="T42" fmla="*/ 200 w 667"/>
                  <a:gd name="T43" fmla="*/ 185 h 813"/>
                  <a:gd name="T44" fmla="*/ 200 w 667"/>
                  <a:gd name="T45" fmla="*/ 72 h 813"/>
                  <a:gd name="T46" fmla="*/ 82 w 667"/>
                  <a:gd name="T47" fmla="*/ 191 h 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67" h="813">
                    <a:moveTo>
                      <a:pt x="16" y="176"/>
                    </a:moveTo>
                    <a:cubicBezTo>
                      <a:pt x="175" y="16"/>
                      <a:pt x="175" y="16"/>
                      <a:pt x="175" y="16"/>
                    </a:cubicBezTo>
                    <a:cubicBezTo>
                      <a:pt x="186" y="6"/>
                      <a:pt x="199" y="0"/>
                      <a:pt x="214" y="0"/>
                    </a:cubicBezTo>
                    <a:cubicBezTo>
                      <a:pt x="613" y="0"/>
                      <a:pt x="613" y="0"/>
                      <a:pt x="613" y="0"/>
                    </a:cubicBezTo>
                    <a:cubicBezTo>
                      <a:pt x="643" y="0"/>
                      <a:pt x="667" y="24"/>
                      <a:pt x="667" y="54"/>
                    </a:cubicBezTo>
                    <a:cubicBezTo>
                      <a:pt x="667" y="759"/>
                      <a:pt x="667" y="759"/>
                      <a:pt x="667" y="759"/>
                    </a:cubicBezTo>
                    <a:cubicBezTo>
                      <a:pt x="667" y="789"/>
                      <a:pt x="643" y="813"/>
                      <a:pt x="613" y="813"/>
                    </a:cubicBezTo>
                    <a:cubicBezTo>
                      <a:pt x="54" y="813"/>
                      <a:pt x="54" y="813"/>
                      <a:pt x="54" y="813"/>
                    </a:cubicBezTo>
                    <a:cubicBezTo>
                      <a:pt x="24" y="813"/>
                      <a:pt x="0" y="789"/>
                      <a:pt x="0" y="759"/>
                    </a:cubicBezTo>
                    <a:cubicBezTo>
                      <a:pt x="0" y="214"/>
                      <a:pt x="0" y="214"/>
                      <a:pt x="0" y="214"/>
                    </a:cubicBezTo>
                    <a:cubicBezTo>
                      <a:pt x="0" y="200"/>
                      <a:pt x="5" y="186"/>
                      <a:pt x="16" y="176"/>
                    </a:cubicBezTo>
                    <a:close/>
                    <a:moveTo>
                      <a:pt x="194" y="229"/>
                    </a:moveTo>
                    <a:cubicBezTo>
                      <a:pt x="57" y="229"/>
                      <a:pt x="57" y="229"/>
                      <a:pt x="57" y="229"/>
                    </a:cubicBezTo>
                    <a:cubicBezTo>
                      <a:pt x="57" y="756"/>
                      <a:pt x="57" y="756"/>
                      <a:pt x="57" y="756"/>
                    </a:cubicBezTo>
                    <a:cubicBezTo>
                      <a:pt x="610" y="756"/>
                      <a:pt x="610" y="756"/>
                      <a:pt x="610" y="756"/>
                    </a:cubicBezTo>
                    <a:cubicBezTo>
                      <a:pt x="610" y="57"/>
                      <a:pt x="610" y="57"/>
                      <a:pt x="610" y="57"/>
                    </a:cubicBezTo>
                    <a:cubicBezTo>
                      <a:pt x="238" y="57"/>
                      <a:pt x="238" y="57"/>
                      <a:pt x="238" y="57"/>
                    </a:cubicBezTo>
                    <a:cubicBezTo>
                      <a:pt x="238" y="185"/>
                      <a:pt x="238" y="185"/>
                      <a:pt x="238" y="185"/>
                    </a:cubicBezTo>
                    <a:cubicBezTo>
                      <a:pt x="238" y="210"/>
                      <a:pt x="218" y="229"/>
                      <a:pt x="194" y="229"/>
                    </a:cubicBezTo>
                    <a:close/>
                    <a:moveTo>
                      <a:pt x="82" y="191"/>
                    </a:moveTo>
                    <a:cubicBezTo>
                      <a:pt x="194" y="191"/>
                      <a:pt x="194" y="191"/>
                      <a:pt x="194" y="191"/>
                    </a:cubicBezTo>
                    <a:cubicBezTo>
                      <a:pt x="197" y="191"/>
                      <a:pt x="200" y="188"/>
                      <a:pt x="200" y="185"/>
                    </a:cubicBezTo>
                    <a:cubicBezTo>
                      <a:pt x="200" y="72"/>
                      <a:pt x="200" y="72"/>
                      <a:pt x="200" y="72"/>
                    </a:cubicBezTo>
                    <a:cubicBezTo>
                      <a:pt x="82" y="191"/>
                      <a:pt x="82" y="191"/>
                      <a:pt x="82" y="191"/>
                    </a:cubicBezTo>
                    <a:close/>
                  </a:path>
                </a:pathLst>
              </a:custGeom>
              <a:grpFill/>
              <a:ln>
                <a:noFill/>
              </a:ln>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20" name="Freeform 35"/>
              <p:cNvSpPr>
                <a:spLocks noEditPoints="1"/>
              </p:cNvSpPr>
              <p:nvPr/>
            </p:nvSpPr>
            <p:spPr bwMode="auto">
              <a:xfrm>
                <a:off x="3765921" y="1015436"/>
                <a:ext cx="412546" cy="433758"/>
              </a:xfrm>
              <a:custGeom>
                <a:avLst/>
                <a:gdLst>
                  <a:gd name="T0" fmla="*/ 170 w 477"/>
                  <a:gd name="T1" fmla="*/ 429 h 502"/>
                  <a:gd name="T2" fmla="*/ 86 w 477"/>
                  <a:gd name="T3" fmla="*/ 502 h 502"/>
                  <a:gd name="T4" fmla="*/ 0 w 477"/>
                  <a:gd name="T5" fmla="*/ 416 h 502"/>
                  <a:gd name="T6" fmla="*/ 72 w 477"/>
                  <a:gd name="T7" fmla="*/ 330 h 502"/>
                  <a:gd name="T8" fmla="*/ 63 w 477"/>
                  <a:gd name="T9" fmla="*/ 258 h 502"/>
                  <a:gd name="T10" fmla="*/ 144 w 477"/>
                  <a:gd name="T11" fmla="*/ 143 h 502"/>
                  <a:gd name="T12" fmla="*/ 254 w 477"/>
                  <a:gd name="T13" fmla="*/ 20 h 502"/>
                  <a:gd name="T14" fmla="*/ 458 w 477"/>
                  <a:gd name="T15" fmla="*/ 0 h 502"/>
                  <a:gd name="T16" fmla="*/ 477 w 477"/>
                  <a:gd name="T17" fmla="*/ 153 h 502"/>
                  <a:gd name="T18" fmla="*/ 398 w 477"/>
                  <a:gd name="T19" fmla="*/ 172 h 502"/>
                  <a:gd name="T20" fmla="*/ 438 w 477"/>
                  <a:gd name="T21" fmla="*/ 223 h 502"/>
                  <a:gd name="T22" fmla="*/ 404 w 477"/>
                  <a:gd name="T23" fmla="*/ 245 h 502"/>
                  <a:gd name="T24" fmla="*/ 452 w 477"/>
                  <a:gd name="T25" fmla="*/ 355 h 502"/>
                  <a:gd name="T26" fmla="*/ 452 w 477"/>
                  <a:gd name="T27" fmla="*/ 477 h 502"/>
                  <a:gd name="T28" fmla="*/ 330 w 477"/>
                  <a:gd name="T29" fmla="*/ 477 h 502"/>
                  <a:gd name="T30" fmla="*/ 256 w 477"/>
                  <a:gd name="T31" fmla="*/ 464 h 502"/>
                  <a:gd name="T32" fmla="*/ 235 w 477"/>
                  <a:gd name="T33" fmla="*/ 429 h 502"/>
                  <a:gd name="T34" fmla="*/ 162 w 477"/>
                  <a:gd name="T35" fmla="*/ 160 h 502"/>
                  <a:gd name="T36" fmla="*/ 135 w 477"/>
                  <a:gd name="T37" fmla="*/ 275 h 502"/>
                  <a:gd name="T38" fmla="*/ 101 w 477"/>
                  <a:gd name="T39" fmla="*/ 331 h 502"/>
                  <a:gd name="T40" fmla="*/ 171 w 477"/>
                  <a:gd name="T41" fmla="*/ 404 h 502"/>
                  <a:gd name="T42" fmla="*/ 235 w 477"/>
                  <a:gd name="T43" fmla="*/ 378 h 502"/>
                  <a:gd name="T44" fmla="*/ 306 w 477"/>
                  <a:gd name="T45" fmla="*/ 408 h 502"/>
                  <a:gd name="T46" fmla="*/ 378 w 477"/>
                  <a:gd name="T47" fmla="*/ 330 h 502"/>
                  <a:gd name="T48" fmla="*/ 353 w 477"/>
                  <a:gd name="T49" fmla="*/ 245 h 502"/>
                  <a:gd name="T50" fmla="*/ 382 w 477"/>
                  <a:gd name="T51" fmla="*/ 174 h 502"/>
                  <a:gd name="T52" fmla="*/ 273 w 477"/>
                  <a:gd name="T53" fmla="*/ 172 h 502"/>
                  <a:gd name="T54" fmla="*/ 254 w 477"/>
                  <a:gd name="T55" fmla="*/ 101 h 502"/>
                  <a:gd name="T56" fmla="*/ 292 w 477"/>
                  <a:gd name="T57" fmla="*/ 38 h 502"/>
                  <a:gd name="T58" fmla="*/ 439 w 477"/>
                  <a:gd name="T59" fmla="*/ 134 h 502"/>
                  <a:gd name="T60" fmla="*/ 425 w 477"/>
                  <a:gd name="T61" fmla="*/ 382 h 502"/>
                  <a:gd name="T62" fmla="*/ 357 w 477"/>
                  <a:gd name="T63" fmla="*/ 382 h 502"/>
                  <a:gd name="T64" fmla="*/ 357 w 477"/>
                  <a:gd name="T65" fmla="*/ 450 h 502"/>
                  <a:gd name="T66" fmla="*/ 425 w 477"/>
                  <a:gd name="T67" fmla="*/ 450 h 502"/>
                  <a:gd name="T68" fmla="*/ 425 w 477"/>
                  <a:gd name="T69" fmla="*/ 382 h 502"/>
                  <a:gd name="T70" fmla="*/ 86 w 477"/>
                  <a:gd name="T71" fmla="*/ 367 h 502"/>
                  <a:gd name="T72" fmla="*/ 38 w 477"/>
                  <a:gd name="T73" fmla="*/ 416 h 502"/>
                  <a:gd name="T74" fmla="*/ 86 w 477"/>
                  <a:gd name="T75" fmla="*/ 464 h 502"/>
                  <a:gd name="T76" fmla="*/ 134 w 477"/>
                  <a:gd name="T77" fmla="*/ 416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77" h="502">
                    <a:moveTo>
                      <a:pt x="235" y="429"/>
                    </a:moveTo>
                    <a:cubicBezTo>
                      <a:pt x="170" y="429"/>
                      <a:pt x="170" y="429"/>
                      <a:pt x="170" y="429"/>
                    </a:cubicBezTo>
                    <a:cubicBezTo>
                      <a:pt x="168" y="448"/>
                      <a:pt x="159" y="464"/>
                      <a:pt x="146" y="477"/>
                    </a:cubicBezTo>
                    <a:cubicBezTo>
                      <a:pt x="131" y="493"/>
                      <a:pt x="109" y="502"/>
                      <a:pt x="86" y="502"/>
                    </a:cubicBezTo>
                    <a:cubicBezTo>
                      <a:pt x="62" y="502"/>
                      <a:pt x="41" y="493"/>
                      <a:pt x="25" y="477"/>
                    </a:cubicBezTo>
                    <a:cubicBezTo>
                      <a:pt x="10" y="461"/>
                      <a:pt x="0" y="440"/>
                      <a:pt x="0" y="416"/>
                    </a:cubicBezTo>
                    <a:cubicBezTo>
                      <a:pt x="0" y="392"/>
                      <a:pt x="10" y="370"/>
                      <a:pt x="25" y="355"/>
                    </a:cubicBezTo>
                    <a:cubicBezTo>
                      <a:pt x="38" y="342"/>
                      <a:pt x="54" y="333"/>
                      <a:pt x="72" y="330"/>
                    </a:cubicBezTo>
                    <a:cubicBezTo>
                      <a:pt x="48" y="277"/>
                      <a:pt x="48" y="277"/>
                      <a:pt x="48" y="277"/>
                    </a:cubicBezTo>
                    <a:cubicBezTo>
                      <a:pt x="43" y="269"/>
                      <a:pt x="48" y="255"/>
                      <a:pt x="63" y="258"/>
                    </a:cubicBezTo>
                    <a:cubicBezTo>
                      <a:pt x="84" y="263"/>
                      <a:pt x="84" y="263"/>
                      <a:pt x="84" y="263"/>
                    </a:cubicBezTo>
                    <a:cubicBezTo>
                      <a:pt x="94" y="216"/>
                      <a:pt x="115" y="175"/>
                      <a:pt x="144" y="143"/>
                    </a:cubicBezTo>
                    <a:cubicBezTo>
                      <a:pt x="174" y="108"/>
                      <a:pt x="212" y="84"/>
                      <a:pt x="254" y="75"/>
                    </a:cubicBezTo>
                    <a:cubicBezTo>
                      <a:pt x="254" y="20"/>
                      <a:pt x="254" y="20"/>
                      <a:pt x="254" y="20"/>
                    </a:cubicBezTo>
                    <a:cubicBezTo>
                      <a:pt x="254" y="9"/>
                      <a:pt x="264" y="0"/>
                      <a:pt x="275" y="0"/>
                    </a:cubicBezTo>
                    <a:cubicBezTo>
                      <a:pt x="458" y="0"/>
                      <a:pt x="458" y="0"/>
                      <a:pt x="458" y="0"/>
                    </a:cubicBezTo>
                    <a:cubicBezTo>
                      <a:pt x="468" y="0"/>
                      <a:pt x="477" y="9"/>
                      <a:pt x="477" y="19"/>
                    </a:cubicBezTo>
                    <a:cubicBezTo>
                      <a:pt x="477" y="153"/>
                      <a:pt x="477" y="153"/>
                      <a:pt x="477" y="153"/>
                    </a:cubicBezTo>
                    <a:cubicBezTo>
                      <a:pt x="477" y="163"/>
                      <a:pt x="468" y="172"/>
                      <a:pt x="458" y="172"/>
                    </a:cubicBezTo>
                    <a:cubicBezTo>
                      <a:pt x="398" y="172"/>
                      <a:pt x="398" y="172"/>
                      <a:pt x="398" y="172"/>
                    </a:cubicBezTo>
                    <a:cubicBezTo>
                      <a:pt x="398" y="172"/>
                      <a:pt x="399" y="173"/>
                      <a:pt x="399" y="174"/>
                    </a:cubicBezTo>
                    <a:cubicBezTo>
                      <a:pt x="438" y="223"/>
                      <a:pt x="438" y="223"/>
                      <a:pt x="438" y="223"/>
                    </a:cubicBezTo>
                    <a:cubicBezTo>
                      <a:pt x="444" y="229"/>
                      <a:pt x="443" y="245"/>
                      <a:pt x="428" y="245"/>
                    </a:cubicBezTo>
                    <a:cubicBezTo>
                      <a:pt x="404" y="245"/>
                      <a:pt x="404" y="245"/>
                      <a:pt x="404" y="245"/>
                    </a:cubicBezTo>
                    <a:cubicBezTo>
                      <a:pt x="404" y="330"/>
                      <a:pt x="404" y="330"/>
                      <a:pt x="404" y="330"/>
                    </a:cubicBezTo>
                    <a:cubicBezTo>
                      <a:pt x="422" y="333"/>
                      <a:pt x="439" y="342"/>
                      <a:pt x="452" y="355"/>
                    </a:cubicBezTo>
                    <a:cubicBezTo>
                      <a:pt x="467" y="370"/>
                      <a:pt x="477" y="392"/>
                      <a:pt x="477" y="416"/>
                    </a:cubicBezTo>
                    <a:cubicBezTo>
                      <a:pt x="477" y="440"/>
                      <a:pt x="467" y="461"/>
                      <a:pt x="452" y="477"/>
                    </a:cubicBezTo>
                    <a:cubicBezTo>
                      <a:pt x="436" y="493"/>
                      <a:pt x="415" y="502"/>
                      <a:pt x="391" y="502"/>
                    </a:cubicBezTo>
                    <a:cubicBezTo>
                      <a:pt x="367" y="502"/>
                      <a:pt x="346" y="493"/>
                      <a:pt x="330" y="477"/>
                    </a:cubicBezTo>
                    <a:cubicBezTo>
                      <a:pt x="317" y="463"/>
                      <a:pt x="308" y="445"/>
                      <a:pt x="306" y="425"/>
                    </a:cubicBezTo>
                    <a:cubicBezTo>
                      <a:pt x="256" y="464"/>
                      <a:pt x="256" y="464"/>
                      <a:pt x="256" y="464"/>
                    </a:cubicBezTo>
                    <a:cubicBezTo>
                      <a:pt x="249" y="470"/>
                      <a:pt x="235" y="469"/>
                      <a:pt x="235" y="453"/>
                    </a:cubicBezTo>
                    <a:cubicBezTo>
                      <a:pt x="235" y="429"/>
                      <a:pt x="235" y="429"/>
                      <a:pt x="235" y="429"/>
                    </a:cubicBezTo>
                    <a:close/>
                    <a:moveTo>
                      <a:pt x="254" y="101"/>
                    </a:moveTo>
                    <a:cubicBezTo>
                      <a:pt x="219" y="110"/>
                      <a:pt x="188" y="131"/>
                      <a:pt x="162" y="160"/>
                    </a:cubicBezTo>
                    <a:cubicBezTo>
                      <a:pt x="137" y="189"/>
                      <a:pt x="118" y="226"/>
                      <a:pt x="109" y="269"/>
                    </a:cubicBezTo>
                    <a:cubicBezTo>
                      <a:pt x="135" y="275"/>
                      <a:pt x="135" y="275"/>
                      <a:pt x="135" y="275"/>
                    </a:cubicBezTo>
                    <a:cubicBezTo>
                      <a:pt x="148" y="278"/>
                      <a:pt x="147" y="292"/>
                      <a:pt x="140" y="298"/>
                    </a:cubicBezTo>
                    <a:cubicBezTo>
                      <a:pt x="101" y="331"/>
                      <a:pt x="101" y="331"/>
                      <a:pt x="101" y="331"/>
                    </a:cubicBezTo>
                    <a:cubicBezTo>
                      <a:pt x="118" y="334"/>
                      <a:pt x="134" y="342"/>
                      <a:pt x="146" y="355"/>
                    </a:cubicBezTo>
                    <a:cubicBezTo>
                      <a:pt x="159" y="368"/>
                      <a:pt x="168" y="385"/>
                      <a:pt x="171" y="404"/>
                    </a:cubicBezTo>
                    <a:cubicBezTo>
                      <a:pt x="235" y="404"/>
                      <a:pt x="235" y="404"/>
                      <a:pt x="235" y="404"/>
                    </a:cubicBezTo>
                    <a:cubicBezTo>
                      <a:pt x="235" y="378"/>
                      <a:pt x="235" y="378"/>
                      <a:pt x="235" y="378"/>
                    </a:cubicBezTo>
                    <a:cubicBezTo>
                      <a:pt x="235" y="365"/>
                      <a:pt x="248" y="363"/>
                      <a:pt x="256" y="369"/>
                    </a:cubicBezTo>
                    <a:cubicBezTo>
                      <a:pt x="306" y="408"/>
                      <a:pt x="306" y="408"/>
                      <a:pt x="306" y="408"/>
                    </a:cubicBezTo>
                    <a:cubicBezTo>
                      <a:pt x="308" y="387"/>
                      <a:pt x="317" y="368"/>
                      <a:pt x="330" y="355"/>
                    </a:cubicBezTo>
                    <a:cubicBezTo>
                      <a:pt x="343" y="342"/>
                      <a:pt x="360" y="333"/>
                      <a:pt x="378" y="330"/>
                    </a:cubicBezTo>
                    <a:cubicBezTo>
                      <a:pt x="378" y="245"/>
                      <a:pt x="378" y="245"/>
                      <a:pt x="378" y="245"/>
                    </a:cubicBezTo>
                    <a:cubicBezTo>
                      <a:pt x="353" y="245"/>
                      <a:pt x="353" y="245"/>
                      <a:pt x="353" y="245"/>
                    </a:cubicBezTo>
                    <a:cubicBezTo>
                      <a:pt x="340" y="245"/>
                      <a:pt x="338" y="230"/>
                      <a:pt x="344" y="223"/>
                    </a:cubicBezTo>
                    <a:cubicBezTo>
                      <a:pt x="382" y="174"/>
                      <a:pt x="382" y="174"/>
                      <a:pt x="382" y="174"/>
                    </a:cubicBezTo>
                    <a:cubicBezTo>
                      <a:pt x="383" y="173"/>
                      <a:pt x="383" y="172"/>
                      <a:pt x="384" y="172"/>
                    </a:cubicBezTo>
                    <a:cubicBezTo>
                      <a:pt x="273" y="172"/>
                      <a:pt x="273" y="172"/>
                      <a:pt x="273" y="172"/>
                    </a:cubicBezTo>
                    <a:cubicBezTo>
                      <a:pt x="263" y="172"/>
                      <a:pt x="254" y="164"/>
                      <a:pt x="254" y="153"/>
                    </a:cubicBezTo>
                    <a:cubicBezTo>
                      <a:pt x="254" y="101"/>
                      <a:pt x="254" y="101"/>
                      <a:pt x="254" y="101"/>
                    </a:cubicBezTo>
                    <a:close/>
                    <a:moveTo>
                      <a:pt x="439" y="38"/>
                    </a:moveTo>
                    <a:cubicBezTo>
                      <a:pt x="292" y="38"/>
                      <a:pt x="292" y="38"/>
                      <a:pt x="292" y="38"/>
                    </a:cubicBezTo>
                    <a:cubicBezTo>
                      <a:pt x="292" y="134"/>
                      <a:pt x="292" y="134"/>
                      <a:pt x="292" y="134"/>
                    </a:cubicBezTo>
                    <a:cubicBezTo>
                      <a:pt x="439" y="134"/>
                      <a:pt x="439" y="134"/>
                      <a:pt x="439" y="134"/>
                    </a:cubicBezTo>
                    <a:cubicBezTo>
                      <a:pt x="439" y="38"/>
                      <a:pt x="439" y="38"/>
                      <a:pt x="439" y="38"/>
                    </a:cubicBezTo>
                    <a:close/>
                    <a:moveTo>
                      <a:pt x="425" y="382"/>
                    </a:moveTo>
                    <a:cubicBezTo>
                      <a:pt x="416" y="373"/>
                      <a:pt x="404" y="367"/>
                      <a:pt x="391" y="367"/>
                    </a:cubicBezTo>
                    <a:cubicBezTo>
                      <a:pt x="378" y="367"/>
                      <a:pt x="366" y="373"/>
                      <a:pt x="357" y="382"/>
                    </a:cubicBezTo>
                    <a:cubicBezTo>
                      <a:pt x="349" y="390"/>
                      <a:pt x="343" y="402"/>
                      <a:pt x="343" y="416"/>
                    </a:cubicBezTo>
                    <a:cubicBezTo>
                      <a:pt x="343" y="429"/>
                      <a:pt x="349" y="441"/>
                      <a:pt x="357" y="450"/>
                    </a:cubicBezTo>
                    <a:cubicBezTo>
                      <a:pt x="366" y="459"/>
                      <a:pt x="378" y="464"/>
                      <a:pt x="391" y="464"/>
                    </a:cubicBezTo>
                    <a:cubicBezTo>
                      <a:pt x="404" y="464"/>
                      <a:pt x="416" y="459"/>
                      <a:pt x="425" y="450"/>
                    </a:cubicBezTo>
                    <a:cubicBezTo>
                      <a:pt x="434" y="441"/>
                      <a:pt x="439" y="429"/>
                      <a:pt x="439" y="416"/>
                    </a:cubicBezTo>
                    <a:cubicBezTo>
                      <a:pt x="439" y="402"/>
                      <a:pt x="434" y="390"/>
                      <a:pt x="425" y="382"/>
                    </a:cubicBezTo>
                    <a:close/>
                    <a:moveTo>
                      <a:pt x="120" y="382"/>
                    </a:moveTo>
                    <a:cubicBezTo>
                      <a:pt x="111" y="373"/>
                      <a:pt x="99" y="367"/>
                      <a:pt x="86" y="367"/>
                    </a:cubicBezTo>
                    <a:cubicBezTo>
                      <a:pt x="73" y="367"/>
                      <a:pt x="61" y="373"/>
                      <a:pt x="52" y="382"/>
                    </a:cubicBezTo>
                    <a:cubicBezTo>
                      <a:pt x="43" y="390"/>
                      <a:pt x="38" y="402"/>
                      <a:pt x="38" y="416"/>
                    </a:cubicBezTo>
                    <a:cubicBezTo>
                      <a:pt x="38" y="429"/>
                      <a:pt x="43" y="441"/>
                      <a:pt x="52" y="450"/>
                    </a:cubicBezTo>
                    <a:cubicBezTo>
                      <a:pt x="61" y="459"/>
                      <a:pt x="73" y="464"/>
                      <a:pt x="86" y="464"/>
                    </a:cubicBezTo>
                    <a:cubicBezTo>
                      <a:pt x="99" y="464"/>
                      <a:pt x="111" y="459"/>
                      <a:pt x="120" y="450"/>
                    </a:cubicBezTo>
                    <a:cubicBezTo>
                      <a:pt x="128" y="441"/>
                      <a:pt x="134" y="429"/>
                      <a:pt x="134" y="416"/>
                    </a:cubicBezTo>
                    <a:cubicBezTo>
                      <a:pt x="134" y="402"/>
                      <a:pt x="128" y="390"/>
                      <a:pt x="120" y="382"/>
                    </a:cubicBezTo>
                    <a:close/>
                  </a:path>
                </a:pathLst>
              </a:custGeom>
              <a:grpFill/>
              <a:ln>
                <a:noFill/>
              </a:ln>
            </p:spPr>
            <p:txBody>
              <a:bodyPr vert="horz" wrap="square" lIns="91440" tIns="45720" rIns="91440" bIns="45720" numCol="1" anchor="t" anchorCtr="0" compatLnSpc="1"/>
              <a:lstStyle/>
              <a:p>
                <a:endParaRPr lang="zh-CN" altLang="en-US">
                  <a:latin typeface="+mn-lt"/>
                  <a:ea typeface="+mn-ea"/>
                  <a:cs typeface="+mn-ea"/>
                  <a:sym typeface="+mn-lt"/>
                </a:endParaRPr>
              </a:p>
            </p:txBody>
          </p:sp>
        </p:grpSp>
      </p:grpSp>
      <p:grpSp>
        <p:nvGrpSpPr>
          <p:cNvPr id="38" name="组合 37"/>
          <p:cNvGrpSpPr/>
          <p:nvPr/>
        </p:nvGrpSpPr>
        <p:grpSpPr>
          <a:xfrm>
            <a:off x="5174191" y="876286"/>
            <a:ext cx="914821" cy="914702"/>
            <a:chOff x="6898019" y="1168381"/>
            <a:chExt cx="1219603" cy="1219603"/>
          </a:xfrm>
        </p:grpSpPr>
        <p:grpSp>
          <p:nvGrpSpPr>
            <p:cNvPr id="6" name="组合 5"/>
            <p:cNvGrpSpPr/>
            <p:nvPr/>
          </p:nvGrpSpPr>
          <p:grpSpPr>
            <a:xfrm>
              <a:off x="6898019" y="1168381"/>
              <a:ext cx="1219603" cy="1219603"/>
              <a:chOff x="6898019" y="1168381"/>
              <a:chExt cx="1219603" cy="1219603"/>
            </a:xfrm>
          </p:grpSpPr>
          <p:sp>
            <p:nvSpPr>
              <p:cNvPr id="7" name="泪滴形 6"/>
              <p:cNvSpPr/>
              <p:nvPr/>
            </p:nvSpPr>
            <p:spPr>
              <a:xfrm flipH="1" flipV="1">
                <a:off x="6898019" y="1168381"/>
                <a:ext cx="1219603" cy="1219603"/>
              </a:xfrm>
              <a:prstGeom prst="teardrop">
                <a:avLst/>
              </a:prstGeom>
              <a:gradFill flip="none" rotWithShape="0">
                <a:gsLst>
                  <a:gs pos="0">
                    <a:schemeClr val="bg1">
                      <a:lumMod val="85000"/>
                    </a:schemeClr>
                  </a:gs>
                  <a:gs pos="100000">
                    <a:schemeClr val="bg1">
                      <a:lumMod val="95000"/>
                    </a:schemeClr>
                  </a:gs>
                </a:gsLst>
                <a:lin ang="2700000" scaled="1"/>
                <a:tileRect/>
              </a:gradFill>
              <a:ln w="15875">
                <a:gradFill flip="none" rotWithShape="1">
                  <a:gsLst>
                    <a:gs pos="0">
                      <a:schemeClr val="bg1"/>
                    </a:gs>
                    <a:gs pos="100000">
                      <a:schemeClr val="bg1">
                        <a:lumMod val="85000"/>
                      </a:schemeClr>
                    </a:gs>
                  </a:gsLst>
                  <a:lin ang="13500000" scaled="0"/>
                  <a:tileRect/>
                </a:gradFill>
              </a:ln>
              <a:effectLst>
                <a:outerShdw blurRad="279400" dist="127000" dir="2700000" algn="tl"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泪滴形 7"/>
              <p:cNvSpPr/>
              <p:nvPr/>
            </p:nvSpPr>
            <p:spPr>
              <a:xfrm flipH="1" flipV="1">
                <a:off x="7048777" y="1319139"/>
                <a:ext cx="918086" cy="918086"/>
              </a:xfrm>
              <a:prstGeom prst="teardrop">
                <a:avLst/>
              </a:prstGeom>
              <a:solidFill>
                <a:srgbClr val="00B0F0"/>
              </a:solidFill>
              <a:ln w="15875">
                <a:gradFill flip="none" rotWithShape="1">
                  <a:gsLst>
                    <a:gs pos="100000">
                      <a:schemeClr val="bg1"/>
                    </a:gs>
                    <a:gs pos="0">
                      <a:schemeClr val="bg1">
                        <a:lumMod val="75000"/>
                      </a:schemeClr>
                    </a:gs>
                  </a:gsLst>
                  <a:lin ang="13500000" scaled="0"/>
                  <a:tileRect/>
                </a:gradFill>
              </a:ln>
              <a:effectLst>
                <a:innerShdw blurRad="88900" dist="381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1" name="组合 20"/>
            <p:cNvGrpSpPr/>
            <p:nvPr/>
          </p:nvGrpSpPr>
          <p:grpSpPr>
            <a:xfrm>
              <a:off x="7283143" y="1563830"/>
              <a:ext cx="461131" cy="427906"/>
              <a:chOff x="7903081" y="894379"/>
              <a:chExt cx="675141" cy="626498"/>
            </a:xfrm>
            <a:solidFill>
              <a:schemeClr val="bg1"/>
            </a:solidFill>
          </p:grpSpPr>
          <p:sp>
            <p:nvSpPr>
              <p:cNvPr id="22" name="Freeform 36"/>
              <p:cNvSpPr>
                <a:spLocks noEditPoints="1"/>
              </p:cNvSpPr>
              <p:nvPr/>
            </p:nvSpPr>
            <p:spPr bwMode="auto">
              <a:xfrm>
                <a:off x="7990491" y="894379"/>
                <a:ext cx="321479" cy="213587"/>
              </a:xfrm>
              <a:custGeom>
                <a:avLst/>
                <a:gdLst>
                  <a:gd name="T0" fmla="*/ 133 w 372"/>
                  <a:gd name="T1" fmla="*/ 185 h 247"/>
                  <a:gd name="T2" fmla="*/ 118 w 372"/>
                  <a:gd name="T3" fmla="*/ 152 h 247"/>
                  <a:gd name="T4" fmla="*/ 136 w 372"/>
                  <a:gd name="T5" fmla="*/ 115 h 247"/>
                  <a:gd name="T6" fmla="*/ 180 w 372"/>
                  <a:gd name="T7" fmla="*/ 100 h 247"/>
                  <a:gd name="T8" fmla="*/ 180 w 372"/>
                  <a:gd name="T9" fmla="*/ 84 h 247"/>
                  <a:gd name="T10" fmla="*/ 205 w 372"/>
                  <a:gd name="T11" fmla="*/ 84 h 247"/>
                  <a:gd name="T12" fmla="*/ 205 w 372"/>
                  <a:gd name="T13" fmla="*/ 99 h 247"/>
                  <a:gd name="T14" fmla="*/ 246 w 372"/>
                  <a:gd name="T15" fmla="*/ 114 h 247"/>
                  <a:gd name="T16" fmla="*/ 263 w 372"/>
                  <a:gd name="T17" fmla="*/ 152 h 247"/>
                  <a:gd name="T18" fmla="*/ 221 w 372"/>
                  <a:gd name="T19" fmla="*/ 152 h 247"/>
                  <a:gd name="T20" fmla="*/ 215 w 372"/>
                  <a:gd name="T21" fmla="*/ 136 h 247"/>
                  <a:gd name="T22" fmla="*/ 167 w 372"/>
                  <a:gd name="T23" fmla="*/ 134 h 247"/>
                  <a:gd name="T24" fmla="*/ 167 w 372"/>
                  <a:gd name="T25" fmla="*/ 156 h 247"/>
                  <a:gd name="T26" fmla="*/ 217 w 372"/>
                  <a:gd name="T27" fmla="*/ 171 h 247"/>
                  <a:gd name="T28" fmla="*/ 251 w 372"/>
                  <a:gd name="T29" fmla="*/ 188 h 247"/>
                  <a:gd name="T30" fmla="*/ 266 w 372"/>
                  <a:gd name="T31" fmla="*/ 223 h 247"/>
                  <a:gd name="T32" fmla="*/ 265 w 372"/>
                  <a:gd name="T33" fmla="*/ 234 h 247"/>
                  <a:gd name="T34" fmla="*/ 259 w 372"/>
                  <a:gd name="T35" fmla="*/ 246 h 247"/>
                  <a:gd name="T36" fmla="*/ 222 w 372"/>
                  <a:gd name="T37" fmla="*/ 230 h 247"/>
                  <a:gd name="T38" fmla="*/ 217 w 372"/>
                  <a:gd name="T39" fmla="*/ 217 h 247"/>
                  <a:gd name="T40" fmla="*/ 133 w 372"/>
                  <a:gd name="T41" fmla="*/ 185 h 247"/>
                  <a:gd name="T42" fmla="*/ 191 w 372"/>
                  <a:gd name="T43" fmla="*/ 39 h 247"/>
                  <a:gd name="T44" fmla="*/ 83 w 372"/>
                  <a:gd name="T45" fmla="*/ 83 h 247"/>
                  <a:gd name="T46" fmla="*/ 39 w 372"/>
                  <a:gd name="T47" fmla="*/ 191 h 247"/>
                  <a:gd name="T48" fmla="*/ 44 w 372"/>
                  <a:gd name="T49" fmla="*/ 231 h 247"/>
                  <a:gd name="T50" fmla="*/ 9 w 372"/>
                  <a:gd name="T51" fmla="*/ 247 h 247"/>
                  <a:gd name="T52" fmla="*/ 0 w 372"/>
                  <a:gd name="T53" fmla="*/ 191 h 247"/>
                  <a:gd name="T54" fmla="*/ 56 w 372"/>
                  <a:gd name="T55" fmla="*/ 56 h 247"/>
                  <a:gd name="T56" fmla="*/ 191 w 372"/>
                  <a:gd name="T57" fmla="*/ 0 h 247"/>
                  <a:gd name="T58" fmla="*/ 326 w 372"/>
                  <a:gd name="T59" fmla="*/ 56 h 247"/>
                  <a:gd name="T60" fmla="*/ 372 w 372"/>
                  <a:gd name="T61" fmla="*/ 132 h 247"/>
                  <a:gd name="T62" fmla="*/ 339 w 372"/>
                  <a:gd name="T63" fmla="*/ 152 h 247"/>
                  <a:gd name="T64" fmla="*/ 299 w 372"/>
                  <a:gd name="T65" fmla="*/ 83 h 247"/>
                  <a:gd name="T66" fmla="*/ 191 w 372"/>
                  <a:gd name="T67" fmla="*/ 39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2" h="247">
                    <a:moveTo>
                      <a:pt x="133" y="185"/>
                    </a:moveTo>
                    <a:cubicBezTo>
                      <a:pt x="123" y="177"/>
                      <a:pt x="118" y="166"/>
                      <a:pt x="118" y="152"/>
                    </a:cubicBezTo>
                    <a:cubicBezTo>
                      <a:pt x="118" y="136"/>
                      <a:pt x="124" y="124"/>
                      <a:pt x="136" y="115"/>
                    </a:cubicBezTo>
                    <a:cubicBezTo>
                      <a:pt x="147" y="105"/>
                      <a:pt x="160" y="100"/>
                      <a:pt x="180" y="100"/>
                    </a:cubicBezTo>
                    <a:cubicBezTo>
                      <a:pt x="180" y="84"/>
                      <a:pt x="180" y="84"/>
                      <a:pt x="180" y="84"/>
                    </a:cubicBezTo>
                    <a:cubicBezTo>
                      <a:pt x="205" y="84"/>
                      <a:pt x="205" y="84"/>
                      <a:pt x="205" y="84"/>
                    </a:cubicBezTo>
                    <a:cubicBezTo>
                      <a:pt x="205" y="99"/>
                      <a:pt x="205" y="99"/>
                      <a:pt x="205" y="99"/>
                    </a:cubicBezTo>
                    <a:cubicBezTo>
                      <a:pt x="224" y="100"/>
                      <a:pt x="235" y="104"/>
                      <a:pt x="246" y="114"/>
                    </a:cubicBezTo>
                    <a:cubicBezTo>
                      <a:pt x="257" y="123"/>
                      <a:pt x="262" y="136"/>
                      <a:pt x="263" y="152"/>
                    </a:cubicBezTo>
                    <a:cubicBezTo>
                      <a:pt x="221" y="152"/>
                      <a:pt x="221" y="152"/>
                      <a:pt x="221" y="152"/>
                    </a:cubicBezTo>
                    <a:cubicBezTo>
                      <a:pt x="220" y="145"/>
                      <a:pt x="218" y="140"/>
                      <a:pt x="215" y="136"/>
                    </a:cubicBezTo>
                    <a:cubicBezTo>
                      <a:pt x="208" y="128"/>
                      <a:pt x="176" y="128"/>
                      <a:pt x="167" y="134"/>
                    </a:cubicBezTo>
                    <a:cubicBezTo>
                      <a:pt x="161" y="139"/>
                      <a:pt x="160" y="151"/>
                      <a:pt x="167" y="156"/>
                    </a:cubicBezTo>
                    <a:cubicBezTo>
                      <a:pt x="175" y="162"/>
                      <a:pt x="205" y="167"/>
                      <a:pt x="217" y="171"/>
                    </a:cubicBezTo>
                    <a:cubicBezTo>
                      <a:pt x="232" y="176"/>
                      <a:pt x="244" y="181"/>
                      <a:pt x="251" y="188"/>
                    </a:cubicBezTo>
                    <a:cubicBezTo>
                      <a:pt x="261" y="197"/>
                      <a:pt x="266" y="208"/>
                      <a:pt x="266" y="223"/>
                    </a:cubicBezTo>
                    <a:cubicBezTo>
                      <a:pt x="266" y="227"/>
                      <a:pt x="266" y="231"/>
                      <a:pt x="265" y="234"/>
                    </a:cubicBezTo>
                    <a:cubicBezTo>
                      <a:pt x="263" y="238"/>
                      <a:pt x="261" y="242"/>
                      <a:pt x="259" y="246"/>
                    </a:cubicBezTo>
                    <a:cubicBezTo>
                      <a:pt x="247" y="240"/>
                      <a:pt x="235" y="235"/>
                      <a:pt x="222" y="230"/>
                    </a:cubicBezTo>
                    <a:cubicBezTo>
                      <a:pt x="223" y="225"/>
                      <a:pt x="221" y="220"/>
                      <a:pt x="217" y="217"/>
                    </a:cubicBezTo>
                    <a:cubicBezTo>
                      <a:pt x="200" y="204"/>
                      <a:pt x="158" y="207"/>
                      <a:pt x="133" y="185"/>
                    </a:cubicBezTo>
                    <a:close/>
                    <a:moveTo>
                      <a:pt x="191" y="39"/>
                    </a:moveTo>
                    <a:cubicBezTo>
                      <a:pt x="149" y="39"/>
                      <a:pt x="111" y="56"/>
                      <a:pt x="83" y="83"/>
                    </a:cubicBezTo>
                    <a:cubicBezTo>
                      <a:pt x="56" y="111"/>
                      <a:pt x="39" y="149"/>
                      <a:pt x="39" y="191"/>
                    </a:cubicBezTo>
                    <a:cubicBezTo>
                      <a:pt x="39" y="205"/>
                      <a:pt x="40" y="219"/>
                      <a:pt x="44" y="231"/>
                    </a:cubicBezTo>
                    <a:cubicBezTo>
                      <a:pt x="32" y="236"/>
                      <a:pt x="20" y="241"/>
                      <a:pt x="9" y="247"/>
                    </a:cubicBezTo>
                    <a:cubicBezTo>
                      <a:pt x="3" y="229"/>
                      <a:pt x="0" y="210"/>
                      <a:pt x="0" y="191"/>
                    </a:cubicBezTo>
                    <a:cubicBezTo>
                      <a:pt x="0" y="138"/>
                      <a:pt x="22" y="91"/>
                      <a:pt x="56" y="56"/>
                    </a:cubicBezTo>
                    <a:cubicBezTo>
                      <a:pt x="91" y="22"/>
                      <a:pt x="138" y="0"/>
                      <a:pt x="191" y="0"/>
                    </a:cubicBezTo>
                    <a:cubicBezTo>
                      <a:pt x="244" y="0"/>
                      <a:pt x="291" y="22"/>
                      <a:pt x="326" y="56"/>
                    </a:cubicBezTo>
                    <a:cubicBezTo>
                      <a:pt x="347" y="77"/>
                      <a:pt x="363" y="103"/>
                      <a:pt x="372" y="132"/>
                    </a:cubicBezTo>
                    <a:cubicBezTo>
                      <a:pt x="361" y="138"/>
                      <a:pt x="349" y="145"/>
                      <a:pt x="339" y="152"/>
                    </a:cubicBezTo>
                    <a:cubicBezTo>
                      <a:pt x="332" y="126"/>
                      <a:pt x="318" y="102"/>
                      <a:pt x="299" y="83"/>
                    </a:cubicBezTo>
                    <a:cubicBezTo>
                      <a:pt x="271" y="56"/>
                      <a:pt x="233" y="39"/>
                      <a:pt x="191" y="39"/>
                    </a:cubicBezTo>
                    <a:close/>
                  </a:path>
                </a:pathLst>
              </a:custGeom>
              <a:grpFill/>
              <a:ln>
                <a:noFill/>
              </a:ln>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23" name="Freeform 37"/>
              <p:cNvSpPr>
                <a:spLocks noEditPoints="1"/>
              </p:cNvSpPr>
              <p:nvPr/>
            </p:nvSpPr>
            <p:spPr bwMode="auto">
              <a:xfrm>
                <a:off x="8242846" y="1021288"/>
                <a:ext cx="335376" cy="351103"/>
              </a:xfrm>
              <a:custGeom>
                <a:avLst/>
                <a:gdLst>
                  <a:gd name="T0" fmla="*/ 41 w 388"/>
                  <a:gd name="T1" fmla="*/ 59 h 406"/>
                  <a:gd name="T2" fmla="*/ 185 w 388"/>
                  <a:gd name="T3" fmla="*/ 0 h 406"/>
                  <a:gd name="T4" fmla="*/ 329 w 388"/>
                  <a:gd name="T5" fmla="*/ 59 h 406"/>
                  <a:gd name="T6" fmla="*/ 388 w 388"/>
                  <a:gd name="T7" fmla="*/ 203 h 406"/>
                  <a:gd name="T8" fmla="*/ 329 w 388"/>
                  <a:gd name="T9" fmla="*/ 347 h 406"/>
                  <a:gd name="T10" fmla="*/ 185 w 388"/>
                  <a:gd name="T11" fmla="*/ 406 h 406"/>
                  <a:gd name="T12" fmla="*/ 111 w 388"/>
                  <a:gd name="T13" fmla="*/ 393 h 406"/>
                  <a:gd name="T14" fmla="*/ 116 w 388"/>
                  <a:gd name="T15" fmla="*/ 342 h 406"/>
                  <a:gd name="T16" fmla="*/ 36 w 388"/>
                  <a:gd name="T17" fmla="*/ 149 h 406"/>
                  <a:gd name="T18" fmla="*/ 0 w 388"/>
                  <a:gd name="T19" fmla="*/ 119 h 406"/>
                  <a:gd name="T20" fmla="*/ 41 w 388"/>
                  <a:gd name="T21" fmla="*/ 59 h 406"/>
                  <a:gd name="T22" fmla="*/ 123 w 388"/>
                  <a:gd name="T23" fmla="*/ 197 h 406"/>
                  <a:gd name="T24" fmla="*/ 107 w 388"/>
                  <a:gd name="T25" fmla="*/ 161 h 406"/>
                  <a:gd name="T26" fmla="*/ 126 w 388"/>
                  <a:gd name="T27" fmla="*/ 121 h 406"/>
                  <a:gd name="T28" fmla="*/ 173 w 388"/>
                  <a:gd name="T29" fmla="*/ 105 h 406"/>
                  <a:gd name="T30" fmla="*/ 173 w 388"/>
                  <a:gd name="T31" fmla="*/ 88 h 406"/>
                  <a:gd name="T32" fmla="*/ 200 w 388"/>
                  <a:gd name="T33" fmla="*/ 88 h 406"/>
                  <a:gd name="T34" fmla="*/ 200 w 388"/>
                  <a:gd name="T35" fmla="*/ 104 h 406"/>
                  <a:gd name="T36" fmla="*/ 244 w 388"/>
                  <a:gd name="T37" fmla="*/ 120 h 406"/>
                  <a:gd name="T38" fmla="*/ 262 w 388"/>
                  <a:gd name="T39" fmla="*/ 161 h 406"/>
                  <a:gd name="T40" fmla="*/ 217 w 388"/>
                  <a:gd name="T41" fmla="*/ 161 h 406"/>
                  <a:gd name="T42" fmla="*/ 211 w 388"/>
                  <a:gd name="T43" fmla="*/ 144 h 406"/>
                  <a:gd name="T44" fmla="*/ 160 w 388"/>
                  <a:gd name="T45" fmla="*/ 142 h 406"/>
                  <a:gd name="T46" fmla="*/ 159 w 388"/>
                  <a:gd name="T47" fmla="*/ 165 h 406"/>
                  <a:gd name="T48" fmla="*/ 213 w 388"/>
                  <a:gd name="T49" fmla="*/ 181 h 406"/>
                  <a:gd name="T50" fmla="*/ 250 w 388"/>
                  <a:gd name="T51" fmla="*/ 200 h 406"/>
                  <a:gd name="T52" fmla="*/ 265 w 388"/>
                  <a:gd name="T53" fmla="*/ 237 h 406"/>
                  <a:gd name="T54" fmla="*/ 248 w 388"/>
                  <a:gd name="T55" fmla="*/ 279 h 406"/>
                  <a:gd name="T56" fmla="*/ 198 w 388"/>
                  <a:gd name="T57" fmla="*/ 296 h 406"/>
                  <a:gd name="T58" fmla="*/ 198 w 388"/>
                  <a:gd name="T59" fmla="*/ 318 h 406"/>
                  <a:gd name="T60" fmla="*/ 172 w 388"/>
                  <a:gd name="T61" fmla="*/ 318 h 406"/>
                  <a:gd name="T62" fmla="*/ 172 w 388"/>
                  <a:gd name="T63" fmla="*/ 296 h 406"/>
                  <a:gd name="T64" fmla="*/ 123 w 388"/>
                  <a:gd name="T65" fmla="*/ 279 h 406"/>
                  <a:gd name="T66" fmla="*/ 105 w 388"/>
                  <a:gd name="T67" fmla="*/ 233 h 406"/>
                  <a:gd name="T68" fmla="*/ 152 w 388"/>
                  <a:gd name="T69" fmla="*/ 233 h 406"/>
                  <a:gd name="T70" fmla="*/ 158 w 388"/>
                  <a:gd name="T71" fmla="*/ 254 h 406"/>
                  <a:gd name="T72" fmla="*/ 212 w 388"/>
                  <a:gd name="T73" fmla="*/ 256 h 406"/>
                  <a:gd name="T74" fmla="*/ 213 w 388"/>
                  <a:gd name="T75" fmla="*/ 231 h 406"/>
                  <a:gd name="T76" fmla="*/ 123 w 388"/>
                  <a:gd name="T77" fmla="*/ 197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88" h="406">
                    <a:moveTo>
                      <a:pt x="41" y="59"/>
                    </a:moveTo>
                    <a:cubicBezTo>
                      <a:pt x="78" y="22"/>
                      <a:pt x="129" y="0"/>
                      <a:pt x="185" y="0"/>
                    </a:cubicBezTo>
                    <a:cubicBezTo>
                      <a:pt x="241" y="0"/>
                      <a:pt x="292" y="22"/>
                      <a:pt x="329" y="59"/>
                    </a:cubicBezTo>
                    <a:cubicBezTo>
                      <a:pt x="366" y="96"/>
                      <a:pt x="388" y="147"/>
                      <a:pt x="388" y="203"/>
                    </a:cubicBezTo>
                    <a:cubicBezTo>
                      <a:pt x="388" y="259"/>
                      <a:pt x="366" y="310"/>
                      <a:pt x="329" y="347"/>
                    </a:cubicBezTo>
                    <a:cubicBezTo>
                      <a:pt x="292" y="384"/>
                      <a:pt x="241" y="406"/>
                      <a:pt x="185" y="406"/>
                    </a:cubicBezTo>
                    <a:cubicBezTo>
                      <a:pt x="159" y="406"/>
                      <a:pt x="134" y="401"/>
                      <a:pt x="111" y="393"/>
                    </a:cubicBezTo>
                    <a:cubicBezTo>
                      <a:pt x="114" y="376"/>
                      <a:pt x="116" y="359"/>
                      <a:pt x="116" y="342"/>
                    </a:cubicBezTo>
                    <a:cubicBezTo>
                      <a:pt x="116" y="270"/>
                      <a:pt x="87" y="200"/>
                      <a:pt x="36" y="149"/>
                    </a:cubicBezTo>
                    <a:cubicBezTo>
                      <a:pt x="25" y="138"/>
                      <a:pt x="13" y="128"/>
                      <a:pt x="0" y="119"/>
                    </a:cubicBezTo>
                    <a:cubicBezTo>
                      <a:pt x="10" y="96"/>
                      <a:pt x="24" y="76"/>
                      <a:pt x="41" y="59"/>
                    </a:cubicBezTo>
                    <a:close/>
                    <a:moveTo>
                      <a:pt x="123" y="197"/>
                    </a:moveTo>
                    <a:cubicBezTo>
                      <a:pt x="112" y="188"/>
                      <a:pt x="107" y="176"/>
                      <a:pt x="107" y="161"/>
                    </a:cubicBezTo>
                    <a:cubicBezTo>
                      <a:pt x="107" y="144"/>
                      <a:pt x="113" y="131"/>
                      <a:pt x="126" y="121"/>
                    </a:cubicBezTo>
                    <a:cubicBezTo>
                      <a:pt x="138" y="111"/>
                      <a:pt x="152" y="105"/>
                      <a:pt x="173" y="105"/>
                    </a:cubicBezTo>
                    <a:cubicBezTo>
                      <a:pt x="173" y="88"/>
                      <a:pt x="173" y="88"/>
                      <a:pt x="173" y="88"/>
                    </a:cubicBezTo>
                    <a:cubicBezTo>
                      <a:pt x="200" y="88"/>
                      <a:pt x="200" y="88"/>
                      <a:pt x="200" y="88"/>
                    </a:cubicBezTo>
                    <a:cubicBezTo>
                      <a:pt x="200" y="104"/>
                      <a:pt x="200" y="104"/>
                      <a:pt x="200" y="104"/>
                    </a:cubicBezTo>
                    <a:cubicBezTo>
                      <a:pt x="220" y="105"/>
                      <a:pt x="233" y="110"/>
                      <a:pt x="244" y="120"/>
                    </a:cubicBezTo>
                    <a:cubicBezTo>
                      <a:pt x="255" y="130"/>
                      <a:pt x="261" y="143"/>
                      <a:pt x="262" y="161"/>
                    </a:cubicBezTo>
                    <a:cubicBezTo>
                      <a:pt x="217" y="161"/>
                      <a:pt x="217" y="161"/>
                      <a:pt x="217" y="161"/>
                    </a:cubicBezTo>
                    <a:cubicBezTo>
                      <a:pt x="216" y="154"/>
                      <a:pt x="214" y="148"/>
                      <a:pt x="211" y="144"/>
                    </a:cubicBezTo>
                    <a:cubicBezTo>
                      <a:pt x="203" y="135"/>
                      <a:pt x="168" y="135"/>
                      <a:pt x="160" y="142"/>
                    </a:cubicBezTo>
                    <a:cubicBezTo>
                      <a:pt x="152" y="147"/>
                      <a:pt x="152" y="160"/>
                      <a:pt x="159" y="165"/>
                    </a:cubicBezTo>
                    <a:cubicBezTo>
                      <a:pt x="168" y="172"/>
                      <a:pt x="200" y="177"/>
                      <a:pt x="213" y="181"/>
                    </a:cubicBezTo>
                    <a:cubicBezTo>
                      <a:pt x="229" y="186"/>
                      <a:pt x="242" y="193"/>
                      <a:pt x="250" y="200"/>
                    </a:cubicBezTo>
                    <a:cubicBezTo>
                      <a:pt x="260" y="209"/>
                      <a:pt x="265" y="221"/>
                      <a:pt x="265" y="237"/>
                    </a:cubicBezTo>
                    <a:cubicBezTo>
                      <a:pt x="265" y="256"/>
                      <a:pt x="260" y="270"/>
                      <a:pt x="248" y="279"/>
                    </a:cubicBezTo>
                    <a:cubicBezTo>
                      <a:pt x="236" y="289"/>
                      <a:pt x="222" y="295"/>
                      <a:pt x="198" y="296"/>
                    </a:cubicBezTo>
                    <a:cubicBezTo>
                      <a:pt x="198" y="318"/>
                      <a:pt x="198" y="318"/>
                      <a:pt x="198" y="318"/>
                    </a:cubicBezTo>
                    <a:cubicBezTo>
                      <a:pt x="172" y="318"/>
                      <a:pt x="172" y="318"/>
                      <a:pt x="172" y="318"/>
                    </a:cubicBezTo>
                    <a:cubicBezTo>
                      <a:pt x="172" y="296"/>
                      <a:pt x="172" y="296"/>
                      <a:pt x="172" y="296"/>
                    </a:cubicBezTo>
                    <a:cubicBezTo>
                      <a:pt x="150" y="295"/>
                      <a:pt x="136" y="290"/>
                      <a:pt x="123" y="279"/>
                    </a:cubicBezTo>
                    <a:cubicBezTo>
                      <a:pt x="111" y="268"/>
                      <a:pt x="105" y="252"/>
                      <a:pt x="105" y="233"/>
                    </a:cubicBezTo>
                    <a:cubicBezTo>
                      <a:pt x="152" y="233"/>
                      <a:pt x="152" y="233"/>
                      <a:pt x="152" y="233"/>
                    </a:cubicBezTo>
                    <a:cubicBezTo>
                      <a:pt x="153" y="243"/>
                      <a:pt x="155" y="250"/>
                      <a:pt x="158" y="254"/>
                    </a:cubicBezTo>
                    <a:cubicBezTo>
                      <a:pt x="167" y="265"/>
                      <a:pt x="203" y="263"/>
                      <a:pt x="212" y="256"/>
                    </a:cubicBezTo>
                    <a:cubicBezTo>
                      <a:pt x="220" y="251"/>
                      <a:pt x="221" y="237"/>
                      <a:pt x="213" y="231"/>
                    </a:cubicBezTo>
                    <a:cubicBezTo>
                      <a:pt x="195" y="216"/>
                      <a:pt x="150" y="220"/>
                      <a:pt x="123" y="197"/>
                    </a:cubicBezTo>
                    <a:close/>
                  </a:path>
                </a:pathLst>
              </a:custGeom>
              <a:grpFill/>
              <a:ln>
                <a:noFill/>
              </a:ln>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24" name="Freeform 38"/>
              <p:cNvSpPr>
                <a:spLocks noEditPoints="1"/>
              </p:cNvSpPr>
              <p:nvPr/>
            </p:nvSpPr>
            <p:spPr bwMode="auto">
              <a:xfrm>
                <a:off x="7903081" y="1114915"/>
                <a:ext cx="406328" cy="405962"/>
              </a:xfrm>
              <a:custGeom>
                <a:avLst/>
                <a:gdLst>
                  <a:gd name="T0" fmla="*/ 235 w 470"/>
                  <a:gd name="T1" fmla="*/ 57 h 470"/>
                  <a:gd name="T2" fmla="*/ 109 w 470"/>
                  <a:gd name="T3" fmla="*/ 109 h 470"/>
                  <a:gd name="T4" fmla="*/ 57 w 470"/>
                  <a:gd name="T5" fmla="*/ 235 h 470"/>
                  <a:gd name="T6" fmla="*/ 109 w 470"/>
                  <a:gd name="T7" fmla="*/ 361 h 470"/>
                  <a:gd name="T8" fmla="*/ 235 w 470"/>
                  <a:gd name="T9" fmla="*/ 413 h 470"/>
                  <a:gd name="T10" fmla="*/ 361 w 470"/>
                  <a:gd name="T11" fmla="*/ 361 h 470"/>
                  <a:gd name="T12" fmla="*/ 413 w 470"/>
                  <a:gd name="T13" fmla="*/ 235 h 470"/>
                  <a:gd name="T14" fmla="*/ 361 w 470"/>
                  <a:gd name="T15" fmla="*/ 109 h 470"/>
                  <a:gd name="T16" fmla="*/ 235 w 470"/>
                  <a:gd name="T17" fmla="*/ 57 h 470"/>
                  <a:gd name="T18" fmla="*/ 170 w 470"/>
                  <a:gd name="T19" fmla="*/ 228 h 470"/>
                  <a:gd name="T20" fmla="*/ 154 w 470"/>
                  <a:gd name="T21" fmla="*/ 191 h 470"/>
                  <a:gd name="T22" fmla="*/ 173 w 470"/>
                  <a:gd name="T23" fmla="*/ 149 h 470"/>
                  <a:gd name="T24" fmla="*/ 222 w 470"/>
                  <a:gd name="T25" fmla="*/ 132 h 470"/>
                  <a:gd name="T26" fmla="*/ 222 w 470"/>
                  <a:gd name="T27" fmla="*/ 114 h 470"/>
                  <a:gd name="T28" fmla="*/ 251 w 470"/>
                  <a:gd name="T29" fmla="*/ 114 h 470"/>
                  <a:gd name="T30" fmla="*/ 251 w 470"/>
                  <a:gd name="T31" fmla="*/ 132 h 470"/>
                  <a:gd name="T32" fmla="*/ 296 w 470"/>
                  <a:gd name="T33" fmla="*/ 148 h 470"/>
                  <a:gd name="T34" fmla="*/ 314 w 470"/>
                  <a:gd name="T35" fmla="*/ 190 h 470"/>
                  <a:gd name="T36" fmla="*/ 267 w 470"/>
                  <a:gd name="T37" fmla="*/ 190 h 470"/>
                  <a:gd name="T38" fmla="*/ 262 w 470"/>
                  <a:gd name="T39" fmla="*/ 173 h 470"/>
                  <a:gd name="T40" fmla="*/ 208 w 470"/>
                  <a:gd name="T41" fmla="*/ 171 h 470"/>
                  <a:gd name="T42" fmla="*/ 208 w 470"/>
                  <a:gd name="T43" fmla="*/ 196 h 470"/>
                  <a:gd name="T44" fmla="*/ 264 w 470"/>
                  <a:gd name="T45" fmla="*/ 212 h 470"/>
                  <a:gd name="T46" fmla="*/ 302 w 470"/>
                  <a:gd name="T47" fmla="*/ 231 h 470"/>
                  <a:gd name="T48" fmla="*/ 318 w 470"/>
                  <a:gd name="T49" fmla="*/ 271 h 470"/>
                  <a:gd name="T50" fmla="*/ 300 w 470"/>
                  <a:gd name="T51" fmla="*/ 314 h 470"/>
                  <a:gd name="T52" fmla="*/ 248 w 470"/>
                  <a:gd name="T53" fmla="*/ 333 h 470"/>
                  <a:gd name="T54" fmla="*/ 248 w 470"/>
                  <a:gd name="T55" fmla="*/ 355 h 470"/>
                  <a:gd name="T56" fmla="*/ 219 w 470"/>
                  <a:gd name="T57" fmla="*/ 355 h 470"/>
                  <a:gd name="T58" fmla="*/ 219 w 470"/>
                  <a:gd name="T59" fmla="*/ 333 h 470"/>
                  <a:gd name="T60" fmla="*/ 171 w 470"/>
                  <a:gd name="T61" fmla="*/ 313 h 470"/>
                  <a:gd name="T62" fmla="*/ 151 w 470"/>
                  <a:gd name="T63" fmla="*/ 266 h 470"/>
                  <a:gd name="T64" fmla="*/ 201 w 470"/>
                  <a:gd name="T65" fmla="*/ 266 h 470"/>
                  <a:gd name="T66" fmla="*/ 207 w 470"/>
                  <a:gd name="T67" fmla="*/ 288 h 470"/>
                  <a:gd name="T68" fmla="*/ 263 w 470"/>
                  <a:gd name="T69" fmla="*/ 290 h 470"/>
                  <a:gd name="T70" fmla="*/ 264 w 470"/>
                  <a:gd name="T71" fmla="*/ 264 h 470"/>
                  <a:gd name="T72" fmla="*/ 170 w 470"/>
                  <a:gd name="T73" fmla="*/ 228 h 470"/>
                  <a:gd name="T74" fmla="*/ 69 w 470"/>
                  <a:gd name="T75" fmla="*/ 69 h 470"/>
                  <a:gd name="T76" fmla="*/ 235 w 470"/>
                  <a:gd name="T77" fmla="*/ 0 h 470"/>
                  <a:gd name="T78" fmla="*/ 401 w 470"/>
                  <a:gd name="T79" fmla="*/ 69 h 470"/>
                  <a:gd name="T80" fmla="*/ 470 w 470"/>
                  <a:gd name="T81" fmla="*/ 235 h 470"/>
                  <a:gd name="T82" fmla="*/ 401 w 470"/>
                  <a:gd name="T83" fmla="*/ 401 h 470"/>
                  <a:gd name="T84" fmla="*/ 235 w 470"/>
                  <a:gd name="T85" fmla="*/ 470 h 470"/>
                  <a:gd name="T86" fmla="*/ 69 w 470"/>
                  <a:gd name="T87" fmla="*/ 401 h 470"/>
                  <a:gd name="T88" fmla="*/ 0 w 470"/>
                  <a:gd name="T89" fmla="*/ 235 h 470"/>
                  <a:gd name="T90" fmla="*/ 69 w 470"/>
                  <a:gd name="T91" fmla="*/ 69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70" h="470">
                    <a:moveTo>
                      <a:pt x="235" y="57"/>
                    </a:moveTo>
                    <a:cubicBezTo>
                      <a:pt x="186" y="57"/>
                      <a:pt x="141" y="77"/>
                      <a:pt x="109" y="109"/>
                    </a:cubicBezTo>
                    <a:cubicBezTo>
                      <a:pt x="77" y="141"/>
                      <a:pt x="57" y="186"/>
                      <a:pt x="57" y="235"/>
                    </a:cubicBezTo>
                    <a:cubicBezTo>
                      <a:pt x="57" y="284"/>
                      <a:pt x="77" y="328"/>
                      <a:pt x="109" y="361"/>
                    </a:cubicBezTo>
                    <a:cubicBezTo>
                      <a:pt x="141" y="393"/>
                      <a:pt x="186" y="413"/>
                      <a:pt x="235" y="413"/>
                    </a:cubicBezTo>
                    <a:cubicBezTo>
                      <a:pt x="284" y="413"/>
                      <a:pt x="328" y="393"/>
                      <a:pt x="361" y="361"/>
                    </a:cubicBezTo>
                    <a:cubicBezTo>
                      <a:pt x="393" y="328"/>
                      <a:pt x="413" y="284"/>
                      <a:pt x="413" y="235"/>
                    </a:cubicBezTo>
                    <a:cubicBezTo>
                      <a:pt x="413" y="186"/>
                      <a:pt x="393" y="141"/>
                      <a:pt x="361" y="109"/>
                    </a:cubicBezTo>
                    <a:cubicBezTo>
                      <a:pt x="328" y="77"/>
                      <a:pt x="284" y="57"/>
                      <a:pt x="235" y="57"/>
                    </a:cubicBezTo>
                    <a:close/>
                    <a:moveTo>
                      <a:pt x="170" y="228"/>
                    </a:moveTo>
                    <a:cubicBezTo>
                      <a:pt x="159" y="219"/>
                      <a:pt x="154" y="207"/>
                      <a:pt x="154" y="191"/>
                    </a:cubicBezTo>
                    <a:cubicBezTo>
                      <a:pt x="154" y="174"/>
                      <a:pt x="160" y="160"/>
                      <a:pt x="173" y="149"/>
                    </a:cubicBezTo>
                    <a:cubicBezTo>
                      <a:pt x="186" y="139"/>
                      <a:pt x="200" y="133"/>
                      <a:pt x="222" y="132"/>
                    </a:cubicBezTo>
                    <a:cubicBezTo>
                      <a:pt x="222" y="114"/>
                      <a:pt x="222" y="114"/>
                      <a:pt x="222" y="114"/>
                    </a:cubicBezTo>
                    <a:cubicBezTo>
                      <a:pt x="251" y="114"/>
                      <a:pt x="251" y="114"/>
                      <a:pt x="251" y="114"/>
                    </a:cubicBezTo>
                    <a:cubicBezTo>
                      <a:pt x="251" y="132"/>
                      <a:pt x="251" y="132"/>
                      <a:pt x="251" y="132"/>
                    </a:cubicBezTo>
                    <a:cubicBezTo>
                      <a:pt x="272" y="133"/>
                      <a:pt x="284" y="138"/>
                      <a:pt x="296" y="148"/>
                    </a:cubicBezTo>
                    <a:cubicBezTo>
                      <a:pt x="308" y="158"/>
                      <a:pt x="313" y="172"/>
                      <a:pt x="314" y="190"/>
                    </a:cubicBezTo>
                    <a:cubicBezTo>
                      <a:pt x="267" y="190"/>
                      <a:pt x="267" y="190"/>
                      <a:pt x="267" y="190"/>
                    </a:cubicBezTo>
                    <a:cubicBezTo>
                      <a:pt x="266" y="182"/>
                      <a:pt x="265" y="177"/>
                      <a:pt x="262" y="173"/>
                    </a:cubicBezTo>
                    <a:cubicBezTo>
                      <a:pt x="254" y="164"/>
                      <a:pt x="218" y="164"/>
                      <a:pt x="208" y="171"/>
                    </a:cubicBezTo>
                    <a:cubicBezTo>
                      <a:pt x="201" y="177"/>
                      <a:pt x="200" y="190"/>
                      <a:pt x="208" y="196"/>
                    </a:cubicBezTo>
                    <a:cubicBezTo>
                      <a:pt x="217" y="203"/>
                      <a:pt x="250" y="208"/>
                      <a:pt x="264" y="212"/>
                    </a:cubicBezTo>
                    <a:cubicBezTo>
                      <a:pt x="281" y="218"/>
                      <a:pt x="294" y="224"/>
                      <a:pt x="302" y="231"/>
                    </a:cubicBezTo>
                    <a:cubicBezTo>
                      <a:pt x="313" y="241"/>
                      <a:pt x="318" y="254"/>
                      <a:pt x="318" y="271"/>
                    </a:cubicBezTo>
                    <a:cubicBezTo>
                      <a:pt x="319" y="290"/>
                      <a:pt x="312" y="304"/>
                      <a:pt x="300" y="314"/>
                    </a:cubicBezTo>
                    <a:cubicBezTo>
                      <a:pt x="288" y="325"/>
                      <a:pt x="272" y="332"/>
                      <a:pt x="248" y="333"/>
                    </a:cubicBezTo>
                    <a:cubicBezTo>
                      <a:pt x="248" y="355"/>
                      <a:pt x="248" y="355"/>
                      <a:pt x="248" y="355"/>
                    </a:cubicBezTo>
                    <a:cubicBezTo>
                      <a:pt x="219" y="355"/>
                      <a:pt x="219" y="355"/>
                      <a:pt x="219" y="355"/>
                    </a:cubicBezTo>
                    <a:cubicBezTo>
                      <a:pt x="219" y="333"/>
                      <a:pt x="219" y="333"/>
                      <a:pt x="219" y="333"/>
                    </a:cubicBezTo>
                    <a:cubicBezTo>
                      <a:pt x="196" y="333"/>
                      <a:pt x="183" y="325"/>
                      <a:pt x="171" y="313"/>
                    </a:cubicBezTo>
                    <a:cubicBezTo>
                      <a:pt x="158" y="302"/>
                      <a:pt x="151" y="286"/>
                      <a:pt x="151" y="266"/>
                    </a:cubicBezTo>
                    <a:cubicBezTo>
                      <a:pt x="201" y="266"/>
                      <a:pt x="201" y="266"/>
                      <a:pt x="201" y="266"/>
                    </a:cubicBezTo>
                    <a:cubicBezTo>
                      <a:pt x="202" y="276"/>
                      <a:pt x="204" y="283"/>
                      <a:pt x="207" y="288"/>
                    </a:cubicBezTo>
                    <a:cubicBezTo>
                      <a:pt x="216" y="299"/>
                      <a:pt x="254" y="297"/>
                      <a:pt x="263" y="290"/>
                    </a:cubicBezTo>
                    <a:cubicBezTo>
                      <a:pt x="272" y="284"/>
                      <a:pt x="272" y="271"/>
                      <a:pt x="264" y="264"/>
                    </a:cubicBezTo>
                    <a:cubicBezTo>
                      <a:pt x="245" y="249"/>
                      <a:pt x="198" y="252"/>
                      <a:pt x="170" y="228"/>
                    </a:cubicBezTo>
                    <a:close/>
                    <a:moveTo>
                      <a:pt x="69" y="69"/>
                    </a:moveTo>
                    <a:cubicBezTo>
                      <a:pt x="111" y="26"/>
                      <a:pt x="170" y="0"/>
                      <a:pt x="235" y="0"/>
                    </a:cubicBezTo>
                    <a:cubicBezTo>
                      <a:pt x="300" y="0"/>
                      <a:pt x="359" y="26"/>
                      <a:pt x="401" y="69"/>
                    </a:cubicBezTo>
                    <a:cubicBezTo>
                      <a:pt x="444" y="111"/>
                      <a:pt x="470" y="170"/>
                      <a:pt x="470" y="235"/>
                    </a:cubicBezTo>
                    <a:cubicBezTo>
                      <a:pt x="470" y="300"/>
                      <a:pt x="444" y="359"/>
                      <a:pt x="401" y="401"/>
                    </a:cubicBezTo>
                    <a:cubicBezTo>
                      <a:pt x="359" y="444"/>
                      <a:pt x="300" y="470"/>
                      <a:pt x="235" y="470"/>
                    </a:cubicBezTo>
                    <a:cubicBezTo>
                      <a:pt x="170" y="470"/>
                      <a:pt x="111" y="444"/>
                      <a:pt x="69" y="401"/>
                    </a:cubicBezTo>
                    <a:cubicBezTo>
                      <a:pt x="26" y="359"/>
                      <a:pt x="0" y="300"/>
                      <a:pt x="0" y="235"/>
                    </a:cubicBezTo>
                    <a:cubicBezTo>
                      <a:pt x="0" y="170"/>
                      <a:pt x="26" y="111"/>
                      <a:pt x="69" y="69"/>
                    </a:cubicBezTo>
                    <a:close/>
                  </a:path>
                </a:pathLst>
              </a:custGeom>
              <a:grpFill/>
              <a:ln>
                <a:noFill/>
              </a:ln>
            </p:spPr>
            <p:txBody>
              <a:bodyPr vert="horz" wrap="square" lIns="91440" tIns="45720" rIns="91440" bIns="45720" numCol="1" anchor="t" anchorCtr="0" compatLnSpc="1"/>
              <a:lstStyle/>
              <a:p>
                <a:endParaRPr lang="zh-CN" altLang="en-US">
                  <a:latin typeface="+mn-lt"/>
                  <a:ea typeface="+mn-ea"/>
                  <a:cs typeface="+mn-ea"/>
                  <a:sym typeface="+mn-lt"/>
                </a:endParaRPr>
              </a:p>
            </p:txBody>
          </p:sp>
        </p:grpSp>
      </p:grpSp>
      <p:grpSp>
        <p:nvGrpSpPr>
          <p:cNvPr id="37" name="组合 36"/>
          <p:cNvGrpSpPr/>
          <p:nvPr/>
        </p:nvGrpSpPr>
        <p:grpSpPr>
          <a:xfrm>
            <a:off x="3164610" y="1217671"/>
            <a:ext cx="914821" cy="914702"/>
            <a:chOff x="4218926" y="1623555"/>
            <a:chExt cx="1219603" cy="1219603"/>
          </a:xfrm>
        </p:grpSpPr>
        <p:grpSp>
          <p:nvGrpSpPr>
            <p:cNvPr id="14" name="组合 13"/>
            <p:cNvGrpSpPr/>
            <p:nvPr/>
          </p:nvGrpSpPr>
          <p:grpSpPr>
            <a:xfrm>
              <a:off x="4218926" y="1623555"/>
              <a:ext cx="1219603" cy="1219603"/>
              <a:chOff x="4218926" y="1623555"/>
              <a:chExt cx="1219603" cy="1219603"/>
            </a:xfrm>
          </p:grpSpPr>
          <p:sp>
            <p:nvSpPr>
              <p:cNvPr id="15" name="泪滴形 14"/>
              <p:cNvSpPr/>
              <p:nvPr/>
            </p:nvSpPr>
            <p:spPr>
              <a:xfrm flipV="1">
                <a:off x="4218926" y="1623555"/>
                <a:ext cx="1219603" cy="1219603"/>
              </a:xfrm>
              <a:prstGeom prst="teardrop">
                <a:avLst/>
              </a:prstGeom>
              <a:gradFill flip="none" rotWithShape="0">
                <a:gsLst>
                  <a:gs pos="0">
                    <a:schemeClr val="bg1">
                      <a:lumMod val="85000"/>
                    </a:schemeClr>
                  </a:gs>
                  <a:gs pos="100000">
                    <a:schemeClr val="bg1">
                      <a:lumMod val="95000"/>
                    </a:schemeClr>
                  </a:gs>
                </a:gsLst>
                <a:lin ang="2700000" scaled="1"/>
                <a:tileRect/>
              </a:gradFill>
              <a:ln w="15875">
                <a:gradFill flip="none" rotWithShape="1">
                  <a:gsLst>
                    <a:gs pos="0">
                      <a:schemeClr val="bg1"/>
                    </a:gs>
                    <a:gs pos="100000">
                      <a:schemeClr val="bg1">
                        <a:lumMod val="85000"/>
                      </a:schemeClr>
                    </a:gs>
                  </a:gsLst>
                  <a:lin ang="18900000" scaled="0"/>
                  <a:tileRect/>
                </a:gradFill>
              </a:ln>
              <a:effectLst>
                <a:outerShdw blurRad="279400" dist="127000" dir="2700000" algn="tl"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泪滴形 15"/>
              <p:cNvSpPr/>
              <p:nvPr/>
            </p:nvSpPr>
            <p:spPr>
              <a:xfrm flipV="1">
                <a:off x="4384506" y="1789299"/>
                <a:ext cx="918086" cy="918086"/>
              </a:xfrm>
              <a:prstGeom prst="teardrop">
                <a:avLst/>
              </a:prstGeom>
              <a:solidFill>
                <a:srgbClr val="0070C0"/>
              </a:solidFill>
              <a:ln w="15875">
                <a:gradFill flip="none" rotWithShape="1">
                  <a:gsLst>
                    <a:gs pos="100000">
                      <a:schemeClr val="bg1"/>
                    </a:gs>
                    <a:gs pos="0">
                      <a:schemeClr val="bg1">
                        <a:lumMod val="75000"/>
                      </a:schemeClr>
                    </a:gs>
                  </a:gsLst>
                  <a:lin ang="18900000" scaled="0"/>
                  <a:tileRect/>
                </a:gradFill>
              </a:ln>
              <a:effectLst>
                <a:innerShdw blurRad="88900" dist="381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5" name="组合 24"/>
            <p:cNvGrpSpPr/>
            <p:nvPr/>
          </p:nvGrpSpPr>
          <p:grpSpPr>
            <a:xfrm>
              <a:off x="4639345" y="2026231"/>
              <a:ext cx="488359" cy="479865"/>
              <a:chOff x="5037571" y="856343"/>
              <a:chExt cx="715006" cy="702571"/>
            </a:xfrm>
            <a:solidFill>
              <a:schemeClr val="bg1"/>
            </a:solidFill>
          </p:grpSpPr>
          <p:sp>
            <p:nvSpPr>
              <p:cNvPr id="26" name="Freeform 39"/>
              <p:cNvSpPr/>
              <p:nvPr/>
            </p:nvSpPr>
            <p:spPr bwMode="auto">
              <a:xfrm>
                <a:off x="5468769" y="856343"/>
                <a:ext cx="244675" cy="244675"/>
              </a:xfrm>
              <a:custGeom>
                <a:avLst/>
                <a:gdLst>
                  <a:gd name="T0" fmla="*/ 19 w 283"/>
                  <a:gd name="T1" fmla="*/ 0 h 283"/>
                  <a:gd name="T2" fmla="*/ 264 w 283"/>
                  <a:gd name="T3" fmla="*/ 0 h 283"/>
                  <a:gd name="T4" fmla="*/ 276 w 283"/>
                  <a:gd name="T5" fmla="*/ 4 h 283"/>
                  <a:gd name="T6" fmla="*/ 224 w 283"/>
                  <a:gd name="T7" fmla="*/ 38 h 283"/>
                  <a:gd name="T8" fmla="*/ 97 w 283"/>
                  <a:gd name="T9" fmla="*/ 38 h 283"/>
                  <a:gd name="T10" fmla="*/ 90 w 283"/>
                  <a:gd name="T11" fmla="*/ 38 h 283"/>
                  <a:gd name="T12" fmla="*/ 38 w 283"/>
                  <a:gd name="T13" fmla="*/ 38 h 283"/>
                  <a:gd name="T14" fmla="*/ 38 w 283"/>
                  <a:gd name="T15" fmla="*/ 245 h 283"/>
                  <a:gd name="T16" fmla="*/ 103 w 283"/>
                  <a:gd name="T17" fmla="*/ 245 h 283"/>
                  <a:gd name="T18" fmla="*/ 127 w 283"/>
                  <a:gd name="T19" fmla="*/ 245 h 283"/>
                  <a:gd name="T20" fmla="*/ 245 w 283"/>
                  <a:gd name="T21" fmla="*/ 245 h 283"/>
                  <a:gd name="T22" fmla="*/ 245 w 283"/>
                  <a:gd name="T23" fmla="*/ 152 h 283"/>
                  <a:gd name="T24" fmla="*/ 283 w 283"/>
                  <a:gd name="T25" fmla="*/ 115 h 283"/>
                  <a:gd name="T26" fmla="*/ 283 w 283"/>
                  <a:gd name="T27" fmla="*/ 264 h 283"/>
                  <a:gd name="T28" fmla="*/ 264 w 283"/>
                  <a:gd name="T29" fmla="*/ 283 h 283"/>
                  <a:gd name="T30" fmla="*/ 19 w 283"/>
                  <a:gd name="T31" fmla="*/ 283 h 283"/>
                  <a:gd name="T32" fmla="*/ 0 w 283"/>
                  <a:gd name="T33" fmla="*/ 264 h 283"/>
                  <a:gd name="T34" fmla="*/ 0 w 283"/>
                  <a:gd name="T35" fmla="*/ 19 h 283"/>
                  <a:gd name="T36" fmla="*/ 19 w 283"/>
                  <a:gd name="T37" fmla="*/ 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3" h="283">
                    <a:moveTo>
                      <a:pt x="19" y="0"/>
                    </a:moveTo>
                    <a:cubicBezTo>
                      <a:pt x="264" y="0"/>
                      <a:pt x="264" y="0"/>
                      <a:pt x="264" y="0"/>
                    </a:cubicBezTo>
                    <a:cubicBezTo>
                      <a:pt x="269" y="0"/>
                      <a:pt x="273" y="2"/>
                      <a:pt x="276" y="4"/>
                    </a:cubicBezTo>
                    <a:cubicBezTo>
                      <a:pt x="259" y="16"/>
                      <a:pt x="242" y="27"/>
                      <a:pt x="224" y="38"/>
                    </a:cubicBezTo>
                    <a:cubicBezTo>
                      <a:pt x="97" y="38"/>
                      <a:pt x="97" y="38"/>
                      <a:pt x="97" y="38"/>
                    </a:cubicBezTo>
                    <a:cubicBezTo>
                      <a:pt x="95" y="38"/>
                      <a:pt x="92" y="38"/>
                      <a:pt x="90" y="38"/>
                    </a:cubicBezTo>
                    <a:cubicBezTo>
                      <a:pt x="38" y="38"/>
                      <a:pt x="38" y="38"/>
                      <a:pt x="38" y="38"/>
                    </a:cubicBezTo>
                    <a:cubicBezTo>
                      <a:pt x="38" y="245"/>
                      <a:pt x="38" y="245"/>
                      <a:pt x="38" y="245"/>
                    </a:cubicBezTo>
                    <a:cubicBezTo>
                      <a:pt x="103" y="245"/>
                      <a:pt x="103" y="245"/>
                      <a:pt x="103" y="245"/>
                    </a:cubicBezTo>
                    <a:cubicBezTo>
                      <a:pt x="111" y="247"/>
                      <a:pt x="119" y="247"/>
                      <a:pt x="127" y="245"/>
                    </a:cubicBezTo>
                    <a:cubicBezTo>
                      <a:pt x="245" y="245"/>
                      <a:pt x="245" y="245"/>
                      <a:pt x="245" y="245"/>
                    </a:cubicBezTo>
                    <a:cubicBezTo>
                      <a:pt x="245" y="152"/>
                      <a:pt x="245" y="152"/>
                      <a:pt x="245" y="152"/>
                    </a:cubicBezTo>
                    <a:cubicBezTo>
                      <a:pt x="258" y="140"/>
                      <a:pt x="270" y="128"/>
                      <a:pt x="283" y="115"/>
                    </a:cubicBezTo>
                    <a:cubicBezTo>
                      <a:pt x="283" y="264"/>
                      <a:pt x="283" y="264"/>
                      <a:pt x="283" y="264"/>
                    </a:cubicBezTo>
                    <a:cubicBezTo>
                      <a:pt x="283" y="274"/>
                      <a:pt x="275" y="283"/>
                      <a:pt x="264" y="283"/>
                    </a:cubicBezTo>
                    <a:cubicBezTo>
                      <a:pt x="19" y="283"/>
                      <a:pt x="19" y="283"/>
                      <a:pt x="19" y="283"/>
                    </a:cubicBezTo>
                    <a:cubicBezTo>
                      <a:pt x="9" y="283"/>
                      <a:pt x="0" y="274"/>
                      <a:pt x="0" y="264"/>
                    </a:cubicBezTo>
                    <a:cubicBezTo>
                      <a:pt x="0" y="19"/>
                      <a:pt x="0" y="19"/>
                      <a:pt x="0" y="19"/>
                    </a:cubicBezTo>
                    <a:cubicBezTo>
                      <a:pt x="0" y="9"/>
                      <a:pt x="9" y="0"/>
                      <a:pt x="19" y="0"/>
                    </a:cubicBezTo>
                    <a:close/>
                  </a:path>
                </a:pathLst>
              </a:custGeom>
              <a:grpFill/>
              <a:ln>
                <a:noFill/>
              </a:ln>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27" name="Freeform 40"/>
              <p:cNvSpPr>
                <a:spLocks noEditPoints="1"/>
              </p:cNvSpPr>
              <p:nvPr/>
            </p:nvSpPr>
            <p:spPr bwMode="auto">
              <a:xfrm>
                <a:off x="5037571" y="889259"/>
                <a:ext cx="423518" cy="669655"/>
              </a:xfrm>
              <a:custGeom>
                <a:avLst/>
                <a:gdLst>
                  <a:gd name="T0" fmla="*/ 253 w 490"/>
                  <a:gd name="T1" fmla="*/ 737 h 775"/>
                  <a:gd name="T2" fmla="*/ 211 w 490"/>
                  <a:gd name="T3" fmla="*/ 775 h 775"/>
                  <a:gd name="T4" fmla="*/ 175 w 490"/>
                  <a:gd name="T5" fmla="*/ 762 h 775"/>
                  <a:gd name="T6" fmla="*/ 161 w 490"/>
                  <a:gd name="T7" fmla="*/ 762 h 775"/>
                  <a:gd name="T8" fmla="*/ 125 w 490"/>
                  <a:gd name="T9" fmla="*/ 775 h 775"/>
                  <a:gd name="T10" fmla="*/ 84 w 490"/>
                  <a:gd name="T11" fmla="*/ 737 h 775"/>
                  <a:gd name="T12" fmla="*/ 76 w 490"/>
                  <a:gd name="T13" fmla="*/ 475 h 775"/>
                  <a:gd name="T14" fmla="*/ 65 w 490"/>
                  <a:gd name="T15" fmla="*/ 474 h 775"/>
                  <a:gd name="T16" fmla="*/ 21 w 490"/>
                  <a:gd name="T17" fmla="*/ 441 h 775"/>
                  <a:gd name="T18" fmla="*/ 19 w 490"/>
                  <a:gd name="T19" fmla="*/ 217 h 775"/>
                  <a:gd name="T20" fmla="*/ 48 w 490"/>
                  <a:gd name="T21" fmla="*/ 192 h 775"/>
                  <a:gd name="T22" fmla="*/ 121 w 490"/>
                  <a:gd name="T23" fmla="*/ 183 h 775"/>
                  <a:gd name="T24" fmla="*/ 132 w 490"/>
                  <a:gd name="T25" fmla="*/ 189 h 775"/>
                  <a:gd name="T26" fmla="*/ 168 w 490"/>
                  <a:gd name="T27" fmla="*/ 243 h 775"/>
                  <a:gd name="T28" fmla="*/ 204 w 490"/>
                  <a:gd name="T29" fmla="*/ 189 h 775"/>
                  <a:gd name="T30" fmla="*/ 216 w 490"/>
                  <a:gd name="T31" fmla="*/ 183 h 775"/>
                  <a:gd name="T32" fmla="*/ 257 w 490"/>
                  <a:gd name="T33" fmla="*/ 188 h 775"/>
                  <a:gd name="T34" fmla="*/ 293 w 490"/>
                  <a:gd name="T35" fmla="*/ 205 h 775"/>
                  <a:gd name="T36" fmla="*/ 331 w 490"/>
                  <a:gd name="T37" fmla="*/ 251 h 775"/>
                  <a:gd name="T38" fmla="*/ 339 w 490"/>
                  <a:gd name="T39" fmla="*/ 259 h 775"/>
                  <a:gd name="T40" fmla="*/ 355 w 490"/>
                  <a:gd name="T41" fmla="*/ 261 h 775"/>
                  <a:gd name="T42" fmla="*/ 362 w 490"/>
                  <a:gd name="T43" fmla="*/ 256 h 775"/>
                  <a:gd name="T44" fmla="*/ 406 w 490"/>
                  <a:gd name="T45" fmla="*/ 223 h 775"/>
                  <a:gd name="T46" fmla="*/ 452 w 490"/>
                  <a:gd name="T47" fmla="*/ 284 h 775"/>
                  <a:gd name="T48" fmla="*/ 405 w 490"/>
                  <a:gd name="T49" fmla="*/ 318 h 775"/>
                  <a:gd name="T50" fmla="*/ 357 w 490"/>
                  <a:gd name="T51" fmla="*/ 346 h 775"/>
                  <a:gd name="T52" fmla="*/ 321 w 490"/>
                  <a:gd name="T53" fmla="*/ 343 h 775"/>
                  <a:gd name="T54" fmla="*/ 275 w 490"/>
                  <a:gd name="T55" fmla="*/ 302 h 775"/>
                  <a:gd name="T56" fmla="*/ 265 w 490"/>
                  <a:gd name="T57" fmla="*/ 291 h 775"/>
                  <a:gd name="T58" fmla="*/ 253 w 490"/>
                  <a:gd name="T59" fmla="*/ 737 h 775"/>
                  <a:gd name="T60" fmla="*/ 170 w 490"/>
                  <a:gd name="T61" fmla="*/ 1 h 775"/>
                  <a:gd name="T62" fmla="*/ 236 w 490"/>
                  <a:gd name="T63" fmla="*/ 74 h 775"/>
                  <a:gd name="T64" fmla="*/ 167 w 490"/>
                  <a:gd name="T65" fmla="*/ 159 h 775"/>
                  <a:gd name="T66" fmla="*/ 100 w 490"/>
                  <a:gd name="T67" fmla="*/ 71 h 775"/>
                  <a:gd name="T68" fmla="*/ 170 w 490"/>
                  <a:gd name="T69" fmla="*/ 1 h 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0" h="775">
                    <a:moveTo>
                      <a:pt x="253" y="737"/>
                    </a:moveTo>
                    <a:cubicBezTo>
                      <a:pt x="252" y="758"/>
                      <a:pt x="230" y="775"/>
                      <a:pt x="211" y="775"/>
                    </a:cubicBezTo>
                    <a:cubicBezTo>
                      <a:pt x="198" y="775"/>
                      <a:pt x="182" y="770"/>
                      <a:pt x="175" y="762"/>
                    </a:cubicBezTo>
                    <a:cubicBezTo>
                      <a:pt x="172" y="757"/>
                      <a:pt x="165" y="757"/>
                      <a:pt x="161" y="762"/>
                    </a:cubicBezTo>
                    <a:cubicBezTo>
                      <a:pt x="155" y="770"/>
                      <a:pt x="138" y="775"/>
                      <a:pt x="125" y="775"/>
                    </a:cubicBezTo>
                    <a:cubicBezTo>
                      <a:pt x="106" y="775"/>
                      <a:pt x="85" y="758"/>
                      <a:pt x="84" y="737"/>
                    </a:cubicBezTo>
                    <a:cubicBezTo>
                      <a:pt x="76" y="475"/>
                      <a:pt x="76" y="475"/>
                      <a:pt x="76" y="475"/>
                    </a:cubicBezTo>
                    <a:cubicBezTo>
                      <a:pt x="65" y="474"/>
                      <a:pt x="65" y="474"/>
                      <a:pt x="65" y="474"/>
                    </a:cubicBezTo>
                    <a:cubicBezTo>
                      <a:pt x="47" y="472"/>
                      <a:pt x="24" y="459"/>
                      <a:pt x="21" y="441"/>
                    </a:cubicBezTo>
                    <a:cubicBezTo>
                      <a:pt x="0" y="331"/>
                      <a:pt x="4" y="332"/>
                      <a:pt x="19" y="217"/>
                    </a:cubicBezTo>
                    <a:cubicBezTo>
                      <a:pt x="21" y="209"/>
                      <a:pt x="31" y="194"/>
                      <a:pt x="48" y="192"/>
                    </a:cubicBezTo>
                    <a:cubicBezTo>
                      <a:pt x="121" y="183"/>
                      <a:pt x="121" y="183"/>
                      <a:pt x="121" y="183"/>
                    </a:cubicBezTo>
                    <a:cubicBezTo>
                      <a:pt x="125" y="183"/>
                      <a:pt x="130" y="185"/>
                      <a:pt x="132" y="189"/>
                    </a:cubicBezTo>
                    <a:cubicBezTo>
                      <a:pt x="168" y="243"/>
                      <a:pt x="168" y="243"/>
                      <a:pt x="168" y="243"/>
                    </a:cubicBezTo>
                    <a:cubicBezTo>
                      <a:pt x="204" y="189"/>
                      <a:pt x="204" y="189"/>
                      <a:pt x="204" y="189"/>
                    </a:cubicBezTo>
                    <a:cubicBezTo>
                      <a:pt x="207" y="185"/>
                      <a:pt x="211" y="183"/>
                      <a:pt x="216" y="183"/>
                    </a:cubicBezTo>
                    <a:cubicBezTo>
                      <a:pt x="257" y="188"/>
                      <a:pt x="257" y="188"/>
                      <a:pt x="257" y="188"/>
                    </a:cubicBezTo>
                    <a:cubicBezTo>
                      <a:pt x="278" y="191"/>
                      <a:pt x="285" y="196"/>
                      <a:pt x="293" y="205"/>
                    </a:cubicBezTo>
                    <a:cubicBezTo>
                      <a:pt x="307" y="223"/>
                      <a:pt x="320" y="239"/>
                      <a:pt x="331" y="251"/>
                    </a:cubicBezTo>
                    <a:cubicBezTo>
                      <a:pt x="334" y="254"/>
                      <a:pt x="336" y="257"/>
                      <a:pt x="339" y="259"/>
                    </a:cubicBezTo>
                    <a:cubicBezTo>
                      <a:pt x="343" y="264"/>
                      <a:pt x="350" y="264"/>
                      <a:pt x="355" y="261"/>
                    </a:cubicBezTo>
                    <a:cubicBezTo>
                      <a:pt x="357" y="259"/>
                      <a:pt x="360" y="258"/>
                      <a:pt x="362" y="256"/>
                    </a:cubicBezTo>
                    <a:cubicBezTo>
                      <a:pt x="373" y="248"/>
                      <a:pt x="393" y="233"/>
                      <a:pt x="406" y="223"/>
                    </a:cubicBezTo>
                    <a:cubicBezTo>
                      <a:pt x="442" y="195"/>
                      <a:pt x="490" y="255"/>
                      <a:pt x="452" y="284"/>
                    </a:cubicBezTo>
                    <a:cubicBezTo>
                      <a:pt x="438" y="294"/>
                      <a:pt x="418" y="310"/>
                      <a:pt x="405" y="318"/>
                    </a:cubicBezTo>
                    <a:cubicBezTo>
                      <a:pt x="386" y="332"/>
                      <a:pt x="369" y="342"/>
                      <a:pt x="357" y="346"/>
                    </a:cubicBezTo>
                    <a:cubicBezTo>
                      <a:pt x="346" y="351"/>
                      <a:pt x="332" y="351"/>
                      <a:pt x="321" y="343"/>
                    </a:cubicBezTo>
                    <a:cubicBezTo>
                      <a:pt x="305" y="333"/>
                      <a:pt x="291" y="320"/>
                      <a:pt x="275" y="302"/>
                    </a:cubicBezTo>
                    <a:cubicBezTo>
                      <a:pt x="272" y="299"/>
                      <a:pt x="269" y="295"/>
                      <a:pt x="265" y="291"/>
                    </a:cubicBezTo>
                    <a:cubicBezTo>
                      <a:pt x="253" y="737"/>
                      <a:pt x="253" y="737"/>
                      <a:pt x="253" y="737"/>
                    </a:cubicBezTo>
                    <a:close/>
                    <a:moveTo>
                      <a:pt x="170" y="1"/>
                    </a:moveTo>
                    <a:cubicBezTo>
                      <a:pt x="207" y="2"/>
                      <a:pt x="237" y="34"/>
                      <a:pt x="236" y="74"/>
                    </a:cubicBezTo>
                    <a:cubicBezTo>
                      <a:pt x="235" y="113"/>
                      <a:pt x="204" y="160"/>
                      <a:pt x="167" y="159"/>
                    </a:cubicBezTo>
                    <a:cubicBezTo>
                      <a:pt x="129" y="159"/>
                      <a:pt x="100" y="110"/>
                      <a:pt x="100" y="71"/>
                    </a:cubicBezTo>
                    <a:cubicBezTo>
                      <a:pt x="101" y="32"/>
                      <a:pt x="132" y="0"/>
                      <a:pt x="170" y="1"/>
                    </a:cubicBezTo>
                    <a:close/>
                  </a:path>
                </a:pathLst>
              </a:custGeom>
              <a:grpFill/>
              <a:ln>
                <a:noFill/>
              </a:ln>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28" name="Freeform 41"/>
              <p:cNvSpPr/>
              <p:nvPr/>
            </p:nvSpPr>
            <p:spPr bwMode="auto">
              <a:xfrm>
                <a:off x="5532772" y="870972"/>
                <a:ext cx="219805" cy="176283"/>
              </a:xfrm>
              <a:custGeom>
                <a:avLst/>
                <a:gdLst>
                  <a:gd name="T0" fmla="*/ 35 w 254"/>
                  <a:gd name="T1" fmla="*/ 62 h 204"/>
                  <a:gd name="T2" fmla="*/ 0 w 254"/>
                  <a:gd name="T3" fmla="*/ 66 h 204"/>
                  <a:gd name="T4" fmla="*/ 11 w 254"/>
                  <a:gd name="T5" fmla="*/ 171 h 204"/>
                  <a:gd name="T6" fmla="*/ 48 w 254"/>
                  <a:gd name="T7" fmla="*/ 195 h 204"/>
                  <a:gd name="T8" fmla="*/ 243 w 254"/>
                  <a:gd name="T9" fmla="*/ 20 h 204"/>
                  <a:gd name="T10" fmla="*/ 230 w 254"/>
                  <a:gd name="T11" fmla="*/ 7 h 204"/>
                  <a:gd name="T12" fmla="*/ 53 w 254"/>
                  <a:gd name="T13" fmla="*/ 116 h 204"/>
                  <a:gd name="T14" fmla="*/ 35 w 254"/>
                  <a:gd name="T15" fmla="*/ 62 h 2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4" h="204">
                    <a:moveTo>
                      <a:pt x="35" y="62"/>
                    </a:moveTo>
                    <a:cubicBezTo>
                      <a:pt x="31" y="48"/>
                      <a:pt x="0" y="51"/>
                      <a:pt x="0" y="66"/>
                    </a:cubicBezTo>
                    <a:cubicBezTo>
                      <a:pt x="0" y="113"/>
                      <a:pt x="4" y="130"/>
                      <a:pt x="11" y="171"/>
                    </a:cubicBezTo>
                    <a:cubicBezTo>
                      <a:pt x="14" y="186"/>
                      <a:pt x="36" y="204"/>
                      <a:pt x="48" y="195"/>
                    </a:cubicBezTo>
                    <a:cubicBezTo>
                      <a:pt x="133" y="135"/>
                      <a:pt x="169" y="92"/>
                      <a:pt x="243" y="20"/>
                    </a:cubicBezTo>
                    <a:cubicBezTo>
                      <a:pt x="254" y="9"/>
                      <a:pt x="240" y="0"/>
                      <a:pt x="230" y="7"/>
                    </a:cubicBezTo>
                    <a:cubicBezTo>
                      <a:pt x="158" y="56"/>
                      <a:pt x="123" y="73"/>
                      <a:pt x="53" y="116"/>
                    </a:cubicBezTo>
                    <a:cubicBezTo>
                      <a:pt x="42" y="95"/>
                      <a:pt x="40" y="80"/>
                      <a:pt x="35" y="62"/>
                    </a:cubicBezTo>
                    <a:close/>
                  </a:path>
                </a:pathLst>
              </a:custGeom>
              <a:grpFill/>
              <a:ln>
                <a:noFill/>
              </a:ln>
            </p:spPr>
            <p:txBody>
              <a:bodyPr vert="horz" wrap="square" lIns="91440" tIns="45720" rIns="91440" bIns="45720" numCol="1" anchor="t" anchorCtr="0" compatLnSpc="1"/>
              <a:lstStyle/>
              <a:p>
                <a:endParaRPr lang="zh-CN" altLang="en-US">
                  <a:latin typeface="+mn-lt"/>
                  <a:ea typeface="+mn-ea"/>
                  <a:cs typeface="+mn-ea"/>
                  <a:sym typeface="+mn-lt"/>
                </a:endParaRPr>
              </a:p>
            </p:txBody>
          </p:sp>
        </p:grpSp>
      </p:grpSp>
      <p:grpSp>
        <p:nvGrpSpPr>
          <p:cNvPr id="40" name="组合 39"/>
          <p:cNvGrpSpPr/>
          <p:nvPr/>
        </p:nvGrpSpPr>
        <p:grpSpPr>
          <a:xfrm>
            <a:off x="5323059" y="3346012"/>
            <a:ext cx="914821" cy="914702"/>
            <a:chOff x="7096484" y="4461342"/>
            <a:chExt cx="1219603" cy="1219603"/>
          </a:xfrm>
        </p:grpSpPr>
        <p:grpSp>
          <p:nvGrpSpPr>
            <p:cNvPr id="2" name="组合 1"/>
            <p:cNvGrpSpPr/>
            <p:nvPr/>
          </p:nvGrpSpPr>
          <p:grpSpPr>
            <a:xfrm>
              <a:off x="7096484" y="4461342"/>
              <a:ext cx="1219603" cy="1219603"/>
              <a:chOff x="6936464" y="4628982"/>
              <a:chExt cx="1219603" cy="1219603"/>
            </a:xfrm>
          </p:grpSpPr>
          <p:sp>
            <p:nvSpPr>
              <p:cNvPr id="3" name="泪滴形 2"/>
              <p:cNvSpPr/>
              <p:nvPr/>
            </p:nvSpPr>
            <p:spPr>
              <a:xfrm flipH="1">
                <a:off x="6936464" y="4628982"/>
                <a:ext cx="1219603" cy="1219603"/>
              </a:xfrm>
              <a:prstGeom prst="teardrop">
                <a:avLst/>
              </a:prstGeom>
              <a:gradFill flip="none" rotWithShape="0">
                <a:gsLst>
                  <a:gs pos="0">
                    <a:schemeClr val="bg1">
                      <a:lumMod val="85000"/>
                    </a:schemeClr>
                  </a:gs>
                  <a:gs pos="100000">
                    <a:schemeClr val="bg1">
                      <a:lumMod val="95000"/>
                    </a:schemeClr>
                  </a:gs>
                </a:gsLst>
                <a:lin ang="2700000" scaled="1"/>
                <a:tileRect/>
              </a:gradFill>
              <a:ln w="15875">
                <a:gradFill flip="none" rotWithShape="1">
                  <a:gsLst>
                    <a:gs pos="0">
                      <a:schemeClr val="bg1"/>
                    </a:gs>
                    <a:gs pos="100000">
                      <a:schemeClr val="bg1">
                        <a:lumMod val="85000"/>
                      </a:schemeClr>
                    </a:gs>
                  </a:gsLst>
                  <a:lin ang="8100000" scaled="0"/>
                  <a:tileRect/>
                </a:gradFill>
              </a:ln>
              <a:effectLst>
                <a:outerShdw blurRad="279400" dist="127000" dir="2700000" algn="tl"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泪滴形 3"/>
              <p:cNvSpPr/>
              <p:nvPr/>
            </p:nvSpPr>
            <p:spPr>
              <a:xfrm flipH="1">
                <a:off x="7087222" y="4779740"/>
                <a:ext cx="918086" cy="918086"/>
              </a:xfrm>
              <a:prstGeom prst="teardrop">
                <a:avLst/>
              </a:prstGeom>
              <a:solidFill>
                <a:srgbClr val="0070C0"/>
              </a:solidFill>
              <a:ln w="15875">
                <a:gradFill flip="none" rotWithShape="1">
                  <a:gsLst>
                    <a:gs pos="100000">
                      <a:schemeClr val="bg1"/>
                    </a:gs>
                    <a:gs pos="0">
                      <a:schemeClr val="bg1">
                        <a:lumMod val="75000"/>
                      </a:schemeClr>
                    </a:gs>
                  </a:gsLst>
                  <a:lin ang="8100000" scaled="0"/>
                  <a:tileRect/>
                </a:gradFill>
              </a:ln>
              <a:effectLst>
                <a:innerShdw blurRad="88900" dist="381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9" name="组合 28"/>
            <p:cNvGrpSpPr/>
            <p:nvPr/>
          </p:nvGrpSpPr>
          <p:grpSpPr>
            <a:xfrm>
              <a:off x="7431165" y="4796639"/>
              <a:ext cx="484361" cy="457384"/>
              <a:chOff x="6460269" y="872801"/>
              <a:chExt cx="709154" cy="669655"/>
            </a:xfrm>
            <a:solidFill>
              <a:schemeClr val="bg1"/>
            </a:solidFill>
          </p:grpSpPr>
          <p:sp>
            <p:nvSpPr>
              <p:cNvPr id="30" name="Freeform 42"/>
              <p:cNvSpPr>
                <a:spLocks noEditPoints="1"/>
              </p:cNvSpPr>
              <p:nvPr/>
            </p:nvSpPr>
            <p:spPr bwMode="auto">
              <a:xfrm>
                <a:off x="6460269" y="872801"/>
                <a:ext cx="442902" cy="669655"/>
              </a:xfrm>
              <a:custGeom>
                <a:avLst/>
                <a:gdLst>
                  <a:gd name="T0" fmla="*/ 250 w 512"/>
                  <a:gd name="T1" fmla="*/ 737 h 775"/>
                  <a:gd name="T2" fmla="*/ 209 w 512"/>
                  <a:gd name="T3" fmla="*/ 775 h 775"/>
                  <a:gd name="T4" fmla="*/ 173 w 512"/>
                  <a:gd name="T5" fmla="*/ 762 h 775"/>
                  <a:gd name="T6" fmla="*/ 159 w 512"/>
                  <a:gd name="T7" fmla="*/ 762 h 775"/>
                  <a:gd name="T8" fmla="*/ 124 w 512"/>
                  <a:gd name="T9" fmla="*/ 775 h 775"/>
                  <a:gd name="T10" fmla="*/ 83 w 512"/>
                  <a:gd name="T11" fmla="*/ 737 h 775"/>
                  <a:gd name="T12" fmla="*/ 75 w 512"/>
                  <a:gd name="T13" fmla="*/ 475 h 775"/>
                  <a:gd name="T14" fmla="*/ 65 w 512"/>
                  <a:gd name="T15" fmla="*/ 474 h 775"/>
                  <a:gd name="T16" fmla="*/ 21 w 512"/>
                  <a:gd name="T17" fmla="*/ 441 h 775"/>
                  <a:gd name="T18" fmla="*/ 19 w 512"/>
                  <a:gd name="T19" fmla="*/ 214 h 775"/>
                  <a:gd name="T20" fmla="*/ 48 w 512"/>
                  <a:gd name="T21" fmla="*/ 189 h 775"/>
                  <a:gd name="T22" fmla="*/ 119 w 512"/>
                  <a:gd name="T23" fmla="*/ 181 h 775"/>
                  <a:gd name="T24" fmla="*/ 131 w 512"/>
                  <a:gd name="T25" fmla="*/ 186 h 775"/>
                  <a:gd name="T26" fmla="*/ 166 w 512"/>
                  <a:gd name="T27" fmla="*/ 239 h 775"/>
                  <a:gd name="T28" fmla="*/ 202 w 512"/>
                  <a:gd name="T29" fmla="*/ 186 h 775"/>
                  <a:gd name="T30" fmla="*/ 213 w 512"/>
                  <a:gd name="T31" fmla="*/ 181 h 775"/>
                  <a:gd name="T32" fmla="*/ 269 w 512"/>
                  <a:gd name="T33" fmla="*/ 184 h 775"/>
                  <a:gd name="T34" fmla="*/ 286 w 512"/>
                  <a:gd name="T35" fmla="*/ 190 h 775"/>
                  <a:gd name="T36" fmla="*/ 361 w 512"/>
                  <a:gd name="T37" fmla="*/ 220 h 775"/>
                  <a:gd name="T38" fmla="*/ 454 w 512"/>
                  <a:gd name="T39" fmla="*/ 179 h 775"/>
                  <a:gd name="T40" fmla="*/ 503 w 512"/>
                  <a:gd name="T41" fmla="*/ 193 h 775"/>
                  <a:gd name="T42" fmla="*/ 488 w 512"/>
                  <a:gd name="T43" fmla="*/ 243 h 775"/>
                  <a:gd name="T44" fmla="*/ 382 w 512"/>
                  <a:gd name="T45" fmla="*/ 290 h 775"/>
                  <a:gd name="T46" fmla="*/ 359 w 512"/>
                  <a:gd name="T47" fmla="*/ 294 h 775"/>
                  <a:gd name="T48" fmla="*/ 266 w 512"/>
                  <a:gd name="T49" fmla="*/ 263 h 775"/>
                  <a:gd name="T50" fmla="*/ 261 w 512"/>
                  <a:gd name="T51" fmla="*/ 265 h 775"/>
                  <a:gd name="T52" fmla="*/ 250 w 512"/>
                  <a:gd name="T53" fmla="*/ 737 h 775"/>
                  <a:gd name="T54" fmla="*/ 168 w 512"/>
                  <a:gd name="T55" fmla="*/ 1 h 775"/>
                  <a:gd name="T56" fmla="*/ 233 w 512"/>
                  <a:gd name="T57" fmla="*/ 72 h 775"/>
                  <a:gd name="T58" fmla="*/ 165 w 512"/>
                  <a:gd name="T59" fmla="*/ 157 h 775"/>
                  <a:gd name="T60" fmla="*/ 99 w 512"/>
                  <a:gd name="T61" fmla="*/ 70 h 775"/>
                  <a:gd name="T62" fmla="*/ 168 w 512"/>
                  <a:gd name="T63" fmla="*/ 1 h 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12" h="775">
                    <a:moveTo>
                      <a:pt x="250" y="737"/>
                    </a:moveTo>
                    <a:cubicBezTo>
                      <a:pt x="249" y="758"/>
                      <a:pt x="228" y="775"/>
                      <a:pt x="209" y="775"/>
                    </a:cubicBezTo>
                    <a:cubicBezTo>
                      <a:pt x="196" y="775"/>
                      <a:pt x="180" y="770"/>
                      <a:pt x="173" y="762"/>
                    </a:cubicBezTo>
                    <a:cubicBezTo>
                      <a:pt x="170" y="757"/>
                      <a:pt x="163" y="757"/>
                      <a:pt x="159" y="762"/>
                    </a:cubicBezTo>
                    <a:cubicBezTo>
                      <a:pt x="153" y="770"/>
                      <a:pt x="137" y="775"/>
                      <a:pt x="124" y="775"/>
                    </a:cubicBezTo>
                    <a:cubicBezTo>
                      <a:pt x="105" y="775"/>
                      <a:pt x="84" y="758"/>
                      <a:pt x="83" y="737"/>
                    </a:cubicBezTo>
                    <a:cubicBezTo>
                      <a:pt x="75" y="475"/>
                      <a:pt x="75" y="475"/>
                      <a:pt x="75" y="475"/>
                    </a:cubicBezTo>
                    <a:cubicBezTo>
                      <a:pt x="65" y="474"/>
                      <a:pt x="65" y="474"/>
                      <a:pt x="65" y="474"/>
                    </a:cubicBezTo>
                    <a:cubicBezTo>
                      <a:pt x="46" y="472"/>
                      <a:pt x="24" y="460"/>
                      <a:pt x="21" y="441"/>
                    </a:cubicBezTo>
                    <a:cubicBezTo>
                      <a:pt x="0" y="333"/>
                      <a:pt x="4" y="328"/>
                      <a:pt x="19" y="214"/>
                    </a:cubicBezTo>
                    <a:cubicBezTo>
                      <a:pt x="21" y="206"/>
                      <a:pt x="30" y="191"/>
                      <a:pt x="48" y="189"/>
                    </a:cubicBezTo>
                    <a:cubicBezTo>
                      <a:pt x="119" y="181"/>
                      <a:pt x="119" y="181"/>
                      <a:pt x="119" y="181"/>
                    </a:cubicBezTo>
                    <a:cubicBezTo>
                      <a:pt x="124" y="180"/>
                      <a:pt x="128" y="182"/>
                      <a:pt x="131" y="186"/>
                    </a:cubicBezTo>
                    <a:cubicBezTo>
                      <a:pt x="166" y="239"/>
                      <a:pt x="166" y="239"/>
                      <a:pt x="166" y="239"/>
                    </a:cubicBezTo>
                    <a:cubicBezTo>
                      <a:pt x="202" y="186"/>
                      <a:pt x="202" y="186"/>
                      <a:pt x="202" y="186"/>
                    </a:cubicBezTo>
                    <a:cubicBezTo>
                      <a:pt x="204" y="182"/>
                      <a:pt x="209" y="180"/>
                      <a:pt x="213" y="181"/>
                    </a:cubicBezTo>
                    <a:cubicBezTo>
                      <a:pt x="219" y="181"/>
                      <a:pt x="248" y="183"/>
                      <a:pt x="269" y="184"/>
                    </a:cubicBezTo>
                    <a:cubicBezTo>
                      <a:pt x="275" y="185"/>
                      <a:pt x="281" y="186"/>
                      <a:pt x="286" y="190"/>
                    </a:cubicBezTo>
                    <a:cubicBezTo>
                      <a:pt x="309" y="204"/>
                      <a:pt x="334" y="215"/>
                      <a:pt x="361" y="220"/>
                    </a:cubicBezTo>
                    <a:cubicBezTo>
                      <a:pt x="393" y="209"/>
                      <a:pt x="424" y="195"/>
                      <a:pt x="454" y="179"/>
                    </a:cubicBezTo>
                    <a:cubicBezTo>
                      <a:pt x="471" y="169"/>
                      <a:pt x="493" y="176"/>
                      <a:pt x="503" y="193"/>
                    </a:cubicBezTo>
                    <a:cubicBezTo>
                      <a:pt x="512" y="211"/>
                      <a:pt x="506" y="233"/>
                      <a:pt x="488" y="243"/>
                    </a:cubicBezTo>
                    <a:cubicBezTo>
                      <a:pt x="452" y="262"/>
                      <a:pt x="420" y="274"/>
                      <a:pt x="382" y="290"/>
                    </a:cubicBezTo>
                    <a:cubicBezTo>
                      <a:pt x="375" y="293"/>
                      <a:pt x="367" y="295"/>
                      <a:pt x="359" y="294"/>
                    </a:cubicBezTo>
                    <a:cubicBezTo>
                      <a:pt x="326" y="288"/>
                      <a:pt x="296" y="279"/>
                      <a:pt x="266" y="263"/>
                    </a:cubicBezTo>
                    <a:cubicBezTo>
                      <a:pt x="261" y="265"/>
                      <a:pt x="261" y="265"/>
                      <a:pt x="261" y="265"/>
                    </a:cubicBezTo>
                    <a:cubicBezTo>
                      <a:pt x="250" y="737"/>
                      <a:pt x="250" y="737"/>
                      <a:pt x="250" y="737"/>
                    </a:cubicBezTo>
                    <a:close/>
                    <a:moveTo>
                      <a:pt x="168" y="1"/>
                    </a:moveTo>
                    <a:cubicBezTo>
                      <a:pt x="205" y="1"/>
                      <a:pt x="234" y="33"/>
                      <a:pt x="233" y="72"/>
                    </a:cubicBezTo>
                    <a:cubicBezTo>
                      <a:pt x="233" y="111"/>
                      <a:pt x="202" y="158"/>
                      <a:pt x="165" y="157"/>
                    </a:cubicBezTo>
                    <a:cubicBezTo>
                      <a:pt x="128" y="156"/>
                      <a:pt x="99" y="109"/>
                      <a:pt x="99" y="70"/>
                    </a:cubicBezTo>
                    <a:cubicBezTo>
                      <a:pt x="100" y="31"/>
                      <a:pt x="131" y="0"/>
                      <a:pt x="168" y="1"/>
                    </a:cubicBezTo>
                    <a:close/>
                  </a:path>
                </a:pathLst>
              </a:custGeom>
              <a:grpFill/>
              <a:ln>
                <a:noFill/>
              </a:ln>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31" name="Freeform 43"/>
              <p:cNvSpPr>
                <a:spLocks noEditPoints="1"/>
              </p:cNvSpPr>
              <p:nvPr/>
            </p:nvSpPr>
            <p:spPr bwMode="auto">
              <a:xfrm>
                <a:off x="6735299" y="1108698"/>
                <a:ext cx="434124" cy="433758"/>
              </a:xfrm>
              <a:custGeom>
                <a:avLst/>
                <a:gdLst>
                  <a:gd name="T0" fmla="*/ 388 w 502"/>
                  <a:gd name="T1" fmla="*/ 388 h 502"/>
                  <a:gd name="T2" fmla="*/ 383 w 502"/>
                  <a:gd name="T3" fmla="*/ 335 h 502"/>
                  <a:gd name="T4" fmla="*/ 334 w 502"/>
                  <a:gd name="T5" fmla="*/ 426 h 502"/>
                  <a:gd name="T6" fmla="*/ 445 w 502"/>
                  <a:gd name="T7" fmla="*/ 251 h 502"/>
                  <a:gd name="T8" fmla="*/ 393 w 502"/>
                  <a:gd name="T9" fmla="*/ 214 h 502"/>
                  <a:gd name="T10" fmla="*/ 392 w 502"/>
                  <a:gd name="T11" fmla="*/ 297 h 502"/>
                  <a:gd name="T12" fmla="*/ 430 w 502"/>
                  <a:gd name="T13" fmla="*/ 176 h 502"/>
                  <a:gd name="T14" fmla="*/ 332 w 502"/>
                  <a:gd name="T15" fmla="*/ 75 h 502"/>
                  <a:gd name="T16" fmla="*/ 385 w 502"/>
                  <a:gd name="T17" fmla="*/ 176 h 502"/>
                  <a:gd name="T18" fmla="*/ 72 w 502"/>
                  <a:gd name="T19" fmla="*/ 176 h 502"/>
                  <a:gd name="T20" fmla="*/ 150 w 502"/>
                  <a:gd name="T21" fmla="*/ 117 h 502"/>
                  <a:gd name="T22" fmla="*/ 114 w 502"/>
                  <a:gd name="T23" fmla="*/ 114 h 502"/>
                  <a:gd name="T24" fmla="*/ 165 w 502"/>
                  <a:gd name="T25" fmla="*/ 176 h 502"/>
                  <a:gd name="T26" fmla="*/ 236 w 502"/>
                  <a:gd name="T27" fmla="*/ 71 h 502"/>
                  <a:gd name="T28" fmla="*/ 165 w 502"/>
                  <a:gd name="T29" fmla="*/ 176 h 502"/>
                  <a:gd name="T30" fmla="*/ 345 w 502"/>
                  <a:gd name="T31" fmla="*/ 176 h 502"/>
                  <a:gd name="T32" fmla="*/ 274 w 502"/>
                  <a:gd name="T33" fmla="*/ 71 h 502"/>
                  <a:gd name="T34" fmla="*/ 354 w 502"/>
                  <a:gd name="T35" fmla="*/ 214 h 502"/>
                  <a:gd name="T36" fmla="*/ 274 w 502"/>
                  <a:gd name="T37" fmla="*/ 297 h 502"/>
                  <a:gd name="T38" fmla="*/ 357 w 502"/>
                  <a:gd name="T39" fmla="*/ 252 h 502"/>
                  <a:gd name="T40" fmla="*/ 236 w 502"/>
                  <a:gd name="T41" fmla="*/ 214 h 502"/>
                  <a:gd name="T42" fmla="*/ 153 w 502"/>
                  <a:gd name="T43" fmla="*/ 252 h 502"/>
                  <a:gd name="T44" fmla="*/ 236 w 502"/>
                  <a:gd name="T45" fmla="*/ 297 h 502"/>
                  <a:gd name="T46" fmla="*/ 118 w 502"/>
                  <a:gd name="T47" fmla="*/ 214 h 502"/>
                  <a:gd name="T48" fmla="*/ 57 w 502"/>
                  <a:gd name="T49" fmla="*/ 251 h 502"/>
                  <a:gd name="T50" fmla="*/ 119 w 502"/>
                  <a:gd name="T51" fmla="*/ 297 h 502"/>
                  <a:gd name="T52" fmla="*/ 118 w 502"/>
                  <a:gd name="T53" fmla="*/ 214 h 502"/>
                  <a:gd name="T54" fmla="*/ 274 w 502"/>
                  <a:gd name="T55" fmla="*/ 335 h 502"/>
                  <a:gd name="T56" fmla="*/ 328 w 502"/>
                  <a:gd name="T57" fmla="*/ 367 h 502"/>
                  <a:gd name="T58" fmla="*/ 236 w 502"/>
                  <a:gd name="T59" fmla="*/ 335 h 502"/>
                  <a:gd name="T60" fmla="*/ 182 w 502"/>
                  <a:gd name="T61" fmla="*/ 367 h 502"/>
                  <a:gd name="T62" fmla="*/ 236 w 502"/>
                  <a:gd name="T63" fmla="*/ 335 h 502"/>
                  <a:gd name="T64" fmla="*/ 77 w 502"/>
                  <a:gd name="T65" fmla="*/ 335 h 502"/>
                  <a:gd name="T66" fmla="*/ 181 w 502"/>
                  <a:gd name="T67" fmla="*/ 431 h 502"/>
                  <a:gd name="T68" fmla="*/ 128 w 502"/>
                  <a:gd name="T69" fmla="*/ 335 h 502"/>
                  <a:gd name="T70" fmla="*/ 251 w 502"/>
                  <a:gd name="T71" fmla="*/ 502 h 502"/>
                  <a:gd name="T72" fmla="*/ 0 w 502"/>
                  <a:gd name="T73" fmla="*/ 251 h 502"/>
                  <a:gd name="T74" fmla="*/ 251 w 502"/>
                  <a:gd name="T75" fmla="*/ 0 h 502"/>
                  <a:gd name="T76" fmla="*/ 502 w 502"/>
                  <a:gd name="T77" fmla="*/ 251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02" h="502">
                    <a:moveTo>
                      <a:pt x="334" y="426"/>
                    </a:moveTo>
                    <a:cubicBezTo>
                      <a:pt x="355" y="416"/>
                      <a:pt x="373" y="403"/>
                      <a:pt x="388" y="388"/>
                    </a:cubicBezTo>
                    <a:cubicBezTo>
                      <a:pt x="403" y="373"/>
                      <a:pt x="416" y="354"/>
                      <a:pt x="425" y="335"/>
                    </a:cubicBezTo>
                    <a:cubicBezTo>
                      <a:pt x="383" y="335"/>
                      <a:pt x="383" y="335"/>
                      <a:pt x="383" y="335"/>
                    </a:cubicBezTo>
                    <a:cubicBezTo>
                      <a:pt x="377" y="352"/>
                      <a:pt x="370" y="370"/>
                      <a:pt x="362" y="385"/>
                    </a:cubicBezTo>
                    <a:cubicBezTo>
                      <a:pt x="354" y="400"/>
                      <a:pt x="345" y="413"/>
                      <a:pt x="334" y="426"/>
                    </a:cubicBezTo>
                    <a:close/>
                    <a:moveTo>
                      <a:pt x="439" y="297"/>
                    </a:moveTo>
                    <a:cubicBezTo>
                      <a:pt x="443" y="282"/>
                      <a:pt x="445" y="267"/>
                      <a:pt x="445" y="251"/>
                    </a:cubicBezTo>
                    <a:cubicBezTo>
                      <a:pt x="445" y="238"/>
                      <a:pt x="444" y="226"/>
                      <a:pt x="442" y="214"/>
                    </a:cubicBezTo>
                    <a:cubicBezTo>
                      <a:pt x="393" y="214"/>
                      <a:pt x="393" y="214"/>
                      <a:pt x="393" y="214"/>
                    </a:cubicBezTo>
                    <a:cubicBezTo>
                      <a:pt x="395" y="227"/>
                      <a:pt x="395" y="239"/>
                      <a:pt x="395" y="252"/>
                    </a:cubicBezTo>
                    <a:cubicBezTo>
                      <a:pt x="395" y="267"/>
                      <a:pt x="394" y="282"/>
                      <a:pt x="392" y="297"/>
                    </a:cubicBezTo>
                    <a:cubicBezTo>
                      <a:pt x="439" y="297"/>
                      <a:pt x="439" y="297"/>
                      <a:pt x="439" y="297"/>
                    </a:cubicBezTo>
                    <a:close/>
                    <a:moveTo>
                      <a:pt x="430" y="176"/>
                    </a:moveTo>
                    <a:cubicBezTo>
                      <a:pt x="420" y="153"/>
                      <a:pt x="406" y="132"/>
                      <a:pt x="388" y="114"/>
                    </a:cubicBezTo>
                    <a:cubicBezTo>
                      <a:pt x="372" y="98"/>
                      <a:pt x="353" y="84"/>
                      <a:pt x="332" y="75"/>
                    </a:cubicBezTo>
                    <a:cubicBezTo>
                      <a:pt x="343" y="88"/>
                      <a:pt x="353" y="102"/>
                      <a:pt x="361" y="117"/>
                    </a:cubicBezTo>
                    <a:cubicBezTo>
                      <a:pt x="371" y="135"/>
                      <a:pt x="379" y="155"/>
                      <a:pt x="385" y="176"/>
                    </a:cubicBezTo>
                    <a:cubicBezTo>
                      <a:pt x="430" y="176"/>
                      <a:pt x="430" y="176"/>
                      <a:pt x="430" y="176"/>
                    </a:cubicBezTo>
                    <a:close/>
                    <a:moveTo>
                      <a:pt x="72" y="176"/>
                    </a:moveTo>
                    <a:cubicBezTo>
                      <a:pt x="125" y="176"/>
                      <a:pt x="125" y="176"/>
                      <a:pt x="125" y="176"/>
                    </a:cubicBezTo>
                    <a:cubicBezTo>
                      <a:pt x="131" y="155"/>
                      <a:pt x="139" y="135"/>
                      <a:pt x="150" y="117"/>
                    </a:cubicBezTo>
                    <a:cubicBezTo>
                      <a:pt x="159" y="100"/>
                      <a:pt x="170" y="84"/>
                      <a:pt x="183" y="69"/>
                    </a:cubicBezTo>
                    <a:cubicBezTo>
                      <a:pt x="157" y="79"/>
                      <a:pt x="133" y="94"/>
                      <a:pt x="114" y="114"/>
                    </a:cubicBezTo>
                    <a:cubicBezTo>
                      <a:pt x="96" y="132"/>
                      <a:pt x="82" y="153"/>
                      <a:pt x="72" y="176"/>
                    </a:cubicBezTo>
                    <a:close/>
                    <a:moveTo>
                      <a:pt x="165" y="176"/>
                    </a:moveTo>
                    <a:cubicBezTo>
                      <a:pt x="236" y="176"/>
                      <a:pt x="236" y="176"/>
                      <a:pt x="236" y="176"/>
                    </a:cubicBezTo>
                    <a:cubicBezTo>
                      <a:pt x="236" y="71"/>
                      <a:pt x="236" y="71"/>
                      <a:pt x="236" y="71"/>
                    </a:cubicBezTo>
                    <a:cubicBezTo>
                      <a:pt x="215" y="88"/>
                      <a:pt x="197" y="110"/>
                      <a:pt x="183" y="135"/>
                    </a:cubicBezTo>
                    <a:cubicBezTo>
                      <a:pt x="176" y="148"/>
                      <a:pt x="170" y="162"/>
                      <a:pt x="165" y="176"/>
                    </a:cubicBezTo>
                    <a:close/>
                    <a:moveTo>
                      <a:pt x="274" y="176"/>
                    </a:moveTo>
                    <a:cubicBezTo>
                      <a:pt x="345" y="176"/>
                      <a:pt x="345" y="176"/>
                      <a:pt x="345" y="176"/>
                    </a:cubicBezTo>
                    <a:cubicBezTo>
                      <a:pt x="341" y="162"/>
                      <a:pt x="335" y="148"/>
                      <a:pt x="327" y="135"/>
                    </a:cubicBezTo>
                    <a:cubicBezTo>
                      <a:pt x="314" y="110"/>
                      <a:pt x="296" y="88"/>
                      <a:pt x="274" y="71"/>
                    </a:cubicBezTo>
                    <a:cubicBezTo>
                      <a:pt x="274" y="176"/>
                      <a:pt x="274" y="176"/>
                      <a:pt x="274" y="176"/>
                    </a:cubicBezTo>
                    <a:close/>
                    <a:moveTo>
                      <a:pt x="354" y="214"/>
                    </a:moveTo>
                    <a:cubicBezTo>
                      <a:pt x="274" y="214"/>
                      <a:pt x="274" y="214"/>
                      <a:pt x="274" y="214"/>
                    </a:cubicBezTo>
                    <a:cubicBezTo>
                      <a:pt x="274" y="297"/>
                      <a:pt x="274" y="297"/>
                      <a:pt x="274" y="297"/>
                    </a:cubicBezTo>
                    <a:cubicBezTo>
                      <a:pt x="353" y="297"/>
                      <a:pt x="353" y="297"/>
                      <a:pt x="353" y="297"/>
                    </a:cubicBezTo>
                    <a:cubicBezTo>
                      <a:pt x="356" y="282"/>
                      <a:pt x="357" y="267"/>
                      <a:pt x="357" y="252"/>
                    </a:cubicBezTo>
                    <a:cubicBezTo>
                      <a:pt x="357" y="239"/>
                      <a:pt x="356" y="227"/>
                      <a:pt x="354" y="214"/>
                    </a:cubicBezTo>
                    <a:close/>
                    <a:moveTo>
                      <a:pt x="236" y="214"/>
                    </a:moveTo>
                    <a:cubicBezTo>
                      <a:pt x="156" y="214"/>
                      <a:pt x="156" y="214"/>
                      <a:pt x="156" y="214"/>
                    </a:cubicBezTo>
                    <a:cubicBezTo>
                      <a:pt x="154" y="227"/>
                      <a:pt x="153" y="239"/>
                      <a:pt x="153" y="252"/>
                    </a:cubicBezTo>
                    <a:cubicBezTo>
                      <a:pt x="153" y="267"/>
                      <a:pt x="155" y="282"/>
                      <a:pt x="158" y="297"/>
                    </a:cubicBezTo>
                    <a:cubicBezTo>
                      <a:pt x="236" y="297"/>
                      <a:pt x="236" y="297"/>
                      <a:pt x="236" y="297"/>
                    </a:cubicBezTo>
                    <a:cubicBezTo>
                      <a:pt x="236" y="214"/>
                      <a:pt x="236" y="214"/>
                      <a:pt x="236" y="214"/>
                    </a:cubicBezTo>
                    <a:close/>
                    <a:moveTo>
                      <a:pt x="118" y="214"/>
                    </a:moveTo>
                    <a:cubicBezTo>
                      <a:pt x="61" y="214"/>
                      <a:pt x="61" y="214"/>
                      <a:pt x="61" y="214"/>
                    </a:cubicBezTo>
                    <a:cubicBezTo>
                      <a:pt x="59" y="226"/>
                      <a:pt x="57" y="238"/>
                      <a:pt x="57" y="251"/>
                    </a:cubicBezTo>
                    <a:cubicBezTo>
                      <a:pt x="57" y="267"/>
                      <a:pt x="59" y="282"/>
                      <a:pt x="63" y="297"/>
                    </a:cubicBezTo>
                    <a:cubicBezTo>
                      <a:pt x="119" y="297"/>
                      <a:pt x="119" y="297"/>
                      <a:pt x="119" y="297"/>
                    </a:cubicBezTo>
                    <a:cubicBezTo>
                      <a:pt x="116" y="282"/>
                      <a:pt x="115" y="267"/>
                      <a:pt x="115" y="252"/>
                    </a:cubicBezTo>
                    <a:cubicBezTo>
                      <a:pt x="115" y="239"/>
                      <a:pt x="116" y="227"/>
                      <a:pt x="118" y="214"/>
                    </a:cubicBezTo>
                    <a:close/>
                    <a:moveTo>
                      <a:pt x="342" y="335"/>
                    </a:moveTo>
                    <a:cubicBezTo>
                      <a:pt x="274" y="335"/>
                      <a:pt x="274" y="335"/>
                      <a:pt x="274" y="335"/>
                    </a:cubicBezTo>
                    <a:cubicBezTo>
                      <a:pt x="274" y="433"/>
                      <a:pt x="274" y="433"/>
                      <a:pt x="274" y="433"/>
                    </a:cubicBezTo>
                    <a:cubicBezTo>
                      <a:pt x="296" y="415"/>
                      <a:pt x="315" y="392"/>
                      <a:pt x="328" y="367"/>
                    </a:cubicBezTo>
                    <a:cubicBezTo>
                      <a:pt x="334" y="357"/>
                      <a:pt x="338" y="346"/>
                      <a:pt x="342" y="335"/>
                    </a:cubicBezTo>
                    <a:close/>
                    <a:moveTo>
                      <a:pt x="236" y="335"/>
                    </a:moveTo>
                    <a:cubicBezTo>
                      <a:pt x="168" y="335"/>
                      <a:pt x="168" y="335"/>
                      <a:pt x="168" y="335"/>
                    </a:cubicBezTo>
                    <a:cubicBezTo>
                      <a:pt x="172" y="346"/>
                      <a:pt x="177" y="357"/>
                      <a:pt x="182" y="367"/>
                    </a:cubicBezTo>
                    <a:cubicBezTo>
                      <a:pt x="196" y="392"/>
                      <a:pt x="214" y="415"/>
                      <a:pt x="236" y="433"/>
                    </a:cubicBezTo>
                    <a:cubicBezTo>
                      <a:pt x="236" y="335"/>
                      <a:pt x="236" y="335"/>
                      <a:pt x="236" y="335"/>
                    </a:cubicBezTo>
                    <a:close/>
                    <a:moveTo>
                      <a:pt x="128" y="335"/>
                    </a:moveTo>
                    <a:cubicBezTo>
                      <a:pt x="77" y="335"/>
                      <a:pt x="77" y="335"/>
                      <a:pt x="77" y="335"/>
                    </a:cubicBezTo>
                    <a:cubicBezTo>
                      <a:pt x="86" y="354"/>
                      <a:pt x="99" y="373"/>
                      <a:pt x="114" y="388"/>
                    </a:cubicBezTo>
                    <a:cubicBezTo>
                      <a:pt x="133" y="407"/>
                      <a:pt x="155" y="422"/>
                      <a:pt x="181" y="431"/>
                    </a:cubicBezTo>
                    <a:cubicBezTo>
                      <a:pt x="168" y="417"/>
                      <a:pt x="158" y="402"/>
                      <a:pt x="149" y="385"/>
                    </a:cubicBezTo>
                    <a:cubicBezTo>
                      <a:pt x="140" y="370"/>
                      <a:pt x="133" y="352"/>
                      <a:pt x="128" y="335"/>
                    </a:cubicBezTo>
                    <a:close/>
                    <a:moveTo>
                      <a:pt x="429" y="428"/>
                    </a:moveTo>
                    <a:cubicBezTo>
                      <a:pt x="383" y="474"/>
                      <a:pt x="321" y="502"/>
                      <a:pt x="251" y="502"/>
                    </a:cubicBezTo>
                    <a:cubicBezTo>
                      <a:pt x="182" y="502"/>
                      <a:pt x="119" y="474"/>
                      <a:pt x="74" y="428"/>
                    </a:cubicBezTo>
                    <a:cubicBezTo>
                      <a:pt x="28" y="383"/>
                      <a:pt x="0" y="320"/>
                      <a:pt x="0" y="251"/>
                    </a:cubicBezTo>
                    <a:cubicBezTo>
                      <a:pt x="0" y="182"/>
                      <a:pt x="28" y="119"/>
                      <a:pt x="74" y="73"/>
                    </a:cubicBezTo>
                    <a:cubicBezTo>
                      <a:pt x="119" y="28"/>
                      <a:pt x="182" y="0"/>
                      <a:pt x="251" y="0"/>
                    </a:cubicBezTo>
                    <a:cubicBezTo>
                      <a:pt x="321" y="0"/>
                      <a:pt x="383" y="28"/>
                      <a:pt x="429" y="73"/>
                    </a:cubicBezTo>
                    <a:cubicBezTo>
                      <a:pt x="474" y="119"/>
                      <a:pt x="502" y="182"/>
                      <a:pt x="502" y="251"/>
                    </a:cubicBezTo>
                    <a:cubicBezTo>
                      <a:pt x="502" y="320"/>
                      <a:pt x="474" y="383"/>
                      <a:pt x="429" y="428"/>
                    </a:cubicBezTo>
                    <a:close/>
                  </a:path>
                </a:pathLst>
              </a:custGeom>
              <a:grpFill/>
              <a:ln>
                <a:noFill/>
              </a:ln>
            </p:spPr>
            <p:txBody>
              <a:bodyPr vert="horz" wrap="square" lIns="91440" tIns="45720" rIns="91440" bIns="45720" numCol="1" anchor="t" anchorCtr="0" compatLnSpc="1"/>
              <a:lstStyle/>
              <a:p>
                <a:endParaRPr lang="zh-CN" altLang="en-US">
                  <a:latin typeface="+mn-lt"/>
                  <a:ea typeface="+mn-ea"/>
                  <a:cs typeface="+mn-ea"/>
                  <a:sym typeface="+mn-lt"/>
                </a:endParaRPr>
              </a:p>
            </p:txBody>
          </p:sp>
        </p:grpSp>
      </p:grpSp>
      <p:sp>
        <p:nvSpPr>
          <p:cNvPr id="32" name="文本框 41"/>
          <p:cNvSpPr txBox="1"/>
          <p:nvPr/>
        </p:nvSpPr>
        <p:spPr>
          <a:xfrm rot="18900000">
            <a:off x="3811746" y="2011662"/>
            <a:ext cx="988824" cy="649179"/>
          </a:xfrm>
          <a:prstGeom prst="rect">
            <a:avLst/>
          </a:prstGeom>
          <a:noFill/>
        </p:spPr>
        <p:txBody>
          <a:bodyPr wrap="square" lIns="68580" tIns="34290" rIns="68580" bIns="34290" rtlCol="0">
            <a:prstTxWarp prst="textArchUp">
              <a:avLst>
                <a:gd name="adj" fmla="val 5581200"/>
              </a:avLst>
            </a:prstTxWarp>
            <a:spAutoFit/>
          </a:bodyPr>
          <a:lstStyle/>
          <a:p>
            <a:pPr algn="ctr"/>
            <a:r>
              <a:rPr lang="en-US" altLang="zh-CN" sz="1200" dirty="0">
                <a:solidFill>
                  <a:srgbClr val="0070C0"/>
                </a:solidFill>
                <a:latin typeface="+mn-lt"/>
                <a:ea typeface="+mn-ea"/>
                <a:cs typeface="+mn-ea"/>
                <a:sym typeface="+mn-lt"/>
              </a:rPr>
              <a:t>OPTION 01</a:t>
            </a:r>
            <a:endParaRPr lang="zh-CN" altLang="en-US" sz="1200" dirty="0">
              <a:solidFill>
                <a:srgbClr val="0070C0"/>
              </a:solidFill>
              <a:latin typeface="+mn-lt"/>
              <a:ea typeface="+mn-ea"/>
              <a:cs typeface="+mn-ea"/>
              <a:sym typeface="+mn-lt"/>
            </a:endParaRPr>
          </a:p>
        </p:txBody>
      </p:sp>
      <p:sp>
        <p:nvSpPr>
          <p:cNvPr id="33" name="文本框 42"/>
          <p:cNvSpPr txBox="1"/>
          <p:nvPr/>
        </p:nvSpPr>
        <p:spPr>
          <a:xfrm rot="2700000">
            <a:off x="4421258" y="1638227"/>
            <a:ext cx="988695" cy="649264"/>
          </a:xfrm>
          <a:prstGeom prst="rect">
            <a:avLst/>
          </a:prstGeom>
          <a:noFill/>
        </p:spPr>
        <p:txBody>
          <a:bodyPr wrap="square" lIns="68580" tIns="34290" rIns="68580" bIns="34290" rtlCol="0">
            <a:prstTxWarp prst="textArchUp">
              <a:avLst>
                <a:gd name="adj" fmla="val 5581200"/>
              </a:avLst>
            </a:prstTxWarp>
            <a:spAutoFit/>
          </a:bodyPr>
          <a:lstStyle/>
          <a:p>
            <a:pPr algn="ctr"/>
            <a:r>
              <a:rPr lang="en-US" altLang="zh-CN" sz="1200" dirty="0">
                <a:solidFill>
                  <a:srgbClr val="00B0F0"/>
                </a:solidFill>
                <a:latin typeface="+mn-lt"/>
                <a:ea typeface="+mn-ea"/>
                <a:cs typeface="+mn-ea"/>
                <a:sym typeface="+mn-lt"/>
              </a:rPr>
              <a:t>OPTION 03</a:t>
            </a:r>
            <a:endParaRPr lang="zh-CN" altLang="en-US" sz="1200" dirty="0">
              <a:solidFill>
                <a:srgbClr val="00B0F0"/>
              </a:solidFill>
              <a:latin typeface="+mn-lt"/>
              <a:ea typeface="+mn-ea"/>
              <a:cs typeface="+mn-ea"/>
              <a:sym typeface="+mn-lt"/>
            </a:endParaRPr>
          </a:p>
        </p:txBody>
      </p:sp>
      <p:sp>
        <p:nvSpPr>
          <p:cNvPr id="34" name="文本框 43"/>
          <p:cNvSpPr txBox="1"/>
          <p:nvPr/>
        </p:nvSpPr>
        <p:spPr>
          <a:xfrm rot="8100000">
            <a:off x="4634871" y="2810615"/>
            <a:ext cx="988824" cy="649179"/>
          </a:xfrm>
          <a:prstGeom prst="rect">
            <a:avLst/>
          </a:prstGeom>
          <a:noFill/>
        </p:spPr>
        <p:txBody>
          <a:bodyPr wrap="square" lIns="68580" tIns="34290" rIns="68580" bIns="34290" rtlCol="0">
            <a:prstTxWarp prst="textArchUp">
              <a:avLst>
                <a:gd name="adj" fmla="val 5581200"/>
              </a:avLst>
            </a:prstTxWarp>
            <a:spAutoFit/>
          </a:bodyPr>
          <a:lstStyle/>
          <a:p>
            <a:pPr algn="ctr"/>
            <a:r>
              <a:rPr lang="en-US" altLang="zh-CN" sz="1200" dirty="0">
                <a:solidFill>
                  <a:srgbClr val="0070C0"/>
                </a:solidFill>
                <a:latin typeface="+mn-lt"/>
                <a:ea typeface="+mn-ea"/>
                <a:cs typeface="+mn-ea"/>
                <a:sym typeface="+mn-lt"/>
              </a:rPr>
              <a:t>OPTION 04</a:t>
            </a:r>
            <a:endParaRPr lang="zh-CN" altLang="en-US" sz="1200" dirty="0">
              <a:solidFill>
                <a:srgbClr val="0070C0"/>
              </a:solidFill>
              <a:latin typeface="+mn-lt"/>
              <a:ea typeface="+mn-ea"/>
              <a:cs typeface="+mn-ea"/>
              <a:sym typeface="+mn-lt"/>
            </a:endParaRPr>
          </a:p>
        </p:txBody>
      </p:sp>
      <p:sp>
        <p:nvSpPr>
          <p:cNvPr id="35" name="文本框 44"/>
          <p:cNvSpPr txBox="1"/>
          <p:nvPr/>
        </p:nvSpPr>
        <p:spPr>
          <a:xfrm rot="13500000">
            <a:off x="3646171" y="2491340"/>
            <a:ext cx="988695" cy="649264"/>
          </a:xfrm>
          <a:prstGeom prst="rect">
            <a:avLst/>
          </a:prstGeom>
          <a:noFill/>
        </p:spPr>
        <p:txBody>
          <a:bodyPr wrap="square" lIns="68580" tIns="34290" rIns="68580" bIns="34290" rtlCol="0">
            <a:prstTxWarp prst="textArchUp">
              <a:avLst>
                <a:gd name="adj" fmla="val 5581200"/>
              </a:avLst>
            </a:prstTxWarp>
            <a:spAutoFit/>
          </a:bodyPr>
          <a:lstStyle/>
          <a:p>
            <a:pPr algn="ctr"/>
            <a:r>
              <a:rPr lang="en-US" altLang="zh-CN" sz="1200" dirty="0">
                <a:solidFill>
                  <a:srgbClr val="00B0F0"/>
                </a:solidFill>
                <a:latin typeface="+mn-lt"/>
                <a:ea typeface="+mn-ea"/>
                <a:cs typeface="+mn-ea"/>
                <a:sym typeface="+mn-lt"/>
              </a:rPr>
              <a:t>OPTION 02</a:t>
            </a:r>
            <a:endParaRPr lang="zh-CN" altLang="en-US" sz="1200" dirty="0">
              <a:solidFill>
                <a:srgbClr val="00B0F0"/>
              </a:solidFill>
              <a:latin typeface="+mn-lt"/>
              <a:ea typeface="+mn-ea"/>
              <a:cs typeface="+mn-ea"/>
              <a:sym typeface="+mn-lt"/>
            </a:endParaRPr>
          </a:p>
        </p:txBody>
      </p:sp>
      <p:sp>
        <p:nvSpPr>
          <p:cNvPr id="48" name="椭圆 47"/>
          <p:cNvSpPr/>
          <p:nvPr/>
        </p:nvSpPr>
        <p:spPr>
          <a:xfrm>
            <a:off x="4009790" y="2044081"/>
            <a:ext cx="871334" cy="871220"/>
          </a:xfrm>
          <a:prstGeom prst="ellipse">
            <a:avLst/>
          </a:prstGeom>
          <a:gradFill flip="none" rotWithShape="1">
            <a:gsLst>
              <a:gs pos="0">
                <a:schemeClr val="bg1">
                  <a:lumMod val="75000"/>
                </a:schemeClr>
              </a:gs>
              <a:gs pos="54000">
                <a:schemeClr val="bg1">
                  <a:lumMod val="95000"/>
                </a:schemeClr>
              </a:gs>
              <a:gs pos="100000">
                <a:schemeClr val="bg1">
                  <a:lumMod val="94000"/>
                  <a:lumOff val="6000"/>
                </a:schemeClr>
              </a:gs>
            </a:gsLst>
            <a:lin ang="2700000" scaled="1"/>
            <a:tileRect/>
          </a:gradFill>
          <a:ln w="19050">
            <a:gradFill flip="none" rotWithShape="1">
              <a:gsLst>
                <a:gs pos="0">
                  <a:schemeClr val="bg1"/>
                </a:gs>
                <a:gs pos="100000">
                  <a:schemeClr val="bg1">
                    <a:lumMod val="85000"/>
                  </a:schemeClr>
                </a:gs>
              </a:gsLst>
              <a:lin ang="2700000" scaled="1"/>
              <a:tileRect/>
            </a:gradFill>
          </a:ln>
          <a:effectLst>
            <a:outerShdw blurRad="254000" dist="1143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cs typeface="+mn-ea"/>
              <a:sym typeface="+mn-lt"/>
            </a:endParaRPr>
          </a:p>
        </p:txBody>
      </p:sp>
      <p:grpSp>
        <p:nvGrpSpPr>
          <p:cNvPr id="36" name="组合 35"/>
          <p:cNvGrpSpPr/>
          <p:nvPr/>
        </p:nvGrpSpPr>
        <p:grpSpPr>
          <a:xfrm>
            <a:off x="3979838" y="2211170"/>
            <a:ext cx="935250" cy="694806"/>
            <a:chOff x="5305760" y="2948224"/>
            <a:chExt cx="1246838" cy="926408"/>
          </a:xfrm>
        </p:grpSpPr>
        <p:sp>
          <p:nvSpPr>
            <p:cNvPr id="49" name="Freeform 48"/>
            <p:cNvSpPr>
              <a:spLocks noEditPoints="1"/>
            </p:cNvSpPr>
            <p:nvPr/>
          </p:nvSpPr>
          <p:spPr bwMode="auto">
            <a:xfrm>
              <a:off x="5767581" y="2948224"/>
              <a:ext cx="317846" cy="345690"/>
            </a:xfrm>
            <a:custGeom>
              <a:avLst/>
              <a:gdLst>
                <a:gd name="T0" fmla="*/ 189 w 311"/>
                <a:gd name="T1" fmla="*/ 220 h 339"/>
                <a:gd name="T2" fmla="*/ 209 w 311"/>
                <a:gd name="T3" fmla="*/ 163 h 339"/>
                <a:gd name="T4" fmla="*/ 221 w 311"/>
                <a:gd name="T5" fmla="*/ 120 h 339"/>
                <a:gd name="T6" fmla="*/ 221 w 311"/>
                <a:gd name="T7" fmla="*/ 120 h 339"/>
                <a:gd name="T8" fmla="*/ 222 w 311"/>
                <a:gd name="T9" fmla="*/ 116 h 339"/>
                <a:gd name="T10" fmla="*/ 222 w 311"/>
                <a:gd name="T11" fmla="*/ 112 h 339"/>
                <a:gd name="T12" fmla="*/ 223 w 311"/>
                <a:gd name="T13" fmla="*/ 109 h 339"/>
                <a:gd name="T14" fmla="*/ 223 w 311"/>
                <a:gd name="T15" fmla="*/ 105 h 339"/>
                <a:gd name="T16" fmla="*/ 223 w 311"/>
                <a:gd name="T17" fmla="*/ 102 h 339"/>
                <a:gd name="T18" fmla="*/ 224 w 311"/>
                <a:gd name="T19" fmla="*/ 98 h 339"/>
                <a:gd name="T20" fmla="*/ 224 w 311"/>
                <a:gd name="T21" fmla="*/ 95 h 339"/>
                <a:gd name="T22" fmla="*/ 224 w 311"/>
                <a:gd name="T23" fmla="*/ 92 h 339"/>
                <a:gd name="T24" fmla="*/ 223 w 311"/>
                <a:gd name="T25" fmla="*/ 89 h 339"/>
                <a:gd name="T26" fmla="*/ 223 w 311"/>
                <a:gd name="T27" fmla="*/ 87 h 339"/>
                <a:gd name="T28" fmla="*/ 223 w 311"/>
                <a:gd name="T29" fmla="*/ 85 h 339"/>
                <a:gd name="T30" fmla="*/ 223 w 311"/>
                <a:gd name="T31" fmla="*/ 83 h 339"/>
                <a:gd name="T32" fmla="*/ 223 w 311"/>
                <a:gd name="T33" fmla="*/ 82 h 339"/>
                <a:gd name="T34" fmla="*/ 223 w 311"/>
                <a:gd name="T35" fmla="*/ 81 h 339"/>
                <a:gd name="T36" fmla="*/ 223 w 311"/>
                <a:gd name="T37" fmla="*/ 81 h 339"/>
                <a:gd name="T38" fmla="*/ 108 w 311"/>
                <a:gd name="T39" fmla="*/ 36 h 339"/>
                <a:gd name="T40" fmla="*/ 78 w 311"/>
                <a:gd name="T41" fmla="*/ 55 h 339"/>
                <a:gd name="T42" fmla="*/ 77 w 311"/>
                <a:gd name="T43" fmla="*/ 59 h 339"/>
                <a:gd name="T44" fmla="*/ 76 w 311"/>
                <a:gd name="T45" fmla="*/ 64 h 339"/>
                <a:gd name="T46" fmla="*/ 76 w 311"/>
                <a:gd name="T47" fmla="*/ 69 h 339"/>
                <a:gd name="T48" fmla="*/ 75 w 311"/>
                <a:gd name="T49" fmla="*/ 74 h 339"/>
                <a:gd name="T50" fmla="*/ 75 w 311"/>
                <a:gd name="T51" fmla="*/ 78 h 339"/>
                <a:gd name="T52" fmla="*/ 76 w 311"/>
                <a:gd name="T53" fmla="*/ 83 h 339"/>
                <a:gd name="T54" fmla="*/ 76 w 311"/>
                <a:gd name="T55" fmla="*/ 87 h 339"/>
                <a:gd name="T56" fmla="*/ 77 w 311"/>
                <a:gd name="T57" fmla="*/ 92 h 339"/>
                <a:gd name="T58" fmla="*/ 77 w 311"/>
                <a:gd name="T59" fmla="*/ 96 h 339"/>
                <a:gd name="T60" fmla="*/ 78 w 311"/>
                <a:gd name="T61" fmla="*/ 100 h 339"/>
                <a:gd name="T62" fmla="*/ 79 w 311"/>
                <a:gd name="T63" fmla="*/ 104 h 339"/>
                <a:gd name="T64" fmla="*/ 80 w 311"/>
                <a:gd name="T65" fmla="*/ 106 h 339"/>
                <a:gd name="T66" fmla="*/ 84 w 311"/>
                <a:gd name="T67" fmla="*/ 119 h 339"/>
                <a:gd name="T68" fmla="*/ 92 w 311"/>
                <a:gd name="T69" fmla="*/ 161 h 339"/>
                <a:gd name="T70" fmla="*/ 104 w 311"/>
                <a:gd name="T71" fmla="*/ 238 h 339"/>
                <a:gd name="T72" fmla="*/ 0 w 311"/>
                <a:gd name="T73" fmla="*/ 339 h 339"/>
                <a:gd name="T74" fmla="*/ 148 w 311"/>
                <a:gd name="T75" fmla="*/ 271 h 339"/>
                <a:gd name="T76" fmla="*/ 146 w 311"/>
                <a:gd name="T77" fmla="*/ 249 h 339"/>
                <a:gd name="T78" fmla="*/ 175 w 311"/>
                <a:gd name="T79" fmla="*/ 258 h 339"/>
                <a:gd name="T80" fmla="*/ 174 w 311"/>
                <a:gd name="T81" fmla="*/ 339 h 339"/>
                <a:gd name="T82" fmla="*/ 216 w 311"/>
                <a:gd name="T83" fmla="*/ 244 h 339"/>
                <a:gd name="T84" fmla="*/ 81 w 311"/>
                <a:gd name="T85" fmla="*/ 139 h 339"/>
                <a:gd name="T86" fmla="*/ 93 w 311"/>
                <a:gd name="T87" fmla="*/ 136 h 339"/>
                <a:gd name="T88" fmla="*/ 105 w 311"/>
                <a:gd name="T89" fmla="*/ 72 h 339"/>
                <a:gd name="T90" fmla="*/ 211 w 311"/>
                <a:gd name="T91" fmla="*/ 131 h 339"/>
                <a:gd name="T92" fmla="*/ 222 w 311"/>
                <a:gd name="T93" fmla="*/ 130 h 339"/>
                <a:gd name="T94" fmla="*/ 183 w 311"/>
                <a:gd name="T95" fmla="*/ 201 h 339"/>
                <a:gd name="T96" fmla="*/ 96 w 311"/>
                <a:gd name="T97" fmla="*/ 158 h 339"/>
                <a:gd name="T98" fmla="*/ 166 w 311"/>
                <a:gd name="T99" fmla="*/ 245 h 339"/>
                <a:gd name="T100" fmla="*/ 117 w 311"/>
                <a:gd name="T101" fmla="*/ 225 h 339"/>
                <a:gd name="T102" fmla="*/ 152 w 311"/>
                <a:gd name="T103" fmla="*/ 220 h 339"/>
                <a:gd name="T104" fmla="*/ 185 w 311"/>
                <a:gd name="T105" fmla="*/ 222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11" h="339">
                  <a:moveTo>
                    <a:pt x="216" y="244"/>
                  </a:moveTo>
                  <a:cubicBezTo>
                    <a:pt x="194" y="236"/>
                    <a:pt x="189" y="220"/>
                    <a:pt x="189" y="220"/>
                  </a:cubicBezTo>
                  <a:cubicBezTo>
                    <a:pt x="189" y="202"/>
                    <a:pt x="189" y="202"/>
                    <a:pt x="189" y="202"/>
                  </a:cubicBezTo>
                  <a:cubicBezTo>
                    <a:pt x="205" y="182"/>
                    <a:pt x="209" y="163"/>
                    <a:pt x="209" y="163"/>
                  </a:cubicBezTo>
                  <a:cubicBezTo>
                    <a:pt x="212" y="160"/>
                    <a:pt x="218" y="154"/>
                    <a:pt x="218" y="154"/>
                  </a:cubicBezTo>
                  <a:cubicBezTo>
                    <a:pt x="229" y="137"/>
                    <a:pt x="225" y="116"/>
                    <a:pt x="221" y="120"/>
                  </a:cubicBezTo>
                  <a:cubicBezTo>
                    <a:pt x="221" y="120"/>
                    <a:pt x="221" y="121"/>
                    <a:pt x="220" y="122"/>
                  </a:cubicBezTo>
                  <a:cubicBezTo>
                    <a:pt x="220" y="121"/>
                    <a:pt x="221" y="121"/>
                    <a:pt x="221" y="120"/>
                  </a:cubicBezTo>
                  <a:cubicBezTo>
                    <a:pt x="221" y="120"/>
                    <a:pt x="221" y="119"/>
                    <a:pt x="221" y="119"/>
                  </a:cubicBezTo>
                  <a:cubicBezTo>
                    <a:pt x="221" y="118"/>
                    <a:pt x="221" y="117"/>
                    <a:pt x="222" y="116"/>
                  </a:cubicBezTo>
                  <a:cubicBezTo>
                    <a:pt x="222" y="116"/>
                    <a:pt x="222" y="116"/>
                    <a:pt x="222" y="115"/>
                  </a:cubicBezTo>
                  <a:cubicBezTo>
                    <a:pt x="222" y="114"/>
                    <a:pt x="222" y="113"/>
                    <a:pt x="222" y="112"/>
                  </a:cubicBezTo>
                  <a:cubicBezTo>
                    <a:pt x="222" y="112"/>
                    <a:pt x="222" y="112"/>
                    <a:pt x="222" y="111"/>
                  </a:cubicBezTo>
                  <a:cubicBezTo>
                    <a:pt x="223" y="110"/>
                    <a:pt x="223" y="110"/>
                    <a:pt x="223" y="109"/>
                  </a:cubicBezTo>
                  <a:cubicBezTo>
                    <a:pt x="223" y="108"/>
                    <a:pt x="223" y="108"/>
                    <a:pt x="223" y="108"/>
                  </a:cubicBezTo>
                  <a:cubicBezTo>
                    <a:pt x="223" y="107"/>
                    <a:pt x="223" y="106"/>
                    <a:pt x="223" y="105"/>
                  </a:cubicBezTo>
                  <a:cubicBezTo>
                    <a:pt x="223" y="105"/>
                    <a:pt x="223" y="105"/>
                    <a:pt x="223" y="104"/>
                  </a:cubicBezTo>
                  <a:cubicBezTo>
                    <a:pt x="223" y="103"/>
                    <a:pt x="223" y="103"/>
                    <a:pt x="223" y="102"/>
                  </a:cubicBezTo>
                  <a:cubicBezTo>
                    <a:pt x="223" y="101"/>
                    <a:pt x="223" y="101"/>
                    <a:pt x="224" y="101"/>
                  </a:cubicBezTo>
                  <a:cubicBezTo>
                    <a:pt x="224" y="100"/>
                    <a:pt x="224" y="99"/>
                    <a:pt x="224" y="98"/>
                  </a:cubicBezTo>
                  <a:cubicBezTo>
                    <a:pt x="224" y="98"/>
                    <a:pt x="224" y="98"/>
                    <a:pt x="224" y="98"/>
                  </a:cubicBezTo>
                  <a:cubicBezTo>
                    <a:pt x="224" y="97"/>
                    <a:pt x="224" y="96"/>
                    <a:pt x="224" y="95"/>
                  </a:cubicBezTo>
                  <a:cubicBezTo>
                    <a:pt x="224" y="95"/>
                    <a:pt x="224" y="95"/>
                    <a:pt x="224" y="94"/>
                  </a:cubicBezTo>
                  <a:cubicBezTo>
                    <a:pt x="224" y="94"/>
                    <a:pt x="224" y="93"/>
                    <a:pt x="224" y="92"/>
                  </a:cubicBezTo>
                  <a:cubicBezTo>
                    <a:pt x="224" y="92"/>
                    <a:pt x="224" y="92"/>
                    <a:pt x="224" y="91"/>
                  </a:cubicBezTo>
                  <a:cubicBezTo>
                    <a:pt x="224" y="91"/>
                    <a:pt x="224" y="90"/>
                    <a:pt x="223" y="89"/>
                  </a:cubicBezTo>
                  <a:cubicBezTo>
                    <a:pt x="223" y="89"/>
                    <a:pt x="223" y="89"/>
                    <a:pt x="223" y="89"/>
                  </a:cubicBezTo>
                  <a:cubicBezTo>
                    <a:pt x="223" y="88"/>
                    <a:pt x="223" y="88"/>
                    <a:pt x="223" y="87"/>
                  </a:cubicBezTo>
                  <a:cubicBezTo>
                    <a:pt x="223" y="87"/>
                    <a:pt x="223" y="87"/>
                    <a:pt x="223" y="87"/>
                  </a:cubicBezTo>
                  <a:cubicBezTo>
                    <a:pt x="223" y="86"/>
                    <a:pt x="223" y="86"/>
                    <a:pt x="223" y="85"/>
                  </a:cubicBezTo>
                  <a:cubicBezTo>
                    <a:pt x="223" y="85"/>
                    <a:pt x="223" y="85"/>
                    <a:pt x="223" y="85"/>
                  </a:cubicBezTo>
                  <a:cubicBezTo>
                    <a:pt x="223" y="84"/>
                    <a:pt x="223" y="84"/>
                    <a:pt x="223" y="83"/>
                  </a:cubicBezTo>
                  <a:cubicBezTo>
                    <a:pt x="223" y="83"/>
                    <a:pt x="223" y="83"/>
                    <a:pt x="223" y="83"/>
                  </a:cubicBezTo>
                  <a:cubicBezTo>
                    <a:pt x="223" y="83"/>
                    <a:pt x="223" y="82"/>
                    <a:pt x="223" y="82"/>
                  </a:cubicBezTo>
                  <a:cubicBezTo>
                    <a:pt x="223" y="82"/>
                    <a:pt x="223" y="82"/>
                    <a:pt x="223" y="82"/>
                  </a:cubicBezTo>
                  <a:cubicBezTo>
                    <a:pt x="223" y="82"/>
                    <a:pt x="223" y="81"/>
                    <a:pt x="223" y="81"/>
                  </a:cubicBezTo>
                  <a:cubicBezTo>
                    <a:pt x="223" y="81"/>
                    <a:pt x="223" y="81"/>
                    <a:pt x="223" y="81"/>
                  </a:cubicBezTo>
                  <a:cubicBezTo>
                    <a:pt x="223" y="81"/>
                    <a:pt x="223" y="81"/>
                    <a:pt x="223" y="81"/>
                  </a:cubicBezTo>
                  <a:cubicBezTo>
                    <a:pt x="221" y="33"/>
                    <a:pt x="182" y="21"/>
                    <a:pt x="182" y="21"/>
                  </a:cubicBezTo>
                  <a:cubicBezTo>
                    <a:pt x="134" y="0"/>
                    <a:pt x="108" y="36"/>
                    <a:pt x="108" y="36"/>
                  </a:cubicBezTo>
                  <a:cubicBezTo>
                    <a:pt x="89" y="27"/>
                    <a:pt x="79" y="51"/>
                    <a:pt x="79" y="51"/>
                  </a:cubicBezTo>
                  <a:cubicBezTo>
                    <a:pt x="79" y="52"/>
                    <a:pt x="78" y="54"/>
                    <a:pt x="78" y="55"/>
                  </a:cubicBezTo>
                  <a:cubicBezTo>
                    <a:pt x="78" y="55"/>
                    <a:pt x="78" y="56"/>
                    <a:pt x="78" y="56"/>
                  </a:cubicBezTo>
                  <a:cubicBezTo>
                    <a:pt x="78" y="57"/>
                    <a:pt x="77" y="58"/>
                    <a:pt x="77" y="59"/>
                  </a:cubicBezTo>
                  <a:cubicBezTo>
                    <a:pt x="77" y="60"/>
                    <a:pt x="77" y="60"/>
                    <a:pt x="77" y="61"/>
                  </a:cubicBezTo>
                  <a:cubicBezTo>
                    <a:pt x="77" y="62"/>
                    <a:pt x="76" y="63"/>
                    <a:pt x="76" y="64"/>
                  </a:cubicBezTo>
                  <a:cubicBezTo>
                    <a:pt x="76" y="65"/>
                    <a:pt x="76" y="65"/>
                    <a:pt x="76" y="65"/>
                  </a:cubicBezTo>
                  <a:cubicBezTo>
                    <a:pt x="76" y="66"/>
                    <a:pt x="76" y="68"/>
                    <a:pt x="76" y="69"/>
                  </a:cubicBezTo>
                  <a:cubicBezTo>
                    <a:pt x="76" y="70"/>
                    <a:pt x="76" y="70"/>
                    <a:pt x="76" y="71"/>
                  </a:cubicBezTo>
                  <a:cubicBezTo>
                    <a:pt x="76" y="72"/>
                    <a:pt x="75" y="73"/>
                    <a:pt x="75" y="74"/>
                  </a:cubicBezTo>
                  <a:cubicBezTo>
                    <a:pt x="75" y="74"/>
                    <a:pt x="75" y="75"/>
                    <a:pt x="75" y="75"/>
                  </a:cubicBezTo>
                  <a:cubicBezTo>
                    <a:pt x="75" y="76"/>
                    <a:pt x="75" y="77"/>
                    <a:pt x="75" y="78"/>
                  </a:cubicBezTo>
                  <a:cubicBezTo>
                    <a:pt x="75" y="79"/>
                    <a:pt x="75" y="79"/>
                    <a:pt x="75" y="79"/>
                  </a:cubicBezTo>
                  <a:cubicBezTo>
                    <a:pt x="75" y="81"/>
                    <a:pt x="76" y="82"/>
                    <a:pt x="76" y="83"/>
                  </a:cubicBezTo>
                  <a:cubicBezTo>
                    <a:pt x="76" y="84"/>
                    <a:pt x="76" y="84"/>
                    <a:pt x="76" y="84"/>
                  </a:cubicBezTo>
                  <a:cubicBezTo>
                    <a:pt x="76" y="85"/>
                    <a:pt x="76" y="86"/>
                    <a:pt x="76" y="87"/>
                  </a:cubicBezTo>
                  <a:cubicBezTo>
                    <a:pt x="76" y="88"/>
                    <a:pt x="76" y="88"/>
                    <a:pt x="76" y="89"/>
                  </a:cubicBezTo>
                  <a:cubicBezTo>
                    <a:pt x="76" y="90"/>
                    <a:pt x="76" y="91"/>
                    <a:pt x="77" y="92"/>
                  </a:cubicBezTo>
                  <a:cubicBezTo>
                    <a:pt x="77" y="92"/>
                    <a:pt x="77" y="92"/>
                    <a:pt x="77" y="93"/>
                  </a:cubicBezTo>
                  <a:cubicBezTo>
                    <a:pt x="77" y="94"/>
                    <a:pt x="77" y="95"/>
                    <a:pt x="77" y="96"/>
                  </a:cubicBezTo>
                  <a:cubicBezTo>
                    <a:pt x="77" y="97"/>
                    <a:pt x="77" y="97"/>
                    <a:pt x="77" y="97"/>
                  </a:cubicBezTo>
                  <a:cubicBezTo>
                    <a:pt x="78" y="98"/>
                    <a:pt x="78" y="99"/>
                    <a:pt x="78" y="100"/>
                  </a:cubicBezTo>
                  <a:cubicBezTo>
                    <a:pt x="78" y="101"/>
                    <a:pt x="78" y="101"/>
                    <a:pt x="78" y="101"/>
                  </a:cubicBezTo>
                  <a:cubicBezTo>
                    <a:pt x="79" y="102"/>
                    <a:pt x="79" y="103"/>
                    <a:pt x="79" y="104"/>
                  </a:cubicBezTo>
                  <a:cubicBezTo>
                    <a:pt x="79" y="104"/>
                    <a:pt x="79" y="105"/>
                    <a:pt x="79" y="105"/>
                  </a:cubicBezTo>
                  <a:cubicBezTo>
                    <a:pt x="79" y="105"/>
                    <a:pt x="80" y="105"/>
                    <a:pt x="80" y="106"/>
                  </a:cubicBezTo>
                  <a:cubicBezTo>
                    <a:pt x="80" y="106"/>
                    <a:pt x="80" y="106"/>
                    <a:pt x="80" y="106"/>
                  </a:cubicBezTo>
                  <a:cubicBezTo>
                    <a:pt x="81" y="111"/>
                    <a:pt x="83" y="115"/>
                    <a:pt x="84" y="119"/>
                  </a:cubicBezTo>
                  <a:cubicBezTo>
                    <a:pt x="77" y="115"/>
                    <a:pt x="76" y="123"/>
                    <a:pt x="76" y="123"/>
                  </a:cubicBezTo>
                  <a:cubicBezTo>
                    <a:pt x="76" y="152"/>
                    <a:pt x="92" y="161"/>
                    <a:pt x="92" y="161"/>
                  </a:cubicBezTo>
                  <a:cubicBezTo>
                    <a:pt x="95" y="180"/>
                    <a:pt x="114" y="200"/>
                    <a:pt x="114" y="200"/>
                  </a:cubicBezTo>
                  <a:cubicBezTo>
                    <a:pt x="121" y="227"/>
                    <a:pt x="104" y="238"/>
                    <a:pt x="104" y="238"/>
                  </a:cubicBezTo>
                  <a:cubicBezTo>
                    <a:pt x="75" y="249"/>
                    <a:pt x="75" y="249"/>
                    <a:pt x="75" y="249"/>
                  </a:cubicBezTo>
                  <a:cubicBezTo>
                    <a:pt x="0" y="273"/>
                    <a:pt x="0" y="339"/>
                    <a:pt x="0" y="339"/>
                  </a:cubicBezTo>
                  <a:cubicBezTo>
                    <a:pt x="137" y="339"/>
                    <a:pt x="137" y="339"/>
                    <a:pt x="137" y="339"/>
                  </a:cubicBezTo>
                  <a:cubicBezTo>
                    <a:pt x="148" y="271"/>
                    <a:pt x="148" y="271"/>
                    <a:pt x="148" y="271"/>
                  </a:cubicBezTo>
                  <a:cubicBezTo>
                    <a:pt x="136" y="258"/>
                    <a:pt x="136" y="258"/>
                    <a:pt x="136" y="258"/>
                  </a:cubicBezTo>
                  <a:cubicBezTo>
                    <a:pt x="146" y="249"/>
                    <a:pt x="146" y="249"/>
                    <a:pt x="146" y="249"/>
                  </a:cubicBezTo>
                  <a:cubicBezTo>
                    <a:pt x="166" y="249"/>
                    <a:pt x="166" y="249"/>
                    <a:pt x="166" y="249"/>
                  </a:cubicBezTo>
                  <a:cubicBezTo>
                    <a:pt x="175" y="258"/>
                    <a:pt x="175" y="258"/>
                    <a:pt x="175" y="258"/>
                  </a:cubicBezTo>
                  <a:cubicBezTo>
                    <a:pt x="164" y="271"/>
                    <a:pt x="164" y="271"/>
                    <a:pt x="164" y="271"/>
                  </a:cubicBezTo>
                  <a:cubicBezTo>
                    <a:pt x="174" y="339"/>
                    <a:pt x="174" y="339"/>
                    <a:pt x="174" y="339"/>
                  </a:cubicBezTo>
                  <a:cubicBezTo>
                    <a:pt x="311" y="339"/>
                    <a:pt x="311" y="339"/>
                    <a:pt x="311" y="339"/>
                  </a:cubicBezTo>
                  <a:cubicBezTo>
                    <a:pt x="307" y="274"/>
                    <a:pt x="238" y="252"/>
                    <a:pt x="216" y="244"/>
                  </a:cubicBezTo>
                  <a:close/>
                  <a:moveTo>
                    <a:pt x="96" y="158"/>
                  </a:moveTo>
                  <a:cubicBezTo>
                    <a:pt x="94" y="157"/>
                    <a:pt x="86" y="153"/>
                    <a:pt x="81" y="139"/>
                  </a:cubicBezTo>
                  <a:cubicBezTo>
                    <a:pt x="81" y="139"/>
                    <a:pt x="77" y="124"/>
                    <a:pt x="81" y="123"/>
                  </a:cubicBezTo>
                  <a:cubicBezTo>
                    <a:pt x="81" y="123"/>
                    <a:pt x="86" y="119"/>
                    <a:pt x="93" y="136"/>
                  </a:cubicBezTo>
                  <a:cubicBezTo>
                    <a:pt x="94" y="139"/>
                    <a:pt x="96" y="142"/>
                    <a:pt x="97" y="143"/>
                  </a:cubicBezTo>
                  <a:cubicBezTo>
                    <a:pt x="97" y="143"/>
                    <a:pt x="82" y="98"/>
                    <a:pt x="105" y="72"/>
                  </a:cubicBezTo>
                  <a:cubicBezTo>
                    <a:pt x="105" y="72"/>
                    <a:pt x="155" y="137"/>
                    <a:pt x="211" y="104"/>
                  </a:cubicBezTo>
                  <a:cubicBezTo>
                    <a:pt x="211" y="131"/>
                    <a:pt x="211" y="131"/>
                    <a:pt x="211" y="131"/>
                  </a:cubicBezTo>
                  <a:cubicBezTo>
                    <a:pt x="211" y="138"/>
                    <a:pt x="211" y="143"/>
                    <a:pt x="215" y="136"/>
                  </a:cubicBezTo>
                  <a:cubicBezTo>
                    <a:pt x="222" y="120"/>
                    <a:pt x="222" y="130"/>
                    <a:pt x="222" y="130"/>
                  </a:cubicBezTo>
                  <a:cubicBezTo>
                    <a:pt x="220" y="148"/>
                    <a:pt x="212" y="156"/>
                    <a:pt x="206" y="161"/>
                  </a:cubicBezTo>
                  <a:cubicBezTo>
                    <a:pt x="201" y="176"/>
                    <a:pt x="193" y="190"/>
                    <a:pt x="183" y="201"/>
                  </a:cubicBezTo>
                  <a:cubicBezTo>
                    <a:pt x="152" y="236"/>
                    <a:pt x="121" y="201"/>
                    <a:pt x="121" y="201"/>
                  </a:cubicBezTo>
                  <a:cubicBezTo>
                    <a:pt x="109" y="191"/>
                    <a:pt x="101" y="175"/>
                    <a:pt x="96" y="158"/>
                  </a:cubicBezTo>
                  <a:close/>
                  <a:moveTo>
                    <a:pt x="185" y="222"/>
                  </a:moveTo>
                  <a:cubicBezTo>
                    <a:pt x="166" y="245"/>
                    <a:pt x="166" y="245"/>
                    <a:pt x="166" y="245"/>
                  </a:cubicBezTo>
                  <a:cubicBezTo>
                    <a:pt x="147" y="245"/>
                    <a:pt x="147" y="245"/>
                    <a:pt x="147" y="245"/>
                  </a:cubicBezTo>
                  <a:cubicBezTo>
                    <a:pt x="117" y="225"/>
                    <a:pt x="117" y="225"/>
                    <a:pt x="117" y="225"/>
                  </a:cubicBezTo>
                  <a:cubicBezTo>
                    <a:pt x="117" y="225"/>
                    <a:pt x="119" y="216"/>
                    <a:pt x="119" y="204"/>
                  </a:cubicBezTo>
                  <a:cubicBezTo>
                    <a:pt x="119" y="204"/>
                    <a:pt x="132" y="221"/>
                    <a:pt x="152" y="220"/>
                  </a:cubicBezTo>
                  <a:cubicBezTo>
                    <a:pt x="152" y="220"/>
                    <a:pt x="171" y="222"/>
                    <a:pt x="185" y="204"/>
                  </a:cubicBezTo>
                  <a:lnTo>
                    <a:pt x="185" y="222"/>
                  </a:lnTo>
                  <a:close/>
                </a:path>
              </a:pathLst>
            </a:custGeom>
            <a:solidFill>
              <a:srgbClr val="A7A9AC"/>
            </a:solidFill>
            <a:ln>
              <a:noFill/>
            </a:ln>
            <a:effectLst>
              <a:innerShdw blurRad="12700" dist="11430" dir="13500000">
                <a:prstClr val="black">
                  <a:alpha val="50000"/>
                </a:prstClr>
              </a:innerShdw>
            </a:effec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50" name="文本框 61"/>
            <p:cNvSpPr txBox="1"/>
            <p:nvPr/>
          </p:nvSpPr>
          <p:spPr>
            <a:xfrm>
              <a:off x="5305760" y="3259079"/>
              <a:ext cx="1246838" cy="615553"/>
            </a:xfrm>
            <a:prstGeom prst="rect">
              <a:avLst/>
            </a:prstGeom>
            <a:noFill/>
          </p:spPr>
          <p:txBody>
            <a:bodyPr wrap="square" rtlCol="0">
              <a:spAutoFit/>
            </a:bodyPr>
            <a:lstStyle/>
            <a:p>
              <a:pPr algn="ctr"/>
              <a:r>
                <a:rPr lang="en-US" altLang="zh-CN" sz="1200" dirty="0">
                  <a:solidFill>
                    <a:schemeClr val="tx1">
                      <a:lumMod val="50000"/>
                      <a:lumOff val="50000"/>
                    </a:schemeClr>
                  </a:solidFill>
                  <a:effectLst>
                    <a:innerShdw blurRad="25400" dist="38100" dir="13500000">
                      <a:prstClr val="black">
                        <a:alpha val="50000"/>
                      </a:prstClr>
                    </a:innerShdw>
                  </a:effectLst>
                  <a:latin typeface="+mn-lt"/>
                  <a:ea typeface="+mn-ea"/>
                  <a:cs typeface="+mn-ea"/>
                  <a:sym typeface="+mn-lt"/>
                </a:rPr>
                <a:t>TEXT HERE</a:t>
              </a:r>
              <a:endParaRPr lang="zh-CN" altLang="en-US" sz="1200" dirty="0">
                <a:solidFill>
                  <a:schemeClr val="tx1">
                    <a:lumMod val="50000"/>
                    <a:lumOff val="50000"/>
                  </a:schemeClr>
                </a:solidFill>
                <a:effectLst>
                  <a:innerShdw blurRad="25400" dist="38100" dir="13500000">
                    <a:prstClr val="black">
                      <a:alpha val="50000"/>
                    </a:prstClr>
                  </a:innerShdw>
                </a:effectLst>
                <a:latin typeface="+mn-lt"/>
                <a:ea typeface="+mn-ea"/>
                <a:cs typeface="+mn-ea"/>
                <a:sym typeface="+mn-lt"/>
              </a:endParaRPr>
            </a:p>
          </p:txBody>
        </p:sp>
      </p:grpSp>
      <p:grpSp>
        <p:nvGrpSpPr>
          <p:cNvPr id="51" name="组合 50"/>
          <p:cNvGrpSpPr/>
          <p:nvPr/>
        </p:nvGrpSpPr>
        <p:grpSpPr>
          <a:xfrm>
            <a:off x="932928" y="1133443"/>
            <a:ext cx="2266517" cy="1015495"/>
            <a:chOff x="478583" y="1976343"/>
            <a:chExt cx="3021629" cy="1353993"/>
          </a:xfrm>
        </p:grpSpPr>
        <p:sp>
          <p:nvSpPr>
            <p:cNvPr id="52" name="文本框 25"/>
            <p:cNvSpPr txBox="1"/>
            <p:nvPr/>
          </p:nvSpPr>
          <p:spPr>
            <a:xfrm>
              <a:off x="622599" y="1976343"/>
              <a:ext cx="870744" cy="553997"/>
            </a:xfrm>
            <a:prstGeom prst="rect">
              <a:avLst/>
            </a:prstGeom>
            <a:noFill/>
          </p:spPr>
          <p:txBody>
            <a:bodyPr wrap="square" rtlCol="0">
              <a:spAutoFit/>
            </a:bodyPr>
            <a:lstStyle/>
            <a:p>
              <a:pPr algn="r"/>
              <a:r>
                <a:rPr lang="en-US" altLang="zh-CN" sz="2100" dirty="0">
                  <a:solidFill>
                    <a:srgbClr val="0070C0"/>
                  </a:solidFill>
                  <a:latin typeface="+mn-lt"/>
                  <a:ea typeface="+mn-ea"/>
                  <a:cs typeface="+mn-ea"/>
                  <a:sym typeface="+mn-lt"/>
                </a:rPr>
                <a:t>01</a:t>
              </a:r>
              <a:endParaRPr lang="zh-CN" altLang="en-US" sz="2100" dirty="0">
                <a:solidFill>
                  <a:srgbClr val="0070C0"/>
                </a:solidFill>
                <a:latin typeface="+mn-lt"/>
                <a:ea typeface="+mn-ea"/>
                <a:cs typeface="+mn-ea"/>
                <a:sym typeface="+mn-lt"/>
              </a:endParaRPr>
            </a:p>
          </p:txBody>
        </p:sp>
        <p:grpSp>
          <p:nvGrpSpPr>
            <p:cNvPr id="53" name="组合 52"/>
            <p:cNvGrpSpPr/>
            <p:nvPr/>
          </p:nvGrpSpPr>
          <p:grpSpPr>
            <a:xfrm>
              <a:off x="478583" y="2060848"/>
              <a:ext cx="3021629" cy="1269488"/>
              <a:chOff x="2326778" y="3801665"/>
              <a:chExt cx="3022023" cy="1269488"/>
            </a:xfrm>
          </p:grpSpPr>
          <p:sp>
            <p:nvSpPr>
              <p:cNvPr id="54" name="文本框 43"/>
              <p:cNvSpPr txBox="1"/>
              <p:nvPr/>
            </p:nvSpPr>
            <p:spPr>
              <a:xfrm>
                <a:off x="3365318" y="3801665"/>
                <a:ext cx="1983483" cy="430887"/>
              </a:xfrm>
              <a:prstGeom prst="rect">
                <a:avLst/>
              </a:prstGeom>
              <a:noFill/>
            </p:spPr>
            <p:txBody>
              <a:bodyPr wrap="square" rtlCol="0">
                <a:spAutoFit/>
              </a:bodyPr>
              <a:lstStyle/>
              <a:p>
                <a:pPr algn="r"/>
                <a:r>
                  <a:rPr lang="zh-CN" altLang="en-US" sz="1500" dirty="0">
                    <a:solidFill>
                      <a:srgbClr val="0070C0"/>
                    </a:solidFill>
                    <a:latin typeface="+mn-lt"/>
                    <a:ea typeface="+mn-ea"/>
                    <a:cs typeface="+mn-ea"/>
                    <a:sym typeface="+mn-lt"/>
                  </a:rPr>
                  <a:t>在此添加标题</a:t>
                </a:r>
                <a:endParaRPr lang="zh-CN" altLang="en-US" sz="1500" dirty="0">
                  <a:solidFill>
                    <a:srgbClr val="0070C0"/>
                  </a:solidFill>
                  <a:latin typeface="+mn-lt"/>
                  <a:ea typeface="+mn-ea"/>
                  <a:cs typeface="+mn-ea"/>
                  <a:sym typeface="+mn-lt"/>
                </a:endParaRPr>
              </a:p>
            </p:txBody>
          </p:sp>
          <p:sp>
            <p:nvSpPr>
              <p:cNvPr id="55" name="文本框 44"/>
              <p:cNvSpPr txBox="1"/>
              <p:nvPr/>
            </p:nvSpPr>
            <p:spPr>
              <a:xfrm>
                <a:off x="2326778" y="4135512"/>
                <a:ext cx="2808675" cy="935641"/>
              </a:xfrm>
              <a:prstGeom prst="rect">
                <a:avLst/>
              </a:prstGeom>
              <a:noFill/>
            </p:spPr>
            <p:txBody>
              <a:bodyPr wrap="square" rtlCol="0">
                <a:spAutoFit/>
              </a:bodyPr>
              <a:lstStyle/>
              <a:p>
                <a:pPr lvl="0" algn="r">
                  <a:lnSpc>
                    <a:spcPct val="120000"/>
                  </a:lnSpc>
                </a:pPr>
                <a:r>
                  <a:rPr lang="zh-CN" altLang="en-US" sz="1100" dirty="0">
                    <a:solidFill>
                      <a:prstClr val="black"/>
                    </a:solidFill>
                    <a:latin typeface="+mn-lt"/>
                    <a:ea typeface="+mn-ea"/>
                    <a:cs typeface="+mn-ea"/>
                    <a:sym typeface="+mn-lt"/>
                  </a:rPr>
                  <a:t>单击此处添加文字阐述，添加简短问题说明文字，具体说明文字在此处添加此处</a:t>
                </a:r>
                <a:endParaRPr lang="zh-CN" altLang="en-US" sz="800" dirty="0">
                  <a:solidFill>
                    <a:prstClr val="black">
                      <a:lumMod val="65000"/>
                      <a:lumOff val="35000"/>
                    </a:prstClr>
                  </a:solidFill>
                  <a:latin typeface="+mn-lt"/>
                  <a:ea typeface="+mn-ea"/>
                  <a:cs typeface="+mn-ea"/>
                  <a:sym typeface="+mn-lt"/>
                </a:endParaRPr>
              </a:p>
            </p:txBody>
          </p:sp>
        </p:grpSp>
      </p:grpSp>
      <p:grpSp>
        <p:nvGrpSpPr>
          <p:cNvPr id="56" name="组合 55"/>
          <p:cNvGrpSpPr/>
          <p:nvPr/>
        </p:nvGrpSpPr>
        <p:grpSpPr>
          <a:xfrm>
            <a:off x="6246405" y="1055919"/>
            <a:ext cx="2106506" cy="1015495"/>
            <a:chOff x="478583" y="1976343"/>
            <a:chExt cx="2808309" cy="1353993"/>
          </a:xfrm>
        </p:grpSpPr>
        <p:sp>
          <p:nvSpPr>
            <p:cNvPr id="57" name="文本框 25"/>
            <p:cNvSpPr txBox="1"/>
            <p:nvPr/>
          </p:nvSpPr>
          <p:spPr>
            <a:xfrm>
              <a:off x="622599" y="1976343"/>
              <a:ext cx="870744" cy="553997"/>
            </a:xfrm>
            <a:prstGeom prst="rect">
              <a:avLst/>
            </a:prstGeom>
            <a:noFill/>
          </p:spPr>
          <p:txBody>
            <a:bodyPr wrap="square" rtlCol="0">
              <a:spAutoFit/>
            </a:bodyPr>
            <a:lstStyle/>
            <a:p>
              <a:r>
                <a:rPr lang="en-US" altLang="zh-CN" sz="2100" dirty="0">
                  <a:solidFill>
                    <a:srgbClr val="00B0F0"/>
                  </a:solidFill>
                  <a:latin typeface="+mn-lt"/>
                  <a:ea typeface="+mn-ea"/>
                  <a:cs typeface="+mn-ea"/>
                  <a:sym typeface="+mn-lt"/>
                </a:rPr>
                <a:t>03</a:t>
              </a:r>
              <a:endParaRPr lang="zh-CN" altLang="en-US" sz="2100" dirty="0">
                <a:solidFill>
                  <a:srgbClr val="00B0F0"/>
                </a:solidFill>
                <a:latin typeface="+mn-lt"/>
                <a:ea typeface="+mn-ea"/>
                <a:cs typeface="+mn-ea"/>
                <a:sym typeface="+mn-lt"/>
              </a:endParaRPr>
            </a:p>
          </p:txBody>
        </p:sp>
        <p:grpSp>
          <p:nvGrpSpPr>
            <p:cNvPr id="58" name="组合 57"/>
            <p:cNvGrpSpPr/>
            <p:nvPr/>
          </p:nvGrpSpPr>
          <p:grpSpPr>
            <a:xfrm>
              <a:off x="478583" y="2060848"/>
              <a:ext cx="2808309" cy="1269488"/>
              <a:chOff x="2326778" y="3801665"/>
              <a:chExt cx="2808675" cy="1269488"/>
            </a:xfrm>
          </p:grpSpPr>
          <p:sp>
            <p:nvSpPr>
              <p:cNvPr id="59" name="文本框 43"/>
              <p:cNvSpPr txBox="1"/>
              <p:nvPr/>
            </p:nvSpPr>
            <p:spPr>
              <a:xfrm>
                <a:off x="3075593" y="3801665"/>
                <a:ext cx="1725052" cy="410369"/>
              </a:xfrm>
              <a:prstGeom prst="rect">
                <a:avLst/>
              </a:prstGeom>
              <a:noFill/>
            </p:spPr>
            <p:txBody>
              <a:bodyPr wrap="square" rtlCol="0">
                <a:spAutoFit/>
              </a:bodyPr>
              <a:lstStyle/>
              <a:p>
                <a:r>
                  <a:rPr lang="zh-CN" altLang="en-US" sz="1400" dirty="0">
                    <a:solidFill>
                      <a:srgbClr val="00B0F0"/>
                    </a:solidFill>
                    <a:latin typeface="+mn-lt"/>
                    <a:ea typeface="+mn-ea"/>
                    <a:cs typeface="+mn-ea"/>
                    <a:sym typeface="+mn-lt"/>
                  </a:rPr>
                  <a:t>在此添加标题</a:t>
                </a:r>
                <a:endParaRPr lang="zh-CN" altLang="en-US" sz="1400" dirty="0">
                  <a:solidFill>
                    <a:srgbClr val="00B0F0"/>
                  </a:solidFill>
                  <a:latin typeface="+mn-lt"/>
                  <a:ea typeface="+mn-ea"/>
                  <a:cs typeface="+mn-ea"/>
                  <a:sym typeface="+mn-lt"/>
                </a:endParaRPr>
              </a:p>
            </p:txBody>
          </p:sp>
          <p:sp>
            <p:nvSpPr>
              <p:cNvPr id="60" name="文本框 44"/>
              <p:cNvSpPr txBox="1"/>
              <p:nvPr/>
            </p:nvSpPr>
            <p:spPr>
              <a:xfrm>
                <a:off x="2326778" y="4135512"/>
                <a:ext cx="2808675" cy="935641"/>
              </a:xfrm>
              <a:prstGeom prst="rect">
                <a:avLst/>
              </a:prstGeom>
              <a:noFill/>
            </p:spPr>
            <p:txBody>
              <a:bodyPr wrap="square" rtlCol="0">
                <a:spAutoFit/>
              </a:bodyPr>
              <a:lstStyle/>
              <a:p>
                <a:pPr lvl="0">
                  <a:lnSpc>
                    <a:spcPct val="120000"/>
                  </a:lnSpc>
                </a:pPr>
                <a:r>
                  <a:rPr lang="zh-CN" altLang="en-US" sz="1100" dirty="0">
                    <a:solidFill>
                      <a:prstClr val="black"/>
                    </a:solidFill>
                    <a:latin typeface="+mn-lt"/>
                    <a:ea typeface="+mn-ea"/>
                    <a:cs typeface="+mn-ea"/>
                    <a:sym typeface="+mn-lt"/>
                  </a:rPr>
                  <a:t>单击此处添加文字阐述，添加简短问题说明文字，具体说明文字在此处添加此处</a:t>
                </a:r>
                <a:endParaRPr lang="zh-CN" altLang="en-US" sz="800" dirty="0">
                  <a:solidFill>
                    <a:prstClr val="black">
                      <a:lumMod val="65000"/>
                      <a:lumOff val="35000"/>
                    </a:prstClr>
                  </a:solidFill>
                  <a:latin typeface="+mn-lt"/>
                  <a:ea typeface="+mn-ea"/>
                  <a:cs typeface="+mn-ea"/>
                  <a:sym typeface="+mn-lt"/>
                </a:endParaRPr>
              </a:p>
            </p:txBody>
          </p:sp>
        </p:grpSp>
      </p:grpSp>
      <p:grpSp>
        <p:nvGrpSpPr>
          <p:cNvPr id="61" name="组合 60"/>
          <p:cNvGrpSpPr/>
          <p:nvPr/>
        </p:nvGrpSpPr>
        <p:grpSpPr>
          <a:xfrm>
            <a:off x="845103" y="3094351"/>
            <a:ext cx="2106506" cy="1015495"/>
            <a:chOff x="478583" y="1976343"/>
            <a:chExt cx="2808309" cy="1353993"/>
          </a:xfrm>
        </p:grpSpPr>
        <p:sp>
          <p:nvSpPr>
            <p:cNvPr id="62" name="文本框 25"/>
            <p:cNvSpPr txBox="1"/>
            <p:nvPr/>
          </p:nvSpPr>
          <p:spPr>
            <a:xfrm>
              <a:off x="622599" y="1976343"/>
              <a:ext cx="870744" cy="553997"/>
            </a:xfrm>
            <a:prstGeom prst="rect">
              <a:avLst/>
            </a:prstGeom>
            <a:noFill/>
          </p:spPr>
          <p:txBody>
            <a:bodyPr wrap="square" rtlCol="0">
              <a:spAutoFit/>
            </a:bodyPr>
            <a:lstStyle/>
            <a:p>
              <a:pPr algn="r"/>
              <a:r>
                <a:rPr lang="en-US" altLang="zh-CN" sz="2100" dirty="0">
                  <a:solidFill>
                    <a:srgbClr val="00B0F0"/>
                  </a:solidFill>
                  <a:latin typeface="+mn-lt"/>
                  <a:ea typeface="+mn-ea"/>
                  <a:cs typeface="+mn-ea"/>
                  <a:sym typeface="+mn-lt"/>
                </a:rPr>
                <a:t>02</a:t>
              </a:r>
              <a:endParaRPr lang="zh-CN" altLang="en-US" sz="2100" dirty="0">
                <a:solidFill>
                  <a:srgbClr val="00B0F0"/>
                </a:solidFill>
                <a:latin typeface="+mn-lt"/>
                <a:ea typeface="+mn-ea"/>
                <a:cs typeface="+mn-ea"/>
                <a:sym typeface="+mn-lt"/>
              </a:endParaRPr>
            </a:p>
          </p:txBody>
        </p:sp>
        <p:grpSp>
          <p:nvGrpSpPr>
            <p:cNvPr id="63" name="组合 62"/>
            <p:cNvGrpSpPr/>
            <p:nvPr/>
          </p:nvGrpSpPr>
          <p:grpSpPr>
            <a:xfrm>
              <a:off x="478583" y="2060848"/>
              <a:ext cx="2808309" cy="1269488"/>
              <a:chOff x="2326778" y="3801665"/>
              <a:chExt cx="2808675" cy="1269488"/>
            </a:xfrm>
          </p:grpSpPr>
          <p:sp>
            <p:nvSpPr>
              <p:cNvPr id="64" name="文本框 43"/>
              <p:cNvSpPr txBox="1"/>
              <p:nvPr/>
            </p:nvSpPr>
            <p:spPr>
              <a:xfrm>
                <a:off x="3338383" y="3801665"/>
                <a:ext cx="1725052" cy="410369"/>
              </a:xfrm>
              <a:prstGeom prst="rect">
                <a:avLst/>
              </a:prstGeom>
              <a:noFill/>
            </p:spPr>
            <p:txBody>
              <a:bodyPr wrap="square" rtlCol="0">
                <a:spAutoFit/>
              </a:bodyPr>
              <a:lstStyle/>
              <a:p>
                <a:pPr algn="r"/>
                <a:r>
                  <a:rPr lang="zh-CN" altLang="en-US" sz="1400" dirty="0">
                    <a:solidFill>
                      <a:srgbClr val="00B0F0"/>
                    </a:solidFill>
                    <a:latin typeface="+mn-lt"/>
                    <a:ea typeface="+mn-ea"/>
                    <a:cs typeface="+mn-ea"/>
                    <a:sym typeface="+mn-lt"/>
                  </a:rPr>
                  <a:t>在此添加标题</a:t>
                </a:r>
                <a:endParaRPr lang="zh-CN" altLang="en-US" sz="1400" dirty="0">
                  <a:solidFill>
                    <a:srgbClr val="00B0F0"/>
                  </a:solidFill>
                  <a:latin typeface="+mn-lt"/>
                  <a:ea typeface="+mn-ea"/>
                  <a:cs typeface="+mn-ea"/>
                  <a:sym typeface="+mn-lt"/>
                </a:endParaRPr>
              </a:p>
            </p:txBody>
          </p:sp>
          <p:sp>
            <p:nvSpPr>
              <p:cNvPr id="65" name="文本框 44"/>
              <p:cNvSpPr txBox="1"/>
              <p:nvPr/>
            </p:nvSpPr>
            <p:spPr>
              <a:xfrm>
                <a:off x="2326778" y="4135512"/>
                <a:ext cx="2808675" cy="935641"/>
              </a:xfrm>
              <a:prstGeom prst="rect">
                <a:avLst/>
              </a:prstGeom>
              <a:noFill/>
            </p:spPr>
            <p:txBody>
              <a:bodyPr wrap="square" rtlCol="0">
                <a:spAutoFit/>
              </a:bodyPr>
              <a:lstStyle/>
              <a:p>
                <a:pPr lvl="0" algn="r">
                  <a:lnSpc>
                    <a:spcPct val="120000"/>
                  </a:lnSpc>
                </a:pPr>
                <a:r>
                  <a:rPr lang="zh-CN" altLang="en-US" sz="1100" dirty="0">
                    <a:solidFill>
                      <a:prstClr val="black"/>
                    </a:solidFill>
                    <a:latin typeface="+mn-lt"/>
                    <a:ea typeface="+mn-ea"/>
                    <a:cs typeface="+mn-ea"/>
                    <a:sym typeface="+mn-lt"/>
                  </a:rPr>
                  <a:t>单击此处添加文字阐述，添加简短问题说明文字，具体说明文字在此处添加此处</a:t>
                </a:r>
                <a:endParaRPr lang="zh-CN" altLang="en-US" sz="800" dirty="0">
                  <a:solidFill>
                    <a:prstClr val="black">
                      <a:lumMod val="65000"/>
                      <a:lumOff val="35000"/>
                    </a:prstClr>
                  </a:solidFill>
                  <a:latin typeface="+mn-lt"/>
                  <a:ea typeface="+mn-ea"/>
                  <a:cs typeface="+mn-ea"/>
                  <a:sym typeface="+mn-lt"/>
                </a:endParaRPr>
              </a:p>
            </p:txBody>
          </p:sp>
        </p:grpSp>
      </p:grpSp>
      <p:grpSp>
        <p:nvGrpSpPr>
          <p:cNvPr id="66" name="组合 65"/>
          <p:cNvGrpSpPr/>
          <p:nvPr/>
        </p:nvGrpSpPr>
        <p:grpSpPr>
          <a:xfrm>
            <a:off x="6408445" y="3189877"/>
            <a:ext cx="2106506" cy="1015495"/>
            <a:chOff x="478583" y="1976343"/>
            <a:chExt cx="2808309" cy="1353993"/>
          </a:xfrm>
        </p:grpSpPr>
        <p:sp>
          <p:nvSpPr>
            <p:cNvPr id="67" name="文本框 25"/>
            <p:cNvSpPr txBox="1"/>
            <p:nvPr/>
          </p:nvSpPr>
          <p:spPr>
            <a:xfrm>
              <a:off x="622599" y="1976343"/>
              <a:ext cx="870744" cy="553997"/>
            </a:xfrm>
            <a:prstGeom prst="rect">
              <a:avLst/>
            </a:prstGeom>
            <a:noFill/>
          </p:spPr>
          <p:txBody>
            <a:bodyPr wrap="square" rtlCol="0">
              <a:spAutoFit/>
            </a:bodyPr>
            <a:lstStyle/>
            <a:p>
              <a:r>
                <a:rPr lang="en-US" altLang="zh-CN" sz="2100" dirty="0">
                  <a:solidFill>
                    <a:srgbClr val="0070C0"/>
                  </a:solidFill>
                  <a:latin typeface="+mn-lt"/>
                  <a:ea typeface="+mn-ea"/>
                  <a:cs typeface="+mn-ea"/>
                  <a:sym typeface="+mn-lt"/>
                </a:rPr>
                <a:t>04</a:t>
              </a:r>
              <a:endParaRPr lang="zh-CN" altLang="en-US" sz="2100" dirty="0">
                <a:solidFill>
                  <a:srgbClr val="0070C0"/>
                </a:solidFill>
                <a:latin typeface="+mn-lt"/>
                <a:ea typeface="+mn-ea"/>
                <a:cs typeface="+mn-ea"/>
                <a:sym typeface="+mn-lt"/>
              </a:endParaRPr>
            </a:p>
          </p:txBody>
        </p:sp>
        <p:grpSp>
          <p:nvGrpSpPr>
            <p:cNvPr id="68" name="组合 67"/>
            <p:cNvGrpSpPr/>
            <p:nvPr/>
          </p:nvGrpSpPr>
          <p:grpSpPr>
            <a:xfrm>
              <a:off x="478583" y="2060848"/>
              <a:ext cx="2808309" cy="1269488"/>
              <a:chOff x="2326778" y="3801665"/>
              <a:chExt cx="2808675" cy="1269488"/>
            </a:xfrm>
          </p:grpSpPr>
          <p:sp>
            <p:nvSpPr>
              <p:cNvPr id="69" name="文本框 43"/>
              <p:cNvSpPr txBox="1"/>
              <p:nvPr/>
            </p:nvSpPr>
            <p:spPr>
              <a:xfrm>
                <a:off x="3075593" y="3801665"/>
                <a:ext cx="1843807" cy="430887"/>
              </a:xfrm>
              <a:prstGeom prst="rect">
                <a:avLst/>
              </a:prstGeom>
              <a:noFill/>
            </p:spPr>
            <p:txBody>
              <a:bodyPr wrap="square" rtlCol="0">
                <a:spAutoFit/>
              </a:bodyPr>
              <a:lstStyle/>
              <a:p>
                <a:r>
                  <a:rPr lang="zh-CN" altLang="en-US" sz="1500" dirty="0">
                    <a:solidFill>
                      <a:srgbClr val="0070C0"/>
                    </a:solidFill>
                    <a:latin typeface="+mn-lt"/>
                    <a:ea typeface="+mn-ea"/>
                    <a:cs typeface="+mn-ea"/>
                    <a:sym typeface="+mn-lt"/>
                  </a:rPr>
                  <a:t>在此添加标题</a:t>
                </a:r>
                <a:endParaRPr lang="zh-CN" altLang="en-US" sz="1500" dirty="0">
                  <a:solidFill>
                    <a:srgbClr val="0070C0"/>
                  </a:solidFill>
                  <a:latin typeface="+mn-lt"/>
                  <a:ea typeface="+mn-ea"/>
                  <a:cs typeface="+mn-ea"/>
                  <a:sym typeface="+mn-lt"/>
                </a:endParaRPr>
              </a:p>
            </p:txBody>
          </p:sp>
          <p:sp>
            <p:nvSpPr>
              <p:cNvPr id="70" name="文本框 44"/>
              <p:cNvSpPr txBox="1"/>
              <p:nvPr/>
            </p:nvSpPr>
            <p:spPr>
              <a:xfrm>
                <a:off x="2326778" y="4135512"/>
                <a:ext cx="2808675" cy="935641"/>
              </a:xfrm>
              <a:prstGeom prst="rect">
                <a:avLst/>
              </a:prstGeom>
              <a:noFill/>
            </p:spPr>
            <p:txBody>
              <a:bodyPr wrap="square" rtlCol="0">
                <a:spAutoFit/>
              </a:bodyPr>
              <a:lstStyle/>
              <a:p>
                <a:pPr lvl="0">
                  <a:lnSpc>
                    <a:spcPct val="120000"/>
                  </a:lnSpc>
                </a:pPr>
                <a:r>
                  <a:rPr lang="zh-CN" altLang="en-US" sz="1100" dirty="0">
                    <a:solidFill>
                      <a:prstClr val="black"/>
                    </a:solidFill>
                    <a:latin typeface="+mn-lt"/>
                    <a:ea typeface="+mn-ea"/>
                    <a:cs typeface="+mn-ea"/>
                    <a:sym typeface="+mn-lt"/>
                  </a:rPr>
                  <a:t>单击此处添加文字阐述，添加简短问题说明文字，具体说明文字在此处添加此处</a:t>
                </a:r>
                <a:endParaRPr lang="zh-CN" altLang="en-US" sz="800" dirty="0">
                  <a:solidFill>
                    <a:prstClr val="black">
                      <a:lumMod val="65000"/>
                      <a:lumOff val="35000"/>
                    </a:prstClr>
                  </a:solidFill>
                  <a:latin typeface="+mn-lt"/>
                  <a:ea typeface="+mn-ea"/>
                  <a:cs typeface="+mn-ea"/>
                  <a:sym typeface="+mn-lt"/>
                </a:endParaRPr>
              </a:p>
            </p:txBody>
          </p:sp>
        </p:grpSp>
      </p:grpSp>
      <p:grpSp>
        <p:nvGrpSpPr>
          <p:cNvPr id="71" name="组合 70"/>
          <p:cNvGrpSpPr/>
          <p:nvPr/>
        </p:nvGrpSpPr>
        <p:grpSpPr>
          <a:xfrm>
            <a:off x="-61796" y="196218"/>
            <a:ext cx="1765509" cy="551354"/>
            <a:chOff x="520640" y="251297"/>
            <a:chExt cx="1766054" cy="551523"/>
          </a:xfrm>
        </p:grpSpPr>
        <p:sp>
          <p:nvSpPr>
            <p:cNvPr id="72" name="矩形 3"/>
            <p:cNvSpPr>
              <a:spLocks noChangeArrowheads="1"/>
            </p:cNvSpPr>
            <p:nvPr/>
          </p:nvSpPr>
          <p:spPr bwMode="auto">
            <a:xfrm>
              <a:off x="872619" y="251297"/>
              <a:ext cx="1062119" cy="346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61" tIns="34281" rIns="68561" bIns="34281">
              <a:spAutoFit/>
            </a:bodyPr>
            <a:lstStyle/>
            <a:p>
              <a:pPr algn="ctr" defTabSz="914400" fontAlgn="auto">
                <a:spcBef>
                  <a:spcPts val="0"/>
                </a:spcBef>
                <a:spcAft>
                  <a:spcPts val="0"/>
                </a:spcAft>
                <a:defRPr/>
              </a:pPr>
              <a:r>
                <a:rPr lang="zh-CN" altLang="en-US" kern="0" dirty="0">
                  <a:solidFill>
                    <a:schemeClr val="tx1">
                      <a:lumMod val="65000"/>
                      <a:lumOff val="35000"/>
                    </a:schemeClr>
                  </a:solidFill>
                  <a:latin typeface="+mn-lt"/>
                  <a:ea typeface="+mn-ea"/>
                  <a:cs typeface="+mn-ea"/>
                  <a:sym typeface="+mn-lt"/>
                </a:rPr>
                <a:t>存在问题</a:t>
              </a:r>
              <a:endParaRPr lang="zh-CN" altLang="en-US" kern="0" dirty="0">
                <a:solidFill>
                  <a:schemeClr val="tx1">
                    <a:lumMod val="65000"/>
                    <a:lumOff val="35000"/>
                  </a:schemeClr>
                </a:solidFill>
                <a:latin typeface="+mn-lt"/>
                <a:ea typeface="+mn-ea"/>
                <a:cs typeface="+mn-ea"/>
                <a:sym typeface="+mn-lt"/>
              </a:endParaRPr>
            </a:p>
          </p:txBody>
        </p:sp>
        <p:grpSp>
          <p:nvGrpSpPr>
            <p:cNvPr id="73" name="组合 72"/>
            <p:cNvGrpSpPr/>
            <p:nvPr/>
          </p:nvGrpSpPr>
          <p:grpSpPr>
            <a:xfrm>
              <a:off x="520640" y="515443"/>
              <a:ext cx="1766054" cy="287377"/>
              <a:chOff x="562081" y="425886"/>
              <a:chExt cx="1766054" cy="287377"/>
            </a:xfrm>
          </p:grpSpPr>
          <p:sp>
            <p:nvSpPr>
              <p:cNvPr id="74" name="文本框 31"/>
              <p:cNvSpPr>
                <a:spLocks noChangeArrowheads="1"/>
              </p:cNvSpPr>
              <p:nvPr/>
            </p:nvSpPr>
            <p:spPr bwMode="auto">
              <a:xfrm>
                <a:off x="562081" y="425886"/>
                <a:ext cx="1766054" cy="215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68" tIns="45682" rIns="91368" bIns="45682" numCol="1" anchor="t" anchorCtr="0" compatLnSpc="1">
                <a:spAutoFit/>
              </a:bodyPr>
              <a:lstStyle/>
              <a:p>
                <a:pPr algn="ctr" defTabSz="913765" fontAlgn="auto">
                  <a:spcBef>
                    <a:spcPts val="0"/>
                  </a:spcBef>
                  <a:spcAft>
                    <a:spcPts val="0"/>
                  </a:spcAft>
                  <a:defRPr/>
                </a:pPr>
                <a:r>
                  <a:rPr lang="en-US" altLang="zh-CN" sz="800" kern="0" dirty="0">
                    <a:solidFill>
                      <a:srgbClr val="FFFFFF">
                        <a:lumMod val="50000"/>
                      </a:srgbClr>
                    </a:solidFill>
                    <a:latin typeface="+mn-lt"/>
                    <a:ea typeface="+mn-ea"/>
                    <a:cs typeface="+mn-ea"/>
                    <a:sym typeface="+mn-lt"/>
                  </a:rPr>
                  <a:t>Existing problems</a:t>
                </a:r>
                <a:endParaRPr lang="zh-CN" altLang="en-US" sz="800" kern="0" dirty="0">
                  <a:solidFill>
                    <a:srgbClr val="FFFFFF">
                      <a:lumMod val="50000"/>
                    </a:srgbClr>
                  </a:solidFill>
                  <a:latin typeface="+mn-lt"/>
                  <a:ea typeface="+mn-ea"/>
                  <a:cs typeface="+mn-ea"/>
                  <a:sym typeface="+mn-lt"/>
                </a:endParaRPr>
              </a:p>
            </p:txBody>
          </p:sp>
          <p:grpSp>
            <p:nvGrpSpPr>
              <p:cNvPr id="75" name="组合 74"/>
              <p:cNvGrpSpPr/>
              <p:nvPr/>
            </p:nvGrpSpPr>
            <p:grpSpPr>
              <a:xfrm>
                <a:off x="931046" y="667544"/>
                <a:ext cx="1028125" cy="45719"/>
                <a:chOff x="688893" y="2574256"/>
                <a:chExt cx="7739508" cy="81111"/>
              </a:xfrm>
            </p:grpSpPr>
            <p:sp>
              <p:nvSpPr>
                <p:cNvPr id="76" name="Rectangle 4"/>
                <p:cNvSpPr/>
                <p:nvPr/>
              </p:nvSpPr>
              <p:spPr>
                <a:xfrm>
                  <a:off x="688893"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77" name="Rectangle 5"/>
                <p:cNvSpPr/>
                <p:nvPr/>
              </p:nvSpPr>
              <p:spPr>
                <a:xfrm>
                  <a:off x="2239021" y="2574256"/>
                  <a:ext cx="1539000" cy="81111"/>
                </a:xfrm>
                <a:prstGeom prst="rect">
                  <a:avLst/>
                </a:prstGeom>
                <a:solidFill>
                  <a:srgbClr val="00B0F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78" name="Rectangle 6"/>
                <p:cNvSpPr/>
                <p:nvPr/>
              </p:nvSpPr>
              <p:spPr>
                <a:xfrm>
                  <a:off x="3789153"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79" name="Rectangle 7"/>
                <p:cNvSpPr/>
                <p:nvPr/>
              </p:nvSpPr>
              <p:spPr>
                <a:xfrm>
                  <a:off x="5339276" y="2574256"/>
                  <a:ext cx="1539000" cy="81111"/>
                </a:xfrm>
                <a:prstGeom prst="rect">
                  <a:avLst/>
                </a:prstGeom>
                <a:solidFill>
                  <a:srgbClr val="00B0F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80" name="Rectangle 8"/>
                <p:cNvSpPr/>
                <p:nvPr/>
              </p:nvSpPr>
              <p:spPr>
                <a:xfrm>
                  <a:off x="6889401"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grpSp>
        </p:grpSp>
      </p:grpSp>
    </p:spTree>
  </p:cSld>
  <p:clrMapOvr>
    <a:masterClrMapping/>
  </p:clrMapOvr>
  <mc:AlternateContent xmlns:mc="http://schemas.openxmlformats.org/markup-compatibility/2006">
    <mc:Choice xmlns:p14="http://schemas.microsoft.com/office/powerpoint/2010/main" Requires="p14">
      <p:transition spd="slow" p14:dur="1500" advTm="5000">
        <p14:prism/>
      </p:transition>
    </mc:Choice>
    <mc:Fallback>
      <p:transition spd="slow" advTm="5000">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70547" y="4155601"/>
            <a:ext cx="879085" cy="251549"/>
          </a:xfrm>
          <a:prstGeom prst="rect">
            <a:avLst/>
          </a:prstGeom>
          <a:noFill/>
        </p:spPr>
        <p:txBody>
          <a:bodyPr wrap="square" lIns="81477" tIns="40738" rIns="81477" bIns="40738" rtlCol="0">
            <a:spAutoFit/>
          </a:bodyPr>
          <a:lstStyle/>
          <a:p>
            <a:pPr algn="ctr"/>
            <a:r>
              <a:rPr lang="zh-CN" altLang="en-US" sz="1100" dirty="0">
                <a:latin typeface="+mn-lt"/>
                <a:ea typeface="+mn-ea"/>
                <a:cs typeface="+mn-ea"/>
                <a:sym typeface="+mn-lt"/>
              </a:rPr>
              <a:t>收入来源一</a:t>
            </a:r>
            <a:endParaRPr lang="zh-CN" altLang="en-US" sz="1100" dirty="0">
              <a:latin typeface="+mn-lt"/>
              <a:ea typeface="+mn-ea"/>
              <a:cs typeface="+mn-ea"/>
              <a:sym typeface="+mn-lt"/>
            </a:endParaRPr>
          </a:p>
        </p:txBody>
      </p:sp>
      <p:sp>
        <p:nvSpPr>
          <p:cNvPr id="4" name="TextBox 3"/>
          <p:cNvSpPr txBox="1"/>
          <p:nvPr/>
        </p:nvSpPr>
        <p:spPr>
          <a:xfrm>
            <a:off x="1454533" y="3700897"/>
            <a:ext cx="192520" cy="123410"/>
          </a:xfrm>
          <a:prstGeom prst="rect">
            <a:avLst/>
          </a:prstGeom>
          <a:noFill/>
        </p:spPr>
        <p:txBody>
          <a:bodyPr wrap="square" lIns="0" tIns="0" rIns="0" bIns="0" rtlCol="0">
            <a:spAutoFit/>
          </a:bodyPr>
          <a:lstStyle/>
          <a:p>
            <a:pPr algn="just"/>
            <a:r>
              <a:rPr lang="en-US" altLang="zh-CN" sz="800" dirty="0">
                <a:latin typeface="+mn-lt"/>
                <a:ea typeface="+mn-ea"/>
                <a:cs typeface="+mn-ea"/>
                <a:sym typeface="+mn-lt"/>
              </a:rPr>
              <a:t>100</a:t>
            </a:r>
            <a:endParaRPr lang="zh-CN" altLang="en-US" sz="800" dirty="0">
              <a:latin typeface="+mn-lt"/>
              <a:ea typeface="+mn-ea"/>
              <a:cs typeface="+mn-ea"/>
              <a:sym typeface="+mn-lt"/>
            </a:endParaRPr>
          </a:p>
        </p:txBody>
      </p:sp>
      <p:sp>
        <p:nvSpPr>
          <p:cNvPr id="5" name="TextBox 4"/>
          <p:cNvSpPr txBox="1"/>
          <p:nvPr/>
        </p:nvSpPr>
        <p:spPr>
          <a:xfrm>
            <a:off x="2773993" y="4155601"/>
            <a:ext cx="879085" cy="251549"/>
          </a:xfrm>
          <a:prstGeom prst="rect">
            <a:avLst/>
          </a:prstGeom>
          <a:noFill/>
        </p:spPr>
        <p:txBody>
          <a:bodyPr wrap="square" lIns="81477" tIns="40738" rIns="81477" bIns="40738" rtlCol="0">
            <a:spAutoFit/>
          </a:bodyPr>
          <a:lstStyle/>
          <a:p>
            <a:pPr algn="ctr"/>
            <a:r>
              <a:rPr lang="zh-CN" altLang="en-US" sz="1100" dirty="0">
                <a:latin typeface="+mn-lt"/>
                <a:ea typeface="+mn-ea"/>
                <a:cs typeface="+mn-ea"/>
                <a:sym typeface="+mn-lt"/>
              </a:rPr>
              <a:t>收入来源二</a:t>
            </a:r>
            <a:endParaRPr lang="zh-CN" altLang="en-US" sz="1100" dirty="0">
              <a:latin typeface="+mn-lt"/>
              <a:ea typeface="+mn-ea"/>
              <a:cs typeface="+mn-ea"/>
              <a:sym typeface="+mn-lt"/>
            </a:endParaRPr>
          </a:p>
        </p:txBody>
      </p:sp>
      <p:sp>
        <p:nvSpPr>
          <p:cNvPr id="6" name="TextBox 5"/>
          <p:cNvSpPr txBox="1"/>
          <p:nvPr/>
        </p:nvSpPr>
        <p:spPr>
          <a:xfrm>
            <a:off x="3763857" y="4155601"/>
            <a:ext cx="879085" cy="251549"/>
          </a:xfrm>
          <a:prstGeom prst="rect">
            <a:avLst/>
          </a:prstGeom>
          <a:noFill/>
        </p:spPr>
        <p:txBody>
          <a:bodyPr wrap="square" lIns="81477" tIns="40738" rIns="81477" bIns="40738" rtlCol="0">
            <a:spAutoFit/>
          </a:bodyPr>
          <a:lstStyle/>
          <a:p>
            <a:pPr algn="ctr"/>
            <a:r>
              <a:rPr lang="zh-CN" altLang="en-US" sz="1100" dirty="0">
                <a:latin typeface="+mn-lt"/>
                <a:ea typeface="+mn-ea"/>
                <a:cs typeface="+mn-ea"/>
                <a:sym typeface="+mn-lt"/>
              </a:rPr>
              <a:t>收入来源三</a:t>
            </a:r>
            <a:endParaRPr lang="zh-CN" altLang="en-US" sz="1100" dirty="0">
              <a:latin typeface="+mn-lt"/>
              <a:ea typeface="+mn-ea"/>
              <a:cs typeface="+mn-ea"/>
              <a:sym typeface="+mn-lt"/>
            </a:endParaRPr>
          </a:p>
        </p:txBody>
      </p:sp>
      <p:sp>
        <p:nvSpPr>
          <p:cNvPr id="7" name="TextBox 6"/>
          <p:cNvSpPr txBox="1"/>
          <p:nvPr/>
        </p:nvSpPr>
        <p:spPr>
          <a:xfrm>
            <a:off x="4753722" y="4155601"/>
            <a:ext cx="879085" cy="251549"/>
          </a:xfrm>
          <a:prstGeom prst="rect">
            <a:avLst/>
          </a:prstGeom>
          <a:noFill/>
        </p:spPr>
        <p:txBody>
          <a:bodyPr wrap="square" lIns="81477" tIns="40738" rIns="81477" bIns="40738" rtlCol="0">
            <a:spAutoFit/>
          </a:bodyPr>
          <a:lstStyle/>
          <a:p>
            <a:pPr algn="ctr"/>
            <a:r>
              <a:rPr lang="zh-CN" altLang="en-US" sz="1100" dirty="0">
                <a:latin typeface="+mn-lt"/>
                <a:ea typeface="+mn-ea"/>
                <a:cs typeface="+mn-ea"/>
                <a:sym typeface="+mn-lt"/>
              </a:rPr>
              <a:t>收入来源四</a:t>
            </a:r>
            <a:endParaRPr lang="zh-CN" altLang="en-US" sz="1100" dirty="0">
              <a:latin typeface="+mn-lt"/>
              <a:ea typeface="+mn-ea"/>
              <a:cs typeface="+mn-ea"/>
              <a:sym typeface="+mn-lt"/>
            </a:endParaRPr>
          </a:p>
        </p:txBody>
      </p:sp>
      <p:sp>
        <p:nvSpPr>
          <p:cNvPr id="8" name="TextBox 7"/>
          <p:cNvSpPr txBox="1"/>
          <p:nvPr/>
        </p:nvSpPr>
        <p:spPr>
          <a:xfrm>
            <a:off x="1454533" y="3372062"/>
            <a:ext cx="192520" cy="123410"/>
          </a:xfrm>
          <a:prstGeom prst="rect">
            <a:avLst/>
          </a:prstGeom>
          <a:noFill/>
        </p:spPr>
        <p:txBody>
          <a:bodyPr wrap="square" lIns="0" tIns="0" rIns="0" bIns="0" rtlCol="0">
            <a:spAutoFit/>
          </a:bodyPr>
          <a:lstStyle/>
          <a:p>
            <a:pPr algn="just"/>
            <a:r>
              <a:rPr lang="en-US" altLang="zh-CN" sz="800" dirty="0">
                <a:latin typeface="+mn-lt"/>
                <a:ea typeface="+mn-ea"/>
                <a:cs typeface="+mn-ea"/>
                <a:sym typeface="+mn-lt"/>
              </a:rPr>
              <a:t>200</a:t>
            </a:r>
            <a:endParaRPr lang="zh-CN" altLang="en-US" sz="800" dirty="0">
              <a:latin typeface="+mn-lt"/>
              <a:ea typeface="+mn-ea"/>
              <a:cs typeface="+mn-ea"/>
              <a:sym typeface="+mn-lt"/>
            </a:endParaRPr>
          </a:p>
        </p:txBody>
      </p:sp>
      <p:sp>
        <p:nvSpPr>
          <p:cNvPr id="9" name="TextBox 8"/>
          <p:cNvSpPr txBox="1"/>
          <p:nvPr/>
        </p:nvSpPr>
        <p:spPr>
          <a:xfrm>
            <a:off x="1454533" y="3043226"/>
            <a:ext cx="192520" cy="123410"/>
          </a:xfrm>
          <a:prstGeom prst="rect">
            <a:avLst/>
          </a:prstGeom>
          <a:noFill/>
        </p:spPr>
        <p:txBody>
          <a:bodyPr wrap="square" lIns="0" tIns="0" rIns="0" bIns="0" rtlCol="0">
            <a:spAutoFit/>
          </a:bodyPr>
          <a:lstStyle/>
          <a:p>
            <a:pPr algn="just"/>
            <a:r>
              <a:rPr lang="en-US" altLang="zh-CN" sz="800" dirty="0">
                <a:latin typeface="+mn-lt"/>
                <a:ea typeface="+mn-ea"/>
                <a:cs typeface="+mn-ea"/>
                <a:sym typeface="+mn-lt"/>
              </a:rPr>
              <a:t>300</a:t>
            </a:r>
            <a:endParaRPr lang="zh-CN" altLang="en-US" sz="800" dirty="0">
              <a:latin typeface="+mn-lt"/>
              <a:ea typeface="+mn-ea"/>
              <a:cs typeface="+mn-ea"/>
              <a:sym typeface="+mn-lt"/>
            </a:endParaRPr>
          </a:p>
        </p:txBody>
      </p:sp>
      <p:sp>
        <p:nvSpPr>
          <p:cNvPr id="10" name="TextBox 9"/>
          <p:cNvSpPr txBox="1"/>
          <p:nvPr/>
        </p:nvSpPr>
        <p:spPr>
          <a:xfrm>
            <a:off x="1454533" y="2714390"/>
            <a:ext cx="192520" cy="123410"/>
          </a:xfrm>
          <a:prstGeom prst="rect">
            <a:avLst/>
          </a:prstGeom>
          <a:noFill/>
        </p:spPr>
        <p:txBody>
          <a:bodyPr wrap="square" lIns="0" tIns="0" rIns="0" bIns="0" rtlCol="0">
            <a:spAutoFit/>
          </a:bodyPr>
          <a:lstStyle/>
          <a:p>
            <a:pPr algn="just"/>
            <a:r>
              <a:rPr lang="en-US" altLang="zh-CN" sz="800" dirty="0">
                <a:latin typeface="+mn-lt"/>
                <a:ea typeface="+mn-ea"/>
                <a:cs typeface="+mn-ea"/>
                <a:sym typeface="+mn-lt"/>
              </a:rPr>
              <a:t>400</a:t>
            </a:r>
            <a:endParaRPr lang="zh-CN" altLang="en-US" sz="800" dirty="0">
              <a:latin typeface="+mn-lt"/>
              <a:ea typeface="+mn-ea"/>
              <a:cs typeface="+mn-ea"/>
              <a:sym typeface="+mn-lt"/>
            </a:endParaRPr>
          </a:p>
        </p:txBody>
      </p:sp>
      <p:sp>
        <p:nvSpPr>
          <p:cNvPr id="11" name="TextBox 10"/>
          <p:cNvSpPr txBox="1"/>
          <p:nvPr/>
        </p:nvSpPr>
        <p:spPr>
          <a:xfrm>
            <a:off x="1454533" y="2385554"/>
            <a:ext cx="192520" cy="123410"/>
          </a:xfrm>
          <a:prstGeom prst="rect">
            <a:avLst/>
          </a:prstGeom>
          <a:noFill/>
        </p:spPr>
        <p:txBody>
          <a:bodyPr wrap="square" lIns="0" tIns="0" rIns="0" bIns="0" rtlCol="0">
            <a:spAutoFit/>
          </a:bodyPr>
          <a:lstStyle/>
          <a:p>
            <a:pPr algn="just"/>
            <a:r>
              <a:rPr lang="en-US" altLang="zh-CN" sz="800" dirty="0">
                <a:latin typeface="+mn-lt"/>
                <a:ea typeface="+mn-ea"/>
                <a:cs typeface="+mn-ea"/>
                <a:sym typeface="+mn-lt"/>
              </a:rPr>
              <a:t>500</a:t>
            </a:r>
            <a:endParaRPr lang="zh-CN" altLang="en-US" sz="800" dirty="0">
              <a:latin typeface="+mn-lt"/>
              <a:ea typeface="+mn-ea"/>
              <a:cs typeface="+mn-ea"/>
              <a:sym typeface="+mn-lt"/>
            </a:endParaRPr>
          </a:p>
        </p:txBody>
      </p:sp>
      <p:sp>
        <p:nvSpPr>
          <p:cNvPr id="12" name="TextBox 11"/>
          <p:cNvSpPr txBox="1"/>
          <p:nvPr/>
        </p:nvSpPr>
        <p:spPr>
          <a:xfrm>
            <a:off x="1454533" y="2056719"/>
            <a:ext cx="192520" cy="123410"/>
          </a:xfrm>
          <a:prstGeom prst="rect">
            <a:avLst/>
          </a:prstGeom>
          <a:noFill/>
        </p:spPr>
        <p:txBody>
          <a:bodyPr wrap="square" lIns="0" tIns="0" rIns="0" bIns="0" rtlCol="0">
            <a:spAutoFit/>
          </a:bodyPr>
          <a:lstStyle/>
          <a:p>
            <a:pPr algn="just"/>
            <a:r>
              <a:rPr lang="en-US" altLang="zh-CN" sz="800" dirty="0">
                <a:latin typeface="+mn-lt"/>
                <a:ea typeface="+mn-ea"/>
                <a:cs typeface="+mn-ea"/>
                <a:sym typeface="+mn-lt"/>
              </a:rPr>
              <a:t>600</a:t>
            </a:r>
            <a:endParaRPr lang="zh-CN" altLang="en-US" sz="800" dirty="0">
              <a:latin typeface="+mn-lt"/>
              <a:ea typeface="+mn-ea"/>
              <a:cs typeface="+mn-ea"/>
              <a:sym typeface="+mn-lt"/>
            </a:endParaRPr>
          </a:p>
        </p:txBody>
      </p:sp>
      <p:sp>
        <p:nvSpPr>
          <p:cNvPr id="13" name="TextBox 12"/>
          <p:cNvSpPr txBox="1"/>
          <p:nvPr/>
        </p:nvSpPr>
        <p:spPr>
          <a:xfrm>
            <a:off x="1454533" y="1722320"/>
            <a:ext cx="192520" cy="123410"/>
          </a:xfrm>
          <a:prstGeom prst="rect">
            <a:avLst/>
          </a:prstGeom>
          <a:noFill/>
        </p:spPr>
        <p:txBody>
          <a:bodyPr wrap="square" lIns="0" tIns="0" rIns="0" bIns="0" rtlCol="0">
            <a:spAutoFit/>
          </a:bodyPr>
          <a:lstStyle/>
          <a:p>
            <a:pPr algn="just"/>
            <a:r>
              <a:rPr lang="en-US" altLang="zh-CN" sz="800" dirty="0">
                <a:latin typeface="+mn-lt"/>
                <a:ea typeface="+mn-ea"/>
                <a:cs typeface="+mn-ea"/>
                <a:sym typeface="+mn-lt"/>
              </a:rPr>
              <a:t>700</a:t>
            </a:r>
            <a:endParaRPr lang="zh-CN" altLang="en-US" sz="800" dirty="0">
              <a:latin typeface="+mn-lt"/>
              <a:ea typeface="+mn-ea"/>
              <a:cs typeface="+mn-ea"/>
              <a:sym typeface="+mn-lt"/>
            </a:endParaRPr>
          </a:p>
        </p:txBody>
      </p:sp>
      <p:grpSp>
        <p:nvGrpSpPr>
          <p:cNvPr id="14" name="组合 13"/>
          <p:cNvGrpSpPr/>
          <p:nvPr/>
        </p:nvGrpSpPr>
        <p:grpSpPr>
          <a:xfrm>
            <a:off x="1711226" y="1460752"/>
            <a:ext cx="3978744" cy="2630686"/>
            <a:chOff x="1126939" y="1350372"/>
            <a:chExt cx="4464496" cy="2952328"/>
          </a:xfrm>
        </p:grpSpPr>
        <p:cxnSp>
          <p:nvCxnSpPr>
            <p:cNvPr id="15" name="直接连接符 14"/>
            <p:cNvCxnSpPr/>
            <p:nvPr/>
          </p:nvCxnSpPr>
          <p:spPr>
            <a:xfrm>
              <a:off x="1126939" y="4302700"/>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1126939" y="3933659"/>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1126939" y="3564618"/>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1126939" y="3195577"/>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1126939" y="2826536"/>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1126939" y="2457495"/>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1126939" y="2088454"/>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1126939" y="1719413"/>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1126939" y="1350372"/>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24" name="TextBox 23"/>
          <p:cNvSpPr txBox="1"/>
          <p:nvPr/>
        </p:nvSpPr>
        <p:spPr>
          <a:xfrm>
            <a:off x="1454533" y="1399047"/>
            <a:ext cx="192520" cy="123410"/>
          </a:xfrm>
          <a:prstGeom prst="rect">
            <a:avLst/>
          </a:prstGeom>
          <a:noFill/>
        </p:spPr>
        <p:txBody>
          <a:bodyPr wrap="square" lIns="0" tIns="0" rIns="0" bIns="0" rtlCol="0">
            <a:spAutoFit/>
          </a:bodyPr>
          <a:lstStyle/>
          <a:p>
            <a:pPr algn="just"/>
            <a:r>
              <a:rPr lang="en-US" altLang="zh-CN" sz="800" dirty="0">
                <a:latin typeface="+mn-lt"/>
                <a:ea typeface="+mn-ea"/>
                <a:cs typeface="+mn-ea"/>
                <a:sym typeface="+mn-lt"/>
              </a:rPr>
              <a:t>800</a:t>
            </a:r>
            <a:endParaRPr lang="zh-CN" altLang="en-US" sz="800" dirty="0">
              <a:latin typeface="+mn-lt"/>
              <a:ea typeface="+mn-ea"/>
              <a:cs typeface="+mn-ea"/>
              <a:sym typeface="+mn-lt"/>
            </a:endParaRPr>
          </a:p>
        </p:txBody>
      </p:sp>
      <p:sp>
        <p:nvSpPr>
          <p:cNvPr id="25" name="TextBox 24"/>
          <p:cNvSpPr txBox="1"/>
          <p:nvPr/>
        </p:nvSpPr>
        <p:spPr>
          <a:xfrm>
            <a:off x="1454533" y="4029733"/>
            <a:ext cx="192520" cy="123410"/>
          </a:xfrm>
          <a:prstGeom prst="rect">
            <a:avLst/>
          </a:prstGeom>
          <a:noFill/>
        </p:spPr>
        <p:txBody>
          <a:bodyPr wrap="square" lIns="0" tIns="0" rIns="0" bIns="0" rtlCol="0">
            <a:spAutoFit/>
          </a:bodyPr>
          <a:lstStyle/>
          <a:p>
            <a:pPr algn="just"/>
            <a:r>
              <a:rPr lang="en-US" altLang="zh-CN" sz="800" dirty="0">
                <a:latin typeface="+mn-lt"/>
                <a:ea typeface="+mn-ea"/>
                <a:cs typeface="+mn-ea"/>
                <a:sym typeface="+mn-lt"/>
              </a:rPr>
              <a:t>0</a:t>
            </a:r>
            <a:endParaRPr lang="zh-CN" altLang="en-US" sz="800" dirty="0">
              <a:latin typeface="+mn-lt"/>
              <a:ea typeface="+mn-ea"/>
              <a:cs typeface="+mn-ea"/>
              <a:sym typeface="+mn-lt"/>
            </a:endParaRPr>
          </a:p>
        </p:txBody>
      </p:sp>
      <p:sp>
        <p:nvSpPr>
          <p:cNvPr id="26" name="矩形 25"/>
          <p:cNvSpPr/>
          <p:nvPr/>
        </p:nvSpPr>
        <p:spPr>
          <a:xfrm>
            <a:off x="1943680" y="1789588"/>
            <a:ext cx="577560" cy="230185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81477" tIns="40738" rIns="81477" bIns="40738" rtlCol="0" anchor="ctr"/>
          <a:lstStyle/>
          <a:p>
            <a:pPr algn="ctr"/>
            <a:endParaRPr lang="zh-CN" altLang="en-US" dirty="0">
              <a:cs typeface="+mn-ea"/>
              <a:sym typeface="+mn-lt"/>
            </a:endParaRPr>
          </a:p>
        </p:txBody>
      </p:sp>
      <p:sp>
        <p:nvSpPr>
          <p:cNvPr id="27" name="矩形 26"/>
          <p:cNvSpPr/>
          <p:nvPr/>
        </p:nvSpPr>
        <p:spPr>
          <a:xfrm>
            <a:off x="1943680" y="1950648"/>
            <a:ext cx="577560" cy="2140793"/>
          </a:xfrm>
          <a:prstGeom prst="rect">
            <a:avLst/>
          </a:prstGeom>
          <a:solidFill>
            <a:srgbClr val="0070C0"/>
          </a:solidFill>
          <a:ln>
            <a:noFill/>
          </a:ln>
          <a:effectLst>
            <a:outerShdw blurRad="228600" dist="101600" dir="8400000" sx="105000" sy="105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1477" tIns="40738" rIns="81477" bIns="40738" rtlCol="0" anchor="ctr"/>
          <a:lstStyle/>
          <a:p>
            <a:pPr algn="ctr"/>
            <a:endParaRPr lang="zh-CN" altLang="en-US" dirty="0">
              <a:cs typeface="+mn-ea"/>
              <a:sym typeface="+mn-lt"/>
            </a:endParaRPr>
          </a:p>
        </p:txBody>
      </p:sp>
      <p:sp>
        <p:nvSpPr>
          <p:cNvPr id="28" name="矩形 27"/>
          <p:cNvSpPr/>
          <p:nvPr/>
        </p:nvSpPr>
        <p:spPr>
          <a:xfrm>
            <a:off x="2924756" y="2447260"/>
            <a:ext cx="577560" cy="164417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81477" tIns="40738" rIns="81477" bIns="40738" rtlCol="0" anchor="ctr"/>
          <a:lstStyle/>
          <a:p>
            <a:pPr algn="ctr"/>
            <a:endParaRPr lang="zh-CN" altLang="en-US" dirty="0">
              <a:cs typeface="+mn-ea"/>
              <a:sym typeface="+mn-lt"/>
            </a:endParaRPr>
          </a:p>
        </p:txBody>
      </p:sp>
      <p:sp>
        <p:nvSpPr>
          <p:cNvPr id="29" name="矩形 28"/>
          <p:cNvSpPr/>
          <p:nvPr/>
        </p:nvSpPr>
        <p:spPr>
          <a:xfrm>
            <a:off x="2924756" y="2714391"/>
            <a:ext cx="577560" cy="1377050"/>
          </a:xfrm>
          <a:prstGeom prst="rect">
            <a:avLst/>
          </a:prstGeom>
          <a:solidFill>
            <a:srgbClr val="0070C0"/>
          </a:solidFill>
          <a:ln>
            <a:noFill/>
          </a:ln>
          <a:effectLst>
            <a:outerShdw blurRad="228600" dist="101600" dir="8400000" sx="105000" sy="105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1477" tIns="40738" rIns="81477" bIns="40738" rtlCol="0" anchor="ctr"/>
          <a:lstStyle/>
          <a:p>
            <a:pPr algn="ctr"/>
            <a:endParaRPr lang="zh-CN" altLang="en-US" dirty="0">
              <a:cs typeface="+mn-ea"/>
              <a:sym typeface="+mn-lt"/>
            </a:endParaRPr>
          </a:p>
        </p:txBody>
      </p:sp>
      <p:sp>
        <p:nvSpPr>
          <p:cNvPr id="30" name="矩形 29"/>
          <p:cNvSpPr/>
          <p:nvPr/>
        </p:nvSpPr>
        <p:spPr>
          <a:xfrm>
            <a:off x="3914620" y="2940513"/>
            <a:ext cx="577560" cy="115092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81477" tIns="40738" rIns="81477" bIns="40738" rtlCol="0" anchor="ctr"/>
          <a:lstStyle/>
          <a:p>
            <a:pPr algn="ctr"/>
            <a:endParaRPr lang="zh-CN" altLang="en-US" dirty="0">
              <a:cs typeface="+mn-ea"/>
              <a:sym typeface="+mn-lt"/>
            </a:endParaRPr>
          </a:p>
        </p:txBody>
      </p:sp>
      <p:sp>
        <p:nvSpPr>
          <p:cNvPr id="31" name="矩形 30"/>
          <p:cNvSpPr/>
          <p:nvPr/>
        </p:nvSpPr>
        <p:spPr>
          <a:xfrm>
            <a:off x="3914620" y="3372062"/>
            <a:ext cx="577560" cy="719378"/>
          </a:xfrm>
          <a:prstGeom prst="rect">
            <a:avLst/>
          </a:prstGeom>
          <a:solidFill>
            <a:srgbClr val="0070C0"/>
          </a:solidFill>
          <a:ln>
            <a:noFill/>
          </a:ln>
          <a:effectLst>
            <a:outerShdw blurRad="228600" dist="101600" dir="8400000" sx="105000" sy="105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1477" tIns="40738" rIns="81477" bIns="40738" rtlCol="0" anchor="ctr"/>
          <a:lstStyle/>
          <a:p>
            <a:pPr algn="ctr"/>
            <a:endParaRPr lang="zh-CN" altLang="en-US" dirty="0">
              <a:cs typeface="+mn-ea"/>
              <a:sym typeface="+mn-lt"/>
            </a:endParaRPr>
          </a:p>
        </p:txBody>
      </p:sp>
      <p:sp>
        <p:nvSpPr>
          <p:cNvPr id="32" name="矩形 31"/>
          <p:cNvSpPr/>
          <p:nvPr/>
        </p:nvSpPr>
        <p:spPr>
          <a:xfrm>
            <a:off x="4909799" y="3104932"/>
            <a:ext cx="577560" cy="98650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81477" tIns="40738" rIns="81477" bIns="40738" rtlCol="0" anchor="ctr"/>
          <a:lstStyle/>
          <a:p>
            <a:pPr algn="ctr"/>
            <a:endParaRPr lang="zh-CN" altLang="en-US" dirty="0">
              <a:cs typeface="+mn-ea"/>
              <a:sym typeface="+mn-lt"/>
            </a:endParaRPr>
          </a:p>
        </p:txBody>
      </p:sp>
      <p:sp>
        <p:nvSpPr>
          <p:cNvPr id="33" name="矩形 32"/>
          <p:cNvSpPr/>
          <p:nvPr/>
        </p:nvSpPr>
        <p:spPr>
          <a:xfrm>
            <a:off x="4909799" y="3319024"/>
            <a:ext cx="577560" cy="772415"/>
          </a:xfrm>
          <a:prstGeom prst="rect">
            <a:avLst/>
          </a:prstGeom>
          <a:solidFill>
            <a:srgbClr val="0070C0"/>
          </a:solidFill>
          <a:ln>
            <a:noFill/>
          </a:ln>
          <a:effectLst>
            <a:outerShdw blurRad="228600" dist="101600" dir="8400000" sx="105000" sy="105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1477" tIns="40738" rIns="81477" bIns="40738" rtlCol="0" anchor="ctr"/>
          <a:lstStyle/>
          <a:p>
            <a:pPr algn="ctr"/>
            <a:endParaRPr lang="zh-CN" altLang="en-US" dirty="0">
              <a:cs typeface="+mn-ea"/>
              <a:sym typeface="+mn-lt"/>
            </a:endParaRPr>
          </a:p>
        </p:txBody>
      </p:sp>
      <p:sp>
        <p:nvSpPr>
          <p:cNvPr id="34" name="TextBox 33"/>
          <p:cNvSpPr txBox="1"/>
          <p:nvPr/>
        </p:nvSpPr>
        <p:spPr>
          <a:xfrm>
            <a:off x="6085292" y="1779110"/>
            <a:ext cx="2181892" cy="925365"/>
          </a:xfrm>
          <a:prstGeom prst="rect">
            <a:avLst/>
          </a:prstGeom>
          <a:noFill/>
        </p:spPr>
        <p:txBody>
          <a:bodyPr wrap="square" lIns="0" tIns="0" rIns="0" bIns="0" rtlCol="0">
            <a:spAutoFit/>
          </a:bodyPr>
          <a:lstStyle/>
          <a:p>
            <a:pPr algn="just">
              <a:lnSpc>
                <a:spcPct val="120000"/>
              </a:lnSpc>
            </a:pPr>
            <a:r>
              <a:rPr lang="zh-CN" altLang="en-US" sz="1000" dirty="0">
                <a:solidFill>
                  <a:schemeClr val="tx1">
                    <a:lumMod val="50000"/>
                    <a:lumOff val="50000"/>
                  </a:schemeClr>
                </a:solidFill>
                <a:latin typeface="+mn-lt"/>
                <a:ea typeface="+mn-ea"/>
                <a:cs typeface="+mn-ea"/>
                <a:sym typeface="+mn-lt"/>
              </a:rPr>
              <a:t>       点击输入简要文字解说，解说文字尽量概括精炼，不用多余的文字修饰，简洁精准的 解说所提炼的核心概念。 点击输入简要文字解说，解说文字尽量概括精炼，不用多余的文字修饰。</a:t>
            </a:r>
            <a:endParaRPr lang="zh-CN" altLang="en-US" sz="1000" dirty="0">
              <a:solidFill>
                <a:schemeClr val="tx1">
                  <a:lumMod val="50000"/>
                  <a:lumOff val="50000"/>
                </a:schemeClr>
              </a:solidFill>
              <a:latin typeface="+mn-lt"/>
              <a:ea typeface="+mn-ea"/>
              <a:cs typeface="+mn-ea"/>
              <a:sym typeface="+mn-lt"/>
            </a:endParaRPr>
          </a:p>
        </p:txBody>
      </p:sp>
      <p:sp>
        <p:nvSpPr>
          <p:cNvPr id="35" name="TextBox 34"/>
          <p:cNvSpPr txBox="1"/>
          <p:nvPr/>
        </p:nvSpPr>
        <p:spPr>
          <a:xfrm>
            <a:off x="6085292" y="1347614"/>
            <a:ext cx="1835280" cy="277609"/>
          </a:xfrm>
          <a:prstGeom prst="rect">
            <a:avLst/>
          </a:prstGeom>
          <a:noFill/>
        </p:spPr>
        <p:txBody>
          <a:bodyPr wrap="square" lIns="0" tIns="0" rIns="0" bIns="0" rtlCol="0">
            <a:spAutoFit/>
          </a:bodyPr>
          <a:lstStyle/>
          <a:p>
            <a:r>
              <a:rPr lang="zh-CN" altLang="en-US" sz="1800" dirty="0">
                <a:latin typeface="+mn-lt"/>
                <a:ea typeface="+mn-ea"/>
                <a:cs typeface="+mn-ea"/>
                <a:sym typeface="+mn-lt"/>
              </a:rPr>
              <a:t>点击输入标题文本</a:t>
            </a:r>
            <a:endParaRPr lang="zh-CN" altLang="en-US" sz="1800" dirty="0">
              <a:latin typeface="+mn-lt"/>
              <a:ea typeface="+mn-ea"/>
              <a:cs typeface="+mn-ea"/>
              <a:sym typeface="+mn-lt"/>
            </a:endParaRPr>
          </a:p>
        </p:txBody>
      </p:sp>
      <p:sp>
        <p:nvSpPr>
          <p:cNvPr id="36" name="TextBox 35"/>
          <p:cNvSpPr txBox="1"/>
          <p:nvPr/>
        </p:nvSpPr>
        <p:spPr>
          <a:xfrm>
            <a:off x="6064919" y="3035981"/>
            <a:ext cx="2027800" cy="415498"/>
          </a:xfrm>
          <a:prstGeom prst="rect">
            <a:avLst/>
          </a:prstGeom>
          <a:noFill/>
        </p:spPr>
        <p:txBody>
          <a:bodyPr wrap="square" lIns="0" tIns="0" rIns="0" bIns="0" rtlCol="0">
            <a:spAutoFit/>
          </a:bodyPr>
          <a:lstStyle/>
          <a:p>
            <a:r>
              <a:rPr lang="en-US" altLang="zh-CN" sz="2700" dirty="0">
                <a:solidFill>
                  <a:schemeClr val="tx1">
                    <a:lumMod val="50000"/>
                    <a:lumOff val="50000"/>
                  </a:schemeClr>
                </a:solidFill>
                <a:latin typeface="+mn-lt"/>
                <a:ea typeface="+mn-ea"/>
                <a:cs typeface="+mn-ea"/>
                <a:sym typeface="+mn-lt"/>
              </a:rPr>
              <a:t>18,500,000</a:t>
            </a:r>
            <a:endParaRPr lang="zh-CN" altLang="en-US" sz="2700" dirty="0">
              <a:solidFill>
                <a:schemeClr val="tx1">
                  <a:lumMod val="50000"/>
                  <a:lumOff val="50000"/>
                </a:schemeClr>
              </a:solidFill>
              <a:latin typeface="+mn-lt"/>
              <a:ea typeface="+mn-ea"/>
              <a:cs typeface="+mn-ea"/>
              <a:sym typeface="+mn-lt"/>
            </a:endParaRPr>
          </a:p>
        </p:txBody>
      </p:sp>
      <p:sp>
        <p:nvSpPr>
          <p:cNvPr id="37" name="TextBox 36"/>
          <p:cNvSpPr txBox="1"/>
          <p:nvPr/>
        </p:nvSpPr>
        <p:spPr>
          <a:xfrm>
            <a:off x="6085292" y="2824655"/>
            <a:ext cx="1283466" cy="200055"/>
          </a:xfrm>
          <a:prstGeom prst="rect">
            <a:avLst/>
          </a:prstGeom>
          <a:noFill/>
        </p:spPr>
        <p:txBody>
          <a:bodyPr wrap="square" lIns="0" tIns="0" rIns="0" bIns="0" rtlCol="0">
            <a:spAutoFit/>
          </a:bodyPr>
          <a:lstStyle/>
          <a:p>
            <a:r>
              <a:rPr lang="zh-CN" altLang="en-US" sz="1300" b="1" dirty="0">
                <a:latin typeface="+mn-lt"/>
                <a:ea typeface="+mn-ea"/>
                <a:cs typeface="+mn-ea"/>
                <a:sym typeface="+mn-lt"/>
              </a:rPr>
              <a:t>全年总额：</a:t>
            </a:r>
            <a:endParaRPr lang="zh-CN" altLang="en-US" sz="1300" b="1" dirty="0">
              <a:latin typeface="+mn-lt"/>
              <a:ea typeface="+mn-ea"/>
              <a:cs typeface="+mn-ea"/>
              <a:sym typeface="+mn-lt"/>
            </a:endParaRPr>
          </a:p>
        </p:txBody>
      </p:sp>
      <p:sp>
        <p:nvSpPr>
          <p:cNvPr id="38" name="TextBox 37"/>
          <p:cNvSpPr txBox="1"/>
          <p:nvPr/>
        </p:nvSpPr>
        <p:spPr>
          <a:xfrm>
            <a:off x="6095007" y="3846872"/>
            <a:ext cx="565845" cy="200055"/>
          </a:xfrm>
          <a:prstGeom prst="rect">
            <a:avLst/>
          </a:prstGeom>
          <a:noFill/>
        </p:spPr>
        <p:txBody>
          <a:bodyPr wrap="square" lIns="0" tIns="0" rIns="0" bIns="0" rtlCol="0">
            <a:spAutoFit/>
          </a:bodyPr>
          <a:lstStyle/>
          <a:p>
            <a:r>
              <a:rPr lang="zh-CN" altLang="en-US" sz="1300" dirty="0">
                <a:latin typeface="+mn-lt"/>
                <a:ea typeface="+mn-ea"/>
                <a:cs typeface="+mn-ea"/>
                <a:sym typeface="+mn-lt"/>
              </a:rPr>
              <a:t>毛利润</a:t>
            </a:r>
            <a:endParaRPr lang="zh-CN" altLang="en-US" sz="1300" dirty="0">
              <a:latin typeface="+mn-lt"/>
              <a:ea typeface="+mn-ea"/>
              <a:cs typeface="+mn-ea"/>
              <a:sym typeface="+mn-lt"/>
            </a:endParaRPr>
          </a:p>
        </p:txBody>
      </p:sp>
      <p:sp>
        <p:nvSpPr>
          <p:cNvPr id="39" name="TextBox 38"/>
          <p:cNvSpPr txBox="1"/>
          <p:nvPr/>
        </p:nvSpPr>
        <p:spPr>
          <a:xfrm>
            <a:off x="6095007" y="4153660"/>
            <a:ext cx="565845" cy="200055"/>
          </a:xfrm>
          <a:prstGeom prst="rect">
            <a:avLst/>
          </a:prstGeom>
          <a:noFill/>
        </p:spPr>
        <p:txBody>
          <a:bodyPr wrap="square" lIns="0" tIns="0" rIns="0" bIns="0" rtlCol="0">
            <a:spAutoFit/>
          </a:bodyPr>
          <a:lstStyle/>
          <a:p>
            <a:r>
              <a:rPr lang="zh-CN" altLang="en-US" sz="1300" dirty="0">
                <a:latin typeface="+mn-lt"/>
                <a:ea typeface="+mn-ea"/>
                <a:cs typeface="+mn-ea"/>
                <a:sym typeface="+mn-lt"/>
              </a:rPr>
              <a:t>纯利润</a:t>
            </a:r>
            <a:endParaRPr lang="zh-CN" altLang="en-US" sz="1300" dirty="0">
              <a:latin typeface="+mn-lt"/>
              <a:ea typeface="+mn-ea"/>
              <a:cs typeface="+mn-ea"/>
              <a:sym typeface="+mn-lt"/>
            </a:endParaRPr>
          </a:p>
        </p:txBody>
      </p:sp>
      <p:sp>
        <p:nvSpPr>
          <p:cNvPr id="40" name="TextBox 9"/>
          <p:cNvSpPr txBox="1">
            <a:spLocks noChangeArrowheads="1"/>
          </p:cNvSpPr>
          <p:nvPr/>
        </p:nvSpPr>
        <p:spPr bwMode="auto">
          <a:xfrm>
            <a:off x="3987857" y="2691943"/>
            <a:ext cx="445635" cy="200055"/>
          </a:xfrm>
          <a:prstGeom prst="rect">
            <a:avLst/>
          </a:prstGeom>
          <a:noFill/>
          <a:ln>
            <a:noFill/>
          </a:ln>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1300" b="1" dirty="0">
                <a:solidFill>
                  <a:srgbClr val="0070C0"/>
                </a:solidFill>
                <a:latin typeface="+mn-lt"/>
                <a:ea typeface="+mn-ea"/>
                <a:cs typeface="+mn-ea"/>
                <a:sym typeface="+mn-lt"/>
              </a:rPr>
              <a:t>350</a:t>
            </a:r>
            <a:r>
              <a:rPr lang="zh-CN" altLang="en-US" sz="1300" b="1" dirty="0">
                <a:solidFill>
                  <a:srgbClr val="0070C0"/>
                </a:solidFill>
                <a:latin typeface="+mn-lt"/>
                <a:ea typeface="+mn-ea"/>
                <a:cs typeface="+mn-ea"/>
                <a:sym typeface="+mn-lt"/>
              </a:rPr>
              <a:t>万</a:t>
            </a:r>
            <a:endParaRPr lang="zh-CN" altLang="en-US" sz="1300" b="1" dirty="0">
              <a:solidFill>
                <a:srgbClr val="0070C0"/>
              </a:solidFill>
              <a:latin typeface="+mn-lt"/>
              <a:ea typeface="+mn-ea"/>
              <a:cs typeface="+mn-ea"/>
              <a:sym typeface="+mn-lt"/>
            </a:endParaRPr>
          </a:p>
        </p:txBody>
      </p:sp>
      <p:sp>
        <p:nvSpPr>
          <p:cNvPr id="41" name="TextBox 9"/>
          <p:cNvSpPr txBox="1">
            <a:spLocks noChangeArrowheads="1"/>
          </p:cNvSpPr>
          <p:nvPr/>
        </p:nvSpPr>
        <p:spPr bwMode="auto">
          <a:xfrm>
            <a:off x="2990718" y="2215057"/>
            <a:ext cx="445635" cy="200055"/>
          </a:xfrm>
          <a:prstGeom prst="rect">
            <a:avLst/>
          </a:prstGeom>
          <a:noFill/>
          <a:ln>
            <a:noFill/>
          </a:ln>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1300" b="1" dirty="0">
                <a:solidFill>
                  <a:srgbClr val="00B0F0"/>
                </a:solidFill>
                <a:latin typeface="+mn-lt"/>
                <a:ea typeface="+mn-ea"/>
                <a:cs typeface="+mn-ea"/>
                <a:sym typeface="+mn-lt"/>
              </a:rPr>
              <a:t>500</a:t>
            </a:r>
            <a:r>
              <a:rPr lang="zh-CN" altLang="en-US" sz="1300" b="1" dirty="0">
                <a:solidFill>
                  <a:srgbClr val="00B0F0"/>
                </a:solidFill>
                <a:latin typeface="+mn-lt"/>
                <a:ea typeface="+mn-ea"/>
                <a:cs typeface="+mn-ea"/>
                <a:sym typeface="+mn-lt"/>
              </a:rPr>
              <a:t>万</a:t>
            </a:r>
            <a:endParaRPr lang="zh-CN" altLang="en-US" sz="1300" b="1" dirty="0">
              <a:solidFill>
                <a:srgbClr val="00B0F0"/>
              </a:solidFill>
              <a:latin typeface="+mn-lt"/>
              <a:ea typeface="+mn-ea"/>
              <a:cs typeface="+mn-ea"/>
              <a:sym typeface="+mn-lt"/>
            </a:endParaRPr>
          </a:p>
        </p:txBody>
      </p:sp>
      <p:sp>
        <p:nvSpPr>
          <p:cNvPr id="42" name="TextBox 9"/>
          <p:cNvSpPr txBox="1">
            <a:spLocks noChangeArrowheads="1"/>
          </p:cNvSpPr>
          <p:nvPr/>
        </p:nvSpPr>
        <p:spPr bwMode="auto">
          <a:xfrm>
            <a:off x="4972933" y="2878512"/>
            <a:ext cx="445635" cy="200055"/>
          </a:xfrm>
          <a:prstGeom prst="rect">
            <a:avLst/>
          </a:prstGeom>
          <a:noFill/>
          <a:ln>
            <a:noFill/>
          </a:ln>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1300" b="1" dirty="0">
                <a:solidFill>
                  <a:srgbClr val="00B0F0"/>
                </a:solidFill>
                <a:latin typeface="+mn-lt"/>
                <a:ea typeface="+mn-ea"/>
                <a:cs typeface="+mn-ea"/>
                <a:sym typeface="+mn-lt"/>
              </a:rPr>
              <a:t>300</a:t>
            </a:r>
            <a:r>
              <a:rPr lang="zh-CN" altLang="en-US" sz="1300" b="1" dirty="0">
                <a:solidFill>
                  <a:srgbClr val="00B0F0"/>
                </a:solidFill>
                <a:latin typeface="+mn-lt"/>
                <a:ea typeface="+mn-ea"/>
                <a:cs typeface="+mn-ea"/>
                <a:sym typeface="+mn-lt"/>
              </a:rPr>
              <a:t>万</a:t>
            </a:r>
            <a:endParaRPr lang="zh-CN" altLang="en-US" sz="1300" b="1" dirty="0">
              <a:solidFill>
                <a:srgbClr val="00B0F0"/>
              </a:solidFill>
              <a:latin typeface="+mn-lt"/>
              <a:ea typeface="+mn-ea"/>
              <a:cs typeface="+mn-ea"/>
              <a:sym typeface="+mn-lt"/>
            </a:endParaRPr>
          </a:p>
        </p:txBody>
      </p:sp>
      <p:sp>
        <p:nvSpPr>
          <p:cNvPr id="43" name="TextBox 42"/>
          <p:cNvSpPr txBox="1"/>
          <p:nvPr/>
        </p:nvSpPr>
        <p:spPr>
          <a:xfrm>
            <a:off x="1299530" y="4176169"/>
            <a:ext cx="471018" cy="328493"/>
          </a:xfrm>
          <a:prstGeom prst="rect">
            <a:avLst/>
          </a:prstGeom>
          <a:noFill/>
        </p:spPr>
        <p:txBody>
          <a:bodyPr wrap="square" lIns="81477" tIns="40738" rIns="81477" bIns="40738" rtlCol="0">
            <a:spAutoFit/>
          </a:bodyPr>
          <a:lstStyle/>
          <a:p>
            <a:pPr algn="ctr"/>
            <a:r>
              <a:rPr lang="zh-CN" altLang="en-US" sz="800" dirty="0">
                <a:latin typeface="+mn-lt"/>
                <a:ea typeface="+mn-ea"/>
                <a:cs typeface="+mn-ea"/>
                <a:sym typeface="+mn-lt"/>
              </a:rPr>
              <a:t>（万元）</a:t>
            </a:r>
            <a:endParaRPr lang="zh-CN" altLang="en-US" sz="800" dirty="0">
              <a:latin typeface="+mn-lt"/>
              <a:ea typeface="+mn-ea"/>
              <a:cs typeface="+mn-ea"/>
              <a:sym typeface="+mn-lt"/>
            </a:endParaRPr>
          </a:p>
        </p:txBody>
      </p:sp>
      <p:sp>
        <p:nvSpPr>
          <p:cNvPr id="44" name="TextBox 9"/>
          <p:cNvSpPr txBox="1">
            <a:spLocks noChangeArrowheads="1"/>
          </p:cNvSpPr>
          <p:nvPr/>
        </p:nvSpPr>
        <p:spPr bwMode="auto">
          <a:xfrm>
            <a:off x="2036895" y="2035763"/>
            <a:ext cx="391133" cy="169277"/>
          </a:xfrm>
          <a:prstGeom prst="rect">
            <a:avLst/>
          </a:prstGeom>
          <a:noFill/>
          <a:ln>
            <a:noFill/>
          </a:ln>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1100" dirty="0">
                <a:solidFill>
                  <a:schemeClr val="bg1"/>
                </a:solidFill>
                <a:latin typeface="+mn-lt"/>
                <a:ea typeface="+mn-ea"/>
                <a:cs typeface="+mn-ea"/>
                <a:sym typeface="+mn-lt"/>
              </a:rPr>
              <a:t>650</a:t>
            </a:r>
            <a:r>
              <a:rPr lang="zh-CN" altLang="en-US" sz="1100" dirty="0">
                <a:solidFill>
                  <a:schemeClr val="bg1"/>
                </a:solidFill>
                <a:latin typeface="+mn-lt"/>
                <a:ea typeface="+mn-ea"/>
                <a:cs typeface="+mn-ea"/>
                <a:sym typeface="+mn-lt"/>
              </a:rPr>
              <a:t>万</a:t>
            </a:r>
            <a:endParaRPr lang="zh-CN" altLang="en-US" sz="1100" dirty="0">
              <a:solidFill>
                <a:schemeClr val="bg1"/>
              </a:solidFill>
              <a:latin typeface="+mn-lt"/>
              <a:ea typeface="+mn-ea"/>
              <a:cs typeface="+mn-ea"/>
              <a:sym typeface="+mn-lt"/>
            </a:endParaRPr>
          </a:p>
        </p:txBody>
      </p:sp>
      <p:sp>
        <p:nvSpPr>
          <p:cNvPr id="45" name="TextBox 9"/>
          <p:cNvSpPr txBox="1">
            <a:spLocks noChangeArrowheads="1"/>
          </p:cNvSpPr>
          <p:nvPr/>
        </p:nvSpPr>
        <p:spPr bwMode="auto">
          <a:xfrm>
            <a:off x="3017969" y="2784790"/>
            <a:ext cx="391134" cy="169277"/>
          </a:xfrm>
          <a:prstGeom prst="rect">
            <a:avLst/>
          </a:prstGeom>
          <a:noFill/>
          <a:ln>
            <a:noFill/>
          </a:ln>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1100" dirty="0">
                <a:solidFill>
                  <a:schemeClr val="bg1"/>
                </a:solidFill>
                <a:latin typeface="+mn-lt"/>
                <a:ea typeface="+mn-ea"/>
                <a:cs typeface="+mn-ea"/>
                <a:sym typeface="+mn-lt"/>
              </a:rPr>
              <a:t>420</a:t>
            </a:r>
            <a:r>
              <a:rPr lang="zh-CN" altLang="en-US" sz="1100" dirty="0">
                <a:solidFill>
                  <a:schemeClr val="bg1"/>
                </a:solidFill>
                <a:latin typeface="+mn-lt"/>
                <a:ea typeface="+mn-ea"/>
                <a:cs typeface="+mn-ea"/>
                <a:sym typeface="+mn-lt"/>
              </a:rPr>
              <a:t>万</a:t>
            </a:r>
            <a:endParaRPr lang="zh-CN" altLang="en-US" sz="1100" dirty="0">
              <a:solidFill>
                <a:schemeClr val="bg1"/>
              </a:solidFill>
              <a:latin typeface="+mn-lt"/>
              <a:ea typeface="+mn-ea"/>
              <a:cs typeface="+mn-ea"/>
              <a:sym typeface="+mn-lt"/>
            </a:endParaRPr>
          </a:p>
        </p:txBody>
      </p:sp>
      <p:sp>
        <p:nvSpPr>
          <p:cNvPr id="46" name="TextBox 9"/>
          <p:cNvSpPr txBox="1">
            <a:spLocks noChangeArrowheads="1"/>
          </p:cNvSpPr>
          <p:nvPr/>
        </p:nvSpPr>
        <p:spPr bwMode="auto">
          <a:xfrm>
            <a:off x="4007833" y="3433767"/>
            <a:ext cx="391134" cy="169277"/>
          </a:xfrm>
          <a:prstGeom prst="rect">
            <a:avLst/>
          </a:prstGeom>
          <a:noFill/>
          <a:ln>
            <a:noFill/>
          </a:ln>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1100" dirty="0">
                <a:solidFill>
                  <a:schemeClr val="bg1"/>
                </a:solidFill>
                <a:latin typeface="+mn-lt"/>
                <a:ea typeface="+mn-ea"/>
                <a:cs typeface="+mn-ea"/>
                <a:sym typeface="+mn-lt"/>
              </a:rPr>
              <a:t>220</a:t>
            </a:r>
            <a:r>
              <a:rPr lang="zh-CN" altLang="en-US" sz="1100" dirty="0">
                <a:solidFill>
                  <a:schemeClr val="bg1"/>
                </a:solidFill>
                <a:latin typeface="+mn-lt"/>
                <a:ea typeface="+mn-ea"/>
                <a:cs typeface="+mn-ea"/>
                <a:sym typeface="+mn-lt"/>
              </a:rPr>
              <a:t>万</a:t>
            </a:r>
            <a:endParaRPr lang="zh-CN" altLang="en-US" sz="1100" dirty="0">
              <a:solidFill>
                <a:schemeClr val="bg1"/>
              </a:solidFill>
              <a:latin typeface="+mn-lt"/>
              <a:ea typeface="+mn-ea"/>
              <a:cs typeface="+mn-ea"/>
              <a:sym typeface="+mn-lt"/>
            </a:endParaRPr>
          </a:p>
        </p:txBody>
      </p:sp>
      <p:sp>
        <p:nvSpPr>
          <p:cNvPr id="47" name="TextBox 9"/>
          <p:cNvSpPr txBox="1">
            <a:spLocks noChangeArrowheads="1"/>
          </p:cNvSpPr>
          <p:nvPr/>
        </p:nvSpPr>
        <p:spPr bwMode="auto">
          <a:xfrm>
            <a:off x="4982247" y="3413198"/>
            <a:ext cx="391134" cy="169277"/>
          </a:xfrm>
          <a:prstGeom prst="rect">
            <a:avLst/>
          </a:prstGeom>
          <a:noFill/>
          <a:ln>
            <a:noFill/>
          </a:ln>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1100" dirty="0">
                <a:solidFill>
                  <a:schemeClr val="bg1"/>
                </a:solidFill>
                <a:latin typeface="+mn-lt"/>
                <a:ea typeface="+mn-ea"/>
                <a:cs typeface="+mn-ea"/>
                <a:sym typeface="+mn-lt"/>
              </a:rPr>
              <a:t>240</a:t>
            </a:r>
            <a:r>
              <a:rPr lang="zh-CN" altLang="en-US" sz="1100" dirty="0">
                <a:solidFill>
                  <a:schemeClr val="bg1"/>
                </a:solidFill>
                <a:latin typeface="+mn-lt"/>
                <a:ea typeface="+mn-ea"/>
                <a:cs typeface="+mn-ea"/>
                <a:sym typeface="+mn-lt"/>
              </a:rPr>
              <a:t>万</a:t>
            </a:r>
            <a:endParaRPr lang="zh-CN" altLang="en-US" sz="1100" dirty="0">
              <a:solidFill>
                <a:schemeClr val="bg1"/>
              </a:solidFill>
              <a:latin typeface="+mn-lt"/>
              <a:ea typeface="+mn-ea"/>
              <a:cs typeface="+mn-ea"/>
              <a:sym typeface="+mn-lt"/>
            </a:endParaRPr>
          </a:p>
        </p:txBody>
      </p:sp>
      <p:sp>
        <p:nvSpPr>
          <p:cNvPr id="48" name="矩形 47"/>
          <p:cNvSpPr/>
          <p:nvPr/>
        </p:nvSpPr>
        <p:spPr>
          <a:xfrm>
            <a:off x="6660852" y="3870035"/>
            <a:ext cx="342079" cy="16428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81477" tIns="40738" rIns="81477" bIns="40738" rtlCol="0" anchor="ctr"/>
          <a:lstStyle/>
          <a:p>
            <a:pPr algn="ctr"/>
            <a:endParaRPr lang="zh-CN" altLang="en-US">
              <a:solidFill>
                <a:schemeClr val="bg2"/>
              </a:solidFill>
              <a:cs typeface="+mn-ea"/>
              <a:sym typeface="+mn-lt"/>
            </a:endParaRPr>
          </a:p>
        </p:txBody>
      </p:sp>
      <p:sp>
        <p:nvSpPr>
          <p:cNvPr id="49" name="矩形 48"/>
          <p:cNvSpPr/>
          <p:nvPr/>
        </p:nvSpPr>
        <p:spPr>
          <a:xfrm>
            <a:off x="6660852" y="4167503"/>
            <a:ext cx="342079" cy="16428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81477" tIns="40738" rIns="81477" bIns="40738" rtlCol="0" anchor="ctr"/>
          <a:lstStyle/>
          <a:p>
            <a:pPr algn="ctr"/>
            <a:endParaRPr lang="zh-CN" altLang="en-US">
              <a:solidFill>
                <a:schemeClr val="bg2"/>
              </a:solidFill>
              <a:cs typeface="+mn-ea"/>
              <a:sym typeface="+mn-lt"/>
            </a:endParaRPr>
          </a:p>
        </p:txBody>
      </p:sp>
      <p:sp>
        <p:nvSpPr>
          <p:cNvPr id="50" name="TextBox 9"/>
          <p:cNvSpPr txBox="1">
            <a:spLocks noChangeArrowheads="1"/>
          </p:cNvSpPr>
          <p:nvPr/>
        </p:nvSpPr>
        <p:spPr bwMode="auto">
          <a:xfrm>
            <a:off x="2020909" y="1573426"/>
            <a:ext cx="445635" cy="200055"/>
          </a:xfrm>
          <a:prstGeom prst="rect">
            <a:avLst/>
          </a:prstGeom>
          <a:noFill/>
          <a:ln>
            <a:noFill/>
          </a:ln>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1300" b="1" dirty="0">
                <a:solidFill>
                  <a:srgbClr val="0070C0"/>
                </a:solidFill>
                <a:latin typeface="+mn-lt"/>
                <a:ea typeface="+mn-ea"/>
                <a:cs typeface="+mn-ea"/>
                <a:sym typeface="+mn-lt"/>
              </a:rPr>
              <a:t>700</a:t>
            </a:r>
            <a:r>
              <a:rPr lang="zh-CN" altLang="en-US" sz="1300" b="1" dirty="0">
                <a:solidFill>
                  <a:srgbClr val="0070C0"/>
                </a:solidFill>
                <a:latin typeface="+mn-lt"/>
                <a:ea typeface="+mn-ea"/>
                <a:cs typeface="+mn-ea"/>
                <a:sym typeface="+mn-lt"/>
              </a:rPr>
              <a:t>万</a:t>
            </a:r>
            <a:endParaRPr lang="zh-CN" altLang="en-US" sz="1300" b="1" dirty="0">
              <a:solidFill>
                <a:srgbClr val="0070C0"/>
              </a:solidFill>
              <a:latin typeface="+mn-lt"/>
              <a:ea typeface="+mn-ea"/>
              <a:cs typeface="+mn-ea"/>
              <a:sym typeface="+mn-lt"/>
            </a:endParaRPr>
          </a:p>
        </p:txBody>
      </p:sp>
      <p:grpSp>
        <p:nvGrpSpPr>
          <p:cNvPr id="52" name="组合 51"/>
          <p:cNvGrpSpPr/>
          <p:nvPr/>
        </p:nvGrpSpPr>
        <p:grpSpPr>
          <a:xfrm>
            <a:off x="-61796" y="196218"/>
            <a:ext cx="1765509" cy="551354"/>
            <a:chOff x="520640" y="251297"/>
            <a:chExt cx="1766054" cy="551523"/>
          </a:xfrm>
        </p:grpSpPr>
        <p:sp>
          <p:nvSpPr>
            <p:cNvPr id="53" name="矩形 3"/>
            <p:cNvSpPr>
              <a:spLocks noChangeArrowheads="1"/>
            </p:cNvSpPr>
            <p:nvPr/>
          </p:nvSpPr>
          <p:spPr bwMode="auto">
            <a:xfrm>
              <a:off x="872620" y="251297"/>
              <a:ext cx="1062119" cy="346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61" tIns="34281" rIns="68561" bIns="34281">
              <a:spAutoFit/>
            </a:bodyPr>
            <a:lstStyle/>
            <a:p>
              <a:pPr algn="ctr" defTabSz="914400" fontAlgn="auto">
                <a:spcBef>
                  <a:spcPts val="0"/>
                </a:spcBef>
                <a:spcAft>
                  <a:spcPts val="0"/>
                </a:spcAft>
                <a:defRPr/>
              </a:pPr>
              <a:r>
                <a:rPr lang="zh-CN" altLang="en-US" kern="0" dirty="0">
                  <a:solidFill>
                    <a:schemeClr val="tx1">
                      <a:lumMod val="65000"/>
                      <a:lumOff val="35000"/>
                    </a:schemeClr>
                  </a:solidFill>
                  <a:latin typeface="+mn-lt"/>
                  <a:ea typeface="+mn-ea"/>
                  <a:cs typeface="+mn-ea"/>
                  <a:sym typeface="+mn-lt"/>
                </a:rPr>
                <a:t>收益增长</a:t>
              </a:r>
              <a:endParaRPr lang="zh-CN" altLang="en-US" kern="0" dirty="0">
                <a:solidFill>
                  <a:schemeClr val="tx1">
                    <a:lumMod val="65000"/>
                    <a:lumOff val="35000"/>
                  </a:schemeClr>
                </a:solidFill>
                <a:latin typeface="+mn-lt"/>
                <a:ea typeface="+mn-ea"/>
                <a:cs typeface="+mn-ea"/>
                <a:sym typeface="+mn-lt"/>
              </a:endParaRPr>
            </a:p>
          </p:txBody>
        </p:sp>
        <p:grpSp>
          <p:nvGrpSpPr>
            <p:cNvPr id="54" name="组合 53"/>
            <p:cNvGrpSpPr/>
            <p:nvPr/>
          </p:nvGrpSpPr>
          <p:grpSpPr>
            <a:xfrm>
              <a:off x="520640" y="515443"/>
              <a:ext cx="1766054" cy="287377"/>
              <a:chOff x="562081" y="425886"/>
              <a:chExt cx="1766054" cy="287377"/>
            </a:xfrm>
          </p:grpSpPr>
          <p:sp>
            <p:nvSpPr>
              <p:cNvPr id="55" name="文本框 31"/>
              <p:cNvSpPr>
                <a:spLocks noChangeArrowheads="1"/>
              </p:cNvSpPr>
              <p:nvPr/>
            </p:nvSpPr>
            <p:spPr bwMode="auto">
              <a:xfrm>
                <a:off x="562081" y="425886"/>
                <a:ext cx="1766054" cy="215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68" tIns="45682" rIns="91368" bIns="45682" numCol="1" anchor="t" anchorCtr="0" compatLnSpc="1">
                <a:spAutoFit/>
              </a:bodyPr>
              <a:lstStyle/>
              <a:p>
                <a:pPr algn="ctr" defTabSz="913765" fontAlgn="auto">
                  <a:spcBef>
                    <a:spcPts val="0"/>
                  </a:spcBef>
                  <a:spcAft>
                    <a:spcPts val="0"/>
                  </a:spcAft>
                  <a:defRPr/>
                </a:pPr>
                <a:r>
                  <a:rPr lang="en-US" altLang="zh-CN" sz="800" kern="0" dirty="0">
                    <a:solidFill>
                      <a:srgbClr val="FFFFFF">
                        <a:lumMod val="50000"/>
                      </a:srgbClr>
                    </a:solidFill>
                    <a:latin typeface="+mn-lt"/>
                    <a:ea typeface="+mn-ea"/>
                    <a:cs typeface="+mn-ea"/>
                    <a:sym typeface="+mn-lt"/>
                  </a:rPr>
                  <a:t>Revenue growth</a:t>
                </a:r>
                <a:endParaRPr lang="zh-CN" altLang="en-US" sz="800" kern="0" dirty="0">
                  <a:solidFill>
                    <a:srgbClr val="FFFFFF">
                      <a:lumMod val="50000"/>
                    </a:srgbClr>
                  </a:solidFill>
                  <a:latin typeface="+mn-lt"/>
                  <a:ea typeface="+mn-ea"/>
                  <a:cs typeface="+mn-ea"/>
                  <a:sym typeface="+mn-lt"/>
                </a:endParaRPr>
              </a:p>
            </p:txBody>
          </p:sp>
          <p:grpSp>
            <p:nvGrpSpPr>
              <p:cNvPr id="56" name="组合 55"/>
              <p:cNvGrpSpPr/>
              <p:nvPr/>
            </p:nvGrpSpPr>
            <p:grpSpPr>
              <a:xfrm>
                <a:off x="931046" y="667544"/>
                <a:ext cx="1028125" cy="45719"/>
                <a:chOff x="688893" y="2574256"/>
                <a:chExt cx="7739508" cy="81111"/>
              </a:xfrm>
            </p:grpSpPr>
            <p:sp>
              <p:nvSpPr>
                <p:cNvPr id="57" name="Rectangle 4"/>
                <p:cNvSpPr/>
                <p:nvPr/>
              </p:nvSpPr>
              <p:spPr>
                <a:xfrm>
                  <a:off x="688893"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58" name="Rectangle 5"/>
                <p:cNvSpPr/>
                <p:nvPr/>
              </p:nvSpPr>
              <p:spPr>
                <a:xfrm>
                  <a:off x="2239021" y="2574256"/>
                  <a:ext cx="1539000" cy="81111"/>
                </a:xfrm>
                <a:prstGeom prst="rect">
                  <a:avLst/>
                </a:prstGeom>
                <a:solidFill>
                  <a:srgbClr val="00B0F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59" name="Rectangle 6"/>
                <p:cNvSpPr/>
                <p:nvPr/>
              </p:nvSpPr>
              <p:spPr>
                <a:xfrm>
                  <a:off x="3789153"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60" name="Rectangle 7"/>
                <p:cNvSpPr/>
                <p:nvPr/>
              </p:nvSpPr>
              <p:spPr>
                <a:xfrm>
                  <a:off x="5339276" y="2574256"/>
                  <a:ext cx="1539000" cy="81111"/>
                </a:xfrm>
                <a:prstGeom prst="rect">
                  <a:avLst/>
                </a:prstGeom>
                <a:solidFill>
                  <a:srgbClr val="00B0F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61" name="Rectangle 8"/>
                <p:cNvSpPr/>
                <p:nvPr/>
              </p:nvSpPr>
              <p:spPr>
                <a:xfrm>
                  <a:off x="6889401"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grpSp>
        </p:grpSp>
      </p:grpSp>
    </p:spTree>
  </p:cSld>
  <p:clrMapOvr>
    <a:masterClrMapping/>
  </p:clrMapOvr>
  <p:transition spd="slow" advClick="0" advTm="0">
    <p:pull dir="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791818"/>
            <a:ext cx="9144000" cy="969534"/>
          </a:xfrm>
          <a:prstGeom prst="rect">
            <a:avLst/>
          </a:prstGeom>
          <a:solidFill>
            <a:srgbClr val="01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0" name="文本框 17"/>
          <p:cNvSpPr txBox="1"/>
          <p:nvPr/>
        </p:nvSpPr>
        <p:spPr>
          <a:xfrm>
            <a:off x="3337584" y="2014975"/>
            <a:ext cx="3538672" cy="584775"/>
          </a:xfrm>
          <a:prstGeom prst="rect">
            <a:avLst/>
          </a:prstGeom>
          <a:noFill/>
        </p:spPr>
        <p:txBody>
          <a:bodyPr wrap="square" rtlCol="0">
            <a:spAutoFit/>
          </a:bodyPr>
          <a:lstStyle/>
          <a:p>
            <a:pPr defTabSz="914400" fontAlgn="auto">
              <a:spcBef>
                <a:spcPts val="0"/>
              </a:spcBef>
              <a:spcAft>
                <a:spcPts val="0"/>
              </a:spcAft>
              <a:defRPr/>
            </a:pPr>
            <a:r>
              <a:rPr lang="zh-CN" altLang="en-US" sz="3200" b="1" kern="0" dirty="0">
                <a:solidFill>
                  <a:schemeClr val="bg1"/>
                </a:solidFill>
                <a:latin typeface="+mn-lt"/>
                <a:ea typeface="+mn-ea"/>
                <a:cs typeface="+mn-ea"/>
                <a:sym typeface="+mn-lt"/>
              </a:rPr>
              <a:t>工作不足及提高</a:t>
            </a:r>
            <a:endParaRPr lang="zh-CN" altLang="en-US" sz="3200" b="1" kern="0" dirty="0">
              <a:solidFill>
                <a:schemeClr val="bg1"/>
              </a:solidFill>
              <a:latin typeface="+mn-lt"/>
              <a:ea typeface="+mn-ea"/>
              <a:cs typeface="+mn-ea"/>
              <a:sym typeface="+mn-lt"/>
            </a:endParaRPr>
          </a:p>
        </p:txBody>
      </p:sp>
      <p:sp>
        <p:nvSpPr>
          <p:cNvPr id="41" name="文本框 19"/>
          <p:cNvSpPr txBox="1"/>
          <p:nvPr/>
        </p:nvSpPr>
        <p:spPr bwMode="auto">
          <a:xfrm>
            <a:off x="3337583" y="2933022"/>
            <a:ext cx="4257871" cy="955646"/>
          </a:xfrm>
          <a:prstGeom prst="rect">
            <a:avLst/>
          </a:prstGeom>
          <a:noFill/>
        </p:spPr>
        <p:txBody>
          <a:bodyPr wrap="square" lIns="68580" tIns="34290" rIns="68580" bIns="34290">
            <a:spAutoFit/>
          </a:bodyPr>
          <a:lstStyle/>
          <a:p>
            <a:pPr>
              <a:lnSpc>
                <a:spcPct val="120000"/>
              </a:lnSpc>
            </a:pPr>
            <a:r>
              <a:rPr lang="zh-CN" altLang="en-US" sz="1200" dirty="0">
                <a:solidFill>
                  <a:schemeClr val="tx1">
                    <a:lumMod val="75000"/>
                    <a:lumOff val="25000"/>
                  </a:schemeClr>
                </a:solidFill>
                <a:latin typeface="+mn-lt"/>
                <a:ea typeface="+mn-ea"/>
                <a:cs typeface="+mn-ea"/>
                <a:sym typeface="+mn-lt"/>
              </a:rPr>
              <a:t>详细内容</a:t>
            </a:r>
            <a:r>
              <a:rPr lang="en-US" altLang="zh-CN" sz="1200" dirty="0">
                <a:solidFill>
                  <a:schemeClr val="tx1">
                    <a:lumMod val="75000"/>
                    <a:lumOff val="25000"/>
                  </a:schemeClr>
                </a:solidFill>
                <a:latin typeface="+mn-lt"/>
                <a:ea typeface="+mn-ea"/>
                <a:cs typeface="+mn-ea"/>
                <a:sym typeface="+mn-lt"/>
              </a:rPr>
              <a:t>……</a:t>
            </a:r>
            <a:r>
              <a:rPr lang="zh-CN" altLang="en-US" sz="1200" dirty="0">
                <a:solidFill>
                  <a:schemeClr val="tx1">
                    <a:lumMod val="75000"/>
                    <a:lumOff val="25000"/>
                  </a:schemeClr>
                </a:solidFill>
                <a:latin typeface="+mn-lt"/>
                <a:ea typeface="+mn-ea"/>
                <a:cs typeface="+mn-ea"/>
                <a:sym typeface="+mn-lt"/>
              </a:rPr>
              <a:t>点击输入本栏的具体文字，简明扼要的说明分项内容，此为概念图解，请根据您的具体内容酌情修改。点击输入本栏的具体文字，简明扼要的说明分项内容，请根据您的具体内容酌情修改。</a:t>
            </a:r>
            <a:endParaRPr lang="en-US" altLang="zh-CN" sz="1200" dirty="0">
              <a:solidFill>
                <a:schemeClr val="tx1">
                  <a:lumMod val="75000"/>
                  <a:lumOff val="25000"/>
                </a:schemeClr>
              </a:solidFill>
              <a:latin typeface="+mn-lt"/>
              <a:ea typeface="+mn-ea"/>
              <a:cs typeface="+mn-ea"/>
              <a:sym typeface="+mn-lt"/>
            </a:endParaRPr>
          </a:p>
        </p:txBody>
      </p:sp>
      <p:grpSp>
        <p:nvGrpSpPr>
          <p:cNvPr id="76" name="组合 75"/>
          <p:cNvGrpSpPr/>
          <p:nvPr/>
        </p:nvGrpSpPr>
        <p:grpSpPr>
          <a:xfrm>
            <a:off x="3491880" y="1149122"/>
            <a:ext cx="414516" cy="414516"/>
            <a:chOff x="3543574" y="4265651"/>
            <a:chExt cx="414516" cy="414516"/>
          </a:xfrm>
        </p:grpSpPr>
        <p:sp>
          <p:nvSpPr>
            <p:cNvPr id="44" name="椭圆 43"/>
            <p:cNvSpPr/>
            <p:nvPr/>
          </p:nvSpPr>
          <p:spPr>
            <a:xfrm>
              <a:off x="3543574" y="4265651"/>
              <a:ext cx="414516" cy="414516"/>
            </a:xfrm>
            <a:prstGeom prst="ellipse">
              <a:avLst/>
            </a:prstGeom>
            <a:solidFill>
              <a:srgbClr val="0170C0"/>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cs typeface="+mn-ea"/>
                <a:sym typeface="+mn-lt"/>
              </a:endParaRPr>
            </a:p>
          </p:txBody>
        </p:sp>
        <p:grpSp>
          <p:nvGrpSpPr>
            <p:cNvPr id="47" name="组合 46"/>
            <p:cNvGrpSpPr/>
            <p:nvPr/>
          </p:nvGrpSpPr>
          <p:grpSpPr>
            <a:xfrm>
              <a:off x="3629640" y="4325788"/>
              <a:ext cx="259976" cy="261734"/>
              <a:chOff x="5042691" y="2273922"/>
              <a:chExt cx="702937" cy="707690"/>
            </a:xfrm>
            <a:solidFill>
              <a:schemeClr val="bg1"/>
            </a:solidFill>
          </p:grpSpPr>
          <p:sp>
            <p:nvSpPr>
              <p:cNvPr id="74" name="Freeform 12"/>
              <p:cNvSpPr/>
              <p:nvPr/>
            </p:nvSpPr>
            <p:spPr bwMode="auto">
              <a:xfrm>
                <a:off x="5284806" y="2789968"/>
                <a:ext cx="460822" cy="191644"/>
              </a:xfrm>
              <a:custGeom>
                <a:avLst/>
                <a:gdLst>
                  <a:gd name="T0" fmla="*/ 25 w 533"/>
                  <a:gd name="T1" fmla="*/ 165 h 222"/>
                  <a:gd name="T2" fmla="*/ 158 w 533"/>
                  <a:gd name="T3" fmla="*/ 165 h 222"/>
                  <a:gd name="T4" fmla="*/ 158 w 533"/>
                  <a:gd name="T5" fmla="*/ 108 h 222"/>
                  <a:gd name="T6" fmla="*/ 184 w 533"/>
                  <a:gd name="T7" fmla="*/ 83 h 222"/>
                  <a:gd name="T8" fmla="*/ 317 w 533"/>
                  <a:gd name="T9" fmla="*/ 83 h 222"/>
                  <a:gd name="T10" fmla="*/ 317 w 533"/>
                  <a:gd name="T11" fmla="*/ 25 h 222"/>
                  <a:gd name="T12" fmla="*/ 343 w 533"/>
                  <a:gd name="T13" fmla="*/ 0 h 222"/>
                  <a:gd name="T14" fmla="*/ 533 w 533"/>
                  <a:gd name="T15" fmla="*/ 0 h 222"/>
                  <a:gd name="T16" fmla="*/ 533 w 533"/>
                  <a:gd name="T17" fmla="*/ 32 h 222"/>
                  <a:gd name="T18" fmla="*/ 508 w 533"/>
                  <a:gd name="T19" fmla="*/ 57 h 222"/>
                  <a:gd name="T20" fmla="*/ 375 w 533"/>
                  <a:gd name="T21" fmla="*/ 57 h 222"/>
                  <a:gd name="T22" fmla="*/ 375 w 533"/>
                  <a:gd name="T23" fmla="*/ 114 h 222"/>
                  <a:gd name="T24" fmla="*/ 349 w 533"/>
                  <a:gd name="T25" fmla="*/ 140 h 222"/>
                  <a:gd name="T26" fmla="*/ 216 w 533"/>
                  <a:gd name="T27" fmla="*/ 140 h 222"/>
                  <a:gd name="T28" fmla="*/ 216 w 533"/>
                  <a:gd name="T29" fmla="*/ 197 h 222"/>
                  <a:gd name="T30" fmla="*/ 190 w 533"/>
                  <a:gd name="T31" fmla="*/ 222 h 222"/>
                  <a:gd name="T32" fmla="*/ 0 w 533"/>
                  <a:gd name="T33" fmla="*/ 222 h 222"/>
                  <a:gd name="T34" fmla="*/ 0 w 533"/>
                  <a:gd name="T35" fmla="*/ 191 h 222"/>
                  <a:gd name="T36" fmla="*/ 25 w 533"/>
                  <a:gd name="T37" fmla="*/ 165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3" h="222">
                    <a:moveTo>
                      <a:pt x="25" y="165"/>
                    </a:moveTo>
                    <a:cubicBezTo>
                      <a:pt x="158" y="165"/>
                      <a:pt x="158" y="165"/>
                      <a:pt x="158" y="165"/>
                    </a:cubicBezTo>
                    <a:cubicBezTo>
                      <a:pt x="158" y="108"/>
                      <a:pt x="158" y="108"/>
                      <a:pt x="158" y="108"/>
                    </a:cubicBezTo>
                    <a:cubicBezTo>
                      <a:pt x="158" y="94"/>
                      <a:pt x="170" y="83"/>
                      <a:pt x="184" y="83"/>
                    </a:cubicBezTo>
                    <a:cubicBezTo>
                      <a:pt x="317" y="83"/>
                      <a:pt x="317" y="83"/>
                      <a:pt x="317" y="83"/>
                    </a:cubicBezTo>
                    <a:cubicBezTo>
                      <a:pt x="317" y="25"/>
                      <a:pt x="317" y="25"/>
                      <a:pt x="317" y="25"/>
                    </a:cubicBezTo>
                    <a:cubicBezTo>
                      <a:pt x="317" y="11"/>
                      <a:pt x="329" y="0"/>
                      <a:pt x="343" y="0"/>
                    </a:cubicBezTo>
                    <a:cubicBezTo>
                      <a:pt x="533" y="0"/>
                      <a:pt x="533" y="0"/>
                      <a:pt x="533" y="0"/>
                    </a:cubicBezTo>
                    <a:cubicBezTo>
                      <a:pt x="533" y="32"/>
                      <a:pt x="533" y="32"/>
                      <a:pt x="533" y="32"/>
                    </a:cubicBezTo>
                    <a:cubicBezTo>
                      <a:pt x="533" y="46"/>
                      <a:pt x="522" y="57"/>
                      <a:pt x="508" y="57"/>
                    </a:cubicBezTo>
                    <a:cubicBezTo>
                      <a:pt x="375" y="57"/>
                      <a:pt x="375" y="57"/>
                      <a:pt x="375" y="57"/>
                    </a:cubicBezTo>
                    <a:cubicBezTo>
                      <a:pt x="375" y="114"/>
                      <a:pt x="375" y="114"/>
                      <a:pt x="375" y="114"/>
                    </a:cubicBezTo>
                    <a:cubicBezTo>
                      <a:pt x="375" y="128"/>
                      <a:pt x="363" y="140"/>
                      <a:pt x="349" y="140"/>
                    </a:cubicBezTo>
                    <a:cubicBezTo>
                      <a:pt x="216" y="140"/>
                      <a:pt x="216" y="140"/>
                      <a:pt x="216" y="140"/>
                    </a:cubicBezTo>
                    <a:cubicBezTo>
                      <a:pt x="216" y="197"/>
                      <a:pt x="216" y="197"/>
                      <a:pt x="216" y="197"/>
                    </a:cubicBezTo>
                    <a:cubicBezTo>
                      <a:pt x="216" y="211"/>
                      <a:pt x="204" y="222"/>
                      <a:pt x="190" y="222"/>
                    </a:cubicBezTo>
                    <a:cubicBezTo>
                      <a:pt x="0" y="222"/>
                      <a:pt x="0" y="222"/>
                      <a:pt x="0" y="222"/>
                    </a:cubicBezTo>
                    <a:cubicBezTo>
                      <a:pt x="0" y="191"/>
                      <a:pt x="0" y="191"/>
                      <a:pt x="0" y="191"/>
                    </a:cubicBezTo>
                    <a:cubicBezTo>
                      <a:pt x="0" y="177"/>
                      <a:pt x="11" y="165"/>
                      <a:pt x="25" y="165"/>
                    </a:cubicBez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mn-lt"/>
                  <a:ea typeface="+mn-ea"/>
                  <a:cs typeface="+mn-ea"/>
                  <a:sym typeface="+mn-lt"/>
                </a:endParaRPr>
              </a:p>
            </p:txBody>
          </p:sp>
          <p:sp>
            <p:nvSpPr>
              <p:cNvPr id="75" name="Freeform 13"/>
              <p:cNvSpPr>
                <a:spLocks noEditPoints="1"/>
              </p:cNvSpPr>
              <p:nvPr/>
            </p:nvSpPr>
            <p:spPr bwMode="auto">
              <a:xfrm>
                <a:off x="5042691" y="2273922"/>
                <a:ext cx="529215" cy="655759"/>
              </a:xfrm>
              <a:custGeom>
                <a:avLst/>
                <a:gdLst>
                  <a:gd name="T0" fmla="*/ 28 w 612"/>
                  <a:gd name="T1" fmla="*/ 504 h 759"/>
                  <a:gd name="T2" fmla="*/ 148 w 612"/>
                  <a:gd name="T3" fmla="*/ 514 h 759"/>
                  <a:gd name="T4" fmla="*/ 179 w 612"/>
                  <a:gd name="T5" fmla="*/ 488 h 759"/>
                  <a:gd name="T6" fmla="*/ 184 w 612"/>
                  <a:gd name="T7" fmla="*/ 423 h 759"/>
                  <a:gd name="T8" fmla="*/ 158 w 612"/>
                  <a:gd name="T9" fmla="*/ 392 h 759"/>
                  <a:gd name="T10" fmla="*/ 38 w 612"/>
                  <a:gd name="T11" fmla="*/ 381 h 759"/>
                  <a:gd name="T12" fmla="*/ 7 w 612"/>
                  <a:gd name="T13" fmla="*/ 407 h 759"/>
                  <a:gd name="T14" fmla="*/ 2 w 612"/>
                  <a:gd name="T15" fmla="*/ 473 h 759"/>
                  <a:gd name="T16" fmla="*/ 28 w 612"/>
                  <a:gd name="T17" fmla="*/ 504 h 759"/>
                  <a:gd name="T18" fmla="*/ 157 w 612"/>
                  <a:gd name="T19" fmla="*/ 669 h 759"/>
                  <a:gd name="T20" fmla="*/ 254 w 612"/>
                  <a:gd name="T21" fmla="*/ 487 h 759"/>
                  <a:gd name="T22" fmla="*/ 334 w 612"/>
                  <a:gd name="T23" fmla="*/ 512 h 759"/>
                  <a:gd name="T24" fmla="*/ 342 w 612"/>
                  <a:gd name="T25" fmla="*/ 515 h 759"/>
                  <a:gd name="T26" fmla="*/ 216 w 612"/>
                  <a:gd name="T27" fmla="*/ 722 h 759"/>
                  <a:gd name="T28" fmla="*/ 157 w 612"/>
                  <a:gd name="T29" fmla="*/ 669 h 759"/>
                  <a:gd name="T30" fmla="*/ 379 w 612"/>
                  <a:gd name="T31" fmla="*/ 7 h 759"/>
                  <a:gd name="T32" fmla="*/ 426 w 612"/>
                  <a:gd name="T33" fmla="*/ 84 h 759"/>
                  <a:gd name="T34" fmla="*/ 349 w 612"/>
                  <a:gd name="T35" fmla="*/ 150 h 759"/>
                  <a:gd name="T36" fmla="*/ 304 w 612"/>
                  <a:gd name="T37" fmla="*/ 59 h 759"/>
                  <a:gd name="T38" fmla="*/ 379 w 612"/>
                  <a:gd name="T39" fmla="*/ 7 h 759"/>
                  <a:gd name="T40" fmla="*/ 371 w 612"/>
                  <a:gd name="T41" fmla="*/ 183 h 759"/>
                  <a:gd name="T42" fmla="*/ 403 w 612"/>
                  <a:gd name="T43" fmla="*/ 199 h 759"/>
                  <a:gd name="T44" fmla="*/ 574 w 612"/>
                  <a:gd name="T45" fmla="*/ 278 h 759"/>
                  <a:gd name="T46" fmla="*/ 579 w 612"/>
                  <a:gd name="T47" fmla="*/ 341 h 759"/>
                  <a:gd name="T48" fmla="*/ 398 w 612"/>
                  <a:gd name="T49" fmla="*/ 296 h 759"/>
                  <a:gd name="T50" fmla="*/ 381 w 612"/>
                  <a:gd name="T51" fmla="*/ 385 h 759"/>
                  <a:gd name="T52" fmla="*/ 390 w 612"/>
                  <a:gd name="T53" fmla="*/ 402 h 759"/>
                  <a:gd name="T54" fmla="*/ 561 w 612"/>
                  <a:gd name="T55" fmla="*/ 593 h 759"/>
                  <a:gd name="T56" fmla="*/ 489 w 612"/>
                  <a:gd name="T57" fmla="*/ 626 h 759"/>
                  <a:gd name="T58" fmla="*/ 233 w 612"/>
                  <a:gd name="T59" fmla="*/ 447 h 759"/>
                  <a:gd name="T60" fmla="*/ 203 w 612"/>
                  <a:gd name="T61" fmla="*/ 392 h 759"/>
                  <a:gd name="T62" fmla="*/ 231 w 612"/>
                  <a:gd name="T63" fmla="*/ 239 h 759"/>
                  <a:gd name="T64" fmla="*/ 157 w 612"/>
                  <a:gd name="T65" fmla="*/ 344 h 759"/>
                  <a:gd name="T66" fmla="*/ 95 w 612"/>
                  <a:gd name="T67" fmla="*/ 332 h 759"/>
                  <a:gd name="T68" fmla="*/ 247 w 612"/>
                  <a:gd name="T69" fmla="*/ 155 h 759"/>
                  <a:gd name="T70" fmla="*/ 313 w 612"/>
                  <a:gd name="T71" fmla="*/ 163 h 759"/>
                  <a:gd name="T72" fmla="*/ 349 w 612"/>
                  <a:gd name="T73" fmla="*/ 227 h 759"/>
                  <a:gd name="T74" fmla="*/ 371 w 612"/>
                  <a:gd name="T75" fmla="*/ 183 h 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12" h="759">
                    <a:moveTo>
                      <a:pt x="28" y="504"/>
                    </a:moveTo>
                    <a:cubicBezTo>
                      <a:pt x="148" y="514"/>
                      <a:pt x="148" y="514"/>
                      <a:pt x="148" y="514"/>
                    </a:cubicBezTo>
                    <a:cubicBezTo>
                      <a:pt x="164" y="516"/>
                      <a:pt x="177" y="504"/>
                      <a:pt x="179" y="488"/>
                    </a:cubicBezTo>
                    <a:cubicBezTo>
                      <a:pt x="184" y="423"/>
                      <a:pt x="184" y="423"/>
                      <a:pt x="184" y="423"/>
                    </a:cubicBezTo>
                    <a:cubicBezTo>
                      <a:pt x="186" y="407"/>
                      <a:pt x="174" y="393"/>
                      <a:pt x="158" y="392"/>
                    </a:cubicBezTo>
                    <a:cubicBezTo>
                      <a:pt x="38" y="381"/>
                      <a:pt x="38" y="381"/>
                      <a:pt x="38" y="381"/>
                    </a:cubicBezTo>
                    <a:cubicBezTo>
                      <a:pt x="23" y="380"/>
                      <a:pt x="9" y="392"/>
                      <a:pt x="7" y="407"/>
                    </a:cubicBezTo>
                    <a:cubicBezTo>
                      <a:pt x="2" y="473"/>
                      <a:pt x="2" y="473"/>
                      <a:pt x="2" y="473"/>
                    </a:cubicBezTo>
                    <a:cubicBezTo>
                      <a:pt x="0" y="489"/>
                      <a:pt x="12" y="503"/>
                      <a:pt x="28" y="504"/>
                    </a:cubicBezTo>
                    <a:close/>
                    <a:moveTo>
                      <a:pt x="157" y="669"/>
                    </a:moveTo>
                    <a:cubicBezTo>
                      <a:pt x="220" y="595"/>
                      <a:pt x="230" y="592"/>
                      <a:pt x="254" y="487"/>
                    </a:cubicBezTo>
                    <a:cubicBezTo>
                      <a:pt x="280" y="496"/>
                      <a:pt x="307" y="504"/>
                      <a:pt x="334" y="512"/>
                    </a:cubicBezTo>
                    <a:cubicBezTo>
                      <a:pt x="337" y="513"/>
                      <a:pt x="339" y="514"/>
                      <a:pt x="342" y="515"/>
                    </a:cubicBezTo>
                    <a:cubicBezTo>
                      <a:pt x="303" y="633"/>
                      <a:pt x="296" y="637"/>
                      <a:pt x="216" y="722"/>
                    </a:cubicBezTo>
                    <a:cubicBezTo>
                      <a:pt x="180" y="759"/>
                      <a:pt x="122" y="709"/>
                      <a:pt x="157" y="669"/>
                    </a:cubicBezTo>
                    <a:close/>
                    <a:moveTo>
                      <a:pt x="379" y="7"/>
                    </a:moveTo>
                    <a:cubicBezTo>
                      <a:pt x="413" y="15"/>
                      <a:pt x="434" y="49"/>
                      <a:pt x="426" y="84"/>
                    </a:cubicBezTo>
                    <a:cubicBezTo>
                      <a:pt x="419" y="120"/>
                      <a:pt x="383" y="157"/>
                      <a:pt x="349" y="150"/>
                    </a:cubicBezTo>
                    <a:cubicBezTo>
                      <a:pt x="315" y="143"/>
                      <a:pt x="297" y="94"/>
                      <a:pt x="304" y="59"/>
                    </a:cubicBezTo>
                    <a:cubicBezTo>
                      <a:pt x="312" y="23"/>
                      <a:pt x="345" y="0"/>
                      <a:pt x="379" y="7"/>
                    </a:cubicBezTo>
                    <a:close/>
                    <a:moveTo>
                      <a:pt x="371" y="183"/>
                    </a:moveTo>
                    <a:cubicBezTo>
                      <a:pt x="378" y="185"/>
                      <a:pt x="393" y="190"/>
                      <a:pt x="403" y="199"/>
                    </a:cubicBezTo>
                    <a:cubicBezTo>
                      <a:pt x="494" y="286"/>
                      <a:pt x="474" y="282"/>
                      <a:pt x="574" y="278"/>
                    </a:cubicBezTo>
                    <a:cubicBezTo>
                      <a:pt x="612" y="277"/>
                      <a:pt x="611" y="338"/>
                      <a:pt x="579" y="341"/>
                    </a:cubicBezTo>
                    <a:cubicBezTo>
                      <a:pt x="477" y="350"/>
                      <a:pt x="470" y="358"/>
                      <a:pt x="398" y="296"/>
                    </a:cubicBezTo>
                    <a:cubicBezTo>
                      <a:pt x="381" y="385"/>
                      <a:pt x="381" y="385"/>
                      <a:pt x="381" y="385"/>
                    </a:cubicBezTo>
                    <a:cubicBezTo>
                      <a:pt x="380" y="392"/>
                      <a:pt x="383" y="399"/>
                      <a:pt x="390" y="402"/>
                    </a:cubicBezTo>
                    <a:cubicBezTo>
                      <a:pt x="494" y="448"/>
                      <a:pt x="515" y="448"/>
                      <a:pt x="561" y="593"/>
                    </a:cubicBezTo>
                    <a:cubicBezTo>
                      <a:pt x="578" y="638"/>
                      <a:pt x="510" y="668"/>
                      <a:pt x="489" y="626"/>
                    </a:cubicBezTo>
                    <a:cubicBezTo>
                      <a:pt x="417" y="484"/>
                      <a:pt x="405" y="506"/>
                      <a:pt x="233" y="447"/>
                    </a:cubicBezTo>
                    <a:cubicBezTo>
                      <a:pt x="211" y="435"/>
                      <a:pt x="203" y="416"/>
                      <a:pt x="203" y="392"/>
                    </a:cubicBezTo>
                    <a:cubicBezTo>
                      <a:pt x="231" y="239"/>
                      <a:pt x="231" y="239"/>
                      <a:pt x="231" y="239"/>
                    </a:cubicBezTo>
                    <a:cubicBezTo>
                      <a:pt x="164" y="260"/>
                      <a:pt x="171" y="259"/>
                      <a:pt x="157" y="344"/>
                    </a:cubicBezTo>
                    <a:cubicBezTo>
                      <a:pt x="151" y="376"/>
                      <a:pt x="91" y="372"/>
                      <a:pt x="95" y="332"/>
                    </a:cubicBezTo>
                    <a:cubicBezTo>
                      <a:pt x="107" y="207"/>
                      <a:pt x="126" y="199"/>
                      <a:pt x="247" y="155"/>
                    </a:cubicBezTo>
                    <a:cubicBezTo>
                      <a:pt x="264" y="149"/>
                      <a:pt x="304" y="160"/>
                      <a:pt x="313" y="163"/>
                    </a:cubicBezTo>
                    <a:cubicBezTo>
                      <a:pt x="349" y="227"/>
                      <a:pt x="349" y="227"/>
                      <a:pt x="349" y="227"/>
                    </a:cubicBezTo>
                    <a:cubicBezTo>
                      <a:pt x="371" y="183"/>
                      <a:pt x="371" y="183"/>
                      <a:pt x="371" y="183"/>
                    </a:cubicBez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mn-lt"/>
                  <a:ea typeface="+mn-ea"/>
                  <a:cs typeface="+mn-ea"/>
                  <a:sym typeface="+mn-lt"/>
                </a:endParaRPr>
              </a:p>
            </p:txBody>
          </p:sp>
        </p:grpSp>
      </p:grpSp>
      <p:grpSp>
        <p:nvGrpSpPr>
          <p:cNvPr id="77" name="组合 76"/>
          <p:cNvGrpSpPr/>
          <p:nvPr/>
        </p:nvGrpSpPr>
        <p:grpSpPr>
          <a:xfrm>
            <a:off x="4050431" y="1149122"/>
            <a:ext cx="414516" cy="414516"/>
            <a:chOff x="4102125" y="4265651"/>
            <a:chExt cx="414516" cy="414516"/>
          </a:xfrm>
        </p:grpSpPr>
        <p:sp>
          <p:nvSpPr>
            <p:cNvPr id="45" name="椭圆 44"/>
            <p:cNvSpPr/>
            <p:nvPr/>
          </p:nvSpPr>
          <p:spPr>
            <a:xfrm>
              <a:off x="4102125" y="4265651"/>
              <a:ext cx="414516" cy="414516"/>
            </a:xfrm>
            <a:prstGeom prst="ellipse">
              <a:avLst/>
            </a:prstGeom>
            <a:solidFill>
              <a:srgbClr val="01B0F1"/>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cs typeface="+mn-ea"/>
                <a:sym typeface="+mn-lt"/>
              </a:endParaRPr>
            </a:p>
          </p:txBody>
        </p:sp>
        <p:grpSp>
          <p:nvGrpSpPr>
            <p:cNvPr id="48" name="组合 47"/>
            <p:cNvGrpSpPr/>
            <p:nvPr/>
          </p:nvGrpSpPr>
          <p:grpSpPr>
            <a:xfrm>
              <a:off x="4199233" y="4358783"/>
              <a:ext cx="238761" cy="198211"/>
              <a:chOff x="3132963" y="3140191"/>
              <a:chExt cx="645573" cy="535933"/>
            </a:xfrm>
            <a:solidFill>
              <a:schemeClr val="bg1"/>
            </a:solidFill>
          </p:grpSpPr>
          <p:sp>
            <p:nvSpPr>
              <p:cNvPr id="68" name="Freeform 226"/>
              <p:cNvSpPr/>
              <p:nvPr/>
            </p:nvSpPr>
            <p:spPr bwMode="auto">
              <a:xfrm>
                <a:off x="3421629" y="3217854"/>
                <a:ext cx="356907" cy="392027"/>
              </a:xfrm>
              <a:custGeom>
                <a:avLst/>
                <a:gdLst>
                  <a:gd name="T0" fmla="*/ 0 w 529"/>
                  <a:gd name="T1" fmla="*/ 0 h 581"/>
                  <a:gd name="T2" fmla="*/ 2 w 529"/>
                  <a:gd name="T3" fmla="*/ 11 h 581"/>
                  <a:gd name="T4" fmla="*/ 25 w 529"/>
                  <a:gd name="T5" fmla="*/ 56 h 581"/>
                  <a:gd name="T6" fmla="*/ 473 w 529"/>
                  <a:gd name="T7" fmla="*/ 56 h 581"/>
                  <a:gd name="T8" fmla="*/ 473 w 529"/>
                  <a:gd name="T9" fmla="*/ 525 h 581"/>
                  <a:gd name="T10" fmla="*/ 127 w 529"/>
                  <a:gd name="T11" fmla="*/ 525 h 581"/>
                  <a:gd name="T12" fmla="*/ 127 w 529"/>
                  <a:gd name="T13" fmla="*/ 581 h 581"/>
                  <a:gd name="T14" fmla="*/ 529 w 529"/>
                  <a:gd name="T15" fmla="*/ 581 h 581"/>
                  <a:gd name="T16" fmla="*/ 529 w 529"/>
                  <a:gd name="T17" fmla="*/ 0 h 581"/>
                  <a:gd name="T18" fmla="*/ 0 w 529"/>
                  <a:gd name="T19" fmla="*/ 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9" h="581">
                    <a:moveTo>
                      <a:pt x="0" y="0"/>
                    </a:moveTo>
                    <a:cubicBezTo>
                      <a:pt x="1" y="4"/>
                      <a:pt x="2" y="7"/>
                      <a:pt x="2" y="11"/>
                    </a:cubicBezTo>
                    <a:cubicBezTo>
                      <a:pt x="14" y="22"/>
                      <a:pt x="22" y="38"/>
                      <a:pt x="25" y="56"/>
                    </a:cubicBezTo>
                    <a:cubicBezTo>
                      <a:pt x="473" y="56"/>
                      <a:pt x="473" y="56"/>
                      <a:pt x="473" y="56"/>
                    </a:cubicBezTo>
                    <a:cubicBezTo>
                      <a:pt x="473" y="525"/>
                      <a:pt x="473" y="525"/>
                      <a:pt x="473" y="525"/>
                    </a:cubicBezTo>
                    <a:cubicBezTo>
                      <a:pt x="127" y="525"/>
                      <a:pt x="127" y="525"/>
                      <a:pt x="127" y="525"/>
                    </a:cubicBezTo>
                    <a:cubicBezTo>
                      <a:pt x="127" y="581"/>
                      <a:pt x="127" y="581"/>
                      <a:pt x="127" y="581"/>
                    </a:cubicBezTo>
                    <a:cubicBezTo>
                      <a:pt x="529" y="581"/>
                      <a:pt x="529" y="581"/>
                      <a:pt x="529" y="581"/>
                    </a:cubicBezTo>
                    <a:cubicBezTo>
                      <a:pt x="529" y="0"/>
                      <a:pt x="529" y="0"/>
                      <a:pt x="529" y="0"/>
                    </a:cubicBezTo>
                    <a:lnTo>
                      <a:pt x="0" y="0"/>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mn-lt"/>
                  <a:ea typeface="+mn-ea"/>
                  <a:cs typeface="+mn-ea"/>
                  <a:sym typeface="+mn-lt"/>
                </a:endParaRPr>
              </a:p>
            </p:txBody>
          </p:sp>
          <p:sp>
            <p:nvSpPr>
              <p:cNvPr id="69" name="Freeform 227"/>
              <p:cNvSpPr/>
              <p:nvPr/>
            </p:nvSpPr>
            <p:spPr bwMode="auto">
              <a:xfrm>
                <a:off x="3198348" y="3140191"/>
                <a:ext cx="224709" cy="247551"/>
              </a:xfrm>
              <a:custGeom>
                <a:avLst/>
                <a:gdLst>
                  <a:gd name="T0" fmla="*/ 45 w 333"/>
                  <a:gd name="T1" fmla="*/ 243 h 367"/>
                  <a:gd name="T2" fmla="*/ 170 w 333"/>
                  <a:gd name="T3" fmla="*/ 367 h 367"/>
                  <a:gd name="T4" fmla="*/ 289 w 333"/>
                  <a:gd name="T5" fmla="*/ 243 h 367"/>
                  <a:gd name="T6" fmla="*/ 326 w 333"/>
                  <a:gd name="T7" fmla="*/ 203 h 367"/>
                  <a:gd name="T8" fmla="*/ 306 w 333"/>
                  <a:gd name="T9" fmla="*/ 142 h 367"/>
                  <a:gd name="T10" fmla="*/ 166 w 333"/>
                  <a:gd name="T11" fmla="*/ 0 h 367"/>
                  <a:gd name="T12" fmla="*/ 26 w 333"/>
                  <a:gd name="T13" fmla="*/ 142 h 367"/>
                  <a:gd name="T14" fmla="*/ 7 w 333"/>
                  <a:gd name="T15" fmla="*/ 203 h 367"/>
                  <a:gd name="T16" fmla="*/ 45 w 333"/>
                  <a:gd name="T17" fmla="*/ 243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3" h="367">
                    <a:moveTo>
                      <a:pt x="45" y="243"/>
                    </a:moveTo>
                    <a:cubicBezTo>
                      <a:pt x="71" y="308"/>
                      <a:pt x="118" y="367"/>
                      <a:pt x="170" y="367"/>
                    </a:cubicBezTo>
                    <a:cubicBezTo>
                      <a:pt x="222" y="367"/>
                      <a:pt x="266" y="308"/>
                      <a:pt x="289" y="243"/>
                    </a:cubicBezTo>
                    <a:cubicBezTo>
                      <a:pt x="305" y="242"/>
                      <a:pt x="320" y="226"/>
                      <a:pt x="326" y="203"/>
                    </a:cubicBezTo>
                    <a:cubicBezTo>
                      <a:pt x="333" y="176"/>
                      <a:pt x="324" y="149"/>
                      <a:pt x="306" y="142"/>
                    </a:cubicBezTo>
                    <a:cubicBezTo>
                      <a:pt x="302" y="63"/>
                      <a:pt x="241" y="0"/>
                      <a:pt x="166" y="0"/>
                    </a:cubicBezTo>
                    <a:cubicBezTo>
                      <a:pt x="92" y="0"/>
                      <a:pt x="31" y="63"/>
                      <a:pt x="26" y="142"/>
                    </a:cubicBezTo>
                    <a:cubicBezTo>
                      <a:pt x="9" y="149"/>
                      <a:pt x="0" y="176"/>
                      <a:pt x="7" y="203"/>
                    </a:cubicBezTo>
                    <a:cubicBezTo>
                      <a:pt x="13" y="227"/>
                      <a:pt x="29" y="243"/>
                      <a:pt x="45" y="243"/>
                    </a:cubicBez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mn-lt"/>
                  <a:ea typeface="+mn-ea"/>
                  <a:cs typeface="+mn-ea"/>
                  <a:sym typeface="+mn-lt"/>
                </a:endParaRPr>
              </a:p>
            </p:txBody>
          </p:sp>
          <p:sp>
            <p:nvSpPr>
              <p:cNvPr id="70" name="Freeform 228"/>
              <p:cNvSpPr/>
              <p:nvPr/>
            </p:nvSpPr>
            <p:spPr bwMode="auto">
              <a:xfrm>
                <a:off x="3481875" y="3306367"/>
                <a:ext cx="233275" cy="180738"/>
              </a:xfrm>
              <a:custGeom>
                <a:avLst/>
                <a:gdLst>
                  <a:gd name="T0" fmla="*/ 41 w 346"/>
                  <a:gd name="T1" fmla="*/ 111 h 268"/>
                  <a:gd name="T2" fmla="*/ 0 w 346"/>
                  <a:gd name="T3" fmla="*/ 151 h 268"/>
                  <a:gd name="T4" fmla="*/ 90 w 346"/>
                  <a:gd name="T5" fmla="*/ 268 h 268"/>
                  <a:gd name="T6" fmla="*/ 254 w 346"/>
                  <a:gd name="T7" fmla="*/ 125 h 268"/>
                  <a:gd name="T8" fmla="*/ 284 w 346"/>
                  <a:gd name="T9" fmla="*/ 158 h 268"/>
                  <a:gd name="T10" fmla="*/ 346 w 346"/>
                  <a:gd name="T11" fmla="*/ 0 h 268"/>
                  <a:gd name="T12" fmla="*/ 184 w 346"/>
                  <a:gd name="T13" fmla="*/ 50 h 268"/>
                  <a:gd name="T14" fmla="*/ 218 w 346"/>
                  <a:gd name="T15" fmla="*/ 87 h 268"/>
                  <a:gd name="T16" fmla="*/ 99 w 346"/>
                  <a:gd name="T17" fmla="*/ 190 h 268"/>
                  <a:gd name="T18" fmla="*/ 41 w 346"/>
                  <a:gd name="T19" fmla="*/ 111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6" h="268">
                    <a:moveTo>
                      <a:pt x="41" y="111"/>
                    </a:moveTo>
                    <a:cubicBezTo>
                      <a:pt x="0" y="151"/>
                      <a:pt x="0" y="151"/>
                      <a:pt x="0" y="151"/>
                    </a:cubicBezTo>
                    <a:cubicBezTo>
                      <a:pt x="12" y="165"/>
                      <a:pt x="90" y="268"/>
                      <a:pt x="90" y="268"/>
                    </a:cubicBezTo>
                    <a:cubicBezTo>
                      <a:pt x="254" y="125"/>
                      <a:pt x="254" y="125"/>
                      <a:pt x="254" y="125"/>
                    </a:cubicBezTo>
                    <a:cubicBezTo>
                      <a:pt x="284" y="158"/>
                      <a:pt x="284" y="158"/>
                      <a:pt x="284" y="158"/>
                    </a:cubicBezTo>
                    <a:cubicBezTo>
                      <a:pt x="346" y="0"/>
                      <a:pt x="346" y="0"/>
                      <a:pt x="346" y="0"/>
                    </a:cubicBezTo>
                    <a:cubicBezTo>
                      <a:pt x="184" y="50"/>
                      <a:pt x="184" y="50"/>
                      <a:pt x="184" y="50"/>
                    </a:cubicBezTo>
                    <a:cubicBezTo>
                      <a:pt x="218" y="87"/>
                      <a:pt x="218" y="87"/>
                      <a:pt x="218" y="87"/>
                    </a:cubicBezTo>
                    <a:cubicBezTo>
                      <a:pt x="99" y="190"/>
                      <a:pt x="99" y="190"/>
                      <a:pt x="99" y="190"/>
                    </a:cubicBezTo>
                    <a:lnTo>
                      <a:pt x="41" y="111"/>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mn-lt"/>
                  <a:ea typeface="+mn-ea"/>
                  <a:cs typeface="+mn-ea"/>
                  <a:sym typeface="+mn-lt"/>
                </a:endParaRPr>
              </a:p>
            </p:txBody>
          </p:sp>
          <p:sp>
            <p:nvSpPr>
              <p:cNvPr id="71" name="Freeform 229"/>
              <p:cNvSpPr/>
              <p:nvPr/>
            </p:nvSpPr>
            <p:spPr bwMode="auto">
              <a:xfrm>
                <a:off x="3132963" y="3377178"/>
                <a:ext cx="355480" cy="298946"/>
              </a:xfrm>
              <a:custGeom>
                <a:avLst/>
                <a:gdLst>
                  <a:gd name="T0" fmla="*/ 407 w 527"/>
                  <a:gd name="T1" fmla="*/ 0 h 443"/>
                  <a:gd name="T2" fmla="*/ 294 w 527"/>
                  <a:gd name="T3" fmla="*/ 190 h 443"/>
                  <a:gd name="T4" fmla="*/ 280 w 527"/>
                  <a:gd name="T5" fmla="*/ 105 h 443"/>
                  <a:gd name="T6" fmla="*/ 295 w 527"/>
                  <a:gd name="T7" fmla="*/ 77 h 443"/>
                  <a:gd name="T8" fmla="*/ 263 w 527"/>
                  <a:gd name="T9" fmla="*/ 44 h 443"/>
                  <a:gd name="T10" fmla="*/ 230 w 527"/>
                  <a:gd name="T11" fmla="*/ 77 h 443"/>
                  <a:gd name="T12" fmla="*/ 246 w 527"/>
                  <a:gd name="T13" fmla="*/ 105 h 443"/>
                  <a:gd name="T14" fmla="*/ 232 w 527"/>
                  <a:gd name="T15" fmla="*/ 189 h 443"/>
                  <a:gd name="T16" fmla="*/ 120 w 527"/>
                  <a:gd name="T17" fmla="*/ 0 h 443"/>
                  <a:gd name="T18" fmla="*/ 2 w 527"/>
                  <a:gd name="T19" fmla="*/ 125 h 443"/>
                  <a:gd name="T20" fmla="*/ 0 w 527"/>
                  <a:gd name="T21" fmla="*/ 125 h 443"/>
                  <a:gd name="T22" fmla="*/ 0 w 527"/>
                  <a:gd name="T23" fmla="*/ 402 h 443"/>
                  <a:gd name="T24" fmla="*/ 1 w 527"/>
                  <a:gd name="T25" fmla="*/ 402 h 443"/>
                  <a:gd name="T26" fmla="*/ 263 w 527"/>
                  <a:gd name="T27" fmla="*/ 443 h 443"/>
                  <a:gd name="T28" fmla="*/ 526 w 527"/>
                  <a:gd name="T29" fmla="*/ 402 h 443"/>
                  <a:gd name="T30" fmla="*/ 527 w 527"/>
                  <a:gd name="T31" fmla="*/ 402 h 443"/>
                  <a:gd name="T32" fmla="*/ 527 w 527"/>
                  <a:gd name="T33" fmla="*/ 125 h 443"/>
                  <a:gd name="T34" fmla="*/ 525 w 527"/>
                  <a:gd name="T35" fmla="*/ 125 h 443"/>
                  <a:gd name="T36" fmla="*/ 407 w 527"/>
                  <a:gd name="T37" fmla="*/ 0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7" h="443">
                    <a:moveTo>
                      <a:pt x="407" y="0"/>
                    </a:moveTo>
                    <a:cubicBezTo>
                      <a:pt x="294" y="190"/>
                      <a:pt x="294" y="190"/>
                      <a:pt x="294" y="190"/>
                    </a:cubicBezTo>
                    <a:cubicBezTo>
                      <a:pt x="280" y="105"/>
                      <a:pt x="280" y="105"/>
                      <a:pt x="280" y="105"/>
                    </a:cubicBezTo>
                    <a:cubicBezTo>
                      <a:pt x="289" y="99"/>
                      <a:pt x="295" y="89"/>
                      <a:pt x="295" y="77"/>
                    </a:cubicBezTo>
                    <a:cubicBezTo>
                      <a:pt x="295" y="59"/>
                      <a:pt x="281" y="44"/>
                      <a:pt x="263" y="44"/>
                    </a:cubicBezTo>
                    <a:cubicBezTo>
                      <a:pt x="245" y="44"/>
                      <a:pt x="230" y="59"/>
                      <a:pt x="230" y="77"/>
                    </a:cubicBezTo>
                    <a:cubicBezTo>
                      <a:pt x="230" y="89"/>
                      <a:pt x="237" y="99"/>
                      <a:pt x="246" y="105"/>
                    </a:cubicBezTo>
                    <a:cubicBezTo>
                      <a:pt x="232" y="189"/>
                      <a:pt x="232" y="189"/>
                      <a:pt x="232" y="189"/>
                    </a:cubicBezTo>
                    <a:cubicBezTo>
                      <a:pt x="120" y="0"/>
                      <a:pt x="120" y="0"/>
                      <a:pt x="120" y="0"/>
                    </a:cubicBezTo>
                    <a:cubicBezTo>
                      <a:pt x="56" y="27"/>
                      <a:pt x="12" y="72"/>
                      <a:pt x="2" y="125"/>
                    </a:cubicBezTo>
                    <a:cubicBezTo>
                      <a:pt x="0" y="125"/>
                      <a:pt x="0" y="125"/>
                      <a:pt x="0" y="125"/>
                    </a:cubicBezTo>
                    <a:cubicBezTo>
                      <a:pt x="0" y="402"/>
                      <a:pt x="0" y="402"/>
                      <a:pt x="0" y="402"/>
                    </a:cubicBezTo>
                    <a:cubicBezTo>
                      <a:pt x="1" y="402"/>
                      <a:pt x="1" y="402"/>
                      <a:pt x="1" y="402"/>
                    </a:cubicBezTo>
                    <a:cubicBezTo>
                      <a:pt x="14" y="425"/>
                      <a:pt x="126" y="443"/>
                      <a:pt x="263" y="443"/>
                    </a:cubicBezTo>
                    <a:cubicBezTo>
                      <a:pt x="401" y="443"/>
                      <a:pt x="513" y="425"/>
                      <a:pt x="526" y="402"/>
                    </a:cubicBezTo>
                    <a:cubicBezTo>
                      <a:pt x="527" y="402"/>
                      <a:pt x="527" y="402"/>
                      <a:pt x="527" y="402"/>
                    </a:cubicBezTo>
                    <a:cubicBezTo>
                      <a:pt x="527" y="125"/>
                      <a:pt x="527" y="125"/>
                      <a:pt x="527" y="125"/>
                    </a:cubicBezTo>
                    <a:cubicBezTo>
                      <a:pt x="525" y="125"/>
                      <a:pt x="525" y="125"/>
                      <a:pt x="525" y="125"/>
                    </a:cubicBezTo>
                    <a:cubicBezTo>
                      <a:pt x="515" y="72"/>
                      <a:pt x="471" y="27"/>
                      <a:pt x="407" y="0"/>
                    </a:cubicBez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mn-lt"/>
                  <a:ea typeface="+mn-ea"/>
                  <a:cs typeface="+mn-ea"/>
                  <a:sym typeface="+mn-lt"/>
                </a:endParaRPr>
              </a:p>
            </p:txBody>
          </p:sp>
          <p:sp>
            <p:nvSpPr>
              <p:cNvPr id="72" name="Freeform 230"/>
              <p:cNvSpPr/>
              <p:nvPr/>
            </p:nvSpPr>
            <p:spPr bwMode="auto">
              <a:xfrm>
                <a:off x="3598655" y="3487105"/>
                <a:ext cx="54536" cy="68241"/>
              </a:xfrm>
              <a:custGeom>
                <a:avLst/>
                <a:gdLst>
                  <a:gd name="T0" fmla="*/ 0 w 81"/>
                  <a:gd name="T1" fmla="*/ 0 h 101"/>
                  <a:gd name="T2" fmla="*/ 0 w 81"/>
                  <a:gd name="T3" fmla="*/ 55 h 101"/>
                  <a:gd name="T4" fmla="*/ 40 w 81"/>
                  <a:gd name="T5" fmla="*/ 101 h 101"/>
                  <a:gd name="T6" fmla="*/ 81 w 81"/>
                  <a:gd name="T7" fmla="*/ 56 h 101"/>
                  <a:gd name="T8" fmla="*/ 81 w 81"/>
                  <a:gd name="T9" fmla="*/ 0 h 101"/>
                  <a:gd name="T10" fmla="*/ 59 w 81"/>
                  <a:gd name="T11" fmla="*/ 0 h 101"/>
                  <a:gd name="T12" fmla="*/ 59 w 81"/>
                  <a:gd name="T13" fmla="*/ 57 h 101"/>
                  <a:gd name="T14" fmla="*/ 40 w 81"/>
                  <a:gd name="T15" fmla="*/ 83 h 101"/>
                  <a:gd name="T16" fmla="*/ 22 w 81"/>
                  <a:gd name="T17" fmla="*/ 57 h 101"/>
                  <a:gd name="T18" fmla="*/ 22 w 81"/>
                  <a:gd name="T19" fmla="*/ 0 h 101"/>
                  <a:gd name="T20" fmla="*/ 0 w 81"/>
                  <a:gd name="T21"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 h="101">
                    <a:moveTo>
                      <a:pt x="0" y="0"/>
                    </a:moveTo>
                    <a:cubicBezTo>
                      <a:pt x="0" y="55"/>
                      <a:pt x="0" y="55"/>
                      <a:pt x="0" y="55"/>
                    </a:cubicBezTo>
                    <a:cubicBezTo>
                      <a:pt x="0" y="87"/>
                      <a:pt x="15" y="101"/>
                      <a:pt x="40" y="101"/>
                    </a:cubicBezTo>
                    <a:cubicBezTo>
                      <a:pt x="65" y="101"/>
                      <a:pt x="81" y="86"/>
                      <a:pt x="81" y="56"/>
                    </a:cubicBezTo>
                    <a:cubicBezTo>
                      <a:pt x="81" y="0"/>
                      <a:pt x="81" y="0"/>
                      <a:pt x="81" y="0"/>
                    </a:cubicBezTo>
                    <a:cubicBezTo>
                      <a:pt x="59" y="0"/>
                      <a:pt x="59" y="0"/>
                      <a:pt x="59" y="0"/>
                    </a:cubicBezTo>
                    <a:cubicBezTo>
                      <a:pt x="59" y="57"/>
                      <a:pt x="59" y="57"/>
                      <a:pt x="59" y="57"/>
                    </a:cubicBezTo>
                    <a:cubicBezTo>
                      <a:pt x="59" y="75"/>
                      <a:pt x="52" y="83"/>
                      <a:pt x="40" y="83"/>
                    </a:cubicBezTo>
                    <a:cubicBezTo>
                      <a:pt x="29" y="83"/>
                      <a:pt x="22" y="74"/>
                      <a:pt x="22" y="57"/>
                    </a:cubicBezTo>
                    <a:cubicBezTo>
                      <a:pt x="22" y="0"/>
                      <a:pt x="22" y="0"/>
                      <a:pt x="22" y="0"/>
                    </a:cubicBezTo>
                    <a:lnTo>
                      <a:pt x="0" y="0"/>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mn-lt"/>
                  <a:ea typeface="+mn-ea"/>
                  <a:cs typeface="+mn-ea"/>
                  <a:sym typeface="+mn-lt"/>
                </a:endParaRPr>
              </a:p>
            </p:txBody>
          </p:sp>
          <p:sp>
            <p:nvSpPr>
              <p:cNvPr id="73" name="Freeform 231"/>
              <p:cNvSpPr>
                <a:spLocks noEditPoints="1"/>
              </p:cNvSpPr>
              <p:nvPr/>
            </p:nvSpPr>
            <p:spPr bwMode="auto">
              <a:xfrm>
                <a:off x="3666040" y="3486534"/>
                <a:ext cx="47968" cy="67384"/>
              </a:xfrm>
              <a:custGeom>
                <a:avLst/>
                <a:gdLst>
                  <a:gd name="T0" fmla="*/ 31 w 71"/>
                  <a:gd name="T1" fmla="*/ 0 h 100"/>
                  <a:gd name="T2" fmla="*/ 0 w 71"/>
                  <a:gd name="T3" fmla="*/ 2 h 100"/>
                  <a:gd name="T4" fmla="*/ 0 w 71"/>
                  <a:gd name="T5" fmla="*/ 100 h 100"/>
                  <a:gd name="T6" fmla="*/ 23 w 71"/>
                  <a:gd name="T7" fmla="*/ 100 h 100"/>
                  <a:gd name="T8" fmla="*/ 23 w 71"/>
                  <a:gd name="T9" fmla="*/ 65 h 100"/>
                  <a:gd name="T10" fmla="*/ 30 w 71"/>
                  <a:gd name="T11" fmla="*/ 65 h 100"/>
                  <a:gd name="T12" fmla="*/ 62 w 71"/>
                  <a:gd name="T13" fmla="*/ 55 h 100"/>
                  <a:gd name="T14" fmla="*/ 71 w 71"/>
                  <a:gd name="T15" fmla="*/ 31 h 100"/>
                  <a:gd name="T16" fmla="*/ 61 w 71"/>
                  <a:gd name="T17" fmla="*/ 8 h 100"/>
                  <a:gd name="T18" fmla="*/ 31 w 71"/>
                  <a:gd name="T19" fmla="*/ 0 h 100"/>
                  <a:gd name="T20" fmla="*/ 30 w 71"/>
                  <a:gd name="T21" fmla="*/ 48 h 100"/>
                  <a:gd name="T22" fmla="*/ 23 w 71"/>
                  <a:gd name="T23" fmla="*/ 47 h 100"/>
                  <a:gd name="T24" fmla="*/ 23 w 71"/>
                  <a:gd name="T25" fmla="*/ 18 h 100"/>
                  <a:gd name="T26" fmla="*/ 32 w 71"/>
                  <a:gd name="T27" fmla="*/ 17 h 100"/>
                  <a:gd name="T28" fmla="*/ 49 w 71"/>
                  <a:gd name="T29" fmla="*/ 32 h 100"/>
                  <a:gd name="T30" fmla="*/ 30 w 71"/>
                  <a:gd name="T31" fmla="*/ 4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1" h="100">
                    <a:moveTo>
                      <a:pt x="31" y="0"/>
                    </a:moveTo>
                    <a:cubicBezTo>
                      <a:pt x="17" y="0"/>
                      <a:pt x="7" y="1"/>
                      <a:pt x="0" y="2"/>
                    </a:cubicBezTo>
                    <a:cubicBezTo>
                      <a:pt x="0" y="100"/>
                      <a:pt x="0" y="100"/>
                      <a:pt x="0" y="100"/>
                    </a:cubicBezTo>
                    <a:cubicBezTo>
                      <a:pt x="23" y="100"/>
                      <a:pt x="23" y="100"/>
                      <a:pt x="23" y="100"/>
                    </a:cubicBezTo>
                    <a:cubicBezTo>
                      <a:pt x="23" y="65"/>
                      <a:pt x="23" y="65"/>
                      <a:pt x="23" y="65"/>
                    </a:cubicBezTo>
                    <a:cubicBezTo>
                      <a:pt x="25" y="65"/>
                      <a:pt x="27" y="65"/>
                      <a:pt x="30" y="65"/>
                    </a:cubicBezTo>
                    <a:cubicBezTo>
                      <a:pt x="43" y="65"/>
                      <a:pt x="55" y="62"/>
                      <a:pt x="62" y="55"/>
                    </a:cubicBezTo>
                    <a:cubicBezTo>
                      <a:pt x="68" y="49"/>
                      <a:pt x="71" y="41"/>
                      <a:pt x="71" y="31"/>
                    </a:cubicBezTo>
                    <a:cubicBezTo>
                      <a:pt x="71" y="22"/>
                      <a:pt x="67" y="13"/>
                      <a:pt x="61" y="8"/>
                    </a:cubicBezTo>
                    <a:cubicBezTo>
                      <a:pt x="54" y="3"/>
                      <a:pt x="44" y="0"/>
                      <a:pt x="31" y="0"/>
                    </a:cubicBezTo>
                    <a:close/>
                    <a:moveTo>
                      <a:pt x="30" y="48"/>
                    </a:moveTo>
                    <a:cubicBezTo>
                      <a:pt x="27" y="48"/>
                      <a:pt x="24" y="48"/>
                      <a:pt x="23" y="47"/>
                    </a:cubicBezTo>
                    <a:cubicBezTo>
                      <a:pt x="23" y="18"/>
                      <a:pt x="23" y="18"/>
                      <a:pt x="23" y="18"/>
                    </a:cubicBezTo>
                    <a:cubicBezTo>
                      <a:pt x="24" y="18"/>
                      <a:pt x="27" y="17"/>
                      <a:pt x="32" y="17"/>
                    </a:cubicBezTo>
                    <a:cubicBezTo>
                      <a:pt x="43" y="17"/>
                      <a:pt x="49" y="23"/>
                      <a:pt x="49" y="32"/>
                    </a:cubicBezTo>
                    <a:cubicBezTo>
                      <a:pt x="49" y="42"/>
                      <a:pt x="42" y="48"/>
                      <a:pt x="30" y="48"/>
                    </a:cubicBez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mn-lt"/>
                  <a:ea typeface="+mn-ea"/>
                  <a:cs typeface="+mn-ea"/>
                  <a:sym typeface="+mn-lt"/>
                </a:endParaRPr>
              </a:p>
            </p:txBody>
          </p:sp>
        </p:grpSp>
      </p:grpSp>
      <p:grpSp>
        <p:nvGrpSpPr>
          <p:cNvPr id="79" name="组合 78"/>
          <p:cNvGrpSpPr/>
          <p:nvPr/>
        </p:nvGrpSpPr>
        <p:grpSpPr>
          <a:xfrm>
            <a:off x="5129792" y="1149122"/>
            <a:ext cx="414516" cy="414516"/>
            <a:chOff x="5181486" y="4265651"/>
            <a:chExt cx="414516" cy="414516"/>
          </a:xfrm>
        </p:grpSpPr>
        <p:sp>
          <p:nvSpPr>
            <p:cNvPr id="46" name="椭圆 45"/>
            <p:cNvSpPr/>
            <p:nvPr/>
          </p:nvSpPr>
          <p:spPr>
            <a:xfrm>
              <a:off x="5181486" y="4265651"/>
              <a:ext cx="414516" cy="414516"/>
            </a:xfrm>
            <a:prstGeom prst="ellipse">
              <a:avLst/>
            </a:prstGeom>
            <a:solidFill>
              <a:srgbClr val="01B0F1"/>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cs typeface="+mn-ea"/>
                <a:sym typeface="+mn-lt"/>
              </a:endParaRPr>
            </a:p>
          </p:txBody>
        </p:sp>
        <p:grpSp>
          <p:nvGrpSpPr>
            <p:cNvPr id="50" name="组合 49"/>
            <p:cNvGrpSpPr/>
            <p:nvPr/>
          </p:nvGrpSpPr>
          <p:grpSpPr>
            <a:xfrm>
              <a:off x="5287222" y="4375239"/>
              <a:ext cx="253419" cy="172633"/>
              <a:chOff x="4895160" y="4287159"/>
              <a:chExt cx="571418" cy="389258"/>
            </a:xfrm>
            <a:solidFill>
              <a:schemeClr val="bg1"/>
            </a:solidFill>
          </p:grpSpPr>
          <p:sp>
            <p:nvSpPr>
              <p:cNvPr id="59" name="Freeform 327"/>
              <p:cNvSpPr>
                <a:spLocks noEditPoints="1"/>
              </p:cNvSpPr>
              <p:nvPr/>
            </p:nvSpPr>
            <p:spPr bwMode="auto">
              <a:xfrm>
                <a:off x="4895160" y="4287159"/>
                <a:ext cx="438051" cy="389258"/>
              </a:xfrm>
              <a:custGeom>
                <a:avLst/>
                <a:gdLst>
                  <a:gd name="T0" fmla="*/ 166 w 171"/>
                  <a:gd name="T1" fmla="*/ 0 h 152"/>
                  <a:gd name="T2" fmla="*/ 5 w 171"/>
                  <a:gd name="T3" fmla="*/ 0 h 152"/>
                  <a:gd name="T4" fmla="*/ 0 w 171"/>
                  <a:gd name="T5" fmla="*/ 5 h 152"/>
                  <a:gd name="T6" fmla="*/ 0 w 171"/>
                  <a:gd name="T7" fmla="*/ 146 h 152"/>
                  <a:gd name="T8" fmla="*/ 5 w 171"/>
                  <a:gd name="T9" fmla="*/ 152 h 152"/>
                  <a:gd name="T10" fmla="*/ 166 w 171"/>
                  <a:gd name="T11" fmla="*/ 152 h 152"/>
                  <a:gd name="T12" fmla="*/ 171 w 171"/>
                  <a:gd name="T13" fmla="*/ 146 h 152"/>
                  <a:gd name="T14" fmla="*/ 171 w 171"/>
                  <a:gd name="T15" fmla="*/ 5 h 152"/>
                  <a:gd name="T16" fmla="*/ 166 w 171"/>
                  <a:gd name="T17" fmla="*/ 0 h 152"/>
                  <a:gd name="T18" fmla="*/ 132 w 171"/>
                  <a:gd name="T19" fmla="*/ 12 h 152"/>
                  <a:gd name="T20" fmla="*/ 139 w 171"/>
                  <a:gd name="T21" fmla="*/ 19 h 152"/>
                  <a:gd name="T22" fmla="*/ 132 w 171"/>
                  <a:gd name="T23" fmla="*/ 26 h 152"/>
                  <a:gd name="T24" fmla="*/ 124 w 171"/>
                  <a:gd name="T25" fmla="*/ 19 h 152"/>
                  <a:gd name="T26" fmla="*/ 132 w 171"/>
                  <a:gd name="T27" fmla="*/ 12 h 152"/>
                  <a:gd name="T28" fmla="*/ 110 w 171"/>
                  <a:gd name="T29" fmla="*/ 12 h 152"/>
                  <a:gd name="T30" fmla="*/ 118 w 171"/>
                  <a:gd name="T31" fmla="*/ 19 h 152"/>
                  <a:gd name="T32" fmla="*/ 110 w 171"/>
                  <a:gd name="T33" fmla="*/ 26 h 152"/>
                  <a:gd name="T34" fmla="*/ 103 w 171"/>
                  <a:gd name="T35" fmla="*/ 19 h 152"/>
                  <a:gd name="T36" fmla="*/ 110 w 171"/>
                  <a:gd name="T37" fmla="*/ 12 h 152"/>
                  <a:gd name="T38" fmla="*/ 160 w 171"/>
                  <a:gd name="T39" fmla="*/ 141 h 152"/>
                  <a:gd name="T40" fmla="*/ 11 w 171"/>
                  <a:gd name="T41" fmla="*/ 141 h 152"/>
                  <a:gd name="T42" fmla="*/ 11 w 171"/>
                  <a:gd name="T43" fmla="*/ 38 h 152"/>
                  <a:gd name="T44" fmla="*/ 160 w 171"/>
                  <a:gd name="T45" fmla="*/ 38 h 152"/>
                  <a:gd name="T46" fmla="*/ 160 w 171"/>
                  <a:gd name="T47" fmla="*/ 141 h 152"/>
                  <a:gd name="T48" fmla="*/ 153 w 171"/>
                  <a:gd name="T49" fmla="*/ 26 h 152"/>
                  <a:gd name="T50" fmla="*/ 146 w 171"/>
                  <a:gd name="T51" fmla="*/ 19 h 152"/>
                  <a:gd name="T52" fmla="*/ 153 w 171"/>
                  <a:gd name="T53" fmla="*/ 12 h 152"/>
                  <a:gd name="T54" fmla="*/ 160 w 171"/>
                  <a:gd name="T55" fmla="*/ 19 h 152"/>
                  <a:gd name="T56" fmla="*/ 153 w 171"/>
                  <a:gd name="T57" fmla="*/ 2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1" h="152">
                    <a:moveTo>
                      <a:pt x="166" y="0"/>
                    </a:moveTo>
                    <a:cubicBezTo>
                      <a:pt x="5" y="0"/>
                      <a:pt x="5" y="0"/>
                      <a:pt x="5" y="0"/>
                    </a:cubicBezTo>
                    <a:cubicBezTo>
                      <a:pt x="2" y="0"/>
                      <a:pt x="0" y="2"/>
                      <a:pt x="0" y="5"/>
                    </a:cubicBezTo>
                    <a:cubicBezTo>
                      <a:pt x="0" y="146"/>
                      <a:pt x="0" y="146"/>
                      <a:pt x="0" y="146"/>
                    </a:cubicBezTo>
                    <a:cubicBezTo>
                      <a:pt x="0" y="149"/>
                      <a:pt x="2" y="152"/>
                      <a:pt x="5" y="152"/>
                    </a:cubicBezTo>
                    <a:cubicBezTo>
                      <a:pt x="166" y="152"/>
                      <a:pt x="166" y="152"/>
                      <a:pt x="166" y="152"/>
                    </a:cubicBezTo>
                    <a:cubicBezTo>
                      <a:pt x="169" y="152"/>
                      <a:pt x="171" y="149"/>
                      <a:pt x="171" y="146"/>
                    </a:cubicBezTo>
                    <a:cubicBezTo>
                      <a:pt x="171" y="5"/>
                      <a:pt x="171" y="5"/>
                      <a:pt x="171" y="5"/>
                    </a:cubicBezTo>
                    <a:cubicBezTo>
                      <a:pt x="171" y="2"/>
                      <a:pt x="169" y="0"/>
                      <a:pt x="166" y="0"/>
                    </a:cubicBezTo>
                    <a:close/>
                    <a:moveTo>
                      <a:pt x="132" y="12"/>
                    </a:moveTo>
                    <a:cubicBezTo>
                      <a:pt x="136" y="12"/>
                      <a:pt x="139" y="15"/>
                      <a:pt x="139" y="19"/>
                    </a:cubicBezTo>
                    <a:cubicBezTo>
                      <a:pt x="139" y="23"/>
                      <a:pt x="136" y="26"/>
                      <a:pt x="132" y="26"/>
                    </a:cubicBezTo>
                    <a:cubicBezTo>
                      <a:pt x="128" y="26"/>
                      <a:pt x="124" y="23"/>
                      <a:pt x="124" y="19"/>
                    </a:cubicBezTo>
                    <a:cubicBezTo>
                      <a:pt x="124" y="15"/>
                      <a:pt x="128" y="12"/>
                      <a:pt x="132" y="12"/>
                    </a:cubicBezTo>
                    <a:close/>
                    <a:moveTo>
                      <a:pt x="110" y="12"/>
                    </a:moveTo>
                    <a:cubicBezTo>
                      <a:pt x="114" y="12"/>
                      <a:pt x="118" y="15"/>
                      <a:pt x="118" y="19"/>
                    </a:cubicBezTo>
                    <a:cubicBezTo>
                      <a:pt x="118" y="23"/>
                      <a:pt x="114" y="26"/>
                      <a:pt x="110" y="26"/>
                    </a:cubicBezTo>
                    <a:cubicBezTo>
                      <a:pt x="106" y="26"/>
                      <a:pt x="103" y="23"/>
                      <a:pt x="103" y="19"/>
                    </a:cubicBezTo>
                    <a:cubicBezTo>
                      <a:pt x="103" y="15"/>
                      <a:pt x="106" y="12"/>
                      <a:pt x="110" y="12"/>
                    </a:cubicBezTo>
                    <a:close/>
                    <a:moveTo>
                      <a:pt x="160" y="141"/>
                    </a:moveTo>
                    <a:cubicBezTo>
                      <a:pt x="11" y="141"/>
                      <a:pt x="11" y="141"/>
                      <a:pt x="11" y="141"/>
                    </a:cubicBezTo>
                    <a:cubicBezTo>
                      <a:pt x="11" y="38"/>
                      <a:pt x="11" y="38"/>
                      <a:pt x="11" y="38"/>
                    </a:cubicBezTo>
                    <a:cubicBezTo>
                      <a:pt x="160" y="38"/>
                      <a:pt x="160" y="38"/>
                      <a:pt x="160" y="38"/>
                    </a:cubicBezTo>
                    <a:lnTo>
                      <a:pt x="160" y="141"/>
                    </a:lnTo>
                    <a:close/>
                    <a:moveTo>
                      <a:pt x="153" y="26"/>
                    </a:moveTo>
                    <a:cubicBezTo>
                      <a:pt x="149" y="26"/>
                      <a:pt x="146" y="23"/>
                      <a:pt x="146" y="19"/>
                    </a:cubicBezTo>
                    <a:cubicBezTo>
                      <a:pt x="146" y="15"/>
                      <a:pt x="149" y="12"/>
                      <a:pt x="153" y="12"/>
                    </a:cubicBezTo>
                    <a:cubicBezTo>
                      <a:pt x="157" y="12"/>
                      <a:pt x="160" y="15"/>
                      <a:pt x="160" y="19"/>
                    </a:cubicBezTo>
                    <a:cubicBezTo>
                      <a:pt x="160" y="23"/>
                      <a:pt x="157" y="26"/>
                      <a:pt x="153" y="26"/>
                    </a:cubicBez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mn-lt"/>
                  <a:ea typeface="+mn-ea"/>
                  <a:cs typeface="+mn-ea"/>
                  <a:sym typeface="+mn-lt"/>
                </a:endParaRPr>
              </a:p>
            </p:txBody>
          </p:sp>
          <p:sp>
            <p:nvSpPr>
              <p:cNvPr id="60" name="Rectangle 328"/>
              <p:cNvSpPr>
                <a:spLocks noChangeArrowheads="1"/>
              </p:cNvSpPr>
              <p:nvPr/>
            </p:nvSpPr>
            <p:spPr bwMode="auto">
              <a:xfrm>
                <a:off x="4953712" y="4417273"/>
                <a:ext cx="315527" cy="59636"/>
              </a:xfrm>
              <a:prstGeom prst="rect">
                <a:avLst/>
              </a:prstGeom>
              <a:grpFill/>
              <a:ln>
                <a:noFill/>
              </a:ln>
            </p:spPr>
            <p:txBody>
              <a:bodyPr vert="horz" wrap="square" lIns="91440" tIns="45720" rIns="91440" bIns="45720" numCol="1" anchor="t" anchorCtr="0" compatLnSpc="1"/>
              <a:lstStyle/>
              <a:p>
                <a:endParaRPr lang="zh-CN" altLang="en-US">
                  <a:solidFill>
                    <a:schemeClr val="bg1"/>
                  </a:solidFill>
                  <a:latin typeface="+mn-lt"/>
                  <a:ea typeface="+mn-ea"/>
                  <a:cs typeface="+mn-ea"/>
                  <a:sym typeface="+mn-lt"/>
                </a:endParaRPr>
              </a:p>
            </p:txBody>
          </p:sp>
          <p:sp>
            <p:nvSpPr>
              <p:cNvPr id="61" name="Rectangle 329"/>
              <p:cNvSpPr>
                <a:spLocks noChangeArrowheads="1"/>
              </p:cNvSpPr>
              <p:nvPr/>
            </p:nvSpPr>
            <p:spPr bwMode="auto">
              <a:xfrm>
                <a:off x="4953712" y="4501847"/>
                <a:ext cx="99754" cy="105176"/>
              </a:xfrm>
              <a:prstGeom prst="rect">
                <a:avLst/>
              </a:prstGeom>
              <a:grpFill/>
              <a:ln>
                <a:noFill/>
              </a:ln>
            </p:spPr>
            <p:txBody>
              <a:bodyPr vert="horz" wrap="square" lIns="91440" tIns="45720" rIns="91440" bIns="45720" numCol="1" anchor="t" anchorCtr="0" compatLnSpc="1"/>
              <a:lstStyle/>
              <a:p>
                <a:endParaRPr lang="zh-CN" altLang="en-US">
                  <a:solidFill>
                    <a:schemeClr val="bg1"/>
                  </a:solidFill>
                  <a:latin typeface="+mn-lt"/>
                  <a:ea typeface="+mn-ea"/>
                  <a:cs typeface="+mn-ea"/>
                  <a:sym typeface="+mn-lt"/>
                </a:endParaRPr>
              </a:p>
            </p:txBody>
          </p:sp>
          <p:sp>
            <p:nvSpPr>
              <p:cNvPr id="62" name="Rectangle 330"/>
              <p:cNvSpPr>
                <a:spLocks noChangeArrowheads="1"/>
              </p:cNvSpPr>
              <p:nvPr/>
            </p:nvSpPr>
            <p:spPr bwMode="auto">
              <a:xfrm>
                <a:off x="5071899" y="4505100"/>
                <a:ext cx="107344" cy="13011"/>
              </a:xfrm>
              <a:prstGeom prst="rect">
                <a:avLst/>
              </a:prstGeom>
              <a:grpFill/>
              <a:ln>
                <a:noFill/>
              </a:ln>
            </p:spPr>
            <p:txBody>
              <a:bodyPr vert="horz" wrap="square" lIns="91440" tIns="45720" rIns="91440" bIns="45720" numCol="1" anchor="t" anchorCtr="0" compatLnSpc="1"/>
              <a:lstStyle/>
              <a:p>
                <a:endParaRPr lang="zh-CN" altLang="en-US">
                  <a:solidFill>
                    <a:schemeClr val="bg1"/>
                  </a:solidFill>
                  <a:latin typeface="+mn-lt"/>
                  <a:ea typeface="+mn-ea"/>
                  <a:cs typeface="+mn-ea"/>
                  <a:sym typeface="+mn-lt"/>
                </a:endParaRPr>
              </a:p>
            </p:txBody>
          </p:sp>
          <p:sp>
            <p:nvSpPr>
              <p:cNvPr id="63" name="Rectangle 331"/>
              <p:cNvSpPr>
                <a:spLocks noChangeArrowheads="1"/>
              </p:cNvSpPr>
              <p:nvPr/>
            </p:nvSpPr>
            <p:spPr bwMode="auto">
              <a:xfrm>
                <a:off x="5071899" y="4548471"/>
                <a:ext cx="107344" cy="13011"/>
              </a:xfrm>
              <a:prstGeom prst="rect">
                <a:avLst/>
              </a:prstGeom>
              <a:grpFill/>
              <a:ln>
                <a:noFill/>
              </a:ln>
            </p:spPr>
            <p:txBody>
              <a:bodyPr vert="horz" wrap="square" lIns="91440" tIns="45720" rIns="91440" bIns="45720" numCol="1" anchor="t" anchorCtr="0" compatLnSpc="1"/>
              <a:lstStyle/>
              <a:p>
                <a:endParaRPr lang="zh-CN" altLang="en-US">
                  <a:solidFill>
                    <a:schemeClr val="bg1"/>
                  </a:solidFill>
                  <a:latin typeface="+mn-lt"/>
                  <a:ea typeface="+mn-ea"/>
                  <a:cs typeface="+mn-ea"/>
                  <a:sym typeface="+mn-lt"/>
                </a:endParaRPr>
              </a:p>
            </p:txBody>
          </p:sp>
          <p:sp>
            <p:nvSpPr>
              <p:cNvPr id="64" name="Rectangle 332"/>
              <p:cNvSpPr>
                <a:spLocks noChangeArrowheads="1"/>
              </p:cNvSpPr>
              <p:nvPr/>
            </p:nvSpPr>
            <p:spPr bwMode="auto">
              <a:xfrm>
                <a:off x="5071899" y="4589674"/>
                <a:ext cx="107344" cy="15180"/>
              </a:xfrm>
              <a:prstGeom prst="rect">
                <a:avLst/>
              </a:prstGeom>
              <a:grpFill/>
              <a:ln>
                <a:noFill/>
              </a:ln>
            </p:spPr>
            <p:txBody>
              <a:bodyPr vert="horz" wrap="square" lIns="91440" tIns="45720" rIns="91440" bIns="45720" numCol="1" anchor="t" anchorCtr="0" compatLnSpc="1"/>
              <a:lstStyle/>
              <a:p>
                <a:endParaRPr lang="zh-CN" altLang="en-US">
                  <a:solidFill>
                    <a:schemeClr val="bg1"/>
                  </a:solidFill>
                  <a:latin typeface="+mn-lt"/>
                  <a:ea typeface="+mn-ea"/>
                  <a:cs typeface="+mn-ea"/>
                  <a:sym typeface="+mn-lt"/>
                </a:endParaRPr>
              </a:p>
            </p:txBody>
          </p:sp>
          <p:sp>
            <p:nvSpPr>
              <p:cNvPr id="65" name="Freeform 333"/>
              <p:cNvSpPr/>
              <p:nvPr/>
            </p:nvSpPr>
            <p:spPr bwMode="auto">
              <a:xfrm>
                <a:off x="5225867" y="4569073"/>
                <a:ext cx="40119" cy="41203"/>
              </a:xfrm>
              <a:custGeom>
                <a:avLst/>
                <a:gdLst>
                  <a:gd name="T0" fmla="*/ 11 w 37"/>
                  <a:gd name="T1" fmla="*/ 0 h 38"/>
                  <a:gd name="T2" fmla="*/ 11 w 37"/>
                  <a:gd name="T3" fmla="*/ 2 h 38"/>
                  <a:gd name="T4" fmla="*/ 0 w 37"/>
                  <a:gd name="T5" fmla="*/ 38 h 38"/>
                  <a:gd name="T6" fmla="*/ 35 w 37"/>
                  <a:gd name="T7" fmla="*/ 26 h 38"/>
                  <a:gd name="T8" fmla="*/ 37 w 37"/>
                  <a:gd name="T9" fmla="*/ 26 h 38"/>
                  <a:gd name="T10" fmla="*/ 11 w 37"/>
                  <a:gd name="T11" fmla="*/ 0 h 38"/>
                </a:gdLst>
                <a:ahLst/>
                <a:cxnLst>
                  <a:cxn ang="0">
                    <a:pos x="T0" y="T1"/>
                  </a:cxn>
                  <a:cxn ang="0">
                    <a:pos x="T2" y="T3"/>
                  </a:cxn>
                  <a:cxn ang="0">
                    <a:pos x="T4" y="T5"/>
                  </a:cxn>
                  <a:cxn ang="0">
                    <a:pos x="T6" y="T7"/>
                  </a:cxn>
                  <a:cxn ang="0">
                    <a:pos x="T8" y="T9"/>
                  </a:cxn>
                  <a:cxn ang="0">
                    <a:pos x="T10" y="T11"/>
                  </a:cxn>
                </a:cxnLst>
                <a:rect l="0" t="0" r="r" b="b"/>
                <a:pathLst>
                  <a:path w="37" h="38">
                    <a:moveTo>
                      <a:pt x="11" y="0"/>
                    </a:moveTo>
                    <a:lnTo>
                      <a:pt x="11" y="2"/>
                    </a:lnTo>
                    <a:lnTo>
                      <a:pt x="0" y="38"/>
                    </a:lnTo>
                    <a:lnTo>
                      <a:pt x="35" y="26"/>
                    </a:lnTo>
                    <a:lnTo>
                      <a:pt x="37" y="26"/>
                    </a:lnTo>
                    <a:lnTo>
                      <a:pt x="11" y="0"/>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mn-lt"/>
                  <a:ea typeface="+mn-ea"/>
                  <a:cs typeface="+mn-ea"/>
                  <a:sym typeface="+mn-lt"/>
                </a:endParaRPr>
              </a:p>
            </p:txBody>
          </p:sp>
          <p:sp>
            <p:nvSpPr>
              <p:cNvPr id="66" name="Freeform 334"/>
              <p:cNvSpPr/>
              <p:nvPr/>
            </p:nvSpPr>
            <p:spPr bwMode="auto">
              <a:xfrm>
                <a:off x="5389594" y="4366311"/>
                <a:ext cx="76984" cy="79153"/>
              </a:xfrm>
              <a:custGeom>
                <a:avLst/>
                <a:gdLst>
                  <a:gd name="T0" fmla="*/ 23 w 30"/>
                  <a:gd name="T1" fmla="*/ 31 h 31"/>
                  <a:gd name="T2" fmla="*/ 28 w 30"/>
                  <a:gd name="T3" fmla="*/ 25 h 31"/>
                  <a:gd name="T4" fmla="*/ 28 w 30"/>
                  <a:gd name="T5" fmla="*/ 18 h 31"/>
                  <a:gd name="T6" fmla="*/ 13 w 30"/>
                  <a:gd name="T7" fmla="*/ 2 h 31"/>
                  <a:gd name="T8" fmla="*/ 6 w 30"/>
                  <a:gd name="T9" fmla="*/ 2 h 31"/>
                  <a:gd name="T10" fmla="*/ 0 w 30"/>
                  <a:gd name="T11" fmla="*/ 8 h 31"/>
                  <a:gd name="T12" fmla="*/ 23 w 30"/>
                  <a:gd name="T13" fmla="*/ 31 h 31"/>
                </a:gdLst>
                <a:ahLst/>
                <a:cxnLst>
                  <a:cxn ang="0">
                    <a:pos x="T0" y="T1"/>
                  </a:cxn>
                  <a:cxn ang="0">
                    <a:pos x="T2" y="T3"/>
                  </a:cxn>
                  <a:cxn ang="0">
                    <a:pos x="T4" y="T5"/>
                  </a:cxn>
                  <a:cxn ang="0">
                    <a:pos x="T6" y="T7"/>
                  </a:cxn>
                  <a:cxn ang="0">
                    <a:pos x="T8" y="T9"/>
                  </a:cxn>
                  <a:cxn ang="0">
                    <a:pos x="T10" y="T11"/>
                  </a:cxn>
                  <a:cxn ang="0">
                    <a:pos x="T12" y="T13"/>
                  </a:cxn>
                </a:cxnLst>
                <a:rect l="0" t="0" r="r" b="b"/>
                <a:pathLst>
                  <a:path w="30" h="31">
                    <a:moveTo>
                      <a:pt x="23" y="31"/>
                    </a:moveTo>
                    <a:cubicBezTo>
                      <a:pt x="28" y="25"/>
                      <a:pt x="28" y="25"/>
                      <a:pt x="28" y="25"/>
                    </a:cubicBezTo>
                    <a:cubicBezTo>
                      <a:pt x="30" y="23"/>
                      <a:pt x="30" y="20"/>
                      <a:pt x="28" y="18"/>
                    </a:cubicBezTo>
                    <a:cubicBezTo>
                      <a:pt x="13" y="2"/>
                      <a:pt x="13" y="2"/>
                      <a:pt x="13" y="2"/>
                    </a:cubicBezTo>
                    <a:cubicBezTo>
                      <a:pt x="11" y="0"/>
                      <a:pt x="8" y="0"/>
                      <a:pt x="6" y="2"/>
                    </a:cubicBezTo>
                    <a:cubicBezTo>
                      <a:pt x="0" y="8"/>
                      <a:pt x="0" y="8"/>
                      <a:pt x="0" y="8"/>
                    </a:cubicBezTo>
                    <a:lnTo>
                      <a:pt x="23" y="31"/>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mn-lt"/>
                  <a:ea typeface="+mn-ea"/>
                  <a:cs typeface="+mn-ea"/>
                  <a:sym typeface="+mn-lt"/>
                </a:endParaRPr>
              </a:p>
            </p:txBody>
          </p:sp>
          <p:sp>
            <p:nvSpPr>
              <p:cNvPr id="67" name="Freeform 335"/>
              <p:cNvSpPr/>
              <p:nvPr/>
            </p:nvSpPr>
            <p:spPr bwMode="auto">
              <a:xfrm>
                <a:off x="5258396" y="4394503"/>
                <a:ext cx="182160" cy="182160"/>
              </a:xfrm>
              <a:custGeom>
                <a:avLst/>
                <a:gdLst>
                  <a:gd name="T0" fmla="*/ 49 w 71"/>
                  <a:gd name="T1" fmla="*/ 0 h 71"/>
                  <a:gd name="T2" fmla="*/ 48 w 71"/>
                  <a:gd name="T3" fmla="*/ 0 h 71"/>
                  <a:gd name="T4" fmla="*/ 2 w 71"/>
                  <a:gd name="T5" fmla="*/ 47 h 71"/>
                  <a:gd name="T6" fmla="*/ 2 w 71"/>
                  <a:gd name="T7" fmla="*/ 54 h 71"/>
                  <a:gd name="T8" fmla="*/ 2 w 71"/>
                  <a:gd name="T9" fmla="*/ 55 h 71"/>
                  <a:gd name="T10" fmla="*/ 8 w 71"/>
                  <a:gd name="T11" fmla="*/ 56 h 71"/>
                  <a:gd name="T12" fmla="*/ 9 w 71"/>
                  <a:gd name="T13" fmla="*/ 62 h 71"/>
                  <a:gd name="T14" fmla="*/ 9 w 71"/>
                  <a:gd name="T15" fmla="*/ 62 h 71"/>
                  <a:gd name="T16" fmla="*/ 15 w 71"/>
                  <a:gd name="T17" fmla="*/ 63 h 71"/>
                  <a:gd name="T18" fmla="*/ 16 w 71"/>
                  <a:gd name="T19" fmla="*/ 69 h 71"/>
                  <a:gd name="T20" fmla="*/ 17 w 71"/>
                  <a:gd name="T21" fmla="*/ 69 h 71"/>
                  <a:gd name="T22" fmla="*/ 24 w 71"/>
                  <a:gd name="T23" fmla="*/ 69 h 71"/>
                  <a:gd name="T24" fmla="*/ 71 w 71"/>
                  <a:gd name="T25" fmla="*/ 23 h 71"/>
                  <a:gd name="T26" fmla="*/ 71 w 71"/>
                  <a:gd name="T27" fmla="*/ 22 h 71"/>
                  <a:gd name="T28" fmla="*/ 49 w 71"/>
                  <a:gd name="T29"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 h="71">
                    <a:moveTo>
                      <a:pt x="49" y="0"/>
                    </a:moveTo>
                    <a:cubicBezTo>
                      <a:pt x="49" y="0"/>
                      <a:pt x="48" y="0"/>
                      <a:pt x="48" y="0"/>
                    </a:cubicBezTo>
                    <a:cubicBezTo>
                      <a:pt x="2" y="47"/>
                      <a:pt x="2" y="47"/>
                      <a:pt x="2" y="47"/>
                    </a:cubicBezTo>
                    <a:cubicBezTo>
                      <a:pt x="0" y="49"/>
                      <a:pt x="0" y="52"/>
                      <a:pt x="2" y="54"/>
                    </a:cubicBezTo>
                    <a:cubicBezTo>
                      <a:pt x="2" y="55"/>
                      <a:pt x="2" y="55"/>
                      <a:pt x="2" y="55"/>
                    </a:cubicBezTo>
                    <a:cubicBezTo>
                      <a:pt x="4" y="56"/>
                      <a:pt x="6" y="57"/>
                      <a:pt x="8" y="56"/>
                    </a:cubicBezTo>
                    <a:cubicBezTo>
                      <a:pt x="7" y="58"/>
                      <a:pt x="7" y="60"/>
                      <a:pt x="9" y="62"/>
                    </a:cubicBezTo>
                    <a:cubicBezTo>
                      <a:pt x="9" y="62"/>
                      <a:pt x="9" y="62"/>
                      <a:pt x="9" y="62"/>
                    </a:cubicBezTo>
                    <a:cubicBezTo>
                      <a:pt x="11" y="64"/>
                      <a:pt x="13" y="64"/>
                      <a:pt x="15" y="63"/>
                    </a:cubicBezTo>
                    <a:cubicBezTo>
                      <a:pt x="14" y="65"/>
                      <a:pt x="15" y="67"/>
                      <a:pt x="16" y="69"/>
                    </a:cubicBezTo>
                    <a:cubicBezTo>
                      <a:pt x="17" y="69"/>
                      <a:pt x="17" y="69"/>
                      <a:pt x="17" y="69"/>
                    </a:cubicBezTo>
                    <a:cubicBezTo>
                      <a:pt x="19" y="71"/>
                      <a:pt x="22" y="71"/>
                      <a:pt x="24" y="69"/>
                    </a:cubicBezTo>
                    <a:cubicBezTo>
                      <a:pt x="71" y="23"/>
                      <a:pt x="71" y="23"/>
                      <a:pt x="71" y="23"/>
                    </a:cubicBezTo>
                    <a:cubicBezTo>
                      <a:pt x="71" y="23"/>
                      <a:pt x="71" y="22"/>
                      <a:pt x="71" y="22"/>
                    </a:cubicBezTo>
                    <a:lnTo>
                      <a:pt x="49" y="0"/>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mn-lt"/>
                  <a:ea typeface="+mn-ea"/>
                  <a:cs typeface="+mn-ea"/>
                  <a:sym typeface="+mn-lt"/>
                </a:endParaRPr>
              </a:p>
            </p:txBody>
          </p:sp>
        </p:grpSp>
      </p:grpSp>
      <p:grpSp>
        <p:nvGrpSpPr>
          <p:cNvPr id="78" name="组合 77"/>
          <p:cNvGrpSpPr/>
          <p:nvPr/>
        </p:nvGrpSpPr>
        <p:grpSpPr>
          <a:xfrm>
            <a:off x="4574743" y="1149122"/>
            <a:ext cx="414516" cy="414516"/>
            <a:chOff x="4626437" y="4265651"/>
            <a:chExt cx="414516" cy="414516"/>
          </a:xfrm>
        </p:grpSpPr>
        <p:sp>
          <p:nvSpPr>
            <p:cNvPr id="49" name="椭圆 48"/>
            <p:cNvSpPr/>
            <p:nvPr/>
          </p:nvSpPr>
          <p:spPr>
            <a:xfrm>
              <a:off x="4626437" y="4265651"/>
              <a:ext cx="414516" cy="414516"/>
            </a:xfrm>
            <a:prstGeom prst="ellipse">
              <a:avLst/>
            </a:prstGeom>
            <a:solidFill>
              <a:srgbClr val="0170C0"/>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chemeClr val="bg1"/>
                </a:solidFill>
                <a:cs typeface="+mn-ea"/>
                <a:sym typeface="+mn-lt"/>
              </a:endParaRPr>
            </a:p>
          </p:txBody>
        </p:sp>
        <p:grpSp>
          <p:nvGrpSpPr>
            <p:cNvPr id="51" name="组合 50"/>
            <p:cNvGrpSpPr/>
            <p:nvPr/>
          </p:nvGrpSpPr>
          <p:grpSpPr>
            <a:xfrm>
              <a:off x="4710891" y="4356960"/>
              <a:ext cx="232896" cy="199705"/>
              <a:chOff x="3546346" y="2339026"/>
              <a:chExt cx="897787" cy="769842"/>
            </a:xfrm>
            <a:solidFill>
              <a:schemeClr val="bg1"/>
            </a:solidFill>
          </p:grpSpPr>
          <p:sp>
            <p:nvSpPr>
              <p:cNvPr id="52" name="Rectangle 227"/>
              <p:cNvSpPr>
                <a:spLocks noChangeArrowheads="1"/>
              </p:cNvSpPr>
              <p:nvPr/>
            </p:nvSpPr>
            <p:spPr bwMode="auto">
              <a:xfrm>
                <a:off x="3561526" y="3077423"/>
                <a:ext cx="882607" cy="31445"/>
              </a:xfrm>
              <a:prstGeom prst="rect">
                <a:avLst/>
              </a:prstGeom>
              <a:grpFill/>
              <a:ln>
                <a:noFill/>
              </a:ln>
            </p:spPr>
            <p:txBody>
              <a:bodyPr vert="horz" wrap="square" lIns="91440" tIns="45720" rIns="91440" bIns="45720" numCol="1" anchor="t" anchorCtr="0" compatLnSpc="1"/>
              <a:lstStyle/>
              <a:p>
                <a:endParaRPr lang="zh-CN" altLang="en-US">
                  <a:solidFill>
                    <a:srgbClr val="000000"/>
                  </a:solidFill>
                  <a:latin typeface="+mn-lt"/>
                  <a:ea typeface="+mn-ea"/>
                  <a:cs typeface="+mn-ea"/>
                  <a:sym typeface="+mn-lt"/>
                </a:endParaRPr>
              </a:p>
            </p:txBody>
          </p:sp>
          <p:sp>
            <p:nvSpPr>
              <p:cNvPr id="53" name="Freeform 228"/>
              <p:cNvSpPr/>
              <p:nvPr/>
            </p:nvSpPr>
            <p:spPr bwMode="auto">
              <a:xfrm>
                <a:off x="3617909" y="2844302"/>
                <a:ext cx="125777" cy="210351"/>
              </a:xfrm>
              <a:custGeom>
                <a:avLst/>
                <a:gdLst>
                  <a:gd name="T0" fmla="*/ 6 w 49"/>
                  <a:gd name="T1" fmla="*/ 82 h 82"/>
                  <a:gd name="T2" fmla="*/ 43 w 49"/>
                  <a:gd name="T3" fmla="*/ 82 h 82"/>
                  <a:gd name="T4" fmla="*/ 49 w 49"/>
                  <a:gd name="T5" fmla="*/ 76 h 82"/>
                  <a:gd name="T6" fmla="*/ 49 w 49"/>
                  <a:gd name="T7" fmla="*/ 0 h 82"/>
                  <a:gd name="T8" fmla="*/ 0 w 49"/>
                  <a:gd name="T9" fmla="*/ 49 h 82"/>
                  <a:gd name="T10" fmla="*/ 0 w 49"/>
                  <a:gd name="T11" fmla="*/ 76 h 82"/>
                  <a:gd name="T12" fmla="*/ 6 w 49"/>
                  <a:gd name="T13" fmla="*/ 82 h 82"/>
                </a:gdLst>
                <a:ahLst/>
                <a:cxnLst>
                  <a:cxn ang="0">
                    <a:pos x="T0" y="T1"/>
                  </a:cxn>
                  <a:cxn ang="0">
                    <a:pos x="T2" y="T3"/>
                  </a:cxn>
                  <a:cxn ang="0">
                    <a:pos x="T4" y="T5"/>
                  </a:cxn>
                  <a:cxn ang="0">
                    <a:pos x="T6" y="T7"/>
                  </a:cxn>
                  <a:cxn ang="0">
                    <a:pos x="T8" y="T9"/>
                  </a:cxn>
                  <a:cxn ang="0">
                    <a:pos x="T10" y="T11"/>
                  </a:cxn>
                  <a:cxn ang="0">
                    <a:pos x="T12" y="T13"/>
                  </a:cxn>
                </a:cxnLst>
                <a:rect l="0" t="0" r="r" b="b"/>
                <a:pathLst>
                  <a:path w="49" h="82">
                    <a:moveTo>
                      <a:pt x="6" y="82"/>
                    </a:moveTo>
                    <a:cubicBezTo>
                      <a:pt x="43" y="82"/>
                      <a:pt x="43" y="82"/>
                      <a:pt x="43" y="82"/>
                    </a:cubicBezTo>
                    <a:cubicBezTo>
                      <a:pt x="46" y="82"/>
                      <a:pt x="49" y="79"/>
                      <a:pt x="49" y="76"/>
                    </a:cubicBezTo>
                    <a:cubicBezTo>
                      <a:pt x="49" y="0"/>
                      <a:pt x="49" y="0"/>
                      <a:pt x="49" y="0"/>
                    </a:cubicBezTo>
                    <a:cubicBezTo>
                      <a:pt x="0" y="49"/>
                      <a:pt x="0" y="49"/>
                      <a:pt x="0" y="49"/>
                    </a:cubicBezTo>
                    <a:cubicBezTo>
                      <a:pt x="0" y="76"/>
                      <a:pt x="0" y="76"/>
                      <a:pt x="0" y="76"/>
                    </a:cubicBezTo>
                    <a:cubicBezTo>
                      <a:pt x="0" y="79"/>
                      <a:pt x="3" y="82"/>
                      <a:pt x="6" y="82"/>
                    </a:cubicBezTo>
                    <a:close/>
                  </a:path>
                </a:pathLst>
              </a:custGeom>
              <a:grpFill/>
              <a:ln>
                <a:noFill/>
              </a:ln>
            </p:spPr>
            <p:txBody>
              <a:bodyPr vert="horz" wrap="square" lIns="91440" tIns="45720" rIns="91440" bIns="45720" numCol="1" anchor="t" anchorCtr="0" compatLnSpc="1"/>
              <a:lstStyle/>
              <a:p>
                <a:endParaRPr lang="zh-CN" altLang="en-US">
                  <a:solidFill>
                    <a:srgbClr val="000000"/>
                  </a:solidFill>
                  <a:latin typeface="+mn-lt"/>
                  <a:ea typeface="+mn-ea"/>
                  <a:cs typeface="+mn-ea"/>
                  <a:sym typeface="+mn-lt"/>
                </a:endParaRPr>
              </a:p>
            </p:txBody>
          </p:sp>
          <p:sp>
            <p:nvSpPr>
              <p:cNvPr id="54" name="Freeform 229"/>
              <p:cNvSpPr/>
              <p:nvPr/>
            </p:nvSpPr>
            <p:spPr bwMode="auto">
              <a:xfrm>
                <a:off x="3779467" y="2682744"/>
                <a:ext cx="122524" cy="371910"/>
              </a:xfrm>
              <a:custGeom>
                <a:avLst/>
                <a:gdLst>
                  <a:gd name="T0" fmla="*/ 5 w 48"/>
                  <a:gd name="T1" fmla="*/ 145 h 145"/>
                  <a:gd name="T2" fmla="*/ 43 w 48"/>
                  <a:gd name="T3" fmla="*/ 145 h 145"/>
                  <a:gd name="T4" fmla="*/ 48 w 48"/>
                  <a:gd name="T5" fmla="*/ 139 h 145"/>
                  <a:gd name="T6" fmla="*/ 48 w 48"/>
                  <a:gd name="T7" fmla="*/ 0 h 145"/>
                  <a:gd name="T8" fmla="*/ 0 w 48"/>
                  <a:gd name="T9" fmla="*/ 49 h 145"/>
                  <a:gd name="T10" fmla="*/ 0 w 48"/>
                  <a:gd name="T11" fmla="*/ 139 h 145"/>
                  <a:gd name="T12" fmla="*/ 5 w 48"/>
                  <a:gd name="T13" fmla="*/ 145 h 145"/>
                </a:gdLst>
                <a:ahLst/>
                <a:cxnLst>
                  <a:cxn ang="0">
                    <a:pos x="T0" y="T1"/>
                  </a:cxn>
                  <a:cxn ang="0">
                    <a:pos x="T2" y="T3"/>
                  </a:cxn>
                  <a:cxn ang="0">
                    <a:pos x="T4" y="T5"/>
                  </a:cxn>
                  <a:cxn ang="0">
                    <a:pos x="T6" y="T7"/>
                  </a:cxn>
                  <a:cxn ang="0">
                    <a:pos x="T8" y="T9"/>
                  </a:cxn>
                  <a:cxn ang="0">
                    <a:pos x="T10" y="T11"/>
                  </a:cxn>
                  <a:cxn ang="0">
                    <a:pos x="T12" y="T13"/>
                  </a:cxn>
                </a:cxnLst>
                <a:rect l="0" t="0" r="r" b="b"/>
                <a:pathLst>
                  <a:path w="48" h="145">
                    <a:moveTo>
                      <a:pt x="5" y="145"/>
                    </a:moveTo>
                    <a:cubicBezTo>
                      <a:pt x="43" y="145"/>
                      <a:pt x="43" y="145"/>
                      <a:pt x="43" y="145"/>
                    </a:cubicBezTo>
                    <a:cubicBezTo>
                      <a:pt x="46" y="145"/>
                      <a:pt x="48" y="142"/>
                      <a:pt x="48" y="139"/>
                    </a:cubicBezTo>
                    <a:cubicBezTo>
                      <a:pt x="48" y="0"/>
                      <a:pt x="48" y="0"/>
                      <a:pt x="48" y="0"/>
                    </a:cubicBezTo>
                    <a:cubicBezTo>
                      <a:pt x="0" y="49"/>
                      <a:pt x="0" y="49"/>
                      <a:pt x="0" y="49"/>
                    </a:cubicBezTo>
                    <a:cubicBezTo>
                      <a:pt x="0" y="139"/>
                      <a:pt x="0" y="139"/>
                      <a:pt x="0" y="139"/>
                    </a:cubicBezTo>
                    <a:cubicBezTo>
                      <a:pt x="0" y="142"/>
                      <a:pt x="2" y="145"/>
                      <a:pt x="5" y="145"/>
                    </a:cubicBezTo>
                    <a:close/>
                  </a:path>
                </a:pathLst>
              </a:custGeom>
              <a:grpFill/>
              <a:ln>
                <a:noFill/>
              </a:ln>
            </p:spPr>
            <p:txBody>
              <a:bodyPr vert="horz" wrap="square" lIns="91440" tIns="45720" rIns="91440" bIns="45720" numCol="1" anchor="t" anchorCtr="0" compatLnSpc="1"/>
              <a:lstStyle/>
              <a:p>
                <a:endParaRPr lang="zh-CN" altLang="en-US">
                  <a:solidFill>
                    <a:srgbClr val="000000"/>
                  </a:solidFill>
                  <a:latin typeface="+mn-lt"/>
                  <a:ea typeface="+mn-ea"/>
                  <a:cs typeface="+mn-ea"/>
                  <a:sym typeface="+mn-lt"/>
                </a:endParaRPr>
              </a:p>
            </p:txBody>
          </p:sp>
          <p:sp>
            <p:nvSpPr>
              <p:cNvPr id="55" name="Freeform 230"/>
              <p:cNvSpPr/>
              <p:nvPr/>
            </p:nvSpPr>
            <p:spPr bwMode="auto">
              <a:xfrm>
                <a:off x="3938857" y="2713104"/>
                <a:ext cx="124693" cy="341550"/>
              </a:xfrm>
              <a:custGeom>
                <a:avLst/>
                <a:gdLst>
                  <a:gd name="T0" fmla="*/ 22 w 49"/>
                  <a:gd name="T1" fmla="*/ 22 h 133"/>
                  <a:gd name="T2" fmla="*/ 0 w 49"/>
                  <a:gd name="T3" fmla="*/ 0 h 133"/>
                  <a:gd name="T4" fmla="*/ 0 w 49"/>
                  <a:gd name="T5" fmla="*/ 127 h 133"/>
                  <a:gd name="T6" fmla="*/ 6 w 49"/>
                  <a:gd name="T7" fmla="*/ 133 h 133"/>
                  <a:gd name="T8" fmla="*/ 43 w 49"/>
                  <a:gd name="T9" fmla="*/ 133 h 133"/>
                  <a:gd name="T10" fmla="*/ 49 w 49"/>
                  <a:gd name="T11" fmla="*/ 127 h 133"/>
                  <a:gd name="T12" fmla="*/ 49 w 49"/>
                  <a:gd name="T13" fmla="*/ 26 h 133"/>
                  <a:gd name="T14" fmla="*/ 38 w 49"/>
                  <a:gd name="T15" fmla="*/ 29 h 133"/>
                  <a:gd name="T16" fmla="*/ 22 w 49"/>
                  <a:gd name="T17" fmla="*/ 2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133">
                    <a:moveTo>
                      <a:pt x="22" y="22"/>
                    </a:moveTo>
                    <a:cubicBezTo>
                      <a:pt x="0" y="0"/>
                      <a:pt x="0" y="0"/>
                      <a:pt x="0" y="0"/>
                    </a:cubicBezTo>
                    <a:cubicBezTo>
                      <a:pt x="0" y="127"/>
                      <a:pt x="0" y="127"/>
                      <a:pt x="0" y="127"/>
                    </a:cubicBezTo>
                    <a:cubicBezTo>
                      <a:pt x="0" y="130"/>
                      <a:pt x="3" y="133"/>
                      <a:pt x="6" y="133"/>
                    </a:cubicBezTo>
                    <a:cubicBezTo>
                      <a:pt x="43" y="133"/>
                      <a:pt x="43" y="133"/>
                      <a:pt x="43" y="133"/>
                    </a:cubicBezTo>
                    <a:cubicBezTo>
                      <a:pt x="46" y="133"/>
                      <a:pt x="49" y="130"/>
                      <a:pt x="49" y="127"/>
                    </a:cubicBezTo>
                    <a:cubicBezTo>
                      <a:pt x="49" y="26"/>
                      <a:pt x="49" y="26"/>
                      <a:pt x="49" y="26"/>
                    </a:cubicBezTo>
                    <a:cubicBezTo>
                      <a:pt x="46" y="28"/>
                      <a:pt x="42" y="29"/>
                      <a:pt x="38" y="29"/>
                    </a:cubicBezTo>
                    <a:cubicBezTo>
                      <a:pt x="32" y="29"/>
                      <a:pt x="27" y="26"/>
                      <a:pt x="22" y="22"/>
                    </a:cubicBezTo>
                    <a:close/>
                  </a:path>
                </a:pathLst>
              </a:custGeom>
              <a:grpFill/>
              <a:ln>
                <a:noFill/>
              </a:ln>
            </p:spPr>
            <p:txBody>
              <a:bodyPr vert="horz" wrap="square" lIns="91440" tIns="45720" rIns="91440" bIns="45720" numCol="1" anchor="t" anchorCtr="0" compatLnSpc="1"/>
              <a:lstStyle/>
              <a:p>
                <a:endParaRPr lang="zh-CN" altLang="en-US">
                  <a:solidFill>
                    <a:srgbClr val="000000"/>
                  </a:solidFill>
                  <a:latin typeface="+mn-lt"/>
                  <a:ea typeface="+mn-ea"/>
                  <a:cs typeface="+mn-ea"/>
                  <a:sym typeface="+mn-lt"/>
                </a:endParaRPr>
              </a:p>
            </p:txBody>
          </p:sp>
          <p:sp>
            <p:nvSpPr>
              <p:cNvPr id="56" name="Freeform 231"/>
              <p:cNvSpPr/>
              <p:nvPr/>
            </p:nvSpPr>
            <p:spPr bwMode="auto">
              <a:xfrm>
                <a:off x="4100415" y="2624193"/>
                <a:ext cx="122524" cy="430461"/>
              </a:xfrm>
              <a:custGeom>
                <a:avLst/>
                <a:gdLst>
                  <a:gd name="T0" fmla="*/ 5 w 48"/>
                  <a:gd name="T1" fmla="*/ 168 h 168"/>
                  <a:gd name="T2" fmla="*/ 43 w 48"/>
                  <a:gd name="T3" fmla="*/ 168 h 168"/>
                  <a:gd name="T4" fmla="*/ 48 w 48"/>
                  <a:gd name="T5" fmla="*/ 162 h 168"/>
                  <a:gd name="T6" fmla="*/ 48 w 48"/>
                  <a:gd name="T7" fmla="*/ 0 h 168"/>
                  <a:gd name="T8" fmla="*/ 0 w 48"/>
                  <a:gd name="T9" fmla="*/ 48 h 168"/>
                  <a:gd name="T10" fmla="*/ 0 w 48"/>
                  <a:gd name="T11" fmla="*/ 162 h 168"/>
                  <a:gd name="T12" fmla="*/ 5 w 48"/>
                  <a:gd name="T13" fmla="*/ 168 h 168"/>
                </a:gdLst>
                <a:ahLst/>
                <a:cxnLst>
                  <a:cxn ang="0">
                    <a:pos x="T0" y="T1"/>
                  </a:cxn>
                  <a:cxn ang="0">
                    <a:pos x="T2" y="T3"/>
                  </a:cxn>
                  <a:cxn ang="0">
                    <a:pos x="T4" y="T5"/>
                  </a:cxn>
                  <a:cxn ang="0">
                    <a:pos x="T6" y="T7"/>
                  </a:cxn>
                  <a:cxn ang="0">
                    <a:pos x="T8" y="T9"/>
                  </a:cxn>
                  <a:cxn ang="0">
                    <a:pos x="T10" y="T11"/>
                  </a:cxn>
                  <a:cxn ang="0">
                    <a:pos x="T12" y="T13"/>
                  </a:cxn>
                </a:cxnLst>
                <a:rect l="0" t="0" r="r" b="b"/>
                <a:pathLst>
                  <a:path w="48" h="168">
                    <a:moveTo>
                      <a:pt x="5" y="168"/>
                    </a:moveTo>
                    <a:cubicBezTo>
                      <a:pt x="43" y="168"/>
                      <a:pt x="43" y="168"/>
                      <a:pt x="43" y="168"/>
                    </a:cubicBezTo>
                    <a:cubicBezTo>
                      <a:pt x="46" y="168"/>
                      <a:pt x="48" y="165"/>
                      <a:pt x="48" y="162"/>
                    </a:cubicBezTo>
                    <a:cubicBezTo>
                      <a:pt x="48" y="0"/>
                      <a:pt x="48" y="0"/>
                      <a:pt x="48" y="0"/>
                    </a:cubicBezTo>
                    <a:cubicBezTo>
                      <a:pt x="0" y="48"/>
                      <a:pt x="0" y="48"/>
                      <a:pt x="0" y="48"/>
                    </a:cubicBezTo>
                    <a:cubicBezTo>
                      <a:pt x="0" y="162"/>
                      <a:pt x="0" y="162"/>
                      <a:pt x="0" y="162"/>
                    </a:cubicBezTo>
                    <a:cubicBezTo>
                      <a:pt x="0" y="165"/>
                      <a:pt x="2" y="168"/>
                      <a:pt x="5" y="168"/>
                    </a:cubicBezTo>
                    <a:close/>
                  </a:path>
                </a:pathLst>
              </a:custGeom>
              <a:grpFill/>
              <a:ln>
                <a:noFill/>
              </a:ln>
            </p:spPr>
            <p:txBody>
              <a:bodyPr vert="horz" wrap="square" lIns="91440" tIns="45720" rIns="91440" bIns="45720" numCol="1" anchor="t" anchorCtr="0" compatLnSpc="1"/>
              <a:lstStyle/>
              <a:p>
                <a:endParaRPr lang="zh-CN" altLang="en-US">
                  <a:solidFill>
                    <a:srgbClr val="000000"/>
                  </a:solidFill>
                  <a:latin typeface="+mn-lt"/>
                  <a:ea typeface="+mn-ea"/>
                  <a:cs typeface="+mn-ea"/>
                  <a:sym typeface="+mn-lt"/>
                </a:endParaRPr>
              </a:p>
            </p:txBody>
          </p:sp>
          <p:sp>
            <p:nvSpPr>
              <p:cNvPr id="57" name="Freeform 232"/>
              <p:cNvSpPr/>
              <p:nvPr/>
            </p:nvSpPr>
            <p:spPr bwMode="auto">
              <a:xfrm>
                <a:off x="4258721" y="2513596"/>
                <a:ext cx="125777" cy="541058"/>
              </a:xfrm>
              <a:custGeom>
                <a:avLst/>
                <a:gdLst>
                  <a:gd name="T0" fmla="*/ 29 w 49"/>
                  <a:gd name="T1" fmla="*/ 0 h 211"/>
                  <a:gd name="T2" fmla="*/ 0 w 49"/>
                  <a:gd name="T3" fmla="*/ 29 h 211"/>
                  <a:gd name="T4" fmla="*/ 0 w 49"/>
                  <a:gd name="T5" fmla="*/ 205 h 211"/>
                  <a:gd name="T6" fmla="*/ 6 w 49"/>
                  <a:gd name="T7" fmla="*/ 211 h 211"/>
                  <a:gd name="T8" fmla="*/ 43 w 49"/>
                  <a:gd name="T9" fmla="*/ 211 h 211"/>
                  <a:gd name="T10" fmla="*/ 49 w 49"/>
                  <a:gd name="T11" fmla="*/ 205 h 211"/>
                  <a:gd name="T12" fmla="*/ 49 w 49"/>
                  <a:gd name="T13" fmla="*/ 22 h 211"/>
                  <a:gd name="T14" fmla="*/ 29 w 49"/>
                  <a:gd name="T15" fmla="*/ 0 h 2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211">
                    <a:moveTo>
                      <a:pt x="29" y="0"/>
                    </a:moveTo>
                    <a:cubicBezTo>
                      <a:pt x="0" y="29"/>
                      <a:pt x="0" y="29"/>
                      <a:pt x="0" y="29"/>
                    </a:cubicBezTo>
                    <a:cubicBezTo>
                      <a:pt x="0" y="205"/>
                      <a:pt x="0" y="205"/>
                      <a:pt x="0" y="205"/>
                    </a:cubicBezTo>
                    <a:cubicBezTo>
                      <a:pt x="0" y="208"/>
                      <a:pt x="3" y="211"/>
                      <a:pt x="6" y="211"/>
                    </a:cubicBezTo>
                    <a:cubicBezTo>
                      <a:pt x="43" y="211"/>
                      <a:pt x="43" y="211"/>
                      <a:pt x="43" y="211"/>
                    </a:cubicBezTo>
                    <a:cubicBezTo>
                      <a:pt x="46" y="211"/>
                      <a:pt x="49" y="208"/>
                      <a:pt x="49" y="205"/>
                    </a:cubicBezTo>
                    <a:cubicBezTo>
                      <a:pt x="49" y="22"/>
                      <a:pt x="49" y="22"/>
                      <a:pt x="49" y="22"/>
                    </a:cubicBezTo>
                    <a:cubicBezTo>
                      <a:pt x="38" y="21"/>
                      <a:pt x="29" y="12"/>
                      <a:pt x="29" y="0"/>
                    </a:cubicBezTo>
                    <a:close/>
                  </a:path>
                </a:pathLst>
              </a:custGeom>
              <a:grpFill/>
              <a:ln>
                <a:noFill/>
              </a:ln>
            </p:spPr>
            <p:txBody>
              <a:bodyPr vert="horz" wrap="square" lIns="91440" tIns="45720" rIns="91440" bIns="45720" numCol="1" anchor="t" anchorCtr="0" compatLnSpc="1"/>
              <a:lstStyle/>
              <a:p>
                <a:endParaRPr lang="zh-CN" altLang="en-US">
                  <a:solidFill>
                    <a:srgbClr val="000000"/>
                  </a:solidFill>
                  <a:latin typeface="+mn-lt"/>
                  <a:ea typeface="+mn-ea"/>
                  <a:cs typeface="+mn-ea"/>
                  <a:sym typeface="+mn-lt"/>
                </a:endParaRPr>
              </a:p>
            </p:txBody>
          </p:sp>
          <p:sp>
            <p:nvSpPr>
              <p:cNvPr id="58" name="Freeform 233"/>
              <p:cNvSpPr/>
              <p:nvPr/>
            </p:nvSpPr>
            <p:spPr bwMode="auto">
              <a:xfrm>
                <a:off x="3546346" y="2339026"/>
                <a:ext cx="871764" cy="610452"/>
              </a:xfrm>
              <a:custGeom>
                <a:avLst/>
                <a:gdLst>
                  <a:gd name="T0" fmla="*/ 20 w 340"/>
                  <a:gd name="T1" fmla="*/ 234 h 238"/>
                  <a:gd name="T2" fmla="*/ 140 w 340"/>
                  <a:gd name="T3" fmla="*/ 113 h 238"/>
                  <a:gd name="T4" fmla="*/ 183 w 340"/>
                  <a:gd name="T5" fmla="*/ 156 h 238"/>
                  <a:gd name="T6" fmla="*/ 199 w 340"/>
                  <a:gd name="T7" fmla="*/ 156 h 238"/>
                  <a:gd name="T8" fmla="*/ 318 w 340"/>
                  <a:gd name="T9" fmla="*/ 37 h 238"/>
                  <a:gd name="T10" fmla="*/ 318 w 340"/>
                  <a:gd name="T11" fmla="*/ 64 h 238"/>
                  <a:gd name="T12" fmla="*/ 329 w 340"/>
                  <a:gd name="T13" fmla="*/ 75 h 238"/>
                  <a:gd name="T14" fmla="*/ 340 w 340"/>
                  <a:gd name="T15" fmla="*/ 64 h 238"/>
                  <a:gd name="T16" fmla="*/ 340 w 340"/>
                  <a:gd name="T17" fmla="*/ 11 h 238"/>
                  <a:gd name="T18" fmla="*/ 337 w 340"/>
                  <a:gd name="T19" fmla="*/ 3 h 238"/>
                  <a:gd name="T20" fmla="*/ 329 w 340"/>
                  <a:gd name="T21" fmla="*/ 0 h 238"/>
                  <a:gd name="T22" fmla="*/ 276 w 340"/>
                  <a:gd name="T23" fmla="*/ 0 h 238"/>
                  <a:gd name="T24" fmla="*/ 265 w 340"/>
                  <a:gd name="T25" fmla="*/ 11 h 238"/>
                  <a:gd name="T26" fmla="*/ 276 w 340"/>
                  <a:gd name="T27" fmla="*/ 22 h 238"/>
                  <a:gd name="T28" fmla="*/ 302 w 340"/>
                  <a:gd name="T29" fmla="*/ 22 h 238"/>
                  <a:gd name="T30" fmla="*/ 191 w 340"/>
                  <a:gd name="T31" fmla="*/ 133 h 238"/>
                  <a:gd name="T32" fmla="*/ 148 w 340"/>
                  <a:gd name="T33" fmla="*/ 90 h 238"/>
                  <a:gd name="T34" fmla="*/ 133 w 340"/>
                  <a:gd name="T35" fmla="*/ 90 h 238"/>
                  <a:gd name="T36" fmla="*/ 4 w 340"/>
                  <a:gd name="T37" fmla="*/ 219 h 238"/>
                  <a:gd name="T38" fmla="*/ 4 w 340"/>
                  <a:gd name="T39" fmla="*/ 234 h 238"/>
                  <a:gd name="T40" fmla="*/ 20 w 340"/>
                  <a:gd name="T41" fmla="*/ 2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0" h="238">
                    <a:moveTo>
                      <a:pt x="20" y="234"/>
                    </a:moveTo>
                    <a:cubicBezTo>
                      <a:pt x="140" y="113"/>
                      <a:pt x="140" y="113"/>
                      <a:pt x="140" y="113"/>
                    </a:cubicBezTo>
                    <a:cubicBezTo>
                      <a:pt x="183" y="156"/>
                      <a:pt x="183" y="156"/>
                      <a:pt x="183" y="156"/>
                    </a:cubicBezTo>
                    <a:cubicBezTo>
                      <a:pt x="188" y="160"/>
                      <a:pt x="195" y="160"/>
                      <a:pt x="199" y="156"/>
                    </a:cubicBezTo>
                    <a:cubicBezTo>
                      <a:pt x="318" y="37"/>
                      <a:pt x="318" y="37"/>
                      <a:pt x="318" y="37"/>
                    </a:cubicBezTo>
                    <a:cubicBezTo>
                      <a:pt x="318" y="64"/>
                      <a:pt x="318" y="64"/>
                      <a:pt x="318" y="64"/>
                    </a:cubicBezTo>
                    <a:cubicBezTo>
                      <a:pt x="318" y="70"/>
                      <a:pt x="323" y="75"/>
                      <a:pt x="329" y="75"/>
                    </a:cubicBezTo>
                    <a:cubicBezTo>
                      <a:pt x="335" y="75"/>
                      <a:pt x="340" y="70"/>
                      <a:pt x="340" y="64"/>
                    </a:cubicBezTo>
                    <a:cubicBezTo>
                      <a:pt x="340" y="11"/>
                      <a:pt x="340" y="11"/>
                      <a:pt x="340" y="11"/>
                    </a:cubicBezTo>
                    <a:cubicBezTo>
                      <a:pt x="340" y="8"/>
                      <a:pt x="339" y="5"/>
                      <a:pt x="337" y="3"/>
                    </a:cubicBezTo>
                    <a:cubicBezTo>
                      <a:pt x="335" y="1"/>
                      <a:pt x="332" y="0"/>
                      <a:pt x="329" y="0"/>
                    </a:cubicBezTo>
                    <a:cubicBezTo>
                      <a:pt x="276" y="0"/>
                      <a:pt x="276" y="0"/>
                      <a:pt x="276" y="0"/>
                    </a:cubicBezTo>
                    <a:cubicBezTo>
                      <a:pt x="270" y="0"/>
                      <a:pt x="265" y="4"/>
                      <a:pt x="265" y="11"/>
                    </a:cubicBezTo>
                    <a:cubicBezTo>
                      <a:pt x="265" y="17"/>
                      <a:pt x="270" y="22"/>
                      <a:pt x="276" y="22"/>
                    </a:cubicBezTo>
                    <a:cubicBezTo>
                      <a:pt x="302" y="22"/>
                      <a:pt x="302" y="22"/>
                      <a:pt x="302" y="22"/>
                    </a:cubicBezTo>
                    <a:cubicBezTo>
                      <a:pt x="191" y="133"/>
                      <a:pt x="191" y="133"/>
                      <a:pt x="191" y="133"/>
                    </a:cubicBezTo>
                    <a:cubicBezTo>
                      <a:pt x="148" y="90"/>
                      <a:pt x="148" y="90"/>
                      <a:pt x="148" y="90"/>
                    </a:cubicBezTo>
                    <a:cubicBezTo>
                      <a:pt x="144" y="86"/>
                      <a:pt x="137" y="86"/>
                      <a:pt x="133" y="90"/>
                    </a:cubicBezTo>
                    <a:cubicBezTo>
                      <a:pt x="4" y="219"/>
                      <a:pt x="4" y="219"/>
                      <a:pt x="4" y="219"/>
                    </a:cubicBezTo>
                    <a:cubicBezTo>
                      <a:pt x="0" y="223"/>
                      <a:pt x="0" y="230"/>
                      <a:pt x="4" y="234"/>
                    </a:cubicBezTo>
                    <a:cubicBezTo>
                      <a:pt x="8" y="238"/>
                      <a:pt x="15" y="238"/>
                      <a:pt x="20" y="234"/>
                    </a:cubicBezTo>
                    <a:close/>
                  </a:path>
                </a:pathLst>
              </a:custGeom>
              <a:grpFill/>
              <a:ln>
                <a:noFill/>
              </a:ln>
            </p:spPr>
            <p:txBody>
              <a:bodyPr vert="horz" wrap="square" lIns="91440" tIns="45720" rIns="91440" bIns="45720" numCol="1" anchor="t" anchorCtr="0" compatLnSpc="1"/>
              <a:lstStyle/>
              <a:p>
                <a:endParaRPr lang="zh-CN" altLang="en-US">
                  <a:solidFill>
                    <a:srgbClr val="000000"/>
                  </a:solidFill>
                  <a:latin typeface="+mn-lt"/>
                  <a:ea typeface="+mn-ea"/>
                  <a:cs typeface="+mn-ea"/>
                  <a:sym typeface="+mn-lt"/>
                </a:endParaRPr>
              </a:p>
            </p:txBody>
          </p:sp>
        </p:grpSp>
      </p:grpSp>
      <p:grpSp>
        <p:nvGrpSpPr>
          <p:cNvPr id="83" name="组合 82"/>
          <p:cNvGrpSpPr/>
          <p:nvPr/>
        </p:nvGrpSpPr>
        <p:grpSpPr>
          <a:xfrm>
            <a:off x="1366956" y="1489357"/>
            <a:ext cx="1586056" cy="1586449"/>
            <a:chOff x="1041891" y="2887277"/>
            <a:chExt cx="1036261" cy="1036518"/>
          </a:xfrm>
        </p:grpSpPr>
        <p:sp>
          <p:nvSpPr>
            <p:cNvPr id="84" name="Oval 53"/>
            <p:cNvSpPr>
              <a:spLocks noChangeArrowheads="1"/>
            </p:cNvSpPr>
            <p:nvPr/>
          </p:nvSpPr>
          <p:spPr bwMode="auto">
            <a:xfrm>
              <a:off x="1041891" y="2887277"/>
              <a:ext cx="1036261" cy="1036518"/>
            </a:xfrm>
            <a:prstGeom prst="ellipse">
              <a:avLst/>
            </a:prstGeom>
            <a:solidFill>
              <a:srgbClr val="01B0F1"/>
            </a:solidFill>
            <a:ln w="889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sz="4400">
                <a:cs typeface="+mn-ea"/>
                <a:sym typeface="+mn-lt"/>
              </a:endParaRPr>
            </a:p>
          </p:txBody>
        </p:sp>
        <p:sp>
          <p:nvSpPr>
            <p:cNvPr id="85" name="Text Box 58"/>
            <p:cNvSpPr txBox="1">
              <a:spLocks noChangeArrowheads="1"/>
            </p:cNvSpPr>
            <p:nvPr/>
          </p:nvSpPr>
          <p:spPr bwMode="auto">
            <a:xfrm>
              <a:off x="1159958" y="3077737"/>
              <a:ext cx="782803" cy="708835"/>
            </a:xfrm>
            <a:prstGeom prst="rect">
              <a:avLst/>
            </a:prstGeom>
            <a:noFill/>
            <a:ln>
              <a:noFill/>
            </a:ln>
            <a:effectLst/>
          </p:spPr>
          <p:txBody>
            <a:bodyPr wrap="square" lIns="68580" tIns="34290" rIns="68580" bIns="34290">
              <a:spAutoFit/>
            </a:bodyPr>
            <a:lstStyle/>
            <a:p>
              <a:pPr algn="ctr"/>
              <a:r>
                <a:rPr lang="en-US" altLang="zh-CN" sz="6600" dirty="0">
                  <a:solidFill>
                    <a:schemeClr val="bg1"/>
                  </a:solidFill>
                  <a:latin typeface="+mn-lt"/>
                  <a:ea typeface="+mn-ea"/>
                  <a:cs typeface="+mn-ea"/>
                  <a:sym typeface="+mn-lt"/>
                </a:rPr>
                <a:t>04</a:t>
              </a:r>
              <a:endParaRPr lang="en-US" altLang="zh-CN" sz="6600" dirty="0">
                <a:solidFill>
                  <a:schemeClr val="bg1"/>
                </a:solidFill>
                <a:latin typeface="+mn-lt"/>
                <a:ea typeface="+mn-ea"/>
                <a:cs typeface="+mn-ea"/>
                <a:sym typeface="+mn-lt"/>
              </a:endParaRPr>
            </a:p>
          </p:txBody>
        </p:sp>
      </p:grpSp>
      <p:grpSp>
        <p:nvGrpSpPr>
          <p:cNvPr id="80" name="组合 79"/>
          <p:cNvGrpSpPr/>
          <p:nvPr/>
        </p:nvGrpSpPr>
        <p:grpSpPr>
          <a:xfrm>
            <a:off x="916419" y="4532339"/>
            <a:ext cx="588857" cy="588857"/>
            <a:chOff x="304800" y="673100"/>
            <a:chExt cx="4000500" cy="4000500"/>
          </a:xfrm>
          <a:effectLst>
            <a:outerShdw blurRad="444500" dist="254000" dir="8100000" algn="tr" rotWithShape="0">
              <a:prstClr val="black">
                <a:alpha val="50000"/>
              </a:prstClr>
            </a:outerShdw>
          </a:effectLst>
        </p:grpSpPr>
        <p:sp>
          <p:nvSpPr>
            <p:cNvPr id="81" name="同心圆 4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mn-lt"/>
                <a:ea typeface="+mn-ea"/>
                <a:cs typeface="+mn-ea"/>
                <a:sym typeface="+mn-lt"/>
              </a:endParaRPr>
            </a:p>
          </p:txBody>
        </p:sp>
        <p:sp>
          <p:nvSpPr>
            <p:cNvPr id="82" name="椭圆 8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mn-lt"/>
                <a:ea typeface="+mn-ea"/>
                <a:cs typeface="+mn-ea"/>
                <a:sym typeface="+mn-lt"/>
              </a:endParaRPr>
            </a:p>
          </p:txBody>
        </p:sp>
      </p:grpSp>
      <p:grpSp>
        <p:nvGrpSpPr>
          <p:cNvPr id="86" name="组合 85"/>
          <p:cNvGrpSpPr/>
          <p:nvPr/>
        </p:nvGrpSpPr>
        <p:grpSpPr>
          <a:xfrm>
            <a:off x="4012225" y="4232345"/>
            <a:ext cx="252491" cy="252491"/>
            <a:chOff x="304800" y="673100"/>
            <a:chExt cx="4000500" cy="4000500"/>
          </a:xfrm>
          <a:effectLst>
            <a:outerShdw blurRad="444500" dist="254000" dir="8100000" algn="tr" rotWithShape="0">
              <a:prstClr val="black">
                <a:alpha val="50000"/>
              </a:prstClr>
            </a:outerShdw>
          </a:effectLst>
        </p:grpSpPr>
        <p:sp>
          <p:nvSpPr>
            <p:cNvPr id="87" name="同心圆 4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mn-lt"/>
                <a:ea typeface="+mn-ea"/>
                <a:cs typeface="+mn-ea"/>
                <a:sym typeface="+mn-lt"/>
              </a:endParaRPr>
            </a:p>
          </p:txBody>
        </p:sp>
        <p:sp>
          <p:nvSpPr>
            <p:cNvPr id="88" name="椭圆 8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mn-lt"/>
                <a:ea typeface="+mn-ea"/>
                <a:cs typeface="+mn-ea"/>
                <a:sym typeface="+mn-lt"/>
              </a:endParaRPr>
            </a:p>
          </p:txBody>
        </p:sp>
      </p:grpSp>
      <p:grpSp>
        <p:nvGrpSpPr>
          <p:cNvPr id="89" name="组合 88"/>
          <p:cNvGrpSpPr/>
          <p:nvPr/>
        </p:nvGrpSpPr>
        <p:grpSpPr>
          <a:xfrm>
            <a:off x="2093322" y="4197995"/>
            <a:ext cx="1179281" cy="1179281"/>
            <a:chOff x="304800" y="673100"/>
            <a:chExt cx="4000500" cy="4000500"/>
          </a:xfrm>
          <a:effectLst>
            <a:outerShdw blurRad="444500" dist="254000" dir="8100000" algn="tr" rotWithShape="0">
              <a:prstClr val="black">
                <a:alpha val="50000"/>
              </a:prstClr>
            </a:outerShdw>
          </a:effectLst>
        </p:grpSpPr>
        <p:sp>
          <p:nvSpPr>
            <p:cNvPr id="90" name="同心圆 6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n-lt"/>
                <a:ea typeface="+mn-ea"/>
                <a:cs typeface="+mn-ea"/>
                <a:sym typeface="+mn-lt"/>
              </a:endParaRPr>
            </a:p>
          </p:txBody>
        </p:sp>
        <p:sp>
          <p:nvSpPr>
            <p:cNvPr id="91" name="椭圆 90"/>
            <p:cNvSpPr/>
            <p:nvPr/>
          </p:nvSpPr>
          <p:spPr>
            <a:xfrm>
              <a:off x="392112" y="760412"/>
              <a:ext cx="3825873" cy="382587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n-lt"/>
                <a:ea typeface="+mn-ea"/>
                <a:cs typeface="+mn-ea"/>
                <a:sym typeface="+mn-lt"/>
              </a:endParaRPr>
            </a:p>
          </p:txBody>
        </p:sp>
      </p:grpSp>
      <p:grpSp>
        <p:nvGrpSpPr>
          <p:cNvPr id="92" name="组合 91"/>
          <p:cNvGrpSpPr/>
          <p:nvPr/>
        </p:nvGrpSpPr>
        <p:grpSpPr>
          <a:xfrm>
            <a:off x="1425263" y="4098496"/>
            <a:ext cx="520192" cy="520192"/>
            <a:chOff x="304800" y="673100"/>
            <a:chExt cx="4000500" cy="4000500"/>
          </a:xfrm>
          <a:effectLst>
            <a:outerShdw blurRad="444500" dist="254000" dir="8100000" algn="tr" rotWithShape="0">
              <a:prstClr val="black">
                <a:alpha val="50000"/>
              </a:prstClr>
            </a:outerShdw>
          </a:effectLst>
        </p:grpSpPr>
        <p:sp>
          <p:nvSpPr>
            <p:cNvPr id="93" name="同心圆 6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mn-lt"/>
                <a:ea typeface="+mn-ea"/>
                <a:cs typeface="+mn-ea"/>
                <a:sym typeface="+mn-lt"/>
              </a:endParaRPr>
            </a:p>
          </p:txBody>
        </p:sp>
        <p:sp>
          <p:nvSpPr>
            <p:cNvPr id="94" name="椭圆 93"/>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mn-lt"/>
                <a:ea typeface="+mn-ea"/>
                <a:cs typeface="+mn-ea"/>
                <a:sym typeface="+mn-lt"/>
              </a:endParaRPr>
            </a:p>
          </p:txBody>
        </p:sp>
      </p:grpSp>
      <p:grpSp>
        <p:nvGrpSpPr>
          <p:cNvPr id="95" name="组合 94"/>
          <p:cNvGrpSpPr/>
          <p:nvPr/>
        </p:nvGrpSpPr>
        <p:grpSpPr>
          <a:xfrm>
            <a:off x="440975" y="4413610"/>
            <a:ext cx="316877" cy="316877"/>
            <a:chOff x="304800" y="673100"/>
            <a:chExt cx="4000500" cy="4000500"/>
          </a:xfrm>
          <a:effectLst>
            <a:outerShdw blurRad="444500" dist="254000" dir="8100000" algn="tr" rotWithShape="0">
              <a:prstClr val="black">
                <a:alpha val="50000"/>
              </a:prstClr>
            </a:outerShdw>
          </a:effectLst>
        </p:grpSpPr>
        <p:sp>
          <p:nvSpPr>
            <p:cNvPr id="96" name="同心圆 6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mn-lt"/>
                <a:ea typeface="+mn-ea"/>
                <a:cs typeface="+mn-ea"/>
                <a:sym typeface="+mn-lt"/>
              </a:endParaRPr>
            </a:p>
          </p:txBody>
        </p:sp>
        <p:sp>
          <p:nvSpPr>
            <p:cNvPr id="97" name="椭圆 96"/>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mn-lt"/>
                <a:ea typeface="+mn-ea"/>
                <a:cs typeface="+mn-ea"/>
                <a:sym typeface="+mn-lt"/>
              </a:endParaRPr>
            </a:p>
          </p:txBody>
        </p:sp>
      </p:grpSp>
      <p:grpSp>
        <p:nvGrpSpPr>
          <p:cNvPr id="98" name="组合 97"/>
          <p:cNvGrpSpPr/>
          <p:nvPr/>
        </p:nvGrpSpPr>
        <p:grpSpPr>
          <a:xfrm>
            <a:off x="267011" y="4230303"/>
            <a:ext cx="158438" cy="158438"/>
            <a:chOff x="304800" y="673100"/>
            <a:chExt cx="4000500" cy="4000500"/>
          </a:xfrm>
          <a:effectLst>
            <a:outerShdw blurRad="444500" dist="254000" dir="8100000" algn="tr" rotWithShape="0">
              <a:prstClr val="black">
                <a:alpha val="50000"/>
              </a:prstClr>
            </a:outerShdw>
          </a:effectLst>
        </p:grpSpPr>
        <p:sp>
          <p:nvSpPr>
            <p:cNvPr id="99" name="同心圆 7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mn-lt"/>
                <a:ea typeface="+mn-ea"/>
                <a:cs typeface="+mn-ea"/>
                <a:sym typeface="+mn-lt"/>
              </a:endParaRPr>
            </a:p>
          </p:txBody>
        </p:sp>
        <p:sp>
          <p:nvSpPr>
            <p:cNvPr id="100" name="椭圆 99"/>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mn-lt"/>
                <a:ea typeface="+mn-ea"/>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200" advClick="0" advTm="0">
        <p14:flip dir="r"/>
      </p:transition>
    </mc:Choice>
    <mc:Fallback>
      <p:transition spd="slow" advClick="0" advTm="0">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54"/>
          <p:cNvSpPr/>
          <p:nvPr/>
        </p:nvSpPr>
        <p:spPr>
          <a:xfrm>
            <a:off x="2836047" y="1796260"/>
            <a:ext cx="3477652" cy="1802173"/>
          </a:xfrm>
          <a:custGeom>
            <a:avLst/>
            <a:gdLst>
              <a:gd name="connsiteX0" fmla="*/ 0 w 3439659"/>
              <a:gd name="connsiteY0" fmla="*/ 1719830 h 3439659"/>
              <a:gd name="connsiteX1" fmla="*/ 1719830 w 3439659"/>
              <a:gd name="connsiteY1" fmla="*/ 0 h 3439659"/>
              <a:gd name="connsiteX2" fmla="*/ 3439660 w 3439659"/>
              <a:gd name="connsiteY2" fmla="*/ 1719830 h 3439659"/>
              <a:gd name="connsiteX3" fmla="*/ 1719830 w 3439659"/>
              <a:gd name="connsiteY3" fmla="*/ 3439660 h 3439659"/>
              <a:gd name="connsiteX4" fmla="*/ 0 w 3439659"/>
              <a:gd name="connsiteY4" fmla="*/ 1719830 h 3439659"/>
              <a:gd name="connsiteX0-1" fmla="*/ 0 w 3487467"/>
              <a:gd name="connsiteY0-2" fmla="*/ 0 h 1719830"/>
              <a:gd name="connsiteX1-3" fmla="*/ 3439660 w 3487467"/>
              <a:gd name="connsiteY1-4" fmla="*/ 0 h 1719830"/>
              <a:gd name="connsiteX2-5" fmla="*/ 1719830 w 3487467"/>
              <a:gd name="connsiteY2-6" fmla="*/ 1719830 h 1719830"/>
              <a:gd name="connsiteX3-7" fmla="*/ 0 w 3487467"/>
              <a:gd name="connsiteY3-8" fmla="*/ 0 h 1719830"/>
              <a:gd name="connsiteX0-9" fmla="*/ 6132 w 3493599"/>
              <a:gd name="connsiteY0-10" fmla="*/ 130018 h 1849848"/>
              <a:gd name="connsiteX1-11" fmla="*/ 3445792 w 3493599"/>
              <a:gd name="connsiteY1-12" fmla="*/ 130018 h 1849848"/>
              <a:gd name="connsiteX2-13" fmla="*/ 1725962 w 3493599"/>
              <a:gd name="connsiteY2-14" fmla="*/ 1849848 h 1849848"/>
              <a:gd name="connsiteX3-15" fmla="*/ 6132 w 3493599"/>
              <a:gd name="connsiteY3-16" fmla="*/ 130018 h 1849848"/>
              <a:gd name="connsiteX0-17" fmla="*/ 6132 w 3493599"/>
              <a:gd name="connsiteY0-18" fmla="*/ 35412 h 1755242"/>
              <a:gd name="connsiteX1-19" fmla="*/ 3445792 w 3493599"/>
              <a:gd name="connsiteY1-20" fmla="*/ 35412 h 1755242"/>
              <a:gd name="connsiteX2-21" fmla="*/ 1725962 w 3493599"/>
              <a:gd name="connsiteY2-22" fmla="*/ 1755242 h 1755242"/>
              <a:gd name="connsiteX3-23" fmla="*/ 6132 w 3493599"/>
              <a:gd name="connsiteY3-24" fmla="*/ 35412 h 1755242"/>
              <a:gd name="connsiteX0-25" fmla="*/ 4377 w 3488420"/>
              <a:gd name="connsiteY0-26" fmla="*/ 11795 h 1772900"/>
              <a:gd name="connsiteX1-27" fmla="*/ 3450912 w 3488420"/>
              <a:gd name="connsiteY1-28" fmla="*/ 53046 h 1772900"/>
              <a:gd name="connsiteX2-29" fmla="*/ 1731082 w 3488420"/>
              <a:gd name="connsiteY2-30" fmla="*/ 1772876 h 1772900"/>
              <a:gd name="connsiteX3-31" fmla="*/ 4377 w 3488420"/>
              <a:gd name="connsiteY3-32" fmla="*/ 11795 h 1772900"/>
              <a:gd name="connsiteX0-33" fmla="*/ 39013 w 3522446"/>
              <a:gd name="connsiteY0-34" fmla="*/ 134148 h 1909003"/>
              <a:gd name="connsiteX1-35" fmla="*/ 3485548 w 3522446"/>
              <a:gd name="connsiteY1-36" fmla="*/ 175399 h 1909003"/>
              <a:gd name="connsiteX2-37" fmla="*/ 1738217 w 3522446"/>
              <a:gd name="connsiteY2-38" fmla="*/ 1908979 h 1909003"/>
              <a:gd name="connsiteX3-39" fmla="*/ 39013 w 3522446"/>
              <a:gd name="connsiteY3-40" fmla="*/ 134148 h 1909003"/>
              <a:gd name="connsiteX0-41" fmla="*/ 55067 w 3553265"/>
              <a:gd name="connsiteY0-42" fmla="*/ 134148 h 1909002"/>
              <a:gd name="connsiteX1-43" fmla="*/ 3501602 w 3553265"/>
              <a:gd name="connsiteY1-44" fmla="*/ 175399 h 1909002"/>
              <a:gd name="connsiteX2-45" fmla="*/ 1754271 w 3553265"/>
              <a:gd name="connsiteY2-46" fmla="*/ 1908979 h 1909002"/>
              <a:gd name="connsiteX3-47" fmla="*/ 55067 w 3553265"/>
              <a:gd name="connsiteY3-48" fmla="*/ 134148 h 1909002"/>
              <a:gd name="connsiteX0-49" fmla="*/ 39426 w 3502160"/>
              <a:gd name="connsiteY0-50" fmla="*/ 134148 h 1909003"/>
              <a:gd name="connsiteX1-51" fmla="*/ 3465335 w 3502160"/>
              <a:gd name="connsiteY1-52" fmla="*/ 175399 h 1909003"/>
              <a:gd name="connsiteX2-53" fmla="*/ 1718004 w 3502160"/>
              <a:gd name="connsiteY2-54" fmla="*/ 1908979 h 1909003"/>
              <a:gd name="connsiteX3-55" fmla="*/ 39426 w 3502160"/>
              <a:gd name="connsiteY3-56" fmla="*/ 134148 h 1909003"/>
              <a:gd name="connsiteX0-57" fmla="*/ 8999 w 3471733"/>
              <a:gd name="connsiteY0-58" fmla="*/ 21578 h 1796433"/>
              <a:gd name="connsiteX1-59" fmla="*/ 3434908 w 3471733"/>
              <a:gd name="connsiteY1-60" fmla="*/ 62829 h 1796433"/>
              <a:gd name="connsiteX2-61" fmla="*/ 1687577 w 3471733"/>
              <a:gd name="connsiteY2-62" fmla="*/ 1796409 h 1796433"/>
              <a:gd name="connsiteX3-63" fmla="*/ 8999 w 3471733"/>
              <a:gd name="connsiteY3-64" fmla="*/ 21578 h 1796433"/>
              <a:gd name="connsiteX0-65" fmla="*/ 39425 w 3502159"/>
              <a:gd name="connsiteY0-66" fmla="*/ 135675 h 1931154"/>
              <a:gd name="connsiteX1-67" fmla="*/ 3465334 w 3502159"/>
              <a:gd name="connsiteY1-68" fmla="*/ 176926 h 1931154"/>
              <a:gd name="connsiteX2-69" fmla="*/ 1718003 w 3502159"/>
              <a:gd name="connsiteY2-70" fmla="*/ 1931131 h 1931154"/>
              <a:gd name="connsiteX3-71" fmla="*/ 39425 w 3502159"/>
              <a:gd name="connsiteY3-72" fmla="*/ 135675 h 1931154"/>
              <a:gd name="connsiteX0-73" fmla="*/ 7276 w 3470010"/>
              <a:gd name="connsiteY0-74" fmla="*/ 26065 h 1821544"/>
              <a:gd name="connsiteX1-75" fmla="*/ 3433185 w 3470010"/>
              <a:gd name="connsiteY1-76" fmla="*/ 67316 h 1821544"/>
              <a:gd name="connsiteX2-77" fmla="*/ 1685854 w 3470010"/>
              <a:gd name="connsiteY2-78" fmla="*/ 1821521 h 1821544"/>
              <a:gd name="connsiteX3-79" fmla="*/ 7276 w 3470010"/>
              <a:gd name="connsiteY3-80" fmla="*/ 26065 h 1821544"/>
              <a:gd name="connsiteX0-81" fmla="*/ 12669 w 3492943"/>
              <a:gd name="connsiteY0-82" fmla="*/ 26065 h 1822469"/>
              <a:gd name="connsiteX1-83" fmla="*/ 3438578 w 3492943"/>
              <a:gd name="connsiteY1-84" fmla="*/ 67316 h 1822469"/>
              <a:gd name="connsiteX2-85" fmla="*/ 1691247 w 3492943"/>
              <a:gd name="connsiteY2-86" fmla="*/ 1821521 h 1822469"/>
              <a:gd name="connsiteX3-87" fmla="*/ 12669 w 3492943"/>
              <a:gd name="connsiteY3-88" fmla="*/ 26065 h 1822469"/>
              <a:gd name="connsiteX0-89" fmla="*/ 48756 w 3529030"/>
              <a:gd name="connsiteY0-90" fmla="*/ 3139 h 1799516"/>
              <a:gd name="connsiteX1-91" fmla="*/ 3474665 w 3529030"/>
              <a:gd name="connsiteY1-92" fmla="*/ 44390 h 1799516"/>
              <a:gd name="connsiteX2-93" fmla="*/ 1727334 w 3529030"/>
              <a:gd name="connsiteY2-94" fmla="*/ 1798595 h 1799516"/>
              <a:gd name="connsiteX3-95" fmla="*/ 48756 w 3529030"/>
              <a:gd name="connsiteY3-96" fmla="*/ 3139 h 1799516"/>
              <a:gd name="connsiteX0-97" fmla="*/ 48756 w 3529030"/>
              <a:gd name="connsiteY0-98" fmla="*/ 5796 h 1802173"/>
              <a:gd name="connsiteX1-99" fmla="*/ 3474665 w 3529030"/>
              <a:gd name="connsiteY1-100" fmla="*/ 47047 h 1802173"/>
              <a:gd name="connsiteX2-101" fmla="*/ 1727334 w 3529030"/>
              <a:gd name="connsiteY2-102" fmla="*/ 1801252 h 1802173"/>
              <a:gd name="connsiteX3-103" fmla="*/ 48756 w 3529030"/>
              <a:gd name="connsiteY3-104" fmla="*/ 5796 h 1802173"/>
              <a:gd name="connsiteX0-105" fmla="*/ 48756 w 3477652"/>
              <a:gd name="connsiteY0-106" fmla="*/ 5796 h 1802173"/>
              <a:gd name="connsiteX1-107" fmla="*/ 3474665 w 3477652"/>
              <a:gd name="connsiteY1-108" fmla="*/ 47047 h 1802173"/>
              <a:gd name="connsiteX2-109" fmla="*/ 1727334 w 3477652"/>
              <a:gd name="connsiteY2-110" fmla="*/ 1801252 h 1802173"/>
              <a:gd name="connsiteX3-111" fmla="*/ 48756 w 3477652"/>
              <a:gd name="connsiteY3-112" fmla="*/ 5796 h 1802173"/>
            </a:gdLst>
            <a:ahLst/>
            <a:cxnLst>
              <a:cxn ang="0">
                <a:pos x="connsiteX0-1" y="connsiteY0-2"/>
              </a:cxn>
              <a:cxn ang="0">
                <a:pos x="connsiteX1-3" y="connsiteY1-4"/>
              </a:cxn>
              <a:cxn ang="0">
                <a:pos x="connsiteX2-5" y="connsiteY2-6"/>
              </a:cxn>
              <a:cxn ang="0">
                <a:pos x="connsiteX3-7" y="connsiteY3-8"/>
              </a:cxn>
            </a:cxnLst>
            <a:rect l="l" t="t" r="r" b="b"/>
            <a:pathLst>
              <a:path w="3477652" h="1802173">
                <a:moveTo>
                  <a:pt x="48756" y="5796"/>
                </a:moveTo>
                <a:cubicBezTo>
                  <a:pt x="305602" y="15937"/>
                  <a:pt x="3181151" y="-33335"/>
                  <a:pt x="3474665" y="47047"/>
                </a:cubicBezTo>
                <a:cubicBezTo>
                  <a:pt x="3527547" y="271809"/>
                  <a:pt x="2875835" y="1753126"/>
                  <a:pt x="1727334" y="1801252"/>
                </a:cubicBezTo>
                <a:cubicBezTo>
                  <a:pt x="578833" y="1849378"/>
                  <a:pt x="-208090" y="-4345"/>
                  <a:pt x="48756" y="5796"/>
                </a:cubicBezTo>
                <a:close/>
              </a:path>
            </a:pathLst>
          </a:cu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TextBox 3"/>
          <p:cNvSpPr txBox="1"/>
          <p:nvPr/>
        </p:nvSpPr>
        <p:spPr>
          <a:xfrm>
            <a:off x="1591071" y="1615992"/>
            <a:ext cx="723276" cy="307777"/>
          </a:xfrm>
          <a:prstGeom prst="rect">
            <a:avLst/>
          </a:prstGeom>
          <a:noFill/>
        </p:spPr>
        <p:txBody>
          <a:bodyPr wrap="none" rtlCol="0">
            <a:spAutoFit/>
          </a:bodyPr>
          <a:lstStyle/>
          <a:p>
            <a:pPr algn="ctr"/>
            <a:r>
              <a:rPr lang="zh-CN" altLang="en-US" sz="1400" b="1" dirty="0">
                <a:latin typeface="+mn-lt"/>
                <a:ea typeface="+mn-ea"/>
                <a:cs typeface="+mn-ea"/>
                <a:sym typeface="+mn-lt"/>
              </a:rPr>
              <a:t>方向一</a:t>
            </a:r>
            <a:endParaRPr lang="zh-CN" altLang="en-US" sz="1400" b="1" dirty="0">
              <a:latin typeface="+mn-lt"/>
              <a:ea typeface="+mn-ea"/>
              <a:cs typeface="+mn-ea"/>
              <a:sym typeface="+mn-lt"/>
            </a:endParaRPr>
          </a:p>
        </p:txBody>
      </p:sp>
      <p:cxnSp>
        <p:nvCxnSpPr>
          <p:cNvPr id="5" name="直接连接符 4"/>
          <p:cNvCxnSpPr/>
          <p:nvPr/>
        </p:nvCxnSpPr>
        <p:spPr>
          <a:xfrm flipV="1">
            <a:off x="2639023" y="1792279"/>
            <a:ext cx="1913927" cy="21230"/>
          </a:xfrm>
          <a:prstGeom prst="line">
            <a:avLst/>
          </a:prstGeom>
          <a:ln w="76200">
            <a:solidFill>
              <a:srgbClr val="094DA6"/>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flipV="1">
            <a:off x="3053802" y="1792279"/>
            <a:ext cx="1499148" cy="1054342"/>
          </a:xfrm>
          <a:prstGeom prst="line">
            <a:avLst/>
          </a:prstGeom>
          <a:ln w="76200">
            <a:solidFill>
              <a:srgbClr val="106EEE"/>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V="1">
            <a:off x="3926638" y="1792280"/>
            <a:ext cx="626312" cy="1779464"/>
          </a:xfrm>
          <a:prstGeom prst="line">
            <a:avLst/>
          </a:prstGeom>
          <a:ln w="76200">
            <a:solidFill>
              <a:srgbClr val="094DA6"/>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H="1" flipV="1">
            <a:off x="4552951" y="1792280"/>
            <a:ext cx="670571" cy="1717151"/>
          </a:xfrm>
          <a:prstGeom prst="line">
            <a:avLst/>
          </a:prstGeom>
          <a:ln w="76200">
            <a:solidFill>
              <a:srgbClr val="106EEE"/>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H="1" flipV="1">
            <a:off x="4552950" y="1792279"/>
            <a:ext cx="1465240" cy="975841"/>
          </a:xfrm>
          <a:prstGeom prst="line">
            <a:avLst/>
          </a:prstGeom>
          <a:ln w="76200">
            <a:solidFill>
              <a:srgbClr val="094DA6"/>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4552950" y="1792278"/>
            <a:ext cx="1861284" cy="13806"/>
          </a:xfrm>
          <a:prstGeom prst="line">
            <a:avLst/>
          </a:prstGeom>
          <a:ln w="76200">
            <a:solidFill>
              <a:srgbClr val="106EEE"/>
            </a:solidFill>
          </a:ln>
        </p:spPr>
        <p:style>
          <a:lnRef idx="1">
            <a:schemeClr val="accent1"/>
          </a:lnRef>
          <a:fillRef idx="0">
            <a:schemeClr val="accent1"/>
          </a:fillRef>
          <a:effectRef idx="0">
            <a:schemeClr val="accent1"/>
          </a:effectRef>
          <a:fontRef idx="minor">
            <a:schemeClr val="tx1"/>
          </a:fontRef>
        </p:style>
      </p:cxnSp>
      <p:sp>
        <p:nvSpPr>
          <p:cNvPr id="11" name="椭圆 10"/>
          <p:cNvSpPr/>
          <p:nvPr/>
        </p:nvSpPr>
        <p:spPr>
          <a:xfrm>
            <a:off x="2854407" y="2448805"/>
            <a:ext cx="660132" cy="660132"/>
          </a:xfrm>
          <a:prstGeom prst="ellipse">
            <a:avLst/>
          </a:prstGeom>
          <a:solidFill>
            <a:srgbClr val="00B0F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椭圆 11"/>
          <p:cNvSpPr/>
          <p:nvPr/>
        </p:nvSpPr>
        <p:spPr>
          <a:xfrm>
            <a:off x="3635896" y="3179365"/>
            <a:ext cx="660132" cy="660132"/>
          </a:xfrm>
          <a:prstGeom prst="ellipse">
            <a:avLst/>
          </a:prstGeom>
          <a:solidFill>
            <a:srgbClr val="0070C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椭圆 12"/>
          <p:cNvSpPr/>
          <p:nvPr/>
        </p:nvSpPr>
        <p:spPr>
          <a:xfrm>
            <a:off x="4888236" y="3145626"/>
            <a:ext cx="660132" cy="660132"/>
          </a:xfrm>
          <a:prstGeom prst="ellipse">
            <a:avLst/>
          </a:prstGeom>
          <a:solidFill>
            <a:srgbClr val="00B0F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椭圆 13"/>
          <p:cNvSpPr/>
          <p:nvPr/>
        </p:nvSpPr>
        <p:spPr>
          <a:xfrm>
            <a:off x="5641678" y="2351946"/>
            <a:ext cx="660132" cy="660132"/>
          </a:xfrm>
          <a:prstGeom prst="ellipse">
            <a:avLst/>
          </a:prstGeom>
          <a:solidFill>
            <a:srgbClr val="0070C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椭圆 14"/>
          <p:cNvSpPr/>
          <p:nvPr/>
        </p:nvSpPr>
        <p:spPr>
          <a:xfrm>
            <a:off x="5940152" y="1484231"/>
            <a:ext cx="660132" cy="660132"/>
          </a:xfrm>
          <a:prstGeom prst="ellipse">
            <a:avLst/>
          </a:prstGeom>
          <a:solidFill>
            <a:srgbClr val="00B0F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椭圆 15"/>
          <p:cNvSpPr/>
          <p:nvPr/>
        </p:nvSpPr>
        <p:spPr>
          <a:xfrm>
            <a:off x="2573690" y="1472828"/>
            <a:ext cx="660132" cy="660132"/>
          </a:xfrm>
          <a:prstGeom prst="ellipse">
            <a:avLst/>
          </a:prstGeom>
          <a:solidFill>
            <a:srgbClr val="0070C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TextBox 16"/>
          <p:cNvSpPr txBox="1"/>
          <p:nvPr/>
        </p:nvSpPr>
        <p:spPr>
          <a:xfrm>
            <a:off x="35496" y="1895281"/>
            <a:ext cx="2556284" cy="510717"/>
          </a:xfrm>
          <a:prstGeom prst="rect">
            <a:avLst/>
          </a:prstGeom>
          <a:noFill/>
        </p:spPr>
        <p:txBody>
          <a:bodyPr wrap="square" rtlCol="0">
            <a:spAutoFit/>
          </a:bodyPr>
          <a:lstStyle/>
          <a:p>
            <a:pPr algn="r">
              <a:lnSpc>
                <a:spcPct val="130000"/>
              </a:lnSpc>
              <a:defRPr/>
            </a:pPr>
            <a:r>
              <a:rPr lang="zh-CN" altLang="en-US" sz="1100" dirty="0">
                <a:latin typeface="+mn-lt"/>
                <a:ea typeface="+mn-ea"/>
                <a:cs typeface="+mn-ea"/>
                <a:sym typeface="+mn-lt"/>
              </a:rPr>
              <a:t>点击输入简要文字内容，文字内容需概括精炼，不用多余的文字修饰。</a:t>
            </a:r>
            <a:endParaRPr lang="zh-CN" altLang="en-US" sz="1100" dirty="0">
              <a:latin typeface="+mn-lt"/>
              <a:ea typeface="+mn-ea"/>
              <a:cs typeface="+mn-ea"/>
              <a:sym typeface="+mn-lt"/>
            </a:endParaRPr>
          </a:p>
        </p:txBody>
      </p:sp>
      <p:sp>
        <p:nvSpPr>
          <p:cNvPr id="18" name="TextBox 17"/>
          <p:cNvSpPr txBox="1"/>
          <p:nvPr/>
        </p:nvSpPr>
        <p:spPr>
          <a:xfrm>
            <a:off x="2095128" y="2768120"/>
            <a:ext cx="723275" cy="307777"/>
          </a:xfrm>
          <a:prstGeom prst="rect">
            <a:avLst/>
          </a:prstGeom>
          <a:noFill/>
        </p:spPr>
        <p:txBody>
          <a:bodyPr wrap="none" rtlCol="0">
            <a:spAutoFit/>
          </a:bodyPr>
          <a:lstStyle/>
          <a:p>
            <a:pPr algn="ctr"/>
            <a:r>
              <a:rPr lang="zh-CN" altLang="en-US" sz="1400" b="1" dirty="0">
                <a:latin typeface="+mn-lt"/>
                <a:ea typeface="+mn-ea"/>
                <a:cs typeface="+mn-ea"/>
                <a:sym typeface="+mn-lt"/>
              </a:rPr>
              <a:t>方向二</a:t>
            </a:r>
            <a:endParaRPr lang="zh-CN" altLang="en-US" sz="1400" b="1" dirty="0">
              <a:latin typeface="+mn-lt"/>
              <a:ea typeface="+mn-ea"/>
              <a:cs typeface="+mn-ea"/>
              <a:sym typeface="+mn-lt"/>
            </a:endParaRPr>
          </a:p>
        </p:txBody>
      </p:sp>
      <p:sp>
        <p:nvSpPr>
          <p:cNvPr id="19" name="TextBox 18"/>
          <p:cNvSpPr txBox="1"/>
          <p:nvPr/>
        </p:nvSpPr>
        <p:spPr>
          <a:xfrm>
            <a:off x="539552" y="3047409"/>
            <a:ext cx="2556284" cy="510717"/>
          </a:xfrm>
          <a:prstGeom prst="rect">
            <a:avLst/>
          </a:prstGeom>
          <a:noFill/>
        </p:spPr>
        <p:txBody>
          <a:bodyPr wrap="square" rtlCol="0">
            <a:spAutoFit/>
          </a:bodyPr>
          <a:lstStyle/>
          <a:p>
            <a:pPr algn="r">
              <a:lnSpc>
                <a:spcPct val="130000"/>
              </a:lnSpc>
              <a:defRPr/>
            </a:pPr>
            <a:r>
              <a:rPr lang="zh-CN" altLang="en-US" sz="1100" dirty="0">
                <a:latin typeface="+mn-lt"/>
                <a:ea typeface="+mn-ea"/>
                <a:cs typeface="+mn-ea"/>
                <a:sym typeface="+mn-lt"/>
              </a:rPr>
              <a:t>点击输入简要文字内容，文字内容需概括精炼，不用多余的文字修饰。</a:t>
            </a:r>
            <a:endParaRPr lang="zh-CN" altLang="en-US" sz="1100" dirty="0">
              <a:latin typeface="+mn-lt"/>
              <a:ea typeface="+mn-ea"/>
              <a:cs typeface="+mn-ea"/>
              <a:sym typeface="+mn-lt"/>
            </a:endParaRPr>
          </a:p>
        </p:txBody>
      </p:sp>
      <p:sp>
        <p:nvSpPr>
          <p:cNvPr id="20" name="TextBox 19"/>
          <p:cNvSpPr txBox="1"/>
          <p:nvPr/>
        </p:nvSpPr>
        <p:spPr>
          <a:xfrm>
            <a:off x="3007884" y="3704224"/>
            <a:ext cx="723275" cy="307777"/>
          </a:xfrm>
          <a:prstGeom prst="rect">
            <a:avLst/>
          </a:prstGeom>
          <a:noFill/>
        </p:spPr>
        <p:txBody>
          <a:bodyPr wrap="none" rtlCol="0">
            <a:spAutoFit/>
          </a:bodyPr>
          <a:lstStyle/>
          <a:p>
            <a:pPr algn="ctr"/>
            <a:r>
              <a:rPr lang="zh-CN" altLang="en-US" sz="1400" b="1" dirty="0">
                <a:latin typeface="+mn-lt"/>
                <a:ea typeface="+mn-ea"/>
                <a:cs typeface="+mn-ea"/>
                <a:sym typeface="+mn-lt"/>
              </a:rPr>
              <a:t>方向三</a:t>
            </a:r>
            <a:endParaRPr lang="zh-CN" altLang="en-US" sz="1400" b="1" dirty="0">
              <a:latin typeface="+mn-lt"/>
              <a:ea typeface="+mn-ea"/>
              <a:cs typeface="+mn-ea"/>
              <a:sym typeface="+mn-lt"/>
            </a:endParaRPr>
          </a:p>
        </p:txBody>
      </p:sp>
      <p:sp>
        <p:nvSpPr>
          <p:cNvPr id="21" name="TextBox 20"/>
          <p:cNvSpPr txBox="1"/>
          <p:nvPr/>
        </p:nvSpPr>
        <p:spPr>
          <a:xfrm>
            <a:off x="1452308" y="3983513"/>
            <a:ext cx="2556284" cy="510717"/>
          </a:xfrm>
          <a:prstGeom prst="rect">
            <a:avLst/>
          </a:prstGeom>
          <a:noFill/>
        </p:spPr>
        <p:txBody>
          <a:bodyPr wrap="square" rtlCol="0">
            <a:spAutoFit/>
          </a:bodyPr>
          <a:lstStyle/>
          <a:p>
            <a:pPr algn="r">
              <a:lnSpc>
                <a:spcPct val="130000"/>
              </a:lnSpc>
              <a:defRPr/>
            </a:pPr>
            <a:r>
              <a:rPr lang="zh-CN" altLang="en-US" sz="1100" dirty="0">
                <a:latin typeface="+mn-lt"/>
                <a:ea typeface="+mn-ea"/>
                <a:cs typeface="+mn-ea"/>
                <a:sym typeface="+mn-lt"/>
              </a:rPr>
              <a:t>点击输入简要文字内容，文字内容需概括精炼，不用多余的文字修饰。</a:t>
            </a:r>
            <a:endParaRPr lang="zh-CN" altLang="en-US" sz="1100" dirty="0">
              <a:latin typeface="+mn-lt"/>
              <a:ea typeface="+mn-ea"/>
              <a:cs typeface="+mn-ea"/>
              <a:sym typeface="+mn-lt"/>
            </a:endParaRPr>
          </a:p>
        </p:txBody>
      </p:sp>
      <p:sp>
        <p:nvSpPr>
          <p:cNvPr id="22" name="TextBox 21"/>
          <p:cNvSpPr txBox="1"/>
          <p:nvPr/>
        </p:nvSpPr>
        <p:spPr>
          <a:xfrm>
            <a:off x="5436096" y="3723878"/>
            <a:ext cx="723275" cy="307777"/>
          </a:xfrm>
          <a:prstGeom prst="rect">
            <a:avLst/>
          </a:prstGeom>
          <a:noFill/>
        </p:spPr>
        <p:txBody>
          <a:bodyPr wrap="none" rtlCol="0">
            <a:spAutoFit/>
          </a:bodyPr>
          <a:lstStyle/>
          <a:p>
            <a:r>
              <a:rPr lang="zh-CN" altLang="en-US" sz="1400" b="1" dirty="0">
                <a:latin typeface="+mn-lt"/>
                <a:ea typeface="+mn-ea"/>
                <a:cs typeface="+mn-ea"/>
                <a:sym typeface="+mn-lt"/>
              </a:rPr>
              <a:t>方向四</a:t>
            </a:r>
            <a:endParaRPr lang="zh-CN" altLang="en-US" sz="1400" b="1" dirty="0">
              <a:latin typeface="+mn-lt"/>
              <a:ea typeface="+mn-ea"/>
              <a:cs typeface="+mn-ea"/>
              <a:sym typeface="+mn-lt"/>
            </a:endParaRPr>
          </a:p>
        </p:txBody>
      </p:sp>
      <p:sp>
        <p:nvSpPr>
          <p:cNvPr id="23" name="TextBox 22"/>
          <p:cNvSpPr txBox="1"/>
          <p:nvPr/>
        </p:nvSpPr>
        <p:spPr>
          <a:xfrm>
            <a:off x="5184068" y="4003792"/>
            <a:ext cx="2556284" cy="510717"/>
          </a:xfrm>
          <a:prstGeom prst="rect">
            <a:avLst/>
          </a:prstGeom>
          <a:noFill/>
        </p:spPr>
        <p:txBody>
          <a:bodyPr wrap="square" rtlCol="0">
            <a:spAutoFit/>
          </a:bodyPr>
          <a:lstStyle/>
          <a:p>
            <a:pPr>
              <a:lnSpc>
                <a:spcPct val="130000"/>
              </a:lnSpc>
              <a:defRPr/>
            </a:pPr>
            <a:r>
              <a:rPr lang="zh-CN" altLang="en-US" sz="1100" dirty="0">
                <a:latin typeface="+mn-lt"/>
                <a:ea typeface="+mn-ea"/>
                <a:cs typeface="+mn-ea"/>
                <a:sym typeface="+mn-lt"/>
              </a:rPr>
              <a:t>点击输入简要文字内容，文字内容需概括精炼，不用多余的文字修饰。</a:t>
            </a:r>
            <a:endParaRPr lang="zh-CN" altLang="en-US" sz="1100" dirty="0">
              <a:latin typeface="+mn-lt"/>
              <a:ea typeface="+mn-ea"/>
              <a:cs typeface="+mn-ea"/>
              <a:sym typeface="+mn-lt"/>
            </a:endParaRPr>
          </a:p>
        </p:txBody>
      </p:sp>
      <p:sp>
        <p:nvSpPr>
          <p:cNvPr id="24" name="TextBox 23"/>
          <p:cNvSpPr txBox="1"/>
          <p:nvPr/>
        </p:nvSpPr>
        <p:spPr>
          <a:xfrm>
            <a:off x="6264188" y="2788911"/>
            <a:ext cx="723275" cy="307777"/>
          </a:xfrm>
          <a:prstGeom prst="rect">
            <a:avLst/>
          </a:prstGeom>
          <a:noFill/>
        </p:spPr>
        <p:txBody>
          <a:bodyPr wrap="none" rtlCol="0">
            <a:spAutoFit/>
          </a:bodyPr>
          <a:lstStyle/>
          <a:p>
            <a:r>
              <a:rPr lang="zh-CN" altLang="en-US" sz="1400" b="1" dirty="0">
                <a:latin typeface="+mn-lt"/>
                <a:ea typeface="+mn-ea"/>
                <a:cs typeface="+mn-ea"/>
                <a:sym typeface="+mn-lt"/>
              </a:rPr>
              <a:t>方向五</a:t>
            </a:r>
            <a:endParaRPr lang="zh-CN" altLang="en-US" sz="1400" b="1" dirty="0">
              <a:latin typeface="+mn-lt"/>
              <a:ea typeface="+mn-ea"/>
              <a:cs typeface="+mn-ea"/>
              <a:sym typeface="+mn-lt"/>
            </a:endParaRPr>
          </a:p>
        </p:txBody>
      </p:sp>
      <p:sp>
        <p:nvSpPr>
          <p:cNvPr id="25" name="TextBox 24"/>
          <p:cNvSpPr txBox="1"/>
          <p:nvPr/>
        </p:nvSpPr>
        <p:spPr>
          <a:xfrm>
            <a:off x="6012160" y="3068825"/>
            <a:ext cx="2556284" cy="510717"/>
          </a:xfrm>
          <a:prstGeom prst="rect">
            <a:avLst/>
          </a:prstGeom>
          <a:noFill/>
        </p:spPr>
        <p:txBody>
          <a:bodyPr wrap="square" rtlCol="0">
            <a:spAutoFit/>
          </a:bodyPr>
          <a:lstStyle/>
          <a:p>
            <a:pPr>
              <a:lnSpc>
                <a:spcPct val="130000"/>
              </a:lnSpc>
              <a:defRPr/>
            </a:pPr>
            <a:r>
              <a:rPr lang="zh-CN" altLang="en-US" sz="1100" dirty="0">
                <a:latin typeface="+mn-lt"/>
                <a:ea typeface="+mn-ea"/>
                <a:cs typeface="+mn-ea"/>
                <a:sym typeface="+mn-lt"/>
              </a:rPr>
              <a:t>点击输入简要文字内容，文字内容需概括精炼，不用多余的文字修饰。</a:t>
            </a:r>
            <a:endParaRPr lang="zh-CN" altLang="en-US" sz="1100" dirty="0">
              <a:latin typeface="+mn-lt"/>
              <a:ea typeface="+mn-ea"/>
              <a:cs typeface="+mn-ea"/>
              <a:sym typeface="+mn-lt"/>
            </a:endParaRPr>
          </a:p>
        </p:txBody>
      </p:sp>
      <p:sp>
        <p:nvSpPr>
          <p:cNvPr id="26" name="TextBox 25"/>
          <p:cNvSpPr txBox="1"/>
          <p:nvPr/>
        </p:nvSpPr>
        <p:spPr>
          <a:xfrm>
            <a:off x="6732240" y="1765661"/>
            <a:ext cx="723275" cy="307777"/>
          </a:xfrm>
          <a:prstGeom prst="rect">
            <a:avLst/>
          </a:prstGeom>
          <a:noFill/>
        </p:spPr>
        <p:txBody>
          <a:bodyPr wrap="none" rtlCol="0">
            <a:spAutoFit/>
          </a:bodyPr>
          <a:lstStyle/>
          <a:p>
            <a:r>
              <a:rPr lang="zh-CN" altLang="en-US" sz="1400" b="1" dirty="0">
                <a:latin typeface="+mn-lt"/>
                <a:ea typeface="+mn-ea"/>
                <a:cs typeface="+mn-ea"/>
                <a:sym typeface="+mn-lt"/>
              </a:rPr>
              <a:t>方向六</a:t>
            </a:r>
            <a:endParaRPr lang="zh-CN" altLang="en-US" sz="1400" b="1" dirty="0">
              <a:latin typeface="+mn-lt"/>
              <a:ea typeface="+mn-ea"/>
              <a:cs typeface="+mn-ea"/>
              <a:sym typeface="+mn-lt"/>
            </a:endParaRPr>
          </a:p>
        </p:txBody>
      </p:sp>
      <p:sp>
        <p:nvSpPr>
          <p:cNvPr id="27" name="TextBox 26"/>
          <p:cNvSpPr txBox="1"/>
          <p:nvPr/>
        </p:nvSpPr>
        <p:spPr>
          <a:xfrm>
            <a:off x="6480212" y="2045575"/>
            <a:ext cx="2556284" cy="510717"/>
          </a:xfrm>
          <a:prstGeom prst="rect">
            <a:avLst/>
          </a:prstGeom>
          <a:noFill/>
        </p:spPr>
        <p:txBody>
          <a:bodyPr wrap="square" rtlCol="0">
            <a:spAutoFit/>
          </a:bodyPr>
          <a:lstStyle/>
          <a:p>
            <a:pPr>
              <a:lnSpc>
                <a:spcPct val="130000"/>
              </a:lnSpc>
              <a:defRPr/>
            </a:pPr>
            <a:r>
              <a:rPr lang="zh-CN" altLang="en-US" sz="1100" dirty="0">
                <a:latin typeface="+mn-lt"/>
                <a:ea typeface="+mn-ea"/>
                <a:cs typeface="+mn-ea"/>
                <a:sym typeface="+mn-lt"/>
              </a:rPr>
              <a:t>点击输入简要文字内容，文字内容需概括精炼，不用多余的文字修饰。</a:t>
            </a:r>
            <a:endParaRPr lang="zh-CN" altLang="en-US" sz="1100" dirty="0">
              <a:latin typeface="+mn-lt"/>
              <a:ea typeface="+mn-ea"/>
              <a:cs typeface="+mn-ea"/>
              <a:sym typeface="+mn-lt"/>
            </a:endParaRPr>
          </a:p>
        </p:txBody>
      </p:sp>
      <p:grpSp>
        <p:nvGrpSpPr>
          <p:cNvPr id="28" name="组合 27"/>
          <p:cNvGrpSpPr/>
          <p:nvPr/>
        </p:nvGrpSpPr>
        <p:grpSpPr>
          <a:xfrm>
            <a:off x="3851771" y="1091099"/>
            <a:ext cx="1402358" cy="1402358"/>
            <a:chOff x="3851771" y="1163107"/>
            <a:chExt cx="1402358" cy="1402358"/>
          </a:xfrm>
        </p:grpSpPr>
        <p:grpSp>
          <p:nvGrpSpPr>
            <p:cNvPr id="29" name="组合 28"/>
            <p:cNvGrpSpPr/>
            <p:nvPr/>
          </p:nvGrpSpPr>
          <p:grpSpPr>
            <a:xfrm>
              <a:off x="3851771" y="1163107"/>
              <a:ext cx="1402358" cy="1402358"/>
              <a:chOff x="304800" y="673100"/>
              <a:chExt cx="4000500" cy="4000500"/>
            </a:xfrm>
            <a:effectLst>
              <a:outerShdw blurRad="444500" dist="254000" dir="8100000" algn="tr" rotWithShape="0">
                <a:prstClr val="black">
                  <a:alpha val="50000"/>
                </a:prstClr>
              </a:outerShdw>
            </a:effectLst>
          </p:grpSpPr>
          <p:sp>
            <p:nvSpPr>
              <p:cNvPr id="31" name="同心圆 3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32" name="椭圆 31"/>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30" name="TextBox 29"/>
            <p:cNvSpPr txBox="1"/>
            <p:nvPr/>
          </p:nvSpPr>
          <p:spPr>
            <a:xfrm>
              <a:off x="4306155" y="1616482"/>
              <a:ext cx="543739" cy="523220"/>
            </a:xfrm>
            <a:prstGeom prst="rect">
              <a:avLst/>
            </a:prstGeom>
            <a:noFill/>
          </p:spPr>
          <p:txBody>
            <a:bodyPr wrap="none" rtlCol="0">
              <a:spAutoFit/>
            </a:bodyPr>
            <a:lstStyle/>
            <a:p>
              <a:pPr algn="ctr" fontAlgn="auto">
                <a:spcBef>
                  <a:spcPts val="0"/>
                </a:spcBef>
                <a:spcAft>
                  <a:spcPts val="0"/>
                </a:spcAft>
                <a:defRPr/>
              </a:pPr>
              <a:r>
                <a:rPr lang="zh-CN" altLang="en-US" sz="1400" b="1" dirty="0">
                  <a:solidFill>
                    <a:schemeClr val="tx1">
                      <a:lumMod val="85000"/>
                      <a:lumOff val="15000"/>
                    </a:schemeClr>
                  </a:solidFill>
                  <a:latin typeface="+mn-lt"/>
                  <a:ea typeface="+mn-ea"/>
                  <a:cs typeface="+mn-ea"/>
                  <a:sym typeface="+mn-lt"/>
                </a:rPr>
                <a:t>努力</a:t>
              </a:r>
              <a:endParaRPr lang="en-US" altLang="zh-CN" sz="1400" b="1" dirty="0">
                <a:solidFill>
                  <a:schemeClr val="tx1">
                    <a:lumMod val="85000"/>
                    <a:lumOff val="15000"/>
                  </a:schemeClr>
                </a:solidFill>
                <a:latin typeface="+mn-lt"/>
                <a:ea typeface="+mn-ea"/>
                <a:cs typeface="+mn-ea"/>
                <a:sym typeface="+mn-lt"/>
              </a:endParaRPr>
            </a:p>
            <a:p>
              <a:pPr algn="ctr" fontAlgn="auto">
                <a:spcBef>
                  <a:spcPts val="0"/>
                </a:spcBef>
                <a:spcAft>
                  <a:spcPts val="0"/>
                </a:spcAft>
                <a:defRPr/>
              </a:pPr>
              <a:r>
                <a:rPr lang="zh-CN" altLang="en-US" sz="1400" b="1" dirty="0">
                  <a:solidFill>
                    <a:schemeClr val="tx1">
                      <a:lumMod val="85000"/>
                      <a:lumOff val="15000"/>
                    </a:schemeClr>
                  </a:solidFill>
                  <a:latin typeface="+mn-lt"/>
                  <a:ea typeface="+mn-ea"/>
                  <a:cs typeface="+mn-ea"/>
                  <a:sym typeface="+mn-lt"/>
                </a:rPr>
                <a:t>方向</a:t>
              </a:r>
              <a:endParaRPr lang="zh-CN" altLang="en-US" sz="1400" b="1" dirty="0">
                <a:solidFill>
                  <a:schemeClr val="tx1">
                    <a:lumMod val="85000"/>
                    <a:lumOff val="15000"/>
                  </a:schemeClr>
                </a:solidFill>
                <a:latin typeface="+mn-lt"/>
                <a:ea typeface="+mn-ea"/>
                <a:cs typeface="+mn-ea"/>
                <a:sym typeface="+mn-lt"/>
              </a:endParaRPr>
            </a:p>
          </p:txBody>
        </p:sp>
      </p:grpSp>
      <p:grpSp>
        <p:nvGrpSpPr>
          <p:cNvPr id="38" name="组合 37"/>
          <p:cNvGrpSpPr/>
          <p:nvPr/>
        </p:nvGrpSpPr>
        <p:grpSpPr>
          <a:xfrm>
            <a:off x="-61796" y="196218"/>
            <a:ext cx="1765509" cy="551354"/>
            <a:chOff x="520640" y="251297"/>
            <a:chExt cx="1766054" cy="551523"/>
          </a:xfrm>
        </p:grpSpPr>
        <p:sp>
          <p:nvSpPr>
            <p:cNvPr id="39" name="矩形 3"/>
            <p:cNvSpPr>
              <a:spLocks noChangeArrowheads="1"/>
            </p:cNvSpPr>
            <p:nvPr/>
          </p:nvSpPr>
          <p:spPr bwMode="auto">
            <a:xfrm>
              <a:off x="872621" y="251297"/>
              <a:ext cx="1062119" cy="346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61" tIns="34281" rIns="68561" bIns="34281">
              <a:spAutoFit/>
            </a:bodyPr>
            <a:lstStyle/>
            <a:p>
              <a:pPr algn="ctr" defTabSz="914400" fontAlgn="auto">
                <a:spcBef>
                  <a:spcPts val="0"/>
                </a:spcBef>
                <a:spcAft>
                  <a:spcPts val="0"/>
                </a:spcAft>
                <a:defRPr/>
              </a:pPr>
              <a:r>
                <a:rPr lang="zh-CN" altLang="en-US" kern="0" dirty="0">
                  <a:solidFill>
                    <a:schemeClr val="tx1">
                      <a:lumMod val="65000"/>
                      <a:lumOff val="35000"/>
                    </a:schemeClr>
                  </a:solidFill>
                  <a:latin typeface="+mn-lt"/>
                  <a:ea typeface="+mn-ea"/>
                  <a:cs typeface="+mn-ea"/>
                  <a:sym typeface="+mn-lt"/>
                </a:rPr>
                <a:t>努力方向</a:t>
              </a:r>
              <a:endParaRPr lang="zh-CN" altLang="en-US" kern="0" dirty="0">
                <a:solidFill>
                  <a:schemeClr val="tx1">
                    <a:lumMod val="65000"/>
                    <a:lumOff val="35000"/>
                  </a:schemeClr>
                </a:solidFill>
                <a:latin typeface="+mn-lt"/>
                <a:ea typeface="+mn-ea"/>
                <a:cs typeface="+mn-ea"/>
                <a:sym typeface="+mn-lt"/>
              </a:endParaRPr>
            </a:p>
          </p:txBody>
        </p:sp>
        <p:grpSp>
          <p:nvGrpSpPr>
            <p:cNvPr id="40" name="组合 39"/>
            <p:cNvGrpSpPr/>
            <p:nvPr/>
          </p:nvGrpSpPr>
          <p:grpSpPr>
            <a:xfrm>
              <a:off x="520640" y="515443"/>
              <a:ext cx="1766054" cy="287377"/>
              <a:chOff x="562081" y="425886"/>
              <a:chExt cx="1766054" cy="287377"/>
            </a:xfrm>
          </p:grpSpPr>
          <p:sp>
            <p:nvSpPr>
              <p:cNvPr id="41" name="文本框 31"/>
              <p:cNvSpPr>
                <a:spLocks noChangeArrowheads="1"/>
              </p:cNvSpPr>
              <p:nvPr/>
            </p:nvSpPr>
            <p:spPr bwMode="auto">
              <a:xfrm>
                <a:off x="562081" y="425886"/>
                <a:ext cx="1766054" cy="215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68" tIns="45682" rIns="91368" bIns="45682" numCol="1" anchor="t" anchorCtr="0" compatLnSpc="1">
                <a:spAutoFit/>
              </a:bodyPr>
              <a:lstStyle/>
              <a:p>
                <a:pPr algn="ctr" defTabSz="913765" fontAlgn="auto">
                  <a:spcBef>
                    <a:spcPts val="0"/>
                  </a:spcBef>
                  <a:spcAft>
                    <a:spcPts val="0"/>
                  </a:spcAft>
                  <a:defRPr/>
                </a:pPr>
                <a:r>
                  <a:rPr lang="en-US" altLang="zh-CN" sz="800" kern="0" dirty="0">
                    <a:solidFill>
                      <a:srgbClr val="FFFFFF">
                        <a:lumMod val="50000"/>
                      </a:srgbClr>
                    </a:solidFill>
                    <a:latin typeface="+mn-lt"/>
                    <a:ea typeface="+mn-ea"/>
                    <a:cs typeface="+mn-ea"/>
                    <a:sym typeface="+mn-lt"/>
                  </a:rPr>
                  <a:t>Effort direction</a:t>
                </a:r>
                <a:endParaRPr lang="zh-CN" altLang="en-US" sz="800" kern="0" dirty="0">
                  <a:solidFill>
                    <a:srgbClr val="FFFFFF">
                      <a:lumMod val="50000"/>
                    </a:srgbClr>
                  </a:solidFill>
                  <a:latin typeface="+mn-lt"/>
                  <a:ea typeface="+mn-ea"/>
                  <a:cs typeface="+mn-ea"/>
                  <a:sym typeface="+mn-lt"/>
                </a:endParaRPr>
              </a:p>
            </p:txBody>
          </p:sp>
          <p:grpSp>
            <p:nvGrpSpPr>
              <p:cNvPr id="42" name="组合 41"/>
              <p:cNvGrpSpPr/>
              <p:nvPr/>
            </p:nvGrpSpPr>
            <p:grpSpPr>
              <a:xfrm>
                <a:off x="931046" y="667544"/>
                <a:ext cx="1028125" cy="45719"/>
                <a:chOff x="688893" y="2574256"/>
                <a:chExt cx="7739508" cy="81111"/>
              </a:xfrm>
            </p:grpSpPr>
            <p:sp>
              <p:nvSpPr>
                <p:cNvPr id="43" name="Rectangle 4"/>
                <p:cNvSpPr/>
                <p:nvPr/>
              </p:nvSpPr>
              <p:spPr>
                <a:xfrm>
                  <a:off x="688893"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44" name="Rectangle 5"/>
                <p:cNvSpPr/>
                <p:nvPr/>
              </p:nvSpPr>
              <p:spPr>
                <a:xfrm>
                  <a:off x="2239021" y="2574256"/>
                  <a:ext cx="1539000" cy="81111"/>
                </a:xfrm>
                <a:prstGeom prst="rect">
                  <a:avLst/>
                </a:prstGeom>
                <a:solidFill>
                  <a:srgbClr val="00B0F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45" name="Rectangle 6"/>
                <p:cNvSpPr/>
                <p:nvPr/>
              </p:nvSpPr>
              <p:spPr>
                <a:xfrm>
                  <a:off x="3789153"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46" name="Rectangle 7"/>
                <p:cNvSpPr/>
                <p:nvPr/>
              </p:nvSpPr>
              <p:spPr>
                <a:xfrm>
                  <a:off x="5339276" y="2574256"/>
                  <a:ext cx="1539000" cy="81111"/>
                </a:xfrm>
                <a:prstGeom prst="rect">
                  <a:avLst/>
                </a:prstGeom>
                <a:solidFill>
                  <a:srgbClr val="00B0F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47" name="Rectangle 8"/>
                <p:cNvSpPr/>
                <p:nvPr/>
              </p:nvSpPr>
              <p:spPr>
                <a:xfrm>
                  <a:off x="6889401"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grpSp>
        </p:grpSp>
      </p:grpSp>
    </p:spTree>
  </p:cSld>
  <p:clrMapOvr>
    <a:masterClrMapping/>
  </p:clrMapOvr>
  <mc:AlternateContent xmlns:mc="http://schemas.openxmlformats.org/markup-compatibility/2006">
    <mc:Choice xmlns:p14="http://schemas.microsoft.com/office/powerpoint/2010/main" Requires="p14">
      <p:transition spd="slow" p14:dur="1600" advClick="0" advTm="0">
        <p14:gallery dir="l"/>
      </p:transition>
    </mc:Choice>
    <mc:Fallback>
      <p:transition spd="slow" advClick="0" advTm="0">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6"/>
          <p:cNvSpPr>
            <a:spLocks noChangeArrowheads="1"/>
          </p:cNvSpPr>
          <p:nvPr/>
        </p:nvSpPr>
        <p:spPr bwMode="auto">
          <a:xfrm>
            <a:off x="3047978" y="1710984"/>
            <a:ext cx="2932280" cy="2939750"/>
          </a:xfrm>
          <a:prstGeom prst="ellipse">
            <a:avLst/>
          </a:prstGeom>
          <a:noFill/>
          <a:ln w="12700" cap="flat">
            <a:solidFill>
              <a:srgbClr val="2E2C2C"/>
            </a:solidFill>
            <a:prstDash val="dash"/>
            <a:miter lim="800000"/>
          </a:ln>
        </p:spPr>
        <p:txBody>
          <a:bodyPr vert="horz" wrap="square" lIns="68562" tIns="34281" rIns="68562" bIns="34281" numCol="1" anchor="t" anchorCtr="0" compatLnSpc="1"/>
          <a:lstStyle/>
          <a:p>
            <a:endParaRPr lang="zh-CN" altLang="en-US">
              <a:latin typeface="+mn-lt"/>
              <a:ea typeface="+mn-ea"/>
              <a:cs typeface="+mn-ea"/>
              <a:sym typeface="+mn-lt"/>
            </a:endParaRPr>
          </a:p>
        </p:txBody>
      </p:sp>
      <p:sp>
        <p:nvSpPr>
          <p:cNvPr id="15" name="Line 12"/>
          <p:cNvSpPr>
            <a:spLocks noChangeShapeType="1"/>
          </p:cNvSpPr>
          <p:nvPr/>
        </p:nvSpPr>
        <p:spPr bwMode="auto">
          <a:xfrm flipV="1">
            <a:off x="5207940" y="2824062"/>
            <a:ext cx="402490" cy="130703"/>
          </a:xfrm>
          <a:prstGeom prst="line">
            <a:avLst/>
          </a:prstGeom>
          <a:noFill/>
          <a:ln w="12700" cap="flat">
            <a:solidFill>
              <a:srgbClr val="2E2C2C"/>
            </a:solidFill>
            <a:prstDash val="solid"/>
            <a:miter lim="800000"/>
            <a:headEnd type="none" w="med" len="med"/>
            <a:tailEnd type="triangle" w="lg" len="lg"/>
          </a:ln>
        </p:spPr>
        <p:txBody>
          <a:bodyPr vert="horz" wrap="square" lIns="68562" tIns="34281" rIns="68562" bIns="34281" numCol="1" anchor="t" anchorCtr="0" compatLnSpc="1"/>
          <a:lstStyle/>
          <a:p>
            <a:endParaRPr lang="zh-CN" altLang="en-US">
              <a:latin typeface="+mn-lt"/>
              <a:ea typeface="+mn-ea"/>
              <a:cs typeface="+mn-ea"/>
              <a:sym typeface="+mn-lt"/>
            </a:endParaRPr>
          </a:p>
        </p:txBody>
      </p:sp>
      <p:sp>
        <p:nvSpPr>
          <p:cNvPr id="16" name="Line 13"/>
          <p:cNvSpPr>
            <a:spLocks noChangeShapeType="1"/>
          </p:cNvSpPr>
          <p:nvPr/>
        </p:nvSpPr>
        <p:spPr bwMode="auto">
          <a:xfrm flipV="1">
            <a:off x="4514644" y="2026146"/>
            <a:ext cx="0" cy="423728"/>
          </a:xfrm>
          <a:prstGeom prst="line">
            <a:avLst/>
          </a:prstGeom>
          <a:noFill/>
          <a:ln w="12700" cap="flat">
            <a:solidFill>
              <a:srgbClr val="2E2C2C"/>
            </a:solidFill>
            <a:prstDash val="solid"/>
            <a:miter lim="800000"/>
            <a:headEnd type="none" w="med" len="med"/>
            <a:tailEnd type="triangle" w="lg" len="lg"/>
          </a:ln>
        </p:spPr>
        <p:txBody>
          <a:bodyPr vert="horz" wrap="square" lIns="68562" tIns="34281" rIns="68562" bIns="34281" numCol="1" anchor="t" anchorCtr="0" compatLnSpc="1"/>
          <a:lstStyle/>
          <a:p>
            <a:endParaRPr lang="zh-CN" altLang="en-US">
              <a:latin typeface="+mn-lt"/>
              <a:ea typeface="+mn-ea"/>
              <a:cs typeface="+mn-ea"/>
              <a:sym typeface="+mn-lt"/>
            </a:endParaRPr>
          </a:p>
        </p:txBody>
      </p:sp>
      <p:sp>
        <p:nvSpPr>
          <p:cNvPr id="17" name="Line 14"/>
          <p:cNvSpPr>
            <a:spLocks noChangeShapeType="1"/>
          </p:cNvSpPr>
          <p:nvPr/>
        </p:nvSpPr>
        <p:spPr bwMode="auto">
          <a:xfrm flipH="1" flipV="1">
            <a:off x="3417806" y="2824062"/>
            <a:ext cx="402490" cy="130703"/>
          </a:xfrm>
          <a:prstGeom prst="line">
            <a:avLst/>
          </a:prstGeom>
          <a:noFill/>
          <a:ln w="12700" cap="flat">
            <a:solidFill>
              <a:srgbClr val="2E2C2C"/>
            </a:solidFill>
            <a:prstDash val="solid"/>
            <a:miter lim="800000"/>
            <a:headEnd type="none" w="med" len="med"/>
            <a:tailEnd type="triangle" w="lg" len="lg"/>
          </a:ln>
        </p:spPr>
        <p:txBody>
          <a:bodyPr vert="horz" wrap="square" lIns="68562" tIns="34281" rIns="68562" bIns="34281" numCol="1" anchor="t" anchorCtr="0" compatLnSpc="1"/>
          <a:lstStyle/>
          <a:p>
            <a:endParaRPr lang="zh-CN" altLang="en-US">
              <a:latin typeface="+mn-lt"/>
              <a:ea typeface="+mn-ea"/>
              <a:cs typeface="+mn-ea"/>
              <a:sym typeface="+mn-lt"/>
            </a:endParaRPr>
          </a:p>
        </p:txBody>
      </p:sp>
      <p:sp>
        <p:nvSpPr>
          <p:cNvPr id="18" name="Line 15"/>
          <p:cNvSpPr>
            <a:spLocks noChangeShapeType="1"/>
          </p:cNvSpPr>
          <p:nvPr/>
        </p:nvSpPr>
        <p:spPr bwMode="auto">
          <a:xfrm flipH="1">
            <a:off x="3837154" y="3772709"/>
            <a:ext cx="248659" cy="342567"/>
          </a:xfrm>
          <a:prstGeom prst="line">
            <a:avLst/>
          </a:prstGeom>
          <a:noFill/>
          <a:ln w="12700" cap="flat">
            <a:solidFill>
              <a:srgbClr val="2E2C2C"/>
            </a:solidFill>
            <a:prstDash val="solid"/>
            <a:miter lim="800000"/>
            <a:headEnd type="none" w="med" len="med"/>
            <a:tailEnd type="triangle" w="lg" len="lg"/>
          </a:ln>
        </p:spPr>
        <p:txBody>
          <a:bodyPr vert="horz" wrap="square" lIns="68562" tIns="34281" rIns="68562" bIns="34281" numCol="1" anchor="t" anchorCtr="0" compatLnSpc="1"/>
          <a:lstStyle/>
          <a:p>
            <a:endParaRPr lang="zh-CN" altLang="en-US">
              <a:latin typeface="+mn-lt"/>
              <a:ea typeface="+mn-ea"/>
              <a:cs typeface="+mn-ea"/>
              <a:sym typeface="+mn-lt"/>
            </a:endParaRPr>
          </a:p>
        </p:txBody>
      </p:sp>
      <p:sp>
        <p:nvSpPr>
          <p:cNvPr id="19" name="Line 16"/>
          <p:cNvSpPr>
            <a:spLocks noChangeShapeType="1"/>
          </p:cNvSpPr>
          <p:nvPr/>
        </p:nvSpPr>
        <p:spPr bwMode="auto">
          <a:xfrm>
            <a:off x="4943476" y="3772709"/>
            <a:ext cx="247606" cy="342567"/>
          </a:xfrm>
          <a:prstGeom prst="line">
            <a:avLst/>
          </a:prstGeom>
          <a:noFill/>
          <a:ln w="12700" cap="flat">
            <a:solidFill>
              <a:srgbClr val="2E2C2C"/>
            </a:solidFill>
            <a:prstDash val="solid"/>
            <a:miter lim="800000"/>
            <a:headEnd type="none" w="med" len="med"/>
            <a:tailEnd type="triangle" w="lg" len="lg"/>
          </a:ln>
        </p:spPr>
        <p:txBody>
          <a:bodyPr vert="horz" wrap="square" lIns="68562" tIns="34281" rIns="68562" bIns="34281" numCol="1" anchor="t" anchorCtr="0" compatLnSpc="1"/>
          <a:lstStyle/>
          <a:p>
            <a:endParaRPr lang="zh-CN" altLang="en-US">
              <a:latin typeface="+mn-lt"/>
              <a:ea typeface="+mn-ea"/>
              <a:cs typeface="+mn-ea"/>
              <a:sym typeface="+mn-lt"/>
            </a:endParaRPr>
          </a:p>
        </p:txBody>
      </p:sp>
      <p:sp>
        <p:nvSpPr>
          <p:cNvPr id="28" name="TextBox 84"/>
          <p:cNvSpPr txBox="1">
            <a:spLocks noChangeArrowheads="1"/>
          </p:cNvSpPr>
          <p:nvPr/>
        </p:nvSpPr>
        <p:spPr bwMode="auto">
          <a:xfrm>
            <a:off x="5055238" y="1127173"/>
            <a:ext cx="2901138" cy="512430"/>
          </a:xfrm>
          <a:prstGeom prst="rect">
            <a:avLst/>
          </a:prstGeom>
          <a:noFill/>
          <a:ln>
            <a:noFill/>
          </a:ln>
        </p:spPr>
        <p:txBody>
          <a:bodyPr wrap="square"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lvl="0">
              <a:lnSpc>
                <a:spcPct val="120000"/>
              </a:lnSpc>
            </a:pPr>
            <a:r>
              <a:rPr lang="zh-CN" altLang="en-US" sz="1200" dirty="0">
                <a:solidFill>
                  <a:prstClr val="black"/>
                </a:solidFill>
                <a:latin typeface="+mn-lt"/>
                <a:ea typeface="+mn-ea"/>
                <a:cs typeface="+mn-ea"/>
                <a:sym typeface="+mn-lt"/>
              </a:rPr>
              <a:t>单击此处添加文字阐述，添加简短问题说明文字，具体说明文字在此处添加此处</a:t>
            </a:r>
            <a:endParaRPr lang="zh-CN" altLang="en-US" sz="900" dirty="0">
              <a:solidFill>
                <a:prstClr val="black">
                  <a:lumMod val="65000"/>
                  <a:lumOff val="35000"/>
                </a:prstClr>
              </a:solidFill>
              <a:latin typeface="+mn-lt"/>
              <a:ea typeface="+mn-ea"/>
              <a:cs typeface="+mn-ea"/>
              <a:sym typeface="+mn-lt"/>
            </a:endParaRPr>
          </a:p>
        </p:txBody>
      </p:sp>
      <p:sp>
        <p:nvSpPr>
          <p:cNvPr id="30" name="TextBox 84"/>
          <p:cNvSpPr txBox="1">
            <a:spLocks noChangeArrowheads="1"/>
          </p:cNvSpPr>
          <p:nvPr/>
        </p:nvSpPr>
        <p:spPr bwMode="auto">
          <a:xfrm>
            <a:off x="6532141" y="2243101"/>
            <a:ext cx="2317476" cy="734029"/>
          </a:xfrm>
          <a:prstGeom prst="rect">
            <a:avLst/>
          </a:prstGeom>
          <a:noFill/>
          <a:ln>
            <a:noFill/>
          </a:ln>
        </p:spPr>
        <p:txBody>
          <a:bodyPr wrap="square"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lvl="0">
              <a:lnSpc>
                <a:spcPct val="120000"/>
              </a:lnSpc>
            </a:pPr>
            <a:r>
              <a:rPr lang="zh-CN" altLang="en-US" sz="1200" dirty="0">
                <a:solidFill>
                  <a:prstClr val="black"/>
                </a:solidFill>
                <a:latin typeface="+mn-lt"/>
                <a:ea typeface="+mn-ea"/>
                <a:cs typeface="+mn-ea"/>
                <a:sym typeface="+mn-lt"/>
              </a:rPr>
              <a:t>单击此处添加文字阐述，添加简短问题说明文字，具体说明文字在此处添加此处</a:t>
            </a:r>
            <a:endParaRPr lang="zh-CN" altLang="en-US" sz="900" dirty="0">
              <a:solidFill>
                <a:prstClr val="black">
                  <a:lumMod val="65000"/>
                  <a:lumOff val="35000"/>
                </a:prstClr>
              </a:solidFill>
              <a:latin typeface="+mn-lt"/>
              <a:ea typeface="+mn-ea"/>
              <a:cs typeface="+mn-ea"/>
              <a:sym typeface="+mn-lt"/>
            </a:endParaRPr>
          </a:p>
        </p:txBody>
      </p:sp>
      <p:sp>
        <p:nvSpPr>
          <p:cNvPr id="31" name="TextBox 84"/>
          <p:cNvSpPr txBox="1">
            <a:spLocks noChangeArrowheads="1"/>
          </p:cNvSpPr>
          <p:nvPr/>
        </p:nvSpPr>
        <p:spPr bwMode="auto">
          <a:xfrm>
            <a:off x="6124154" y="4161314"/>
            <a:ext cx="2421113" cy="734029"/>
          </a:xfrm>
          <a:prstGeom prst="rect">
            <a:avLst/>
          </a:prstGeom>
          <a:noFill/>
          <a:ln>
            <a:noFill/>
          </a:ln>
        </p:spPr>
        <p:txBody>
          <a:bodyPr wrap="square"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lvl="0">
              <a:lnSpc>
                <a:spcPct val="120000"/>
              </a:lnSpc>
            </a:pPr>
            <a:r>
              <a:rPr lang="zh-CN" altLang="en-US" sz="1200" dirty="0">
                <a:solidFill>
                  <a:prstClr val="black"/>
                </a:solidFill>
                <a:latin typeface="+mn-lt"/>
                <a:ea typeface="+mn-ea"/>
                <a:cs typeface="+mn-ea"/>
                <a:sym typeface="+mn-lt"/>
              </a:rPr>
              <a:t>单击此处添加文字阐述，添加简短问题说明文字，具体说明文字在此处添加此处</a:t>
            </a:r>
            <a:endParaRPr lang="zh-CN" altLang="en-US" sz="900" dirty="0">
              <a:solidFill>
                <a:prstClr val="black">
                  <a:lumMod val="65000"/>
                  <a:lumOff val="35000"/>
                </a:prstClr>
              </a:solidFill>
              <a:latin typeface="+mn-lt"/>
              <a:ea typeface="+mn-ea"/>
              <a:cs typeface="+mn-ea"/>
              <a:sym typeface="+mn-lt"/>
            </a:endParaRPr>
          </a:p>
        </p:txBody>
      </p:sp>
      <p:sp>
        <p:nvSpPr>
          <p:cNvPr id="32" name="TextBox 84"/>
          <p:cNvSpPr txBox="1">
            <a:spLocks noChangeArrowheads="1"/>
          </p:cNvSpPr>
          <p:nvPr/>
        </p:nvSpPr>
        <p:spPr bwMode="auto">
          <a:xfrm>
            <a:off x="382688" y="2337656"/>
            <a:ext cx="2111708" cy="734029"/>
          </a:xfrm>
          <a:prstGeom prst="rect">
            <a:avLst/>
          </a:prstGeom>
          <a:noFill/>
          <a:ln>
            <a:noFill/>
          </a:ln>
        </p:spPr>
        <p:txBody>
          <a:bodyPr wrap="square"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lvl="0">
              <a:lnSpc>
                <a:spcPct val="120000"/>
              </a:lnSpc>
            </a:pPr>
            <a:r>
              <a:rPr lang="zh-CN" altLang="en-US" sz="1200" dirty="0">
                <a:solidFill>
                  <a:prstClr val="black"/>
                </a:solidFill>
                <a:latin typeface="+mn-lt"/>
                <a:ea typeface="+mn-ea"/>
                <a:cs typeface="+mn-ea"/>
                <a:sym typeface="+mn-lt"/>
              </a:rPr>
              <a:t>单击此处添加文字阐述，添加简短问题说明文字，具体说明文字在此处添加此处</a:t>
            </a:r>
            <a:endParaRPr lang="zh-CN" altLang="en-US" sz="900" dirty="0">
              <a:solidFill>
                <a:prstClr val="black">
                  <a:lumMod val="65000"/>
                  <a:lumOff val="35000"/>
                </a:prstClr>
              </a:solidFill>
              <a:latin typeface="+mn-lt"/>
              <a:ea typeface="+mn-ea"/>
              <a:cs typeface="+mn-ea"/>
              <a:sym typeface="+mn-lt"/>
            </a:endParaRPr>
          </a:p>
        </p:txBody>
      </p:sp>
      <p:sp>
        <p:nvSpPr>
          <p:cNvPr id="34" name="TextBox 84"/>
          <p:cNvSpPr txBox="1">
            <a:spLocks noChangeArrowheads="1"/>
          </p:cNvSpPr>
          <p:nvPr/>
        </p:nvSpPr>
        <p:spPr bwMode="auto">
          <a:xfrm>
            <a:off x="511434" y="4231406"/>
            <a:ext cx="2530863" cy="734029"/>
          </a:xfrm>
          <a:prstGeom prst="rect">
            <a:avLst/>
          </a:prstGeom>
          <a:noFill/>
          <a:ln>
            <a:noFill/>
          </a:ln>
        </p:spPr>
        <p:txBody>
          <a:bodyPr wrap="square"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lvl="0" algn="r">
              <a:lnSpc>
                <a:spcPct val="120000"/>
              </a:lnSpc>
            </a:pPr>
            <a:r>
              <a:rPr lang="zh-CN" altLang="en-US" sz="1200" dirty="0">
                <a:solidFill>
                  <a:prstClr val="black"/>
                </a:solidFill>
                <a:latin typeface="+mn-lt"/>
                <a:ea typeface="+mn-ea"/>
                <a:cs typeface="+mn-ea"/>
                <a:sym typeface="+mn-lt"/>
              </a:rPr>
              <a:t>单击此处添加文字阐述，添加简短问题说明文字，具体说明文字在此处添加此处</a:t>
            </a:r>
            <a:endParaRPr lang="zh-CN" altLang="en-US" sz="900" dirty="0">
              <a:solidFill>
                <a:prstClr val="black">
                  <a:lumMod val="65000"/>
                  <a:lumOff val="35000"/>
                </a:prstClr>
              </a:solidFill>
              <a:latin typeface="+mn-lt"/>
              <a:ea typeface="+mn-ea"/>
              <a:cs typeface="+mn-ea"/>
              <a:sym typeface="+mn-lt"/>
            </a:endParaRPr>
          </a:p>
        </p:txBody>
      </p:sp>
      <p:grpSp>
        <p:nvGrpSpPr>
          <p:cNvPr id="38" name="Group 14"/>
          <p:cNvGrpSpPr/>
          <p:nvPr/>
        </p:nvGrpSpPr>
        <p:grpSpPr bwMode="auto">
          <a:xfrm>
            <a:off x="2516852" y="2207049"/>
            <a:ext cx="892474" cy="894052"/>
            <a:chOff x="3692576" y="1742634"/>
            <a:chExt cx="2790379" cy="2796023"/>
          </a:xfrm>
        </p:grpSpPr>
        <p:grpSp>
          <p:nvGrpSpPr>
            <p:cNvPr id="39" name="组合 79"/>
            <p:cNvGrpSpPr/>
            <p:nvPr/>
          </p:nvGrpSpPr>
          <p:grpSpPr bwMode="auto">
            <a:xfrm>
              <a:off x="3692576" y="1742634"/>
              <a:ext cx="2790379" cy="2796023"/>
              <a:chOff x="6379729" y="2488774"/>
              <a:chExt cx="2513016" cy="2513016"/>
            </a:xfrm>
          </p:grpSpPr>
          <p:sp>
            <p:nvSpPr>
              <p:cNvPr id="41"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eaLnBrk="1" hangingPunct="1">
                  <a:defRPr/>
                </a:pPr>
                <a:endParaRPr lang="zh-CN" altLang="en-US" kern="0">
                  <a:solidFill>
                    <a:srgbClr val="FFFFFF"/>
                  </a:solidFill>
                  <a:latin typeface="+mn-lt"/>
                  <a:ea typeface="+mn-ea"/>
                  <a:cs typeface="+mn-ea"/>
                  <a:sym typeface="+mn-lt"/>
                </a:endParaRPr>
              </a:p>
            </p:txBody>
          </p:sp>
          <p:sp>
            <p:nvSpPr>
              <p:cNvPr id="42"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en-US" kern="0">
                  <a:solidFill>
                    <a:srgbClr val="FFFFFF"/>
                  </a:solidFill>
                  <a:latin typeface="+mn-lt"/>
                  <a:ea typeface="+mn-ea"/>
                  <a:cs typeface="+mn-ea"/>
                  <a:sym typeface="+mn-lt"/>
                </a:endParaRPr>
              </a:p>
            </p:txBody>
          </p:sp>
        </p:grpSp>
        <p:sp>
          <p:nvSpPr>
            <p:cNvPr id="40" name="椭圆 80"/>
            <p:cNvSpPr/>
            <p:nvPr/>
          </p:nvSpPr>
          <p:spPr bwMode="auto">
            <a:xfrm>
              <a:off x="4079531" y="2136608"/>
              <a:ext cx="2017472" cy="2020557"/>
            </a:xfrm>
            <a:prstGeom prst="ellipse">
              <a:avLst/>
            </a:prstGeom>
            <a:solidFill>
              <a:srgbClr val="0070C0"/>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en-US" kern="0">
                <a:solidFill>
                  <a:srgbClr val="FFFFFF"/>
                </a:solidFill>
                <a:latin typeface="+mn-lt"/>
                <a:ea typeface="+mn-ea"/>
                <a:cs typeface="+mn-ea"/>
                <a:sym typeface="+mn-lt"/>
              </a:endParaRPr>
            </a:p>
          </p:txBody>
        </p:sp>
      </p:grpSp>
      <p:sp>
        <p:nvSpPr>
          <p:cNvPr id="44" name="TextBox 13"/>
          <p:cNvSpPr txBox="1">
            <a:spLocks noChangeArrowheads="1"/>
          </p:cNvSpPr>
          <p:nvPr/>
        </p:nvSpPr>
        <p:spPr bwMode="auto">
          <a:xfrm>
            <a:off x="2708097" y="2525789"/>
            <a:ext cx="590248" cy="315471"/>
          </a:xfrm>
          <a:prstGeom prst="rect">
            <a:avLst/>
          </a:prstGeom>
          <a:noFill/>
          <a:ln>
            <a:noFill/>
          </a:ln>
        </p:spPr>
        <p:txBody>
          <a:bodyPr wrap="square" lIns="68580" tIns="34290" rIns="68580" bIns="34290">
            <a:spAutoFit/>
          </a:bodyPr>
          <a:lstStyle>
            <a:lvl1pPr>
              <a:defRPr>
                <a:solidFill>
                  <a:schemeClr val="tx1"/>
                </a:solidFill>
                <a:latin typeface="微软雅黑" panose="020B0503020204020204" pitchFamily="34" charset="-122"/>
                <a:ea typeface="微软雅黑" panose="020B0503020204020204" pitchFamily="34" charset="-122"/>
              </a:defRPr>
            </a:lvl1pPr>
            <a:lvl2pPr marL="742950" indent="-285750">
              <a:defRPr>
                <a:solidFill>
                  <a:schemeClr val="tx1"/>
                </a:solidFill>
                <a:latin typeface="微软雅黑" panose="020B0503020204020204" pitchFamily="34" charset="-122"/>
                <a:ea typeface="微软雅黑" panose="020B0503020204020204" pitchFamily="34" charset="-122"/>
              </a:defRPr>
            </a:lvl2pPr>
            <a:lvl3pPr marL="1143000" indent="-228600">
              <a:defRPr>
                <a:solidFill>
                  <a:schemeClr val="tx1"/>
                </a:solidFill>
                <a:latin typeface="微软雅黑" panose="020B0503020204020204" pitchFamily="34" charset="-122"/>
                <a:ea typeface="微软雅黑" panose="020B0503020204020204" pitchFamily="34" charset="-122"/>
              </a:defRPr>
            </a:lvl3pPr>
            <a:lvl4pPr marL="1600200" indent="-228600">
              <a:defRPr>
                <a:solidFill>
                  <a:schemeClr val="tx1"/>
                </a:solidFill>
                <a:latin typeface="微软雅黑" panose="020B0503020204020204" pitchFamily="34" charset="-122"/>
                <a:ea typeface="微软雅黑" panose="020B0503020204020204" pitchFamily="34" charset="-122"/>
              </a:defRPr>
            </a:lvl4pPr>
            <a:lvl5pPr marL="2057400" indent="-228600">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9pPr>
          </a:lstStyle>
          <a:p>
            <a:pPr eaLnBrk="1" hangingPunct="1"/>
            <a:r>
              <a:rPr lang="zh-CN" altLang="en-US" sz="1600" dirty="0">
                <a:solidFill>
                  <a:schemeClr val="bg1"/>
                </a:solidFill>
                <a:latin typeface="+mn-lt"/>
                <a:ea typeface="+mn-ea"/>
                <a:cs typeface="+mn-ea"/>
                <a:sym typeface="+mn-lt"/>
              </a:rPr>
              <a:t>培训</a:t>
            </a:r>
            <a:endParaRPr lang="vi-VN" altLang="zh-CN" sz="1600" dirty="0">
              <a:solidFill>
                <a:schemeClr val="bg1"/>
              </a:solidFill>
              <a:latin typeface="+mn-lt"/>
              <a:ea typeface="+mn-ea"/>
              <a:cs typeface="+mn-ea"/>
              <a:sym typeface="+mn-lt"/>
            </a:endParaRPr>
          </a:p>
        </p:txBody>
      </p:sp>
      <p:grpSp>
        <p:nvGrpSpPr>
          <p:cNvPr id="46" name="Group 14"/>
          <p:cNvGrpSpPr/>
          <p:nvPr/>
        </p:nvGrpSpPr>
        <p:grpSpPr bwMode="auto">
          <a:xfrm>
            <a:off x="4046808" y="1059582"/>
            <a:ext cx="892474" cy="894052"/>
            <a:chOff x="3692576" y="1742634"/>
            <a:chExt cx="2790379" cy="2796023"/>
          </a:xfrm>
        </p:grpSpPr>
        <p:grpSp>
          <p:nvGrpSpPr>
            <p:cNvPr id="47" name="组合 79"/>
            <p:cNvGrpSpPr/>
            <p:nvPr/>
          </p:nvGrpSpPr>
          <p:grpSpPr bwMode="auto">
            <a:xfrm>
              <a:off x="3692576" y="1742634"/>
              <a:ext cx="2790379" cy="2796023"/>
              <a:chOff x="6379729" y="2488774"/>
              <a:chExt cx="2513016" cy="2513016"/>
            </a:xfrm>
          </p:grpSpPr>
          <p:sp>
            <p:nvSpPr>
              <p:cNvPr id="49"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eaLnBrk="1" hangingPunct="1">
                  <a:defRPr/>
                </a:pPr>
                <a:endParaRPr lang="zh-CN" altLang="en-US" kern="0">
                  <a:solidFill>
                    <a:srgbClr val="FFFFFF"/>
                  </a:solidFill>
                  <a:latin typeface="+mn-lt"/>
                  <a:ea typeface="+mn-ea"/>
                  <a:cs typeface="+mn-ea"/>
                  <a:sym typeface="+mn-lt"/>
                </a:endParaRPr>
              </a:p>
            </p:txBody>
          </p:sp>
          <p:sp>
            <p:nvSpPr>
              <p:cNvPr id="50"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en-US" kern="0">
                  <a:solidFill>
                    <a:srgbClr val="FFFFFF"/>
                  </a:solidFill>
                  <a:latin typeface="+mn-lt"/>
                  <a:ea typeface="+mn-ea"/>
                  <a:cs typeface="+mn-ea"/>
                  <a:sym typeface="+mn-lt"/>
                </a:endParaRPr>
              </a:p>
            </p:txBody>
          </p:sp>
        </p:grpSp>
        <p:sp>
          <p:nvSpPr>
            <p:cNvPr id="48" name="椭圆 80"/>
            <p:cNvSpPr/>
            <p:nvPr/>
          </p:nvSpPr>
          <p:spPr bwMode="auto">
            <a:xfrm>
              <a:off x="4079531" y="2136608"/>
              <a:ext cx="2017472" cy="2020557"/>
            </a:xfrm>
            <a:prstGeom prst="ellipse">
              <a:avLst/>
            </a:prstGeom>
            <a:solidFill>
              <a:srgbClr val="00B0F0"/>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en-US" kern="0">
                <a:solidFill>
                  <a:srgbClr val="FFFFFF"/>
                </a:solidFill>
                <a:latin typeface="+mn-lt"/>
                <a:ea typeface="+mn-ea"/>
                <a:cs typeface="+mn-ea"/>
                <a:sym typeface="+mn-lt"/>
              </a:endParaRPr>
            </a:p>
          </p:txBody>
        </p:sp>
      </p:grpSp>
      <p:sp>
        <p:nvSpPr>
          <p:cNvPr id="51" name="TextBox 13"/>
          <p:cNvSpPr txBox="1">
            <a:spLocks noChangeArrowheads="1"/>
          </p:cNvSpPr>
          <p:nvPr/>
        </p:nvSpPr>
        <p:spPr bwMode="auto">
          <a:xfrm>
            <a:off x="4238052" y="1378323"/>
            <a:ext cx="590248" cy="315471"/>
          </a:xfrm>
          <a:prstGeom prst="rect">
            <a:avLst/>
          </a:prstGeom>
          <a:noFill/>
          <a:ln>
            <a:noFill/>
          </a:ln>
        </p:spPr>
        <p:txBody>
          <a:bodyPr wrap="square" lIns="68580" tIns="34290" rIns="68580" bIns="34290">
            <a:spAutoFit/>
          </a:bodyPr>
          <a:lstStyle>
            <a:lvl1pPr>
              <a:defRPr>
                <a:solidFill>
                  <a:schemeClr val="tx1"/>
                </a:solidFill>
                <a:latin typeface="微软雅黑" panose="020B0503020204020204" pitchFamily="34" charset="-122"/>
                <a:ea typeface="微软雅黑" panose="020B0503020204020204" pitchFamily="34" charset="-122"/>
              </a:defRPr>
            </a:lvl1pPr>
            <a:lvl2pPr marL="742950" indent="-285750">
              <a:defRPr>
                <a:solidFill>
                  <a:schemeClr val="tx1"/>
                </a:solidFill>
                <a:latin typeface="微软雅黑" panose="020B0503020204020204" pitchFamily="34" charset="-122"/>
                <a:ea typeface="微软雅黑" panose="020B0503020204020204" pitchFamily="34" charset="-122"/>
              </a:defRPr>
            </a:lvl2pPr>
            <a:lvl3pPr marL="1143000" indent="-228600">
              <a:defRPr>
                <a:solidFill>
                  <a:schemeClr val="tx1"/>
                </a:solidFill>
                <a:latin typeface="微软雅黑" panose="020B0503020204020204" pitchFamily="34" charset="-122"/>
                <a:ea typeface="微软雅黑" panose="020B0503020204020204" pitchFamily="34" charset="-122"/>
              </a:defRPr>
            </a:lvl3pPr>
            <a:lvl4pPr marL="1600200" indent="-228600">
              <a:defRPr>
                <a:solidFill>
                  <a:schemeClr val="tx1"/>
                </a:solidFill>
                <a:latin typeface="微软雅黑" panose="020B0503020204020204" pitchFamily="34" charset="-122"/>
                <a:ea typeface="微软雅黑" panose="020B0503020204020204" pitchFamily="34" charset="-122"/>
              </a:defRPr>
            </a:lvl4pPr>
            <a:lvl5pPr marL="2057400" indent="-228600">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9pPr>
          </a:lstStyle>
          <a:p>
            <a:pPr eaLnBrk="1" hangingPunct="1"/>
            <a:r>
              <a:rPr lang="zh-CN" altLang="en-US" sz="1600" dirty="0">
                <a:solidFill>
                  <a:schemeClr val="bg1"/>
                </a:solidFill>
                <a:latin typeface="+mn-lt"/>
                <a:ea typeface="+mn-ea"/>
                <a:cs typeface="+mn-ea"/>
                <a:sym typeface="+mn-lt"/>
              </a:rPr>
              <a:t>读书</a:t>
            </a:r>
            <a:endParaRPr lang="vi-VN" altLang="zh-CN" sz="1600" dirty="0">
              <a:solidFill>
                <a:schemeClr val="bg1"/>
              </a:solidFill>
              <a:latin typeface="+mn-lt"/>
              <a:ea typeface="+mn-ea"/>
              <a:cs typeface="+mn-ea"/>
              <a:sym typeface="+mn-lt"/>
            </a:endParaRPr>
          </a:p>
        </p:txBody>
      </p:sp>
      <p:grpSp>
        <p:nvGrpSpPr>
          <p:cNvPr id="61" name="Group 14"/>
          <p:cNvGrpSpPr/>
          <p:nvPr/>
        </p:nvGrpSpPr>
        <p:grpSpPr bwMode="auto">
          <a:xfrm>
            <a:off x="5576763" y="2207049"/>
            <a:ext cx="892474" cy="894052"/>
            <a:chOff x="3692576" y="1742634"/>
            <a:chExt cx="2790379" cy="2796023"/>
          </a:xfrm>
        </p:grpSpPr>
        <p:grpSp>
          <p:nvGrpSpPr>
            <p:cNvPr id="62" name="组合 79"/>
            <p:cNvGrpSpPr/>
            <p:nvPr/>
          </p:nvGrpSpPr>
          <p:grpSpPr bwMode="auto">
            <a:xfrm>
              <a:off x="3692576" y="1742634"/>
              <a:ext cx="2790379" cy="2796023"/>
              <a:chOff x="6379729" y="2488774"/>
              <a:chExt cx="2513016" cy="2513016"/>
            </a:xfrm>
          </p:grpSpPr>
          <p:sp>
            <p:nvSpPr>
              <p:cNvPr id="64"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eaLnBrk="1" hangingPunct="1">
                  <a:defRPr/>
                </a:pPr>
                <a:endParaRPr lang="zh-CN" altLang="en-US" kern="0">
                  <a:solidFill>
                    <a:srgbClr val="FFFFFF"/>
                  </a:solidFill>
                  <a:latin typeface="+mn-lt"/>
                  <a:ea typeface="+mn-ea"/>
                  <a:cs typeface="+mn-ea"/>
                  <a:sym typeface="+mn-lt"/>
                </a:endParaRPr>
              </a:p>
            </p:txBody>
          </p:sp>
          <p:sp>
            <p:nvSpPr>
              <p:cNvPr id="65"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en-US" kern="0">
                  <a:solidFill>
                    <a:srgbClr val="FFFFFF"/>
                  </a:solidFill>
                  <a:latin typeface="+mn-lt"/>
                  <a:ea typeface="+mn-ea"/>
                  <a:cs typeface="+mn-ea"/>
                  <a:sym typeface="+mn-lt"/>
                </a:endParaRPr>
              </a:p>
            </p:txBody>
          </p:sp>
        </p:grpSp>
        <p:sp>
          <p:nvSpPr>
            <p:cNvPr id="63" name="椭圆 80"/>
            <p:cNvSpPr/>
            <p:nvPr/>
          </p:nvSpPr>
          <p:spPr bwMode="auto">
            <a:xfrm>
              <a:off x="4079531" y="2136608"/>
              <a:ext cx="2017472" cy="2020557"/>
            </a:xfrm>
            <a:prstGeom prst="ellipse">
              <a:avLst/>
            </a:prstGeom>
            <a:solidFill>
              <a:srgbClr val="0070C0"/>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en-US" kern="0">
                <a:solidFill>
                  <a:srgbClr val="FFFFFF"/>
                </a:solidFill>
                <a:latin typeface="+mn-lt"/>
                <a:ea typeface="+mn-ea"/>
                <a:cs typeface="+mn-ea"/>
                <a:sym typeface="+mn-lt"/>
              </a:endParaRPr>
            </a:p>
          </p:txBody>
        </p:sp>
      </p:grpSp>
      <p:sp>
        <p:nvSpPr>
          <p:cNvPr id="66" name="TextBox 13"/>
          <p:cNvSpPr txBox="1">
            <a:spLocks noChangeArrowheads="1"/>
          </p:cNvSpPr>
          <p:nvPr/>
        </p:nvSpPr>
        <p:spPr bwMode="auto">
          <a:xfrm>
            <a:off x="5768008" y="2525789"/>
            <a:ext cx="590248" cy="315471"/>
          </a:xfrm>
          <a:prstGeom prst="rect">
            <a:avLst/>
          </a:prstGeom>
          <a:noFill/>
          <a:ln>
            <a:noFill/>
          </a:ln>
        </p:spPr>
        <p:txBody>
          <a:bodyPr wrap="square" lIns="68580" tIns="34290" rIns="68580" bIns="34290">
            <a:spAutoFit/>
          </a:bodyPr>
          <a:lstStyle>
            <a:lvl1pPr>
              <a:defRPr>
                <a:solidFill>
                  <a:schemeClr val="tx1"/>
                </a:solidFill>
                <a:latin typeface="微软雅黑" panose="020B0503020204020204" pitchFamily="34" charset="-122"/>
                <a:ea typeface="微软雅黑" panose="020B0503020204020204" pitchFamily="34" charset="-122"/>
              </a:defRPr>
            </a:lvl1pPr>
            <a:lvl2pPr marL="742950" indent="-285750">
              <a:defRPr>
                <a:solidFill>
                  <a:schemeClr val="tx1"/>
                </a:solidFill>
                <a:latin typeface="微软雅黑" panose="020B0503020204020204" pitchFamily="34" charset="-122"/>
                <a:ea typeface="微软雅黑" panose="020B0503020204020204" pitchFamily="34" charset="-122"/>
              </a:defRPr>
            </a:lvl2pPr>
            <a:lvl3pPr marL="1143000" indent="-228600">
              <a:defRPr>
                <a:solidFill>
                  <a:schemeClr val="tx1"/>
                </a:solidFill>
                <a:latin typeface="微软雅黑" panose="020B0503020204020204" pitchFamily="34" charset="-122"/>
                <a:ea typeface="微软雅黑" panose="020B0503020204020204" pitchFamily="34" charset="-122"/>
              </a:defRPr>
            </a:lvl3pPr>
            <a:lvl4pPr marL="1600200" indent="-228600">
              <a:defRPr>
                <a:solidFill>
                  <a:schemeClr val="tx1"/>
                </a:solidFill>
                <a:latin typeface="微软雅黑" panose="020B0503020204020204" pitchFamily="34" charset="-122"/>
                <a:ea typeface="微软雅黑" panose="020B0503020204020204" pitchFamily="34" charset="-122"/>
              </a:defRPr>
            </a:lvl4pPr>
            <a:lvl5pPr marL="2057400" indent="-228600">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9pPr>
          </a:lstStyle>
          <a:p>
            <a:pPr eaLnBrk="1" hangingPunct="1"/>
            <a:r>
              <a:rPr lang="zh-CN" altLang="en-US" sz="1600" dirty="0">
                <a:solidFill>
                  <a:schemeClr val="bg1"/>
                </a:solidFill>
                <a:latin typeface="+mn-lt"/>
                <a:ea typeface="+mn-ea"/>
                <a:cs typeface="+mn-ea"/>
                <a:sym typeface="+mn-lt"/>
              </a:rPr>
              <a:t>工作</a:t>
            </a:r>
            <a:endParaRPr lang="vi-VN" altLang="zh-CN" sz="1600" dirty="0">
              <a:solidFill>
                <a:schemeClr val="bg1"/>
              </a:solidFill>
              <a:latin typeface="+mn-lt"/>
              <a:ea typeface="+mn-ea"/>
              <a:cs typeface="+mn-ea"/>
              <a:sym typeface="+mn-lt"/>
            </a:endParaRPr>
          </a:p>
        </p:txBody>
      </p:sp>
      <p:grpSp>
        <p:nvGrpSpPr>
          <p:cNvPr id="67" name="Group 14"/>
          <p:cNvGrpSpPr/>
          <p:nvPr/>
        </p:nvGrpSpPr>
        <p:grpSpPr bwMode="auto">
          <a:xfrm>
            <a:off x="5066778" y="3991996"/>
            <a:ext cx="892474" cy="894052"/>
            <a:chOff x="3692576" y="1742634"/>
            <a:chExt cx="2790379" cy="2796023"/>
          </a:xfrm>
        </p:grpSpPr>
        <p:grpSp>
          <p:nvGrpSpPr>
            <p:cNvPr id="68" name="组合 79"/>
            <p:cNvGrpSpPr/>
            <p:nvPr/>
          </p:nvGrpSpPr>
          <p:grpSpPr bwMode="auto">
            <a:xfrm>
              <a:off x="3692576" y="1742634"/>
              <a:ext cx="2790379" cy="2796023"/>
              <a:chOff x="6379729" y="2488774"/>
              <a:chExt cx="2513016" cy="2513016"/>
            </a:xfrm>
          </p:grpSpPr>
          <p:sp>
            <p:nvSpPr>
              <p:cNvPr id="70"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eaLnBrk="1" hangingPunct="1">
                  <a:defRPr/>
                </a:pPr>
                <a:endParaRPr lang="zh-CN" altLang="en-US" kern="0">
                  <a:solidFill>
                    <a:srgbClr val="FFFFFF"/>
                  </a:solidFill>
                  <a:latin typeface="+mn-lt"/>
                  <a:ea typeface="+mn-ea"/>
                  <a:cs typeface="+mn-ea"/>
                  <a:sym typeface="+mn-lt"/>
                </a:endParaRPr>
              </a:p>
            </p:txBody>
          </p:sp>
          <p:sp>
            <p:nvSpPr>
              <p:cNvPr id="71"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en-US" kern="0">
                  <a:solidFill>
                    <a:srgbClr val="FFFFFF"/>
                  </a:solidFill>
                  <a:latin typeface="+mn-lt"/>
                  <a:ea typeface="+mn-ea"/>
                  <a:cs typeface="+mn-ea"/>
                  <a:sym typeface="+mn-lt"/>
                </a:endParaRPr>
              </a:p>
            </p:txBody>
          </p:sp>
        </p:grpSp>
        <p:sp>
          <p:nvSpPr>
            <p:cNvPr id="69" name="椭圆 80"/>
            <p:cNvSpPr/>
            <p:nvPr/>
          </p:nvSpPr>
          <p:spPr bwMode="auto">
            <a:xfrm>
              <a:off x="4079531" y="2136608"/>
              <a:ext cx="2017472" cy="2020557"/>
            </a:xfrm>
            <a:prstGeom prst="ellipse">
              <a:avLst/>
            </a:prstGeom>
            <a:solidFill>
              <a:srgbClr val="00B0F0"/>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en-US" kern="0">
                <a:solidFill>
                  <a:srgbClr val="FFFFFF"/>
                </a:solidFill>
                <a:latin typeface="+mn-lt"/>
                <a:ea typeface="+mn-ea"/>
                <a:cs typeface="+mn-ea"/>
                <a:sym typeface="+mn-lt"/>
              </a:endParaRPr>
            </a:p>
          </p:txBody>
        </p:sp>
      </p:grpSp>
      <p:sp>
        <p:nvSpPr>
          <p:cNvPr id="72" name="TextBox 13"/>
          <p:cNvSpPr txBox="1">
            <a:spLocks noChangeArrowheads="1"/>
          </p:cNvSpPr>
          <p:nvPr/>
        </p:nvSpPr>
        <p:spPr bwMode="auto">
          <a:xfrm>
            <a:off x="5258022" y="4310737"/>
            <a:ext cx="590248" cy="315471"/>
          </a:xfrm>
          <a:prstGeom prst="rect">
            <a:avLst/>
          </a:prstGeom>
          <a:noFill/>
          <a:ln>
            <a:noFill/>
          </a:ln>
        </p:spPr>
        <p:txBody>
          <a:bodyPr wrap="square" lIns="68580" tIns="34290" rIns="68580" bIns="34290">
            <a:spAutoFit/>
          </a:bodyPr>
          <a:lstStyle>
            <a:lvl1pPr>
              <a:defRPr>
                <a:solidFill>
                  <a:schemeClr val="tx1"/>
                </a:solidFill>
                <a:latin typeface="微软雅黑" panose="020B0503020204020204" pitchFamily="34" charset="-122"/>
                <a:ea typeface="微软雅黑" panose="020B0503020204020204" pitchFamily="34" charset="-122"/>
              </a:defRPr>
            </a:lvl1pPr>
            <a:lvl2pPr marL="742950" indent="-285750">
              <a:defRPr>
                <a:solidFill>
                  <a:schemeClr val="tx1"/>
                </a:solidFill>
                <a:latin typeface="微软雅黑" panose="020B0503020204020204" pitchFamily="34" charset="-122"/>
                <a:ea typeface="微软雅黑" panose="020B0503020204020204" pitchFamily="34" charset="-122"/>
              </a:defRPr>
            </a:lvl2pPr>
            <a:lvl3pPr marL="1143000" indent="-228600">
              <a:defRPr>
                <a:solidFill>
                  <a:schemeClr val="tx1"/>
                </a:solidFill>
                <a:latin typeface="微软雅黑" panose="020B0503020204020204" pitchFamily="34" charset="-122"/>
                <a:ea typeface="微软雅黑" panose="020B0503020204020204" pitchFamily="34" charset="-122"/>
              </a:defRPr>
            </a:lvl3pPr>
            <a:lvl4pPr marL="1600200" indent="-228600">
              <a:defRPr>
                <a:solidFill>
                  <a:schemeClr val="tx1"/>
                </a:solidFill>
                <a:latin typeface="微软雅黑" panose="020B0503020204020204" pitchFamily="34" charset="-122"/>
                <a:ea typeface="微软雅黑" panose="020B0503020204020204" pitchFamily="34" charset="-122"/>
              </a:defRPr>
            </a:lvl4pPr>
            <a:lvl5pPr marL="2057400" indent="-228600">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9pPr>
          </a:lstStyle>
          <a:p>
            <a:pPr eaLnBrk="1" hangingPunct="1"/>
            <a:r>
              <a:rPr lang="zh-CN" altLang="en-US" sz="1600" dirty="0">
                <a:solidFill>
                  <a:schemeClr val="bg1"/>
                </a:solidFill>
                <a:latin typeface="+mn-lt"/>
                <a:ea typeface="+mn-ea"/>
                <a:cs typeface="+mn-ea"/>
                <a:sym typeface="+mn-lt"/>
              </a:rPr>
              <a:t>网络</a:t>
            </a:r>
            <a:endParaRPr lang="vi-VN" altLang="zh-CN" sz="1600" dirty="0">
              <a:solidFill>
                <a:schemeClr val="bg1"/>
              </a:solidFill>
              <a:latin typeface="+mn-lt"/>
              <a:ea typeface="+mn-ea"/>
              <a:cs typeface="+mn-ea"/>
              <a:sym typeface="+mn-lt"/>
            </a:endParaRPr>
          </a:p>
        </p:txBody>
      </p:sp>
      <p:grpSp>
        <p:nvGrpSpPr>
          <p:cNvPr id="73" name="Group 14"/>
          <p:cNvGrpSpPr/>
          <p:nvPr/>
        </p:nvGrpSpPr>
        <p:grpSpPr bwMode="auto">
          <a:xfrm>
            <a:off x="3154334" y="4055745"/>
            <a:ext cx="892474" cy="894052"/>
            <a:chOff x="3692576" y="1742634"/>
            <a:chExt cx="2790379" cy="2796023"/>
          </a:xfrm>
        </p:grpSpPr>
        <p:grpSp>
          <p:nvGrpSpPr>
            <p:cNvPr id="74" name="组合 79"/>
            <p:cNvGrpSpPr/>
            <p:nvPr/>
          </p:nvGrpSpPr>
          <p:grpSpPr bwMode="auto">
            <a:xfrm>
              <a:off x="3692576" y="1742634"/>
              <a:ext cx="2790379" cy="2796023"/>
              <a:chOff x="6379729" y="2488774"/>
              <a:chExt cx="2513016" cy="2513016"/>
            </a:xfrm>
          </p:grpSpPr>
          <p:sp>
            <p:nvSpPr>
              <p:cNvPr id="76"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eaLnBrk="1" hangingPunct="1">
                  <a:defRPr/>
                </a:pPr>
                <a:endParaRPr lang="zh-CN" altLang="en-US" kern="0">
                  <a:solidFill>
                    <a:srgbClr val="FFFFFF"/>
                  </a:solidFill>
                  <a:latin typeface="+mn-lt"/>
                  <a:ea typeface="+mn-ea"/>
                  <a:cs typeface="+mn-ea"/>
                  <a:sym typeface="+mn-lt"/>
                </a:endParaRPr>
              </a:p>
            </p:txBody>
          </p:sp>
          <p:sp>
            <p:nvSpPr>
              <p:cNvPr id="77"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en-US" kern="0">
                  <a:solidFill>
                    <a:srgbClr val="FFFFFF"/>
                  </a:solidFill>
                  <a:latin typeface="+mn-lt"/>
                  <a:ea typeface="+mn-ea"/>
                  <a:cs typeface="+mn-ea"/>
                  <a:sym typeface="+mn-lt"/>
                </a:endParaRPr>
              </a:p>
            </p:txBody>
          </p:sp>
        </p:grpSp>
        <p:sp>
          <p:nvSpPr>
            <p:cNvPr id="75" name="椭圆 80"/>
            <p:cNvSpPr/>
            <p:nvPr/>
          </p:nvSpPr>
          <p:spPr bwMode="auto">
            <a:xfrm>
              <a:off x="4079531" y="2136608"/>
              <a:ext cx="2017472" cy="2020557"/>
            </a:xfrm>
            <a:prstGeom prst="ellipse">
              <a:avLst/>
            </a:prstGeom>
            <a:solidFill>
              <a:srgbClr val="00B0F0"/>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en-US" kern="0">
                <a:solidFill>
                  <a:srgbClr val="FFFFFF"/>
                </a:solidFill>
                <a:latin typeface="+mn-lt"/>
                <a:ea typeface="+mn-ea"/>
                <a:cs typeface="+mn-ea"/>
                <a:sym typeface="+mn-lt"/>
              </a:endParaRPr>
            </a:p>
          </p:txBody>
        </p:sp>
      </p:grpSp>
      <p:sp>
        <p:nvSpPr>
          <p:cNvPr id="78" name="TextBox 13"/>
          <p:cNvSpPr txBox="1">
            <a:spLocks noChangeArrowheads="1"/>
          </p:cNvSpPr>
          <p:nvPr/>
        </p:nvSpPr>
        <p:spPr bwMode="auto">
          <a:xfrm>
            <a:off x="3345578" y="4374485"/>
            <a:ext cx="590248" cy="315471"/>
          </a:xfrm>
          <a:prstGeom prst="rect">
            <a:avLst/>
          </a:prstGeom>
          <a:noFill/>
          <a:ln>
            <a:noFill/>
          </a:ln>
        </p:spPr>
        <p:txBody>
          <a:bodyPr wrap="square" lIns="68580" tIns="34290" rIns="68580" bIns="34290">
            <a:spAutoFit/>
          </a:bodyPr>
          <a:lstStyle>
            <a:lvl1pPr>
              <a:defRPr>
                <a:solidFill>
                  <a:schemeClr val="tx1"/>
                </a:solidFill>
                <a:latin typeface="微软雅黑" panose="020B0503020204020204" pitchFamily="34" charset="-122"/>
                <a:ea typeface="微软雅黑" panose="020B0503020204020204" pitchFamily="34" charset="-122"/>
              </a:defRPr>
            </a:lvl1pPr>
            <a:lvl2pPr marL="742950" indent="-285750">
              <a:defRPr>
                <a:solidFill>
                  <a:schemeClr val="tx1"/>
                </a:solidFill>
                <a:latin typeface="微软雅黑" panose="020B0503020204020204" pitchFamily="34" charset="-122"/>
                <a:ea typeface="微软雅黑" panose="020B0503020204020204" pitchFamily="34" charset="-122"/>
              </a:defRPr>
            </a:lvl2pPr>
            <a:lvl3pPr marL="1143000" indent="-228600">
              <a:defRPr>
                <a:solidFill>
                  <a:schemeClr val="tx1"/>
                </a:solidFill>
                <a:latin typeface="微软雅黑" panose="020B0503020204020204" pitchFamily="34" charset="-122"/>
                <a:ea typeface="微软雅黑" panose="020B0503020204020204" pitchFamily="34" charset="-122"/>
              </a:defRPr>
            </a:lvl3pPr>
            <a:lvl4pPr marL="1600200" indent="-228600">
              <a:defRPr>
                <a:solidFill>
                  <a:schemeClr val="tx1"/>
                </a:solidFill>
                <a:latin typeface="微软雅黑" panose="020B0503020204020204" pitchFamily="34" charset="-122"/>
                <a:ea typeface="微软雅黑" panose="020B0503020204020204" pitchFamily="34" charset="-122"/>
              </a:defRPr>
            </a:lvl4pPr>
            <a:lvl5pPr marL="2057400" indent="-228600">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9pPr>
          </a:lstStyle>
          <a:p>
            <a:pPr eaLnBrk="1" hangingPunct="1"/>
            <a:r>
              <a:rPr lang="zh-CN" altLang="en-US" sz="1600" dirty="0">
                <a:solidFill>
                  <a:schemeClr val="bg1"/>
                </a:solidFill>
                <a:latin typeface="+mn-lt"/>
                <a:ea typeface="+mn-ea"/>
                <a:cs typeface="+mn-ea"/>
                <a:sym typeface="+mn-lt"/>
              </a:rPr>
              <a:t>会议</a:t>
            </a:r>
            <a:endParaRPr lang="vi-VN" altLang="zh-CN" sz="1600" dirty="0">
              <a:solidFill>
                <a:schemeClr val="bg1"/>
              </a:solidFill>
              <a:latin typeface="+mn-lt"/>
              <a:ea typeface="+mn-ea"/>
              <a:cs typeface="+mn-ea"/>
              <a:sym typeface="+mn-lt"/>
            </a:endParaRPr>
          </a:p>
        </p:txBody>
      </p:sp>
      <p:grpSp>
        <p:nvGrpSpPr>
          <p:cNvPr id="79" name="Group 14"/>
          <p:cNvGrpSpPr/>
          <p:nvPr/>
        </p:nvGrpSpPr>
        <p:grpSpPr bwMode="auto">
          <a:xfrm>
            <a:off x="3855563" y="2525789"/>
            <a:ext cx="1331289" cy="1333644"/>
            <a:chOff x="3692576" y="1742634"/>
            <a:chExt cx="2790379" cy="2796023"/>
          </a:xfrm>
        </p:grpSpPr>
        <p:grpSp>
          <p:nvGrpSpPr>
            <p:cNvPr id="80" name="组合 79"/>
            <p:cNvGrpSpPr/>
            <p:nvPr/>
          </p:nvGrpSpPr>
          <p:grpSpPr bwMode="auto">
            <a:xfrm>
              <a:off x="3692576" y="1742634"/>
              <a:ext cx="2790379" cy="2796023"/>
              <a:chOff x="6379729" y="2488774"/>
              <a:chExt cx="2513016" cy="2513016"/>
            </a:xfrm>
          </p:grpSpPr>
          <p:sp>
            <p:nvSpPr>
              <p:cNvPr id="82"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eaLnBrk="1" hangingPunct="1">
                  <a:defRPr/>
                </a:pPr>
                <a:endParaRPr lang="zh-CN" altLang="en-US" kern="0">
                  <a:solidFill>
                    <a:srgbClr val="FFFFFF"/>
                  </a:solidFill>
                  <a:latin typeface="+mn-lt"/>
                  <a:ea typeface="+mn-ea"/>
                  <a:cs typeface="+mn-ea"/>
                  <a:sym typeface="+mn-lt"/>
                </a:endParaRPr>
              </a:p>
            </p:txBody>
          </p:sp>
          <p:sp>
            <p:nvSpPr>
              <p:cNvPr id="83"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en-US" kern="0">
                  <a:solidFill>
                    <a:srgbClr val="FFFFFF"/>
                  </a:solidFill>
                  <a:latin typeface="+mn-lt"/>
                  <a:ea typeface="+mn-ea"/>
                  <a:cs typeface="+mn-ea"/>
                  <a:sym typeface="+mn-lt"/>
                </a:endParaRPr>
              </a:p>
            </p:txBody>
          </p:sp>
        </p:grpSp>
        <p:sp>
          <p:nvSpPr>
            <p:cNvPr id="81" name="椭圆 80"/>
            <p:cNvSpPr/>
            <p:nvPr/>
          </p:nvSpPr>
          <p:spPr bwMode="auto">
            <a:xfrm>
              <a:off x="4079531" y="2136608"/>
              <a:ext cx="2017472" cy="2020557"/>
            </a:xfrm>
            <a:prstGeom prst="ellipse">
              <a:avLst/>
            </a:prstGeom>
            <a:solidFill>
              <a:srgbClr val="0070C0"/>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en-US" kern="0">
                <a:solidFill>
                  <a:srgbClr val="FFFFFF"/>
                </a:solidFill>
                <a:latin typeface="+mn-lt"/>
                <a:ea typeface="+mn-ea"/>
                <a:cs typeface="+mn-ea"/>
                <a:sym typeface="+mn-lt"/>
              </a:endParaRPr>
            </a:p>
          </p:txBody>
        </p:sp>
      </p:grpSp>
      <p:sp>
        <p:nvSpPr>
          <p:cNvPr id="84" name="TextBox 13"/>
          <p:cNvSpPr txBox="1">
            <a:spLocks noChangeArrowheads="1"/>
          </p:cNvSpPr>
          <p:nvPr/>
        </p:nvSpPr>
        <p:spPr bwMode="auto">
          <a:xfrm>
            <a:off x="4112105" y="2926267"/>
            <a:ext cx="880464" cy="623248"/>
          </a:xfrm>
          <a:prstGeom prst="rect">
            <a:avLst/>
          </a:prstGeom>
          <a:noFill/>
          <a:ln>
            <a:noFill/>
          </a:ln>
        </p:spPr>
        <p:txBody>
          <a:bodyPr wrap="square" lIns="68580" tIns="34290" rIns="68580" bIns="34290">
            <a:spAutoFit/>
          </a:bodyPr>
          <a:lstStyle>
            <a:lvl1pPr>
              <a:defRPr>
                <a:solidFill>
                  <a:schemeClr val="tx1"/>
                </a:solidFill>
                <a:latin typeface="微软雅黑" panose="020B0503020204020204" pitchFamily="34" charset="-122"/>
                <a:ea typeface="微软雅黑" panose="020B0503020204020204" pitchFamily="34" charset="-122"/>
              </a:defRPr>
            </a:lvl1pPr>
            <a:lvl2pPr marL="742950" indent="-285750">
              <a:defRPr>
                <a:solidFill>
                  <a:schemeClr val="tx1"/>
                </a:solidFill>
                <a:latin typeface="微软雅黑" panose="020B0503020204020204" pitchFamily="34" charset="-122"/>
                <a:ea typeface="微软雅黑" panose="020B0503020204020204" pitchFamily="34" charset="-122"/>
              </a:defRPr>
            </a:lvl2pPr>
            <a:lvl3pPr marL="1143000" indent="-228600">
              <a:defRPr>
                <a:solidFill>
                  <a:schemeClr val="tx1"/>
                </a:solidFill>
                <a:latin typeface="微软雅黑" panose="020B0503020204020204" pitchFamily="34" charset="-122"/>
                <a:ea typeface="微软雅黑" panose="020B0503020204020204" pitchFamily="34" charset="-122"/>
              </a:defRPr>
            </a:lvl3pPr>
            <a:lvl4pPr marL="1600200" indent="-228600">
              <a:defRPr>
                <a:solidFill>
                  <a:schemeClr val="tx1"/>
                </a:solidFill>
                <a:latin typeface="微软雅黑" panose="020B0503020204020204" pitchFamily="34" charset="-122"/>
                <a:ea typeface="微软雅黑" panose="020B0503020204020204" pitchFamily="34" charset="-122"/>
              </a:defRPr>
            </a:lvl4pPr>
            <a:lvl5pPr marL="2057400" indent="-228600">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9pPr>
          </a:lstStyle>
          <a:p>
            <a:pPr eaLnBrk="1" hangingPunct="1"/>
            <a:r>
              <a:rPr lang="zh-CN" altLang="en-US" dirty="0">
                <a:solidFill>
                  <a:schemeClr val="bg1"/>
                </a:solidFill>
                <a:latin typeface="+mn-lt"/>
                <a:ea typeface="+mn-ea"/>
                <a:cs typeface="+mn-ea"/>
                <a:sym typeface="+mn-lt"/>
              </a:rPr>
              <a:t>自主学习情况 </a:t>
            </a:r>
            <a:endParaRPr lang="vi-VN" altLang="zh-CN" dirty="0">
              <a:solidFill>
                <a:schemeClr val="bg1"/>
              </a:solidFill>
              <a:latin typeface="+mn-lt"/>
              <a:ea typeface="+mn-ea"/>
              <a:cs typeface="+mn-ea"/>
              <a:sym typeface="+mn-lt"/>
            </a:endParaRPr>
          </a:p>
        </p:txBody>
      </p:sp>
      <p:grpSp>
        <p:nvGrpSpPr>
          <p:cNvPr id="88" name="组合 87"/>
          <p:cNvGrpSpPr/>
          <p:nvPr/>
        </p:nvGrpSpPr>
        <p:grpSpPr>
          <a:xfrm>
            <a:off x="-61796" y="196218"/>
            <a:ext cx="1765509" cy="551354"/>
            <a:chOff x="520640" y="251297"/>
            <a:chExt cx="1766054" cy="551523"/>
          </a:xfrm>
        </p:grpSpPr>
        <p:sp>
          <p:nvSpPr>
            <p:cNvPr id="89" name="矩形 3"/>
            <p:cNvSpPr>
              <a:spLocks noChangeArrowheads="1"/>
            </p:cNvSpPr>
            <p:nvPr/>
          </p:nvSpPr>
          <p:spPr bwMode="auto">
            <a:xfrm>
              <a:off x="872621" y="251297"/>
              <a:ext cx="1062119" cy="346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61" tIns="34281" rIns="68561" bIns="34281">
              <a:spAutoFit/>
            </a:bodyPr>
            <a:lstStyle/>
            <a:p>
              <a:pPr algn="ctr" defTabSz="914400" fontAlgn="auto">
                <a:spcBef>
                  <a:spcPts val="0"/>
                </a:spcBef>
                <a:spcAft>
                  <a:spcPts val="0"/>
                </a:spcAft>
                <a:defRPr/>
              </a:pPr>
              <a:r>
                <a:rPr lang="zh-CN" altLang="en-US" kern="0" dirty="0">
                  <a:solidFill>
                    <a:schemeClr val="tx1">
                      <a:lumMod val="65000"/>
                      <a:lumOff val="35000"/>
                    </a:schemeClr>
                  </a:solidFill>
                  <a:latin typeface="+mn-lt"/>
                  <a:ea typeface="+mn-ea"/>
                  <a:cs typeface="+mn-ea"/>
                  <a:sym typeface="+mn-lt"/>
                </a:rPr>
                <a:t>努力方向</a:t>
              </a:r>
              <a:endParaRPr lang="zh-CN" altLang="en-US" kern="0" dirty="0">
                <a:solidFill>
                  <a:schemeClr val="tx1">
                    <a:lumMod val="65000"/>
                    <a:lumOff val="35000"/>
                  </a:schemeClr>
                </a:solidFill>
                <a:latin typeface="+mn-lt"/>
                <a:ea typeface="+mn-ea"/>
                <a:cs typeface="+mn-ea"/>
                <a:sym typeface="+mn-lt"/>
              </a:endParaRPr>
            </a:p>
          </p:txBody>
        </p:sp>
        <p:grpSp>
          <p:nvGrpSpPr>
            <p:cNvPr id="90" name="组合 89"/>
            <p:cNvGrpSpPr/>
            <p:nvPr/>
          </p:nvGrpSpPr>
          <p:grpSpPr>
            <a:xfrm>
              <a:off x="520640" y="515443"/>
              <a:ext cx="1766054" cy="287377"/>
              <a:chOff x="562081" y="425886"/>
              <a:chExt cx="1766054" cy="287377"/>
            </a:xfrm>
          </p:grpSpPr>
          <p:sp>
            <p:nvSpPr>
              <p:cNvPr id="91" name="文本框 31"/>
              <p:cNvSpPr>
                <a:spLocks noChangeArrowheads="1"/>
              </p:cNvSpPr>
              <p:nvPr/>
            </p:nvSpPr>
            <p:spPr bwMode="auto">
              <a:xfrm>
                <a:off x="562081" y="425886"/>
                <a:ext cx="1766054" cy="215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68" tIns="45682" rIns="91368" bIns="45682" numCol="1" anchor="t" anchorCtr="0" compatLnSpc="1">
                <a:spAutoFit/>
              </a:bodyPr>
              <a:lstStyle/>
              <a:p>
                <a:pPr algn="ctr" defTabSz="913765" fontAlgn="auto">
                  <a:spcBef>
                    <a:spcPts val="0"/>
                  </a:spcBef>
                  <a:spcAft>
                    <a:spcPts val="0"/>
                  </a:spcAft>
                  <a:defRPr/>
                </a:pPr>
                <a:r>
                  <a:rPr lang="en-US" altLang="zh-CN" sz="800" kern="0" dirty="0">
                    <a:solidFill>
                      <a:srgbClr val="FFFFFF">
                        <a:lumMod val="50000"/>
                      </a:srgbClr>
                    </a:solidFill>
                    <a:latin typeface="+mn-lt"/>
                    <a:ea typeface="+mn-ea"/>
                    <a:cs typeface="+mn-ea"/>
                    <a:sym typeface="+mn-lt"/>
                  </a:rPr>
                  <a:t>Effort direction</a:t>
                </a:r>
                <a:endParaRPr lang="zh-CN" altLang="en-US" sz="800" kern="0" dirty="0">
                  <a:solidFill>
                    <a:srgbClr val="FFFFFF">
                      <a:lumMod val="50000"/>
                    </a:srgbClr>
                  </a:solidFill>
                  <a:latin typeface="+mn-lt"/>
                  <a:ea typeface="+mn-ea"/>
                  <a:cs typeface="+mn-ea"/>
                  <a:sym typeface="+mn-lt"/>
                </a:endParaRPr>
              </a:p>
            </p:txBody>
          </p:sp>
          <p:grpSp>
            <p:nvGrpSpPr>
              <p:cNvPr id="92" name="组合 91"/>
              <p:cNvGrpSpPr/>
              <p:nvPr/>
            </p:nvGrpSpPr>
            <p:grpSpPr>
              <a:xfrm>
                <a:off x="931046" y="667544"/>
                <a:ext cx="1028125" cy="45719"/>
                <a:chOff x="688893" y="2574256"/>
                <a:chExt cx="7739508" cy="81111"/>
              </a:xfrm>
            </p:grpSpPr>
            <p:sp>
              <p:nvSpPr>
                <p:cNvPr id="93" name="Rectangle 4"/>
                <p:cNvSpPr/>
                <p:nvPr/>
              </p:nvSpPr>
              <p:spPr>
                <a:xfrm>
                  <a:off x="688893"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94" name="Rectangle 5"/>
                <p:cNvSpPr/>
                <p:nvPr/>
              </p:nvSpPr>
              <p:spPr>
                <a:xfrm>
                  <a:off x="2239021" y="2574256"/>
                  <a:ext cx="1539000" cy="81111"/>
                </a:xfrm>
                <a:prstGeom prst="rect">
                  <a:avLst/>
                </a:prstGeom>
                <a:solidFill>
                  <a:srgbClr val="00B0F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95" name="Rectangle 6"/>
                <p:cNvSpPr/>
                <p:nvPr/>
              </p:nvSpPr>
              <p:spPr>
                <a:xfrm>
                  <a:off x="3789153"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96" name="Rectangle 7"/>
                <p:cNvSpPr/>
                <p:nvPr/>
              </p:nvSpPr>
              <p:spPr>
                <a:xfrm>
                  <a:off x="5339276" y="2574256"/>
                  <a:ext cx="1539000" cy="81111"/>
                </a:xfrm>
                <a:prstGeom prst="rect">
                  <a:avLst/>
                </a:prstGeom>
                <a:solidFill>
                  <a:srgbClr val="00B0F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97" name="Rectangle 8"/>
                <p:cNvSpPr/>
                <p:nvPr/>
              </p:nvSpPr>
              <p:spPr>
                <a:xfrm>
                  <a:off x="6889401"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grpSp>
        </p:grpSp>
      </p:grpSp>
    </p:spTree>
  </p:cSld>
  <p:clrMapOvr>
    <a:masterClrMapping/>
  </p:clrMapOvr>
  <p:transition spd="slow" advTm="9222">
    <p:push dir="d"/>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箭头连接符 2"/>
          <p:cNvCxnSpPr/>
          <p:nvPr/>
        </p:nvCxnSpPr>
        <p:spPr>
          <a:xfrm flipV="1">
            <a:off x="1511396" y="1275606"/>
            <a:ext cx="1" cy="3358759"/>
          </a:xfrm>
          <a:prstGeom prst="straightConnector1">
            <a:avLst/>
          </a:prstGeom>
          <a:solidFill>
            <a:schemeClr val="accent1"/>
          </a:solidFill>
          <a:ln w="9525" cap="flat" cmpd="sng" algn="ctr">
            <a:solidFill>
              <a:srgbClr val="094DA6"/>
            </a:solidFill>
            <a:prstDash val="solid"/>
            <a:round/>
            <a:headEnd type="none" w="med" len="med"/>
            <a:tailEnd type="triangle" w="med" len="med"/>
          </a:ln>
          <a:effectLst/>
        </p:spPr>
      </p:cxnSp>
      <p:cxnSp>
        <p:nvCxnSpPr>
          <p:cNvPr id="4" name="直接箭头连接符 3"/>
          <p:cNvCxnSpPr/>
          <p:nvPr/>
        </p:nvCxnSpPr>
        <p:spPr>
          <a:xfrm>
            <a:off x="1511892" y="4634365"/>
            <a:ext cx="6719256" cy="579"/>
          </a:xfrm>
          <a:prstGeom prst="straightConnector1">
            <a:avLst/>
          </a:prstGeom>
          <a:solidFill>
            <a:schemeClr val="accent1"/>
          </a:solidFill>
          <a:ln w="9525" cap="flat" cmpd="sng" algn="ctr">
            <a:solidFill>
              <a:srgbClr val="094DA6"/>
            </a:solidFill>
            <a:prstDash val="solid"/>
            <a:round/>
            <a:headEnd type="none" w="med" len="med"/>
            <a:tailEnd type="triangle" w="med" len="med"/>
          </a:ln>
          <a:effectLst/>
        </p:spPr>
      </p:cxnSp>
      <p:grpSp>
        <p:nvGrpSpPr>
          <p:cNvPr id="5" name="组合 4"/>
          <p:cNvGrpSpPr/>
          <p:nvPr/>
        </p:nvGrpSpPr>
        <p:grpSpPr>
          <a:xfrm>
            <a:off x="1726195" y="3670295"/>
            <a:ext cx="1388221" cy="589507"/>
            <a:chOff x="2582250" y="5541358"/>
            <a:chExt cx="2076669" cy="882316"/>
          </a:xfrm>
        </p:grpSpPr>
        <p:grpSp>
          <p:nvGrpSpPr>
            <p:cNvPr id="6" name="组合 5"/>
            <p:cNvGrpSpPr/>
            <p:nvPr/>
          </p:nvGrpSpPr>
          <p:grpSpPr>
            <a:xfrm>
              <a:off x="2582250" y="5541358"/>
              <a:ext cx="2076669" cy="882316"/>
              <a:chOff x="2582250" y="5541358"/>
              <a:chExt cx="2076669" cy="882316"/>
            </a:xfrm>
          </p:grpSpPr>
          <p:sp>
            <p:nvSpPr>
              <p:cNvPr id="8" name="圆角矩形 7"/>
              <p:cNvSpPr/>
              <p:nvPr/>
            </p:nvSpPr>
            <p:spPr bwMode="auto">
              <a:xfrm>
                <a:off x="2582250" y="5541358"/>
                <a:ext cx="2076669" cy="882316"/>
              </a:xfrm>
              <a:prstGeom prst="roundRect">
                <a:avLst>
                  <a:gd name="adj" fmla="val 10568"/>
                </a:avLst>
              </a:pr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a:outerShdw blurRad="228600" dist="114300" dir="2700000" algn="tl" rotWithShape="0">
                  <a:prstClr val="black">
                    <a:alpha val="25000"/>
                  </a:prstClr>
                </a:outerShdw>
              </a:effectLst>
            </p:spPr>
            <p:txBody>
              <a:bodyPr vert="horz" wrap="square" lIns="91440" tIns="45720" rIns="91440" bIns="45720" numCol="1" anchor="t" anchorCtr="0" compatLnSpc="1"/>
              <a:lstStyle/>
              <a:p>
                <a:endParaRPr lang="zh-CN" altLang="en-US">
                  <a:solidFill>
                    <a:schemeClr val="tx1"/>
                  </a:solidFill>
                  <a:latin typeface="+mn-lt"/>
                  <a:ea typeface="+mn-ea"/>
                  <a:cs typeface="+mn-ea"/>
                  <a:sym typeface="+mn-lt"/>
                </a:endParaRPr>
              </a:p>
            </p:txBody>
          </p:sp>
          <p:sp>
            <p:nvSpPr>
              <p:cNvPr id="9" name="圆角矩形 8"/>
              <p:cNvSpPr/>
              <p:nvPr/>
            </p:nvSpPr>
            <p:spPr bwMode="auto">
              <a:xfrm>
                <a:off x="2675090" y="5620577"/>
                <a:ext cx="1896899" cy="727516"/>
              </a:xfrm>
              <a:prstGeom prst="roundRect">
                <a:avLst>
                  <a:gd name="adj" fmla="val 10568"/>
                </a:avLst>
              </a:prstGeom>
              <a:solidFill>
                <a:srgbClr val="0070C0"/>
              </a:solidFill>
              <a:ln w="7938" cap="flat">
                <a:noFill/>
                <a:prstDash val="solid"/>
                <a:miter lim="800000"/>
              </a:ln>
              <a:effectLst/>
            </p:spPr>
            <p:txBody>
              <a:bodyPr vert="horz" wrap="square" lIns="91440" tIns="45720" rIns="91440" bIns="45720" numCol="1" anchor="t" anchorCtr="0" compatLnSpc="1"/>
              <a:lstStyle/>
              <a:p>
                <a:endParaRPr lang="zh-CN" altLang="en-US">
                  <a:latin typeface="+mn-lt"/>
                  <a:ea typeface="+mn-ea"/>
                  <a:cs typeface="+mn-ea"/>
                  <a:sym typeface="+mn-lt"/>
                </a:endParaRPr>
              </a:p>
            </p:txBody>
          </p:sp>
        </p:grpSp>
        <p:sp>
          <p:nvSpPr>
            <p:cNvPr id="7" name="矩形 6"/>
            <p:cNvSpPr>
              <a:spLocks noChangeArrowheads="1"/>
            </p:cNvSpPr>
            <p:nvPr/>
          </p:nvSpPr>
          <p:spPr bwMode="auto">
            <a:xfrm>
              <a:off x="2810880" y="5754766"/>
              <a:ext cx="1633649" cy="483800"/>
            </a:xfrm>
            <a:prstGeom prst="rect">
              <a:avLst/>
            </a:prstGeom>
            <a:noFill/>
            <a:ln w="7" cap="flat">
              <a:noFill/>
              <a:prstDash val="solid"/>
              <a:miter lim="800000"/>
            </a:ln>
          </p:spPr>
          <p:txBody>
            <a:bodyPr vert="horz" wrap="square" lIns="91440" tIns="45720" rIns="91440" bIns="45720" numCol="1" anchor="t" anchorCtr="0" compatLnSpc="1"/>
            <a:lstStyle/>
            <a:p>
              <a:pPr algn="ctr"/>
              <a:r>
                <a:rPr lang="zh-CN" altLang="en-US" sz="1400" dirty="0">
                  <a:solidFill>
                    <a:srgbClr val="F8F8F8"/>
                  </a:solidFill>
                  <a:latin typeface="+mn-lt"/>
                  <a:ea typeface="+mn-ea"/>
                  <a:cs typeface="+mn-ea"/>
                  <a:sym typeface="+mn-lt"/>
                </a:rPr>
                <a:t>一月份</a:t>
              </a:r>
              <a:endParaRPr lang="zh-CN" altLang="en-US" sz="1400" dirty="0">
                <a:solidFill>
                  <a:srgbClr val="F8F8F8"/>
                </a:solidFill>
                <a:latin typeface="+mn-lt"/>
                <a:ea typeface="+mn-ea"/>
                <a:cs typeface="+mn-ea"/>
                <a:sym typeface="+mn-lt"/>
              </a:endParaRPr>
            </a:p>
          </p:txBody>
        </p:sp>
      </p:grpSp>
      <p:sp>
        <p:nvSpPr>
          <p:cNvPr id="10" name="矩形 87"/>
          <p:cNvSpPr>
            <a:spLocks noChangeArrowheads="1"/>
          </p:cNvSpPr>
          <p:nvPr/>
        </p:nvSpPr>
        <p:spPr bwMode="auto">
          <a:xfrm>
            <a:off x="1833350" y="2092839"/>
            <a:ext cx="1178675" cy="1277191"/>
          </a:xfrm>
          <a:prstGeom prst="rect">
            <a:avLst/>
          </a:prstGeom>
          <a:noFill/>
          <a:ln w="9525">
            <a:noFill/>
            <a:miter lim="800000"/>
          </a:ln>
        </p:spPr>
        <p:txBody>
          <a:bodyPr wrap="square" lIns="91438" tIns="45719" rIns="91438" bIns="45719">
            <a:spAutoFit/>
          </a:bodyPr>
          <a:lstStyle/>
          <a:p>
            <a:pPr algn="ctr" eaLnBrk="0" fontAlgn="ctr" hangingPunct="0">
              <a:buClr>
                <a:srgbClr val="FF0000"/>
              </a:buClr>
              <a:buSzPct val="70000"/>
            </a:pPr>
            <a:r>
              <a:rPr lang="zh-CN" altLang="en-US" sz="1100" dirty="0">
                <a:solidFill>
                  <a:schemeClr val="tx1">
                    <a:lumMod val="85000"/>
                    <a:lumOff val="15000"/>
                  </a:schemeClr>
                </a:solidFill>
                <a:latin typeface="+mn-lt"/>
                <a:ea typeface="+mn-ea"/>
                <a:cs typeface="+mn-ea"/>
                <a:sym typeface="+mn-lt"/>
              </a:rPr>
              <a:t>点击添加文本</a:t>
            </a:r>
            <a:br>
              <a:rPr lang="en-US" altLang="zh-CN" sz="1100" dirty="0">
                <a:solidFill>
                  <a:schemeClr val="tx1">
                    <a:lumMod val="85000"/>
                    <a:lumOff val="15000"/>
                  </a:schemeClr>
                </a:solidFill>
                <a:latin typeface="+mn-lt"/>
                <a:ea typeface="+mn-ea"/>
                <a:cs typeface="+mn-ea"/>
                <a:sym typeface="+mn-lt"/>
              </a:rPr>
            </a:br>
            <a:r>
              <a:rPr lang="zh-CN" altLang="en-US" sz="1100" dirty="0">
                <a:solidFill>
                  <a:schemeClr val="tx1">
                    <a:lumMod val="85000"/>
                    <a:lumOff val="15000"/>
                  </a:schemeClr>
                </a:solidFill>
                <a:latin typeface="+mn-lt"/>
                <a:ea typeface="+mn-ea"/>
                <a:cs typeface="+mn-ea"/>
                <a:sym typeface="+mn-lt"/>
              </a:rPr>
              <a:t>点击添加文本</a:t>
            </a:r>
            <a:endParaRPr lang="zh-CN" altLang="en-US" sz="1100" dirty="0">
              <a:solidFill>
                <a:schemeClr val="tx1">
                  <a:lumMod val="85000"/>
                  <a:lumOff val="15000"/>
                </a:schemeClr>
              </a:solidFill>
              <a:latin typeface="+mn-lt"/>
              <a:ea typeface="+mn-ea"/>
              <a:cs typeface="+mn-ea"/>
              <a:sym typeface="+mn-lt"/>
            </a:endParaRPr>
          </a:p>
          <a:p>
            <a:pPr algn="ctr" eaLnBrk="0" fontAlgn="ctr" hangingPunct="0">
              <a:buClr>
                <a:srgbClr val="FF0000"/>
              </a:buClr>
              <a:buSzPct val="70000"/>
            </a:pPr>
            <a:r>
              <a:rPr lang="zh-CN" altLang="en-US" sz="1100" dirty="0">
                <a:solidFill>
                  <a:schemeClr val="tx1">
                    <a:lumMod val="85000"/>
                    <a:lumOff val="15000"/>
                  </a:schemeClr>
                </a:solidFill>
                <a:latin typeface="+mn-lt"/>
                <a:ea typeface="+mn-ea"/>
                <a:cs typeface="+mn-ea"/>
                <a:sym typeface="+mn-lt"/>
              </a:rPr>
              <a:t>点击添加文本</a:t>
            </a:r>
            <a:br>
              <a:rPr lang="en-US" altLang="zh-CN" sz="1100" dirty="0">
                <a:solidFill>
                  <a:schemeClr val="tx1">
                    <a:lumMod val="85000"/>
                    <a:lumOff val="15000"/>
                  </a:schemeClr>
                </a:solidFill>
                <a:latin typeface="+mn-lt"/>
                <a:ea typeface="+mn-ea"/>
                <a:cs typeface="+mn-ea"/>
                <a:sym typeface="+mn-lt"/>
              </a:rPr>
            </a:br>
            <a:br>
              <a:rPr lang="en-US" altLang="zh-CN" sz="1100" dirty="0">
                <a:solidFill>
                  <a:schemeClr val="tx1">
                    <a:lumMod val="85000"/>
                    <a:lumOff val="15000"/>
                  </a:schemeClr>
                </a:solidFill>
                <a:latin typeface="+mn-lt"/>
                <a:ea typeface="+mn-ea"/>
                <a:cs typeface="+mn-ea"/>
                <a:sym typeface="+mn-lt"/>
              </a:rPr>
            </a:br>
            <a:r>
              <a:rPr lang="zh-CN" altLang="en-US" sz="1100" dirty="0">
                <a:solidFill>
                  <a:schemeClr val="tx1">
                    <a:lumMod val="85000"/>
                    <a:lumOff val="15000"/>
                  </a:schemeClr>
                </a:solidFill>
                <a:latin typeface="+mn-lt"/>
                <a:ea typeface="+mn-ea"/>
                <a:cs typeface="+mn-ea"/>
                <a:sym typeface="+mn-lt"/>
              </a:rPr>
              <a:t>点击添加文本</a:t>
            </a:r>
            <a:endParaRPr lang="zh-CN" altLang="en-US" sz="1100" dirty="0">
              <a:solidFill>
                <a:schemeClr val="tx1">
                  <a:lumMod val="85000"/>
                  <a:lumOff val="15000"/>
                </a:schemeClr>
              </a:solidFill>
              <a:latin typeface="+mn-lt"/>
              <a:ea typeface="+mn-ea"/>
              <a:cs typeface="+mn-ea"/>
              <a:sym typeface="+mn-lt"/>
            </a:endParaRPr>
          </a:p>
          <a:p>
            <a:pPr algn="ctr" eaLnBrk="0" fontAlgn="ctr" hangingPunct="0">
              <a:buClr>
                <a:srgbClr val="FF0000"/>
              </a:buClr>
              <a:buSzPct val="70000"/>
            </a:pPr>
            <a:r>
              <a:rPr lang="zh-CN" altLang="en-US" sz="1100" dirty="0">
                <a:solidFill>
                  <a:schemeClr val="tx1">
                    <a:lumMod val="85000"/>
                    <a:lumOff val="15000"/>
                  </a:schemeClr>
                </a:solidFill>
                <a:latin typeface="+mn-lt"/>
                <a:ea typeface="+mn-ea"/>
                <a:cs typeface="+mn-ea"/>
                <a:sym typeface="+mn-lt"/>
              </a:rPr>
              <a:t>点击添加文本</a:t>
            </a:r>
            <a:br>
              <a:rPr lang="en-US" altLang="zh-CN" sz="1100" dirty="0">
                <a:solidFill>
                  <a:schemeClr val="tx1">
                    <a:lumMod val="85000"/>
                    <a:lumOff val="15000"/>
                  </a:schemeClr>
                </a:solidFill>
                <a:latin typeface="+mn-lt"/>
                <a:ea typeface="+mn-ea"/>
                <a:cs typeface="+mn-ea"/>
                <a:sym typeface="+mn-lt"/>
              </a:rPr>
            </a:br>
            <a:r>
              <a:rPr lang="zh-CN" altLang="en-US" sz="1100" dirty="0">
                <a:solidFill>
                  <a:schemeClr val="tx1">
                    <a:lumMod val="85000"/>
                    <a:lumOff val="15000"/>
                  </a:schemeClr>
                </a:solidFill>
                <a:latin typeface="+mn-lt"/>
                <a:ea typeface="+mn-ea"/>
                <a:cs typeface="+mn-ea"/>
                <a:sym typeface="+mn-lt"/>
              </a:rPr>
              <a:t>点击添加文本</a:t>
            </a:r>
            <a:endParaRPr lang="zh-CN" altLang="en-US" sz="1100" dirty="0">
              <a:solidFill>
                <a:schemeClr val="tx1">
                  <a:lumMod val="85000"/>
                  <a:lumOff val="15000"/>
                </a:schemeClr>
              </a:solidFill>
              <a:latin typeface="+mn-lt"/>
              <a:ea typeface="+mn-ea"/>
              <a:cs typeface="+mn-ea"/>
              <a:sym typeface="+mn-lt"/>
            </a:endParaRPr>
          </a:p>
        </p:txBody>
      </p:sp>
      <p:grpSp>
        <p:nvGrpSpPr>
          <p:cNvPr id="11" name="组合 10"/>
          <p:cNvGrpSpPr/>
          <p:nvPr/>
        </p:nvGrpSpPr>
        <p:grpSpPr>
          <a:xfrm>
            <a:off x="3417524" y="3030236"/>
            <a:ext cx="1388221" cy="589507"/>
            <a:chOff x="5112345" y="4583380"/>
            <a:chExt cx="2076669" cy="882316"/>
          </a:xfrm>
        </p:grpSpPr>
        <p:grpSp>
          <p:nvGrpSpPr>
            <p:cNvPr id="12" name="组合 11"/>
            <p:cNvGrpSpPr/>
            <p:nvPr/>
          </p:nvGrpSpPr>
          <p:grpSpPr>
            <a:xfrm>
              <a:off x="5112345" y="4583380"/>
              <a:ext cx="2076669" cy="882316"/>
              <a:chOff x="2582250" y="5541358"/>
              <a:chExt cx="2076669" cy="882316"/>
            </a:xfrm>
          </p:grpSpPr>
          <p:sp>
            <p:nvSpPr>
              <p:cNvPr id="14" name="圆角矩形 13"/>
              <p:cNvSpPr/>
              <p:nvPr/>
            </p:nvSpPr>
            <p:spPr bwMode="auto">
              <a:xfrm>
                <a:off x="2582250" y="5541358"/>
                <a:ext cx="2076669" cy="882316"/>
              </a:xfrm>
              <a:prstGeom prst="roundRect">
                <a:avLst>
                  <a:gd name="adj" fmla="val 10568"/>
                </a:avLst>
              </a:pr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a:outerShdw blurRad="228600" dist="114300" dir="2700000" algn="tl" rotWithShape="0">
                  <a:prstClr val="black">
                    <a:alpha val="25000"/>
                  </a:prstClr>
                </a:outerShdw>
              </a:effectLst>
            </p:spPr>
            <p:txBody>
              <a:bodyPr vert="horz" wrap="square" lIns="91440" tIns="45720" rIns="91440" bIns="45720" numCol="1" anchor="t" anchorCtr="0" compatLnSpc="1"/>
              <a:lstStyle/>
              <a:p>
                <a:endParaRPr lang="zh-CN" altLang="en-US">
                  <a:solidFill>
                    <a:schemeClr val="tx1"/>
                  </a:solidFill>
                  <a:latin typeface="+mn-lt"/>
                  <a:ea typeface="+mn-ea"/>
                  <a:cs typeface="+mn-ea"/>
                  <a:sym typeface="+mn-lt"/>
                </a:endParaRPr>
              </a:p>
            </p:txBody>
          </p:sp>
          <p:sp>
            <p:nvSpPr>
              <p:cNvPr id="15" name="圆角矩形 14"/>
              <p:cNvSpPr/>
              <p:nvPr/>
            </p:nvSpPr>
            <p:spPr bwMode="auto">
              <a:xfrm>
                <a:off x="2675090" y="5620577"/>
                <a:ext cx="1896899" cy="727516"/>
              </a:xfrm>
              <a:prstGeom prst="roundRect">
                <a:avLst>
                  <a:gd name="adj" fmla="val 10568"/>
                </a:avLst>
              </a:prstGeom>
              <a:solidFill>
                <a:srgbClr val="00B0F0"/>
              </a:solidFill>
              <a:ln w="7938" cap="flat">
                <a:noFill/>
                <a:prstDash val="solid"/>
                <a:miter lim="800000"/>
              </a:ln>
              <a:effectLst/>
            </p:spPr>
            <p:txBody>
              <a:bodyPr vert="horz" wrap="square" lIns="91440" tIns="45720" rIns="91440" bIns="45720" numCol="1" anchor="t" anchorCtr="0" compatLnSpc="1"/>
              <a:lstStyle/>
              <a:p>
                <a:endParaRPr lang="zh-CN" altLang="en-US">
                  <a:latin typeface="+mn-lt"/>
                  <a:ea typeface="+mn-ea"/>
                  <a:cs typeface="+mn-ea"/>
                  <a:sym typeface="+mn-lt"/>
                </a:endParaRPr>
              </a:p>
            </p:txBody>
          </p:sp>
        </p:grpSp>
        <p:sp>
          <p:nvSpPr>
            <p:cNvPr id="13" name="矩形 12"/>
            <p:cNvSpPr>
              <a:spLocks noChangeArrowheads="1"/>
            </p:cNvSpPr>
            <p:nvPr/>
          </p:nvSpPr>
          <p:spPr bwMode="auto">
            <a:xfrm>
              <a:off x="5295532" y="4806812"/>
              <a:ext cx="1633649" cy="483800"/>
            </a:xfrm>
            <a:prstGeom prst="rect">
              <a:avLst/>
            </a:prstGeom>
            <a:noFill/>
            <a:ln w="7" cap="flat">
              <a:noFill/>
              <a:prstDash val="solid"/>
              <a:miter lim="800000"/>
            </a:ln>
          </p:spPr>
          <p:txBody>
            <a:bodyPr vert="horz" wrap="square" lIns="91440" tIns="45720" rIns="91440" bIns="45720" numCol="1" anchor="t" anchorCtr="0" compatLnSpc="1"/>
            <a:lstStyle/>
            <a:p>
              <a:pPr algn="ctr"/>
              <a:r>
                <a:rPr lang="zh-CN" altLang="en-US" sz="1400" dirty="0">
                  <a:solidFill>
                    <a:srgbClr val="F8F8F8"/>
                  </a:solidFill>
                  <a:latin typeface="+mn-lt"/>
                  <a:ea typeface="+mn-ea"/>
                  <a:cs typeface="+mn-ea"/>
                  <a:sym typeface="+mn-lt"/>
                </a:rPr>
                <a:t>二月份</a:t>
              </a:r>
              <a:endParaRPr lang="en-US" altLang="zh-CN" sz="1400" dirty="0">
                <a:solidFill>
                  <a:srgbClr val="F8F8F8"/>
                </a:solidFill>
                <a:latin typeface="+mn-lt"/>
                <a:ea typeface="+mn-ea"/>
                <a:cs typeface="+mn-ea"/>
                <a:sym typeface="+mn-lt"/>
              </a:endParaRPr>
            </a:p>
          </p:txBody>
        </p:sp>
      </p:grpSp>
      <p:sp>
        <p:nvSpPr>
          <p:cNvPr id="16" name="矩形 87"/>
          <p:cNvSpPr>
            <a:spLocks noChangeArrowheads="1"/>
          </p:cNvSpPr>
          <p:nvPr/>
        </p:nvSpPr>
        <p:spPr bwMode="auto">
          <a:xfrm>
            <a:off x="3494300" y="1473040"/>
            <a:ext cx="1178675" cy="1277191"/>
          </a:xfrm>
          <a:prstGeom prst="rect">
            <a:avLst/>
          </a:prstGeom>
          <a:noFill/>
          <a:ln w="9525">
            <a:noFill/>
            <a:miter lim="800000"/>
          </a:ln>
        </p:spPr>
        <p:txBody>
          <a:bodyPr wrap="square" lIns="91438" tIns="45719" rIns="91438" bIns="45719">
            <a:spAutoFit/>
          </a:bodyPr>
          <a:lstStyle/>
          <a:p>
            <a:pPr algn="ctr" eaLnBrk="0" fontAlgn="ctr" hangingPunct="0">
              <a:buClr>
                <a:srgbClr val="FF0000"/>
              </a:buClr>
              <a:buSzPct val="70000"/>
            </a:pPr>
            <a:r>
              <a:rPr lang="zh-CN" altLang="en-US" sz="1100" dirty="0">
                <a:solidFill>
                  <a:schemeClr val="tx1">
                    <a:lumMod val="85000"/>
                    <a:lumOff val="15000"/>
                  </a:schemeClr>
                </a:solidFill>
                <a:latin typeface="+mn-lt"/>
                <a:ea typeface="+mn-ea"/>
                <a:cs typeface="+mn-ea"/>
                <a:sym typeface="+mn-lt"/>
              </a:rPr>
              <a:t>点击添加文本</a:t>
            </a:r>
            <a:br>
              <a:rPr lang="en-US" altLang="zh-CN" sz="1100" dirty="0">
                <a:solidFill>
                  <a:schemeClr val="tx1">
                    <a:lumMod val="85000"/>
                    <a:lumOff val="15000"/>
                  </a:schemeClr>
                </a:solidFill>
                <a:latin typeface="+mn-lt"/>
                <a:ea typeface="+mn-ea"/>
                <a:cs typeface="+mn-ea"/>
                <a:sym typeface="+mn-lt"/>
              </a:rPr>
            </a:br>
            <a:r>
              <a:rPr lang="zh-CN" altLang="en-US" sz="1100" dirty="0">
                <a:solidFill>
                  <a:schemeClr val="tx1">
                    <a:lumMod val="85000"/>
                    <a:lumOff val="15000"/>
                  </a:schemeClr>
                </a:solidFill>
                <a:latin typeface="+mn-lt"/>
                <a:ea typeface="+mn-ea"/>
                <a:cs typeface="+mn-ea"/>
                <a:sym typeface="+mn-lt"/>
              </a:rPr>
              <a:t>点击添加文本</a:t>
            </a:r>
            <a:endParaRPr lang="zh-CN" altLang="en-US" sz="1100" dirty="0">
              <a:solidFill>
                <a:schemeClr val="tx1">
                  <a:lumMod val="85000"/>
                  <a:lumOff val="15000"/>
                </a:schemeClr>
              </a:solidFill>
              <a:latin typeface="+mn-lt"/>
              <a:ea typeface="+mn-ea"/>
              <a:cs typeface="+mn-ea"/>
              <a:sym typeface="+mn-lt"/>
            </a:endParaRPr>
          </a:p>
          <a:p>
            <a:pPr algn="ctr" eaLnBrk="0" fontAlgn="ctr" hangingPunct="0">
              <a:buClr>
                <a:srgbClr val="FF0000"/>
              </a:buClr>
              <a:buSzPct val="70000"/>
            </a:pPr>
            <a:r>
              <a:rPr lang="zh-CN" altLang="en-US" sz="1100" dirty="0">
                <a:solidFill>
                  <a:schemeClr val="tx1">
                    <a:lumMod val="85000"/>
                    <a:lumOff val="15000"/>
                  </a:schemeClr>
                </a:solidFill>
                <a:latin typeface="+mn-lt"/>
                <a:ea typeface="+mn-ea"/>
                <a:cs typeface="+mn-ea"/>
                <a:sym typeface="+mn-lt"/>
              </a:rPr>
              <a:t>点击添加文本</a:t>
            </a:r>
            <a:br>
              <a:rPr lang="en-US" altLang="zh-CN" sz="1100" dirty="0">
                <a:solidFill>
                  <a:schemeClr val="tx1">
                    <a:lumMod val="85000"/>
                    <a:lumOff val="15000"/>
                  </a:schemeClr>
                </a:solidFill>
                <a:latin typeface="+mn-lt"/>
                <a:ea typeface="+mn-ea"/>
                <a:cs typeface="+mn-ea"/>
                <a:sym typeface="+mn-lt"/>
              </a:rPr>
            </a:br>
            <a:br>
              <a:rPr lang="en-US" altLang="zh-CN" sz="1100" dirty="0">
                <a:solidFill>
                  <a:schemeClr val="tx1">
                    <a:lumMod val="85000"/>
                    <a:lumOff val="15000"/>
                  </a:schemeClr>
                </a:solidFill>
                <a:latin typeface="+mn-lt"/>
                <a:ea typeface="+mn-ea"/>
                <a:cs typeface="+mn-ea"/>
                <a:sym typeface="+mn-lt"/>
              </a:rPr>
            </a:br>
            <a:r>
              <a:rPr lang="zh-CN" altLang="en-US" sz="1100" dirty="0">
                <a:solidFill>
                  <a:schemeClr val="tx1">
                    <a:lumMod val="85000"/>
                    <a:lumOff val="15000"/>
                  </a:schemeClr>
                </a:solidFill>
                <a:latin typeface="+mn-lt"/>
                <a:ea typeface="+mn-ea"/>
                <a:cs typeface="+mn-ea"/>
                <a:sym typeface="+mn-lt"/>
              </a:rPr>
              <a:t>点击添加文本</a:t>
            </a:r>
            <a:endParaRPr lang="zh-CN" altLang="en-US" sz="1100" dirty="0">
              <a:solidFill>
                <a:schemeClr val="tx1">
                  <a:lumMod val="85000"/>
                  <a:lumOff val="15000"/>
                </a:schemeClr>
              </a:solidFill>
              <a:latin typeface="+mn-lt"/>
              <a:ea typeface="+mn-ea"/>
              <a:cs typeface="+mn-ea"/>
              <a:sym typeface="+mn-lt"/>
            </a:endParaRPr>
          </a:p>
          <a:p>
            <a:pPr algn="ctr" eaLnBrk="0" fontAlgn="ctr" hangingPunct="0">
              <a:buClr>
                <a:srgbClr val="FF0000"/>
              </a:buClr>
              <a:buSzPct val="70000"/>
            </a:pPr>
            <a:r>
              <a:rPr lang="zh-CN" altLang="en-US" sz="1100" dirty="0">
                <a:solidFill>
                  <a:schemeClr val="tx1">
                    <a:lumMod val="85000"/>
                    <a:lumOff val="15000"/>
                  </a:schemeClr>
                </a:solidFill>
                <a:latin typeface="+mn-lt"/>
                <a:ea typeface="+mn-ea"/>
                <a:cs typeface="+mn-ea"/>
                <a:sym typeface="+mn-lt"/>
              </a:rPr>
              <a:t>点击添加文本</a:t>
            </a:r>
            <a:br>
              <a:rPr lang="en-US" altLang="zh-CN" sz="1100" dirty="0">
                <a:solidFill>
                  <a:schemeClr val="tx1">
                    <a:lumMod val="85000"/>
                    <a:lumOff val="15000"/>
                  </a:schemeClr>
                </a:solidFill>
                <a:latin typeface="+mn-lt"/>
                <a:ea typeface="+mn-ea"/>
                <a:cs typeface="+mn-ea"/>
                <a:sym typeface="+mn-lt"/>
              </a:rPr>
            </a:br>
            <a:r>
              <a:rPr lang="zh-CN" altLang="en-US" sz="1100" dirty="0">
                <a:solidFill>
                  <a:schemeClr val="tx1">
                    <a:lumMod val="85000"/>
                    <a:lumOff val="15000"/>
                  </a:schemeClr>
                </a:solidFill>
                <a:latin typeface="+mn-lt"/>
                <a:ea typeface="+mn-ea"/>
                <a:cs typeface="+mn-ea"/>
                <a:sym typeface="+mn-lt"/>
              </a:rPr>
              <a:t>点击添加文本</a:t>
            </a:r>
            <a:endParaRPr lang="zh-CN" altLang="en-US" sz="1100" dirty="0">
              <a:solidFill>
                <a:schemeClr val="tx1">
                  <a:lumMod val="85000"/>
                  <a:lumOff val="15000"/>
                </a:schemeClr>
              </a:solidFill>
              <a:latin typeface="+mn-lt"/>
              <a:ea typeface="+mn-ea"/>
              <a:cs typeface="+mn-ea"/>
              <a:sym typeface="+mn-lt"/>
            </a:endParaRPr>
          </a:p>
        </p:txBody>
      </p:sp>
      <p:cxnSp>
        <p:nvCxnSpPr>
          <p:cNvPr id="17" name="直接连接符 16"/>
          <p:cNvCxnSpPr/>
          <p:nvPr/>
        </p:nvCxnSpPr>
        <p:spPr>
          <a:xfrm flipH="1">
            <a:off x="3316814" y="1275607"/>
            <a:ext cx="1191" cy="3305747"/>
          </a:xfrm>
          <a:prstGeom prst="line">
            <a:avLst/>
          </a:prstGeom>
          <a:solidFill>
            <a:schemeClr val="accent1"/>
          </a:solidFill>
          <a:ln w="9525" cap="flat" cmpd="sng" algn="ctr">
            <a:solidFill>
              <a:srgbClr val="094DA6"/>
            </a:solidFill>
            <a:prstDash val="dash"/>
            <a:round/>
            <a:headEnd type="none" w="med" len="med"/>
            <a:tailEnd type="none" w="med" len="med"/>
          </a:ln>
          <a:effectLst/>
        </p:spPr>
      </p:cxnSp>
      <p:grpSp>
        <p:nvGrpSpPr>
          <p:cNvPr id="18" name="组合 17"/>
          <p:cNvGrpSpPr/>
          <p:nvPr/>
        </p:nvGrpSpPr>
        <p:grpSpPr>
          <a:xfrm>
            <a:off x="5013750" y="2421831"/>
            <a:ext cx="1388221" cy="589507"/>
            <a:chOff x="7500172" y="3672780"/>
            <a:chExt cx="2076669" cy="882316"/>
          </a:xfrm>
        </p:grpSpPr>
        <p:grpSp>
          <p:nvGrpSpPr>
            <p:cNvPr id="19" name="组合 18"/>
            <p:cNvGrpSpPr/>
            <p:nvPr/>
          </p:nvGrpSpPr>
          <p:grpSpPr>
            <a:xfrm>
              <a:off x="7500172" y="3672780"/>
              <a:ext cx="2076669" cy="882316"/>
              <a:chOff x="2582250" y="5541358"/>
              <a:chExt cx="2076669" cy="882316"/>
            </a:xfrm>
          </p:grpSpPr>
          <p:sp>
            <p:nvSpPr>
              <p:cNvPr id="21" name="圆角矩形 20"/>
              <p:cNvSpPr/>
              <p:nvPr/>
            </p:nvSpPr>
            <p:spPr bwMode="auto">
              <a:xfrm>
                <a:off x="2582250" y="5541358"/>
                <a:ext cx="2076669" cy="882316"/>
              </a:xfrm>
              <a:prstGeom prst="roundRect">
                <a:avLst>
                  <a:gd name="adj" fmla="val 10568"/>
                </a:avLst>
              </a:pr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a:outerShdw blurRad="228600" dist="114300" dir="2700000" algn="tl" rotWithShape="0">
                  <a:prstClr val="black">
                    <a:alpha val="25000"/>
                  </a:prstClr>
                </a:outerShdw>
              </a:effectLst>
            </p:spPr>
            <p:txBody>
              <a:bodyPr vert="horz" wrap="square" lIns="91440" tIns="45720" rIns="91440" bIns="45720" numCol="1" anchor="t" anchorCtr="0" compatLnSpc="1"/>
              <a:lstStyle/>
              <a:p>
                <a:endParaRPr lang="zh-CN" altLang="en-US">
                  <a:solidFill>
                    <a:schemeClr val="tx1"/>
                  </a:solidFill>
                  <a:latin typeface="+mn-lt"/>
                  <a:ea typeface="+mn-ea"/>
                  <a:cs typeface="+mn-ea"/>
                  <a:sym typeface="+mn-lt"/>
                </a:endParaRPr>
              </a:p>
            </p:txBody>
          </p:sp>
          <p:sp>
            <p:nvSpPr>
              <p:cNvPr id="22" name="圆角矩形 21"/>
              <p:cNvSpPr/>
              <p:nvPr/>
            </p:nvSpPr>
            <p:spPr bwMode="auto">
              <a:xfrm>
                <a:off x="2675090" y="5620577"/>
                <a:ext cx="1896899" cy="727516"/>
              </a:xfrm>
              <a:prstGeom prst="roundRect">
                <a:avLst>
                  <a:gd name="adj" fmla="val 10568"/>
                </a:avLst>
              </a:prstGeom>
              <a:solidFill>
                <a:srgbClr val="0070C0"/>
              </a:solidFill>
              <a:ln w="7938" cap="flat">
                <a:noFill/>
                <a:prstDash val="solid"/>
                <a:miter lim="800000"/>
              </a:ln>
              <a:effectLst/>
            </p:spPr>
            <p:txBody>
              <a:bodyPr vert="horz" wrap="square" lIns="91440" tIns="45720" rIns="91440" bIns="45720" numCol="1" anchor="t" anchorCtr="0" compatLnSpc="1"/>
              <a:lstStyle/>
              <a:p>
                <a:endParaRPr lang="zh-CN" altLang="en-US" dirty="0">
                  <a:latin typeface="+mn-lt"/>
                  <a:ea typeface="+mn-ea"/>
                  <a:cs typeface="+mn-ea"/>
                  <a:sym typeface="+mn-lt"/>
                </a:endParaRPr>
              </a:p>
            </p:txBody>
          </p:sp>
        </p:grpSp>
        <p:sp>
          <p:nvSpPr>
            <p:cNvPr id="20" name="矩形 19"/>
            <p:cNvSpPr>
              <a:spLocks noChangeArrowheads="1"/>
            </p:cNvSpPr>
            <p:nvPr/>
          </p:nvSpPr>
          <p:spPr bwMode="auto">
            <a:xfrm>
              <a:off x="7648408" y="3924496"/>
              <a:ext cx="1633649" cy="483800"/>
            </a:xfrm>
            <a:prstGeom prst="rect">
              <a:avLst/>
            </a:prstGeom>
            <a:noFill/>
            <a:ln w="7" cap="flat">
              <a:noFill/>
              <a:prstDash val="solid"/>
              <a:miter lim="800000"/>
            </a:ln>
          </p:spPr>
          <p:txBody>
            <a:bodyPr vert="horz" wrap="square" lIns="91440" tIns="45720" rIns="91440" bIns="45720" numCol="1" anchor="t" anchorCtr="0" compatLnSpc="1"/>
            <a:lstStyle/>
            <a:p>
              <a:pPr algn="ctr"/>
              <a:r>
                <a:rPr lang="zh-CN" altLang="en-US" sz="1400" dirty="0">
                  <a:solidFill>
                    <a:srgbClr val="F8F8F8"/>
                  </a:solidFill>
                  <a:latin typeface="+mn-lt"/>
                  <a:ea typeface="+mn-ea"/>
                  <a:cs typeface="+mn-ea"/>
                  <a:sym typeface="+mn-lt"/>
                </a:rPr>
                <a:t>三月份</a:t>
              </a:r>
              <a:endParaRPr lang="zh-CN" altLang="en-US" sz="1400" dirty="0">
                <a:solidFill>
                  <a:srgbClr val="F8F8F8"/>
                </a:solidFill>
                <a:latin typeface="+mn-lt"/>
                <a:ea typeface="+mn-ea"/>
                <a:cs typeface="+mn-ea"/>
                <a:sym typeface="+mn-lt"/>
              </a:endParaRPr>
            </a:p>
          </p:txBody>
        </p:sp>
      </p:grpSp>
      <p:cxnSp>
        <p:nvCxnSpPr>
          <p:cNvPr id="23" name="直接连接符 22"/>
          <p:cNvCxnSpPr/>
          <p:nvPr/>
        </p:nvCxnSpPr>
        <p:spPr>
          <a:xfrm flipH="1">
            <a:off x="4905241" y="1275607"/>
            <a:ext cx="1191" cy="3305747"/>
          </a:xfrm>
          <a:prstGeom prst="line">
            <a:avLst/>
          </a:prstGeom>
          <a:solidFill>
            <a:schemeClr val="accent1"/>
          </a:solidFill>
          <a:ln w="9525" cap="flat" cmpd="sng" algn="ctr">
            <a:solidFill>
              <a:srgbClr val="094DA6"/>
            </a:solidFill>
            <a:prstDash val="dash"/>
            <a:round/>
            <a:headEnd type="none" w="med" len="med"/>
            <a:tailEnd type="none" w="med" len="med"/>
          </a:ln>
          <a:effectLst/>
        </p:spPr>
      </p:cxnSp>
      <p:sp>
        <p:nvSpPr>
          <p:cNvPr id="24" name="矩形 87"/>
          <p:cNvSpPr>
            <a:spLocks noChangeArrowheads="1"/>
          </p:cNvSpPr>
          <p:nvPr/>
        </p:nvSpPr>
        <p:spPr bwMode="auto">
          <a:xfrm>
            <a:off x="5067161" y="3057488"/>
            <a:ext cx="1178675" cy="1277191"/>
          </a:xfrm>
          <a:prstGeom prst="rect">
            <a:avLst/>
          </a:prstGeom>
          <a:noFill/>
          <a:ln w="9525">
            <a:noFill/>
            <a:miter lim="800000"/>
          </a:ln>
        </p:spPr>
        <p:txBody>
          <a:bodyPr wrap="square" lIns="91438" tIns="45719" rIns="91438" bIns="45719">
            <a:spAutoFit/>
          </a:bodyPr>
          <a:lstStyle/>
          <a:p>
            <a:pPr algn="ctr" eaLnBrk="0" fontAlgn="ctr" hangingPunct="0">
              <a:buClr>
                <a:srgbClr val="FF0000"/>
              </a:buClr>
              <a:buSzPct val="70000"/>
            </a:pPr>
            <a:r>
              <a:rPr lang="zh-CN" altLang="en-US" sz="1100" dirty="0">
                <a:solidFill>
                  <a:schemeClr val="tx1">
                    <a:lumMod val="85000"/>
                    <a:lumOff val="15000"/>
                  </a:schemeClr>
                </a:solidFill>
                <a:latin typeface="+mn-lt"/>
                <a:ea typeface="+mn-ea"/>
                <a:cs typeface="+mn-ea"/>
                <a:sym typeface="+mn-lt"/>
              </a:rPr>
              <a:t>点击添加文本</a:t>
            </a:r>
            <a:br>
              <a:rPr lang="en-US" altLang="zh-CN" sz="1100" dirty="0">
                <a:solidFill>
                  <a:schemeClr val="tx1">
                    <a:lumMod val="85000"/>
                    <a:lumOff val="15000"/>
                  </a:schemeClr>
                </a:solidFill>
                <a:latin typeface="+mn-lt"/>
                <a:ea typeface="+mn-ea"/>
                <a:cs typeface="+mn-ea"/>
                <a:sym typeface="+mn-lt"/>
              </a:rPr>
            </a:br>
            <a:r>
              <a:rPr lang="zh-CN" altLang="en-US" sz="1100" dirty="0">
                <a:solidFill>
                  <a:schemeClr val="tx1">
                    <a:lumMod val="85000"/>
                    <a:lumOff val="15000"/>
                  </a:schemeClr>
                </a:solidFill>
                <a:latin typeface="+mn-lt"/>
                <a:ea typeface="+mn-ea"/>
                <a:cs typeface="+mn-ea"/>
                <a:sym typeface="+mn-lt"/>
              </a:rPr>
              <a:t>点击添加文本</a:t>
            </a:r>
            <a:endParaRPr lang="zh-CN" altLang="en-US" sz="1100" dirty="0">
              <a:solidFill>
                <a:schemeClr val="tx1">
                  <a:lumMod val="85000"/>
                  <a:lumOff val="15000"/>
                </a:schemeClr>
              </a:solidFill>
              <a:latin typeface="+mn-lt"/>
              <a:ea typeface="+mn-ea"/>
              <a:cs typeface="+mn-ea"/>
              <a:sym typeface="+mn-lt"/>
            </a:endParaRPr>
          </a:p>
          <a:p>
            <a:pPr algn="ctr" eaLnBrk="0" fontAlgn="ctr" hangingPunct="0">
              <a:buClr>
                <a:srgbClr val="FF0000"/>
              </a:buClr>
              <a:buSzPct val="70000"/>
            </a:pPr>
            <a:r>
              <a:rPr lang="zh-CN" altLang="en-US" sz="1100" dirty="0">
                <a:solidFill>
                  <a:schemeClr val="tx1">
                    <a:lumMod val="85000"/>
                    <a:lumOff val="15000"/>
                  </a:schemeClr>
                </a:solidFill>
                <a:latin typeface="+mn-lt"/>
                <a:ea typeface="+mn-ea"/>
                <a:cs typeface="+mn-ea"/>
                <a:sym typeface="+mn-lt"/>
              </a:rPr>
              <a:t>点击添加文本</a:t>
            </a:r>
            <a:br>
              <a:rPr lang="en-US" altLang="zh-CN" sz="1100" dirty="0">
                <a:solidFill>
                  <a:schemeClr val="tx1">
                    <a:lumMod val="85000"/>
                    <a:lumOff val="15000"/>
                  </a:schemeClr>
                </a:solidFill>
                <a:latin typeface="+mn-lt"/>
                <a:ea typeface="+mn-ea"/>
                <a:cs typeface="+mn-ea"/>
                <a:sym typeface="+mn-lt"/>
              </a:rPr>
            </a:br>
            <a:br>
              <a:rPr lang="en-US" altLang="zh-CN" sz="1100" dirty="0">
                <a:solidFill>
                  <a:schemeClr val="tx1">
                    <a:lumMod val="85000"/>
                    <a:lumOff val="15000"/>
                  </a:schemeClr>
                </a:solidFill>
                <a:latin typeface="+mn-lt"/>
                <a:ea typeface="+mn-ea"/>
                <a:cs typeface="+mn-ea"/>
                <a:sym typeface="+mn-lt"/>
              </a:rPr>
            </a:br>
            <a:r>
              <a:rPr lang="zh-CN" altLang="en-US" sz="1100" dirty="0">
                <a:solidFill>
                  <a:schemeClr val="tx1">
                    <a:lumMod val="85000"/>
                    <a:lumOff val="15000"/>
                  </a:schemeClr>
                </a:solidFill>
                <a:latin typeface="+mn-lt"/>
                <a:ea typeface="+mn-ea"/>
                <a:cs typeface="+mn-ea"/>
                <a:sym typeface="+mn-lt"/>
              </a:rPr>
              <a:t>点击添加文本</a:t>
            </a:r>
            <a:endParaRPr lang="zh-CN" altLang="en-US" sz="1100" dirty="0">
              <a:solidFill>
                <a:schemeClr val="tx1">
                  <a:lumMod val="85000"/>
                  <a:lumOff val="15000"/>
                </a:schemeClr>
              </a:solidFill>
              <a:latin typeface="+mn-lt"/>
              <a:ea typeface="+mn-ea"/>
              <a:cs typeface="+mn-ea"/>
              <a:sym typeface="+mn-lt"/>
            </a:endParaRPr>
          </a:p>
          <a:p>
            <a:pPr algn="ctr" eaLnBrk="0" fontAlgn="ctr" hangingPunct="0">
              <a:buClr>
                <a:srgbClr val="FF0000"/>
              </a:buClr>
              <a:buSzPct val="70000"/>
            </a:pPr>
            <a:r>
              <a:rPr lang="zh-CN" altLang="en-US" sz="1100" dirty="0">
                <a:solidFill>
                  <a:schemeClr val="tx1">
                    <a:lumMod val="85000"/>
                    <a:lumOff val="15000"/>
                  </a:schemeClr>
                </a:solidFill>
                <a:latin typeface="+mn-lt"/>
                <a:ea typeface="+mn-ea"/>
                <a:cs typeface="+mn-ea"/>
                <a:sym typeface="+mn-lt"/>
              </a:rPr>
              <a:t>点击添加文本</a:t>
            </a:r>
            <a:br>
              <a:rPr lang="en-US" altLang="zh-CN" sz="1100" dirty="0">
                <a:solidFill>
                  <a:schemeClr val="tx1">
                    <a:lumMod val="85000"/>
                    <a:lumOff val="15000"/>
                  </a:schemeClr>
                </a:solidFill>
                <a:latin typeface="+mn-lt"/>
                <a:ea typeface="+mn-ea"/>
                <a:cs typeface="+mn-ea"/>
                <a:sym typeface="+mn-lt"/>
              </a:rPr>
            </a:br>
            <a:r>
              <a:rPr lang="zh-CN" altLang="en-US" sz="1100" dirty="0">
                <a:solidFill>
                  <a:schemeClr val="tx1">
                    <a:lumMod val="85000"/>
                    <a:lumOff val="15000"/>
                  </a:schemeClr>
                </a:solidFill>
                <a:latin typeface="+mn-lt"/>
                <a:ea typeface="+mn-ea"/>
                <a:cs typeface="+mn-ea"/>
                <a:sym typeface="+mn-lt"/>
              </a:rPr>
              <a:t>点击添加文本</a:t>
            </a:r>
            <a:endParaRPr lang="zh-CN" altLang="en-US" sz="1100" dirty="0">
              <a:solidFill>
                <a:schemeClr val="tx1">
                  <a:lumMod val="85000"/>
                  <a:lumOff val="15000"/>
                </a:schemeClr>
              </a:solidFill>
              <a:latin typeface="+mn-lt"/>
              <a:ea typeface="+mn-ea"/>
              <a:cs typeface="+mn-ea"/>
              <a:sym typeface="+mn-lt"/>
            </a:endParaRPr>
          </a:p>
        </p:txBody>
      </p:sp>
      <p:grpSp>
        <p:nvGrpSpPr>
          <p:cNvPr id="25" name="组合 24"/>
          <p:cNvGrpSpPr/>
          <p:nvPr/>
        </p:nvGrpSpPr>
        <p:grpSpPr>
          <a:xfrm>
            <a:off x="6572907" y="1784212"/>
            <a:ext cx="1388221" cy="589507"/>
            <a:chOff x="9832547" y="2718456"/>
            <a:chExt cx="2076669" cy="882316"/>
          </a:xfrm>
        </p:grpSpPr>
        <p:grpSp>
          <p:nvGrpSpPr>
            <p:cNvPr id="26" name="组合 25"/>
            <p:cNvGrpSpPr/>
            <p:nvPr/>
          </p:nvGrpSpPr>
          <p:grpSpPr>
            <a:xfrm>
              <a:off x="9832547" y="2718456"/>
              <a:ext cx="2076669" cy="882316"/>
              <a:chOff x="2582250" y="5541358"/>
              <a:chExt cx="2076669" cy="882316"/>
            </a:xfrm>
          </p:grpSpPr>
          <p:sp>
            <p:nvSpPr>
              <p:cNvPr id="28" name="圆角矩形 27"/>
              <p:cNvSpPr/>
              <p:nvPr/>
            </p:nvSpPr>
            <p:spPr bwMode="auto">
              <a:xfrm>
                <a:off x="2582250" y="5541358"/>
                <a:ext cx="2076669" cy="882316"/>
              </a:xfrm>
              <a:prstGeom prst="roundRect">
                <a:avLst>
                  <a:gd name="adj" fmla="val 10568"/>
                </a:avLst>
              </a:pr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a:outerShdw blurRad="228600" dist="114300" dir="2700000" algn="tl" rotWithShape="0">
                  <a:prstClr val="black">
                    <a:alpha val="25000"/>
                  </a:prstClr>
                </a:outerShdw>
              </a:effectLst>
            </p:spPr>
            <p:txBody>
              <a:bodyPr vert="horz" wrap="square" lIns="91440" tIns="45720" rIns="91440" bIns="45720" numCol="1" anchor="t" anchorCtr="0" compatLnSpc="1"/>
              <a:lstStyle/>
              <a:p>
                <a:endParaRPr lang="zh-CN" altLang="en-US">
                  <a:solidFill>
                    <a:schemeClr val="tx1"/>
                  </a:solidFill>
                  <a:latin typeface="+mn-lt"/>
                  <a:ea typeface="+mn-ea"/>
                  <a:cs typeface="+mn-ea"/>
                  <a:sym typeface="+mn-lt"/>
                </a:endParaRPr>
              </a:p>
            </p:txBody>
          </p:sp>
          <p:sp>
            <p:nvSpPr>
              <p:cNvPr id="29" name="圆角矩形 28"/>
              <p:cNvSpPr/>
              <p:nvPr/>
            </p:nvSpPr>
            <p:spPr bwMode="auto">
              <a:xfrm>
                <a:off x="2675090" y="5620577"/>
                <a:ext cx="1896899" cy="727516"/>
              </a:xfrm>
              <a:prstGeom prst="roundRect">
                <a:avLst>
                  <a:gd name="adj" fmla="val 10568"/>
                </a:avLst>
              </a:prstGeom>
              <a:solidFill>
                <a:srgbClr val="00B0F0"/>
              </a:solidFill>
              <a:ln w="7938" cap="flat">
                <a:noFill/>
                <a:prstDash val="solid"/>
                <a:miter lim="800000"/>
              </a:ln>
              <a:effectLst/>
            </p:spPr>
            <p:txBody>
              <a:bodyPr vert="horz" wrap="square" lIns="91440" tIns="45720" rIns="91440" bIns="45720" numCol="1" anchor="t" anchorCtr="0" compatLnSpc="1"/>
              <a:lstStyle/>
              <a:p>
                <a:endParaRPr lang="zh-CN" altLang="en-US">
                  <a:latin typeface="+mn-lt"/>
                  <a:ea typeface="+mn-ea"/>
                  <a:cs typeface="+mn-ea"/>
                  <a:sym typeface="+mn-lt"/>
                </a:endParaRPr>
              </a:p>
            </p:txBody>
          </p:sp>
        </p:grpSp>
        <p:sp>
          <p:nvSpPr>
            <p:cNvPr id="27" name="矩形 26"/>
            <p:cNvSpPr>
              <a:spLocks noChangeArrowheads="1"/>
            </p:cNvSpPr>
            <p:nvPr/>
          </p:nvSpPr>
          <p:spPr bwMode="auto">
            <a:xfrm>
              <a:off x="10054058" y="2961968"/>
              <a:ext cx="1633649" cy="483800"/>
            </a:xfrm>
            <a:prstGeom prst="rect">
              <a:avLst/>
            </a:prstGeom>
            <a:noFill/>
            <a:ln w="7" cap="flat">
              <a:noFill/>
              <a:prstDash val="solid"/>
              <a:miter lim="800000"/>
            </a:ln>
          </p:spPr>
          <p:txBody>
            <a:bodyPr vert="horz" wrap="square" lIns="91440" tIns="45720" rIns="91440" bIns="45720" numCol="1" anchor="t" anchorCtr="0" compatLnSpc="1"/>
            <a:lstStyle/>
            <a:p>
              <a:pPr algn="ctr"/>
              <a:r>
                <a:rPr lang="zh-CN" altLang="en-US" sz="1400" dirty="0">
                  <a:solidFill>
                    <a:srgbClr val="F8F8F8"/>
                  </a:solidFill>
                  <a:latin typeface="+mn-lt"/>
                  <a:ea typeface="+mn-ea"/>
                  <a:cs typeface="+mn-ea"/>
                  <a:sym typeface="+mn-lt"/>
                </a:rPr>
                <a:t>四月份</a:t>
              </a:r>
              <a:endParaRPr lang="zh-CN" altLang="en-US" sz="1400" dirty="0">
                <a:solidFill>
                  <a:srgbClr val="F8F8F8"/>
                </a:solidFill>
                <a:latin typeface="+mn-lt"/>
                <a:ea typeface="+mn-ea"/>
                <a:cs typeface="+mn-ea"/>
                <a:sym typeface="+mn-lt"/>
              </a:endParaRPr>
            </a:p>
          </p:txBody>
        </p:sp>
      </p:grpSp>
      <p:sp>
        <p:nvSpPr>
          <p:cNvPr id="30" name="矩形 87"/>
          <p:cNvSpPr>
            <a:spLocks noChangeArrowheads="1"/>
          </p:cNvSpPr>
          <p:nvPr/>
        </p:nvSpPr>
        <p:spPr bwMode="auto">
          <a:xfrm>
            <a:off x="6675302" y="2414388"/>
            <a:ext cx="1178675" cy="1277191"/>
          </a:xfrm>
          <a:prstGeom prst="rect">
            <a:avLst/>
          </a:prstGeom>
          <a:noFill/>
          <a:ln w="9525">
            <a:noFill/>
            <a:miter lim="800000"/>
          </a:ln>
        </p:spPr>
        <p:txBody>
          <a:bodyPr wrap="square" lIns="91438" tIns="45719" rIns="91438" bIns="45719">
            <a:spAutoFit/>
          </a:bodyPr>
          <a:lstStyle/>
          <a:p>
            <a:pPr algn="ctr" eaLnBrk="0" fontAlgn="ctr" hangingPunct="0">
              <a:buClr>
                <a:srgbClr val="FF0000"/>
              </a:buClr>
              <a:buSzPct val="70000"/>
            </a:pPr>
            <a:r>
              <a:rPr lang="zh-CN" altLang="en-US" sz="1100" dirty="0">
                <a:solidFill>
                  <a:schemeClr val="tx1">
                    <a:lumMod val="85000"/>
                    <a:lumOff val="15000"/>
                  </a:schemeClr>
                </a:solidFill>
                <a:latin typeface="+mn-lt"/>
                <a:ea typeface="+mn-ea"/>
                <a:cs typeface="+mn-ea"/>
                <a:sym typeface="+mn-lt"/>
              </a:rPr>
              <a:t>点击添加文本</a:t>
            </a:r>
            <a:br>
              <a:rPr lang="en-US" altLang="zh-CN" sz="1100" dirty="0">
                <a:solidFill>
                  <a:schemeClr val="tx1">
                    <a:lumMod val="85000"/>
                    <a:lumOff val="15000"/>
                  </a:schemeClr>
                </a:solidFill>
                <a:latin typeface="+mn-lt"/>
                <a:ea typeface="+mn-ea"/>
                <a:cs typeface="+mn-ea"/>
                <a:sym typeface="+mn-lt"/>
              </a:rPr>
            </a:br>
            <a:r>
              <a:rPr lang="zh-CN" altLang="en-US" sz="1100" dirty="0">
                <a:solidFill>
                  <a:schemeClr val="tx1">
                    <a:lumMod val="85000"/>
                    <a:lumOff val="15000"/>
                  </a:schemeClr>
                </a:solidFill>
                <a:latin typeface="+mn-lt"/>
                <a:ea typeface="+mn-ea"/>
                <a:cs typeface="+mn-ea"/>
                <a:sym typeface="+mn-lt"/>
              </a:rPr>
              <a:t>点击添加文本</a:t>
            </a:r>
            <a:endParaRPr lang="zh-CN" altLang="en-US" sz="1100" dirty="0">
              <a:solidFill>
                <a:schemeClr val="tx1">
                  <a:lumMod val="85000"/>
                  <a:lumOff val="15000"/>
                </a:schemeClr>
              </a:solidFill>
              <a:latin typeface="+mn-lt"/>
              <a:ea typeface="+mn-ea"/>
              <a:cs typeface="+mn-ea"/>
              <a:sym typeface="+mn-lt"/>
            </a:endParaRPr>
          </a:p>
          <a:p>
            <a:pPr algn="ctr" eaLnBrk="0" fontAlgn="ctr" hangingPunct="0">
              <a:buClr>
                <a:srgbClr val="FF0000"/>
              </a:buClr>
              <a:buSzPct val="70000"/>
            </a:pPr>
            <a:r>
              <a:rPr lang="zh-CN" altLang="en-US" sz="1100" dirty="0">
                <a:solidFill>
                  <a:schemeClr val="tx1">
                    <a:lumMod val="85000"/>
                    <a:lumOff val="15000"/>
                  </a:schemeClr>
                </a:solidFill>
                <a:latin typeface="+mn-lt"/>
                <a:ea typeface="+mn-ea"/>
                <a:cs typeface="+mn-ea"/>
                <a:sym typeface="+mn-lt"/>
              </a:rPr>
              <a:t>点击添加文本</a:t>
            </a:r>
            <a:br>
              <a:rPr lang="en-US" altLang="zh-CN" sz="1100" dirty="0">
                <a:solidFill>
                  <a:schemeClr val="tx1">
                    <a:lumMod val="85000"/>
                    <a:lumOff val="15000"/>
                  </a:schemeClr>
                </a:solidFill>
                <a:latin typeface="+mn-lt"/>
                <a:ea typeface="+mn-ea"/>
                <a:cs typeface="+mn-ea"/>
                <a:sym typeface="+mn-lt"/>
              </a:rPr>
            </a:br>
            <a:br>
              <a:rPr lang="en-US" altLang="zh-CN" sz="1100" dirty="0">
                <a:solidFill>
                  <a:schemeClr val="tx1">
                    <a:lumMod val="85000"/>
                    <a:lumOff val="15000"/>
                  </a:schemeClr>
                </a:solidFill>
                <a:latin typeface="+mn-lt"/>
                <a:ea typeface="+mn-ea"/>
                <a:cs typeface="+mn-ea"/>
                <a:sym typeface="+mn-lt"/>
              </a:rPr>
            </a:br>
            <a:r>
              <a:rPr lang="zh-CN" altLang="en-US" sz="1100" dirty="0">
                <a:solidFill>
                  <a:schemeClr val="tx1">
                    <a:lumMod val="85000"/>
                    <a:lumOff val="15000"/>
                  </a:schemeClr>
                </a:solidFill>
                <a:latin typeface="+mn-lt"/>
                <a:ea typeface="+mn-ea"/>
                <a:cs typeface="+mn-ea"/>
                <a:sym typeface="+mn-lt"/>
              </a:rPr>
              <a:t>点击添加文本</a:t>
            </a:r>
            <a:endParaRPr lang="zh-CN" altLang="en-US" sz="1100" dirty="0">
              <a:solidFill>
                <a:schemeClr val="tx1">
                  <a:lumMod val="85000"/>
                  <a:lumOff val="15000"/>
                </a:schemeClr>
              </a:solidFill>
              <a:latin typeface="+mn-lt"/>
              <a:ea typeface="+mn-ea"/>
              <a:cs typeface="+mn-ea"/>
              <a:sym typeface="+mn-lt"/>
            </a:endParaRPr>
          </a:p>
          <a:p>
            <a:pPr algn="ctr" eaLnBrk="0" fontAlgn="ctr" hangingPunct="0">
              <a:buClr>
                <a:srgbClr val="FF0000"/>
              </a:buClr>
              <a:buSzPct val="70000"/>
            </a:pPr>
            <a:r>
              <a:rPr lang="zh-CN" altLang="en-US" sz="1100" dirty="0">
                <a:solidFill>
                  <a:schemeClr val="tx1">
                    <a:lumMod val="85000"/>
                    <a:lumOff val="15000"/>
                  </a:schemeClr>
                </a:solidFill>
                <a:latin typeface="+mn-lt"/>
                <a:ea typeface="+mn-ea"/>
                <a:cs typeface="+mn-ea"/>
                <a:sym typeface="+mn-lt"/>
              </a:rPr>
              <a:t>点击添加文本</a:t>
            </a:r>
            <a:br>
              <a:rPr lang="en-US" altLang="zh-CN" sz="1100" dirty="0">
                <a:solidFill>
                  <a:schemeClr val="tx1">
                    <a:lumMod val="85000"/>
                    <a:lumOff val="15000"/>
                  </a:schemeClr>
                </a:solidFill>
                <a:latin typeface="+mn-lt"/>
                <a:ea typeface="+mn-ea"/>
                <a:cs typeface="+mn-ea"/>
                <a:sym typeface="+mn-lt"/>
              </a:rPr>
            </a:br>
            <a:r>
              <a:rPr lang="zh-CN" altLang="en-US" sz="1100" dirty="0">
                <a:solidFill>
                  <a:schemeClr val="tx1">
                    <a:lumMod val="85000"/>
                    <a:lumOff val="15000"/>
                  </a:schemeClr>
                </a:solidFill>
                <a:latin typeface="+mn-lt"/>
                <a:ea typeface="+mn-ea"/>
                <a:cs typeface="+mn-ea"/>
                <a:sym typeface="+mn-lt"/>
              </a:rPr>
              <a:t>点击添加文本</a:t>
            </a:r>
            <a:endParaRPr lang="zh-CN" altLang="en-US" sz="1100" dirty="0">
              <a:solidFill>
                <a:schemeClr val="tx1">
                  <a:lumMod val="85000"/>
                  <a:lumOff val="15000"/>
                </a:schemeClr>
              </a:solidFill>
              <a:latin typeface="+mn-lt"/>
              <a:ea typeface="+mn-ea"/>
              <a:cs typeface="+mn-ea"/>
              <a:sym typeface="+mn-lt"/>
            </a:endParaRPr>
          </a:p>
        </p:txBody>
      </p:sp>
      <p:cxnSp>
        <p:nvCxnSpPr>
          <p:cNvPr id="31" name="直接连接符 30"/>
          <p:cNvCxnSpPr/>
          <p:nvPr/>
        </p:nvCxnSpPr>
        <p:spPr>
          <a:xfrm>
            <a:off x="6514571" y="1275607"/>
            <a:ext cx="0" cy="3305747"/>
          </a:xfrm>
          <a:prstGeom prst="line">
            <a:avLst/>
          </a:prstGeom>
          <a:solidFill>
            <a:schemeClr val="accent1"/>
          </a:solidFill>
          <a:ln w="9525" cap="flat" cmpd="sng" algn="ctr">
            <a:solidFill>
              <a:srgbClr val="094DA6"/>
            </a:solidFill>
            <a:prstDash val="dash"/>
            <a:round/>
            <a:headEnd type="none" w="med" len="med"/>
            <a:tailEnd type="none" w="med" len="med"/>
          </a:ln>
          <a:effectLst/>
        </p:spPr>
      </p:cxnSp>
      <p:sp>
        <p:nvSpPr>
          <p:cNvPr id="32" name="TextBox 31"/>
          <p:cNvSpPr txBox="1"/>
          <p:nvPr/>
        </p:nvSpPr>
        <p:spPr>
          <a:xfrm>
            <a:off x="1120185" y="1481138"/>
            <a:ext cx="400105" cy="1860002"/>
          </a:xfrm>
          <a:prstGeom prst="rect">
            <a:avLst/>
          </a:prstGeom>
          <a:noFill/>
        </p:spPr>
        <p:txBody>
          <a:bodyPr vert="eaVert" wrap="square" lIns="91438" tIns="45719" rIns="91438" bIns="45719" rtlCol="0">
            <a:spAutoFit/>
          </a:bodyPr>
          <a:lstStyle/>
          <a:p>
            <a:r>
              <a:rPr lang="zh-CN" altLang="en-US" sz="1400" dirty="0">
                <a:solidFill>
                  <a:schemeClr val="tx1">
                    <a:lumMod val="85000"/>
                    <a:lumOff val="15000"/>
                  </a:schemeClr>
                </a:solidFill>
                <a:latin typeface="+mn-lt"/>
                <a:ea typeface="+mn-ea"/>
                <a:cs typeface="+mn-ea"/>
                <a:sym typeface="+mn-lt"/>
              </a:rPr>
              <a:t>添加标题文字内容</a:t>
            </a:r>
            <a:endParaRPr lang="zh-CN" altLang="en-US" sz="1400" dirty="0">
              <a:solidFill>
                <a:schemeClr val="tx1">
                  <a:lumMod val="85000"/>
                  <a:lumOff val="15000"/>
                </a:schemeClr>
              </a:solidFill>
              <a:latin typeface="+mn-lt"/>
              <a:ea typeface="+mn-ea"/>
              <a:cs typeface="+mn-ea"/>
              <a:sym typeface="+mn-lt"/>
            </a:endParaRPr>
          </a:p>
        </p:txBody>
      </p:sp>
      <p:grpSp>
        <p:nvGrpSpPr>
          <p:cNvPr id="38" name="组合 37"/>
          <p:cNvGrpSpPr/>
          <p:nvPr/>
        </p:nvGrpSpPr>
        <p:grpSpPr>
          <a:xfrm>
            <a:off x="-61796" y="196218"/>
            <a:ext cx="1765509" cy="551354"/>
            <a:chOff x="520640" y="251297"/>
            <a:chExt cx="1766054" cy="551523"/>
          </a:xfrm>
        </p:grpSpPr>
        <p:sp>
          <p:nvSpPr>
            <p:cNvPr id="39" name="矩形 3"/>
            <p:cNvSpPr>
              <a:spLocks noChangeArrowheads="1"/>
            </p:cNvSpPr>
            <p:nvPr/>
          </p:nvSpPr>
          <p:spPr bwMode="auto">
            <a:xfrm>
              <a:off x="872622" y="251297"/>
              <a:ext cx="1062119" cy="346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61" tIns="34281" rIns="68561" bIns="34281">
              <a:spAutoFit/>
            </a:bodyPr>
            <a:lstStyle/>
            <a:p>
              <a:pPr algn="ctr" defTabSz="914400" fontAlgn="auto">
                <a:spcBef>
                  <a:spcPts val="0"/>
                </a:spcBef>
                <a:spcAft>
                  <a:spcPts val="0"/>
                </a:spcAft>
                <a:defRPr/>
              </a:pPr>
              <a:r>
                <a:rPr lang="zh-CN" altLang="en-US" kern="0" dirty="0">
                  <a:solidFill>
                    <a:schemeClr val="tx1">
                      <a:lumMod val="65000"/>
                      <a:lumOff val="35000"/>
                    </a:schemeClr>
                  </a:solidFill>
                  <a:latin typeface="+mn-lt"/>
                  <a:ea typeface="+mn-ea"/>
                  <a:cs typeface="+mn-ea"/>
                  <a:sym typeface="+mn-lt"/>
                </a:rPr>
                <a:t>工作回顾</a:t>
              </a:r>
              <a:endParaRPr lang="zh-CN" altLang="en-US" kern="0" dirty="0">
                <a:solidFill>
                  <a:schemeClr val="tx1">
                    <a:lumMod val="65000"/>
                    <a:lumOff val="35000"/>
                  </a:schemeClr>
                </a:solidFill>
                <a:latin typeface="+mn-lt"/>
                <a:ea typeface="+mn-ea"/>
                <a:cs typeface="+mn-ea"/>
                <a:sym typeface="+mn-lt"/>
              </a:endParaRPr>
            </a:p>
          </p:txBody>
        </p:sp>
        <p:grpSp>
          <p:nvGrpSpPr>
            <p:cNvPr id="40" name="组合 39"/>
            <p:cNvGrpSpPr/>
            <p:nvPr/>
          </p:nvGrpSpPr>
          <p:grpSpPr>
            <a:xfrm>
              <a:off x="520640" y="515443"/>
              <a:ext cx="1766054" cy="287377"/>
              <a:chOff x="562081" y="425886"/>
              <a:chExt cx="1766054" cy="287377"/>
            </a:xfrm>
          </p:grpSpPr>
          <p:sp>
            <p:nvSpPr>
              <p:cNvPr id="41" name="文本框 31"/>
              <p:cNvSpPr>
                <a:spLocks noChangeArrowheads="1"/>
              </p:cNvSpPr>
              <p:nvPr/>
            </p:nvSpPr>
            <p:spPr bwMode="auto">
              <a:xfrm>
                <a:off x="562081" y="425886"/>
                <a:ext cx="1766054" cy="215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68" tIns="45682" rIns="91368" bIns="45682" numCol="1" anchor="t" anchorCtr="0" compatLnSpc="1">
                <a:spAutoFit/>
              </a:bodyPr>
              <a:lstStyle/>
              <a:p>
                <a:pPr algn="ctr" defTabSz="913765" fontAlgn="auto">
                  <a:spcBef>
                    <a:spcPts val="0"/>
                  </a:spcBef>
                  <a:spcAft>
                    <a:spcPts val="0"/>
                  </a:spcAft>
                  <a:defRPr/>
                </a:pPr>
                <a:r>
                  <a:rPr lang="en-US" altLang="zh-CN" sz="800" kern="0" dirty="0">
                    <a:solidFill>
                      <a:srgbClr val="FFFFFF">
                        <a:lumMod val="50000"/>
                      </a:srgbClr>
                    </a:solidFill>
                    <a:latin typeface="+mn-lt"/>
                    <a:ea typeface="+mn-ea"/>
                    <a:cs typeface="+mn-ea"/>
                    <a:sym typeface="+mn-lt"/>
                  </a:rPr>
                  <a:t>Work review</a:t>
                </a:r>
                <a:endParaRPr lang="zh-CN" altLang="en-US" sz="800" kern="0" dirty="0">
                  <a:solidFill>
                    <a:srgbClr val="FFFFFF">
                      <a:lumMod val="50000"/>
                    </a:srgbClr>
                  </a:solidFill>
                  <a:latin typeface="+mn-lt"/>
                  <a:ea typeface="+mn-ea"/>
                  <a:cs typeface="+mn-ea"/>
                  <a:sym typeface="+mn-lt"/>
                </a:endParaRPr>
              </a:p>
            </p:txBody>
          </p:sp>
          <p:grpSp>
            <p:nvGrpSpPr>
              <p:cNvPr id="42" name="组合 41"/>
              <p:cNvGrpSpPr/>
              <p:nvPr/>
            </p:nvGrpSpPr>
            <p:grpSpPr>
              <a:xfrm>
                <a:off x="931046" y="667544"/>
                <a:ext cx="1028125" cy="45719"/>
                <a:chOff x="688893" y="2574256"/>
                <a:chExt cx="7739508" cy="81111"/>
              </a:xfrm>
            </p:grpSpPr>
            <p:sp>
              <p:nvSpPr>
                <p:cNvPr id="43" name="Rectangle 4"/>
                <p:cNvSpPr/>
                <p:nvPr/>
              </p:nvSpPr>
              <p:spPr>
                <a:xfrm>
                  <a:off x="688893"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44" name="Rectangle 5"/>
                <p:cNvSpPr/>
                <p:nvPr/>
              </p:nvSpPr>
              <p:spPr>
                <a:xfrm>
                  <a:off x="2239021" y="2574256"/>
                  <a:ext cx="1539000" cy="81111"/>
                </a:xfrm>
                <a:prstGeom prst="rect">
                  <a:avLst/>
                </a:prstGeom>
                <a:solidFill>
                  <a:srgbClr val="00B0F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45" name="Rectangle 6"/>
                <p:cNvSpPr/>
                <p:nvPr/>
              </p:nvSpPr>
              <p:spPr>
                <a:xfrm>
                  <a:off x="3789153"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46" name="Rectangle 7"/>
                <p:cNvSpPr/>
                <p:nvPr/>
              </p:nvSpPr>
              <p:spPr>
                <a:xfrm>
                  <a:off x="5339276" y="2574256"/>
                  <a:ext cx="1539000" cy="81111"/>
                </a:xfrm>
                <a:prstGeom prst="rect">
                  <a:avLst/>
                </a:prstGeom>
                <a:solidFill>
                  <a:srgbClr val="00B0F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47" name="Rectangle 8"/>
                <p:cNvSpPr/>
                <p:nvPr/>
              </p:nvSpPr>
              <p:spPr>
                <a:xfrm>
                  <a:off x="6889401"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grpSp>
        </p:grpSp>
      </p:grpSp>
    </p:spTree>
  </p:cSld>
  <p:clrMapOvr>
    <a:masterClrMapping/>
  </p:clrMapOvr>
  <mc:AlternateContent xmlns:mc="http://schemas.openxmlformats.org/markup-compatibility/2006">
    <mc:Choice xmlns:p14="http://schemas.microsoft.com/office/powerpoint/2010/main" Requires="p14">
      <p:transition spd="slow" p14:dur="1600" advClick="0" advTm="0">
        <p14:gallery dir="l"/>
      </p:transition>
    </mc:Choice>
    <mc:Fallback>
      <p:transition spd="slow" advClick="0" advTm="0">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72"/>
          <p:cNvCxnSpPr>
            <a:cxnSpLocks noChangeShapeType="1"/>
          </p:cNvCxnSpPr>
          <p:nvPr/>
        </p:nvCxnSpPr>
        <p:spPr bwMode="auto">
          <a:xfrm>
            <a:off x="6908676" y="1945942"/>
            <a:ext cx="559718" cy="184693"/>
          </a:xfrm>
          <a:prstGeom prst="line">
            <a:avLst/>
          </a:prstGeom>
          <a:noFill/>
          <a:ln w="28575">
            <a:solidFill>
              <a:srgbClr val="00B0F0"/>
            </a:solidFill>
            <a:miter lim="800000"/>
          </a:ln>
        </p:spPr>
      </p:cxnSp>
      <p:cxnSp>
        <p:nvCxnSpPr>
          <p:cNvPr id="4" name="直接连接符 20"/>
          <p:cNvCxnSpPr>
            <a:cxnSpLocks noChangeShapeType="1"/>
          </p:cNvCxnSpPr>
          <p:nvPr/>
        </p:nvCxnSpPr>
        <p:spPr bwMode="auto">
          <a:xfrm flipV="1">
            <a:off x="4915214" y="2283260"/>
            <a:ext cx="683924" cy="622217"/>
          </a:xfrm>
          <a:prstGeom prst="line">
            <a:avLst/>
          </a:prstGeom>
          <a:noFill/>
          <a:ln w="28575">
            <a:solidFill>
              <a:srgbClr val="00B0F0"/>
            </a:solidFill>
            <a:miter lim="800000"/>
          </a:ln>
        </p:spPr>
      </p:cxnSp>
      <p:grpSp>
        <p:nvGrpSpPr>
          <p:cNvPr id="5" name="组合 4"/>
          <p:cNvGrpSpPr/>
          <p:nvPr/>
        </p:nvGrpSpPr>
        <p:grpSpPr>
          <a:xfrm>
            <a:off x="5364309" y="867739"/>
            <a:ext cx="1656509" cy="1656509"/>
            <a:chOff x="5252030" y="2008764"/>
            <a:chExt cx="809336" cy="809336"/>
          </a:xfrm>
          <a:solidFill>
            <a:srgbClr val="0070C0"/>
          </a:solidFill>
        </p:grpSpPr>
        <p:sp>
          <p:nvSpPr>
            <p:cNvPr id="6" name="椭圆 5"/>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n-lt"/>
                <a:ea typeface="+mn-ea"/>
                <a:cs typeface="+mn-ea"/>
                <a:sym typeface="+mn-lt"/>
              </a:endParaRPr>
            </a:p>
          </p:txBody>
        </p:sp>
        <p:sp>
          <p:nvSpPr>
            <p:cNvPr id="7" name="椭圆 6"/>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8" name="组合 7"/>
          <p:cNvGrpSpPr/>
          <p:nvPr/>
        </p:nvGrpSpPr>
        <p:grpSpPr>
          <a:xfrm>
            <a:off x="3366390" y="3924072"/>
            <a:ext cx="515519" cy="515519"/>
            <a:chOff x="5252030" y="2008764"/>
            <a:chExt cx="809336" cy="809336"/>
          </a:xfrm>
          <a:solidFill>
            <a:srgbClr val="00B0F0"/>
          </a:solidFill>
        </p:grpSpPr>
        <p:sp>
          <p:nvSpPr>
            <p:cNvPr id="9" name="椭圆 8"/>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n-lt"/>
                <a:ea typeface="+mn-ea"/>
                <a:cs typeface="+mn-ea"/>
                <a:sym typeface="+mn-lt"/>
              </a:endParaRPr>
            </a:p>
          </p:txBody>
        </p:sp>
        <p:sp>
          <p:nvSpPr>
            <p:cNvPr id="10" name="椭圆 9"/>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1" name="组合 10"/>
          <p:cNvGrpSpPr/>
          <p:nvPr/>
        </p:nvGrpSpPr>
        <p:grpSpPr>
          <a:xfrm>
            <a:off x="2252257" y="1467966"/>
            <a:ext cx="1244798" cy="1244798"/>
            <a:chOff x="5252030" y="2008764"/>
            <a:chExt cx="809336" cy="809336"/>
          </a:xfrm>
          <a:solidFill>
            <a:srgbClr val="0070C0"/>
          </a:solidFill>
        </p:grpSpPr>
        <p:sp>
          <p:nvSpPr>
            <p:cNvPr id="12" name="椭圆 11"/>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n-lt"/>
                <a:ea typeface="+mn-ea"/>
                <a:cs typeface="+mn-ea"/>
                <a:sym typeface="+mn-lt"/>
              </a:endParaRPr>
            </a:p>
          </p:txBody>
        </p:sp>
        <p:sp>
          <p:nvSpPr>
            <p:cNvPr id="13" name="椭圆 12"/>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cxnSp>
        <p:nvCxnSpPr>
          <p:cNvPr id="14" name="直接连接符 13"/>
          <p:cNvCxnSpPr>
            <a:cxnSpLocks noChangeShapeType="1"/>
          </p:cNvCxnSpPr>
          <p:nvPr/>
        </p:nvCxnSpPr>
        <p:spPr bwMode="auto">
          <a:xfrm flipV="1">
            <a:off x="2017615" y="2550772"/>
            <a:ext cx="413953" cy="322088"/>
          </a:xfrm>
          <a:prstGeom prst="line">
            <a:avLst/>
          </a:prstGeom>
          <a:noFill/>
          <a:ln w="28575">
            <a:solidFill>
              <a:srgbClr val="00B0F0"/>
            </a:solidFill>
            <a:miter lim="800000"/>
          </a:ln>
        </p:spPr>
      </p:cxnSp>
      <p:cxnSp>
        <p:nvCxnSpPr>
          <p:cNvPr id="15" name="直接连接符 17"/>
          <p:cNvCxnSpPr>
            <a:cxnSpLocks noChangeShapeType="1"/>
          </p:cNvCxnSpPr>
          <p:nvPr/>
        </p:nvCxnSpPr>
        <p:spPr bwMode="auto">
          <a:xfrm>
            <a:off x="3407040" y="2413506"/>
            <a:ext cx="681323" cy="491172"/>
          </a:xfrm>
          <a:prstGeom prst="line">
            <a:avLst/>
          </a:prstGeom>
          <a:noFill/>
          <a:ln w="28575">
            <a:solidFill>
              <a:srgbClr val="00B0F0"/>
            </a:solidFill>
            <a:miter lim="800000"/>
          </a:ln>
        </p:spPr>
      </p:cxnSp>
      <p:cxnSp>
        <p:nvCxnSpPr>
          <p:cNvPr id="16" name="直接连接符 23"/>
          <p:cNvCxnSpPr>
            <a:cxnSpLocks noChangeShapeType="1"/>
            <a:endCxn id="26" idx="1"/>
          </p:cNvCxnSpPr>
          <p:nvPr/>
        </p:nvCxnSpPr>
        <p:spPr bwMode="auto">
          <a:xfrm>
            <a:off x="1044841" y="2659079"/>
            <a:ext cx="363984" cy="242094"/>
          </a:xfrm>
          <a:prstGeom prst="line">
            <a:avLst/>
          </a:prstGeom>
          <a:noFill/>
          <a:ln w="28575">
            <a:solidFill>
              <a:srgbClr val="00B0F0"/>
            </a:solidFill>
            <a:miter lim="800000"/>
          </a:ln>
        </p:spPr>
      </p:cxnSp>
      <p:cxnSp>
        <p:nvCxnSpPr>
          <p:cNvPr id="17" name="直接连接符 43"/>
          <p:cNvCxnSpPr>
            <a:cxnSpLocks noChangeShapeType="1"/>
          </p:cNvCxnSpPr>
          <p:nvPr/>
        </p:nvCxnSpPr>
        <p:spPr bwMode="auto">
          <a:xfrm flipV="1">
            <a:off x="3786841" y="3733236"/>
            <a:ext cx="301521" cy="278300"/>
          </a:xfrm>
          <a:prstGeom prst="line">
            <a:avLst/>
          </a:prstGeom>
          <a:noFill/>
          <a:ln w="28575">
            <a:solidFill>
              <a:srgbClr val="00B0F0"/>
            </a:solidFill>
            <a:miter lim="800000"/>
          </a:ln>
        </p:spPr>
      </p:cxnSp>
      <p:grpSp>
        <p:nvGrpSpPr>
          <p:cNvPr id="18" name="组合 17"/>
          <p:cNvGrpSpPr/>
          <p:nvPr/>
        </p:nvGrpSpPr>
        <p:grpSpPr>
          <a:xfrm>
            <a:off x="7327456" y="1912164"/>
            <a:ext cx="630230" cy="630230"/>
            <a:chOff x="304800" y="673100"/>
            <a:chExt cx="4000500" cy="4000500"/>
          </a:xfrm>
          <a:effectLst>
            <a:outerShdw blurRad="444500" dist="254000" dir="8100000" algn="tr" rotWithShape="0">
              <a:prstClr val="black">
                <a:alpha val="50000"/>
              </a:prstClr>
            </a:outerShdw>
          </a:effectLst>
        </p:grpSpPr>
        <p:sp>
          <p:nvSpPr>
            <p:cNvPr id="19" name="同心圆 1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cs typeface="+mn-ea"/>
                <a:sym typeface="+mn-lt"/>
              </a:endParaRPr>
            </a:p>
          </p:txBody>
        </p:sp>
        <p:sp>
          <p:nvSpPr>
            <p:cNvPr id="20" name="椭圆 19"/>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cs typeface="+mn-ea"/>
                <a:sym typeface="+mn-lt"/>
              </a:endParaRPr>
            </a:p>
          </p:txBody>
        </p:sp>
      </p:grpSp>
      <p:grpSp>
        <p:nvGrpSpPr>
          <p:cNvPr id="21" name="组合 20"/>
          <p:cNvGrpSpPr/>
          <p:nvPr/>
        </p:nvGrpSpPr>
        <p:grpSpPr>
          <a:xfrm>
            <a:off x="3888509" y="2683338"/>
            <a:ext cx="1226559" cy="1226559"/>
            <a:chOff x="304800" y="673100"/>
            <a:chExt cx="4000500" cy="4000500"/>
          </a:xfrm>
          <a:effectLst>
            <a:outerShdw blurRad="444500" dist="254000" dir="8100000" algn="tr" rotWithShape="0">
              <a:prstClr val="black">
                <a:alpha val="50000"/>
              </a:prstClr>
            </a:outerShdw>
          </a:effectLst>
        </p:grpSpPr>
        <p:sp>
          <p:nvSpPr>
            <p:cNvPr id="22" name="同心圆 2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23" name="椭圆 22"/>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4" name="组合 23"/>
          <p:cNvGrpSpPr/>
          <p:nvPr/>
        </p:nvGrpSpPr>
        <p:grpSpPr>
          <a:xfrm>
            <a:off x="1268453" y="2760801"/>
            <a:ext cx="867139" cy="867139"/>
            <a:chOff x="304800" y="673100"/>
            <a:chExt cx="4000500" cy="4000500"/>
          </a:xfrm>
          <a:effectLst>
            <a:outerShdw blurRad="444500" dist="254000" dir="8100000" algn="tr" rotWithShape="0">
              <a:prstClr val="black">
                <a:alpha val="50000"/>
              </a:prstClr>
            </a:outerShdw>
          </a:effectLst>
        </p:grpSpPr>
        <p:sp>
          <p:nvSpPr>
            <p:cNvPr id="25" name="同心圆 2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26" name="椭圆 25"/>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7" name="文本框 37"/>
          <p:cNvSpPr>
            <a:spLocks noChangeArrowheads="1"/>
          </p:cNvSpPr>
          <p:nvPr/>
        </p:nvSpPr>
        <p:spPr bwMode="auto">
          <a:xfrm>
            <a:off x="5843544" y="1308125"/>
            <a:ext cx="748923" cy="769441"/>
          </a:xfrm>
          <a:prstGeom prst="rect">
            <a:avLst/>
          </a:prstGeom>
          <a:noFill/>
          <a:ln>
            <a:noFill/>
          </a:ln>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r>
              <a:rPr lang="zh-CN" altLang="en-US" sz="2200" b="0" dirty="0">
                <a:solidFill>
                  <a:schemeClr val="bg1">
                    <a:lumMod val="95000"/>
                  </a:schemeClr>
                </a:solidFill>
                <a:latin typeface="+mn-lt"/>
                <a:ea typeface="+mn-ea"/>
                <a:cs typeface="+mn-ea"/>
                <a:sym typeface="+mn-lt"/>
              </a:rPr>
              <a:t>高端</a:t>
            </a:r>
            <a:endParaRPr lang="en-US" altLang="zh-CN" sz="2200" b="0" dirty="0">
              <a:solidFill>
                <a:schemeClr val="bg1">
                  <a:lumMod val="95000"/>
                </a:schemeClr>
              </a:solidFill>
              <a:latin typeface="+mn-lt"/>
              <a:ea typeface="+mn-ea"/>
              <a:cs typeface="+mn-ea"/>
              <a:sym typeface="+mn-lt"/>
            </a:endParaRPr>
          </a:p>
          <a:p>
            <a:pPr algn="ctr" eaLnBrk="1" hangingPunct="1">
              <a:spcBef>
                <a:spcPct val="0"/>
              </a:spcBef>
              <a:buFont typeface="Arial" panose="020B0604020202020204" pitchFamily="34" charset="0"/>
              <a:buNone/>
            </a:pPr>
            <a:r>
              <a:rPr lang="zh-CN" altLang="en-US" sz="2200" b="0" dirty="0">
                <a:solidFill>
                  <a:schemeClr val="bg1">
                    <a:lumMod val="95000"/>
                  </a:schemeClr>
                </a:solidFill>
                <a:latin typeface="+mn-lt"/>
                <a:ea typeface="+mn-ea"/>
                <a:cs typeface="+mn-ea"/>
                <a:sym typeface="+mn-lt"/>
              </a:rPr>
              <a:t>市场</a:t>
            </a:r>
            <a:endParaRPr lang="zh-CN" altLang="en-US" sz="2200" b="0" dirty="0">
              <a:solidFill>
                <a:schemeClr val="bg1">
                  <a:lumMod val="95000"/>
                </a:schemeClr>
              </a:solidFill>
              <a:latin typeface="+mn-lt"/>
              <a:ea typeface="+mn-ea"/>
              <a:cs typeface="+mn-ea"/>
              <a:sym typeface="+mn-lt"/>
            </a:endParaRPr>
          </a:p>
        </p:txBody>
      </p:sp>
      <p:sp>
        <p:nvSpPr>
          <p:cNvPr id="28" name="文本框 37"/>
          <p:cNvSpPr>
            <a:spLocks noChangeArrowheads="1"/>
          </p:cNvSpPr>
          <p:nvPr/>
        </p:nvSpPr>
        <p:spPr bwMode="auto">
          <a:xfrm>
            <a:off x="4166200" y="3000658"/>
            <a:ext cx="671979" cy="677108"/>
          </a:xfrm>
          <a:prstGeom prst="rect">
            <a:avLst/>
          </a:prstGeom>
          <a:noFill/>
          <a:ln>
            <a:noFill/>
          </a:ln>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r>
              <a:rPr lang="zh-CN" altLang="en-US" sz="1900" b="0" dirty="0">
                <a:solidFill>
                  <a:srgbClr val="00B0F0"/>
                </a:solidFill>
                <a:latin typeface="+mn-lt"/>
                <a:ea typeface="+mn-ea"/>
                <a:cs typeface="+mn-ea"/>
                <a:sym typeface="+mn-lt"/>
              </a:rPr>
              <a:t>细分</a:t>
            </a:r>
            <a:endParaRPr lang="en-US" altLang="zh-CN" sz="1900" b="0" dirty="0">
              <a:solidFill>
                <a:srgbClr val="00B0F0"/>
              </a:solidFill>
              <a:latin typeface="+mn-lt"/>
              <a:ea typeface="+mn-ea"/>
              <a:cs typeface="+mn-ea"/>
              <a:sym typeface="+mn-lt"/>
            </a:endParaRPr>
          </a:p>
          <a:p>
            <a:pPr algn="ctr" eaLnBrk="1" hangingPunct="1">
              <a:spcBef>
                <a:spcPct val="0"/>
              </a:spcBef>
              <a:buFont typeface="Arial" panose="020B0604020202020204" pitchFamily="34" charset="0"/>
              <a:buNone/>
            </a:pPr>
            <a:r>
              <a:rPr lang="zh-CN" altLang="en-US" sz="1900" b="0" dirty="0">
                <a:solidFill>
                  <a:srgbClr val="00B0F0"/>
                </a:solidFill>
                <a:latin typeface="+mn-lt"/>
                <a:ea typeface="+mn-ea"/>
                <a:cs typeface="+mn-ea"/>
                <a:sym typeface="+mn-lt"/>
              </a:rPr>
              <a:t>市场</a:t>
            </a:r>
            <a:endParaRPr lang="zh-CN" altLang="en-US" sz="1900" b="0" dirty="0">
              <a:solidFill>
                <a:srgbClr val="00B0F0"/>
              </a:solidFill>
              <a:latin typeface="+mn-lt"/>
              <a:ea typeface="+mn-ea"/>
              <a:cs typeface="+mn-ea"/>
              <a:sym typeface="+mn-lt"/>
            </a:endParaRPr>
          </a:p>
        </p:txBody>
      </p:sp>
      <p:sp>
        <p:nvSpPr>
          <p:cNvPr id="29" name="文本框 37"/>
          <p:cNvSpPr>
            <a:spLocks noChangeArrowheads="1"/>
          </p:cNvSpPr>
          <p:nvPr/>
        </p:nvSpPr>
        <p:spPr bwMode="auto">
          <a:xfrm>
            <a:off x="2535704" y="1792081"/>
            <a:ext cx="671979" cy="677108"/>
          </a:xfrm>
          <a:prstGeom prst="rect">
            <a:avLst/>
          </a:prstGeom>
          <a:noFill/>
          <a:ln>
            <a:noFill/>
          </a:ln>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r>
              <a:rPr lang="zh-CN" altLang="en-US" sz="1900" b="0" dirty="0">
                <a:solidFill>
                  <a:schemeClr val="bg1">
                    <a:lumMod val="95000"/>
                  </a:schemeClr>
                </a:solidFill>
                <a:latin typeface="+mn-lt"/>
                <a:ea typeface="+mn-ea"/>
                <a:cs typeface="+mn-ea"/>
                <a:sym typeface="+mn-lt"/>
              </a:rPr>
              <a:t>周边</a:t>
            </a:r>
            <a:endParaRPr lang="en-US" altLang="zh-CN" sz="1900" b="0" dirty="0">
              <a:solidFill>
                <a:schemeClr val="bg1">
                  <a:lumMod val="95000"/>
                </a:schemeClr>
              </a:solidFill>
              <a:latin typeface="+mn-lt"/>
              <a:ea typeface="+mn-ea"/>
              <a:cs typeface="+mn-ea"/>
              <a:sym typeface="+mn-lt"/>
            </a:endParaRPr>
          </a:p>
          <a:p>
            <a:pPr algn="ctr" eaLnBrk="1" hangingPunct="1">
              <a:spcBef>
                <a:spcPct val="0"/>
              </a:spcBef>
              <a:buFont typeface="Arial" panose="020B0604020202020204" pitchFamily="34" charset="0"/>
              <a:buNone/>
            </a:pPr>
            <a:r>
              <a:rPr lang="zh-CN" altLang="en-US" sz="1900" b="0" dirty="0">
                <a:solidFill>
                  <a:schemeClr val="bg1">
                    <a:lumMod val="95000"/>
                  </a:schemeClr>
                </a:solidFill>
                <a:latin typeface="+mn-lt"/>
                <a:ea typeface="+mn-ea"/>
                <a:cs typeface="+mn-ea"/>
                <a:sym typeface="+mn-lt"/>
              </a:rPr>
              <a:t>市场</a:t>
            </a:r>
            <a:endParaRPr lang="zh-CN" altLang="en-US" sz="1900" b="0" dirty="0">
              <a:solidFill>
                <a:schemeClr val="bg1">
                  <a:lumMod val="95000"/>
                </a:schemeClr>
              </a:solidFill>
              <a:latin typeface="+mn-lt"/>
              <a:ea typeface="+mn-ea"/>
              <a:cs typeface="+mn-ea"/>
              <a:sym typeface="+mn-lt"/>
            </a:endParaRPr>
          </a:p>
        </p:txBody>
      </p:sp>
      <p:sp>
        <p:nvSpPr>
          <p:cNvPr id="30" name="文本框 37"/>
          <p:cNvSpPr>
            <a:spLocks noChangeArrowheads="1"/>
          </p:cNvSpPr>
          <p:nvPr/>
        </p:nvSpPr>
        <p:spPr bwMode="auto">
          <a:xfrm>
            <a:off x="1455801" y="2987501"/>
            <a:ext cx="492443" cy="461665"/>
          </a:xfrm>
          <a:prstGeom prst="rect">
            <a:avLst/>
          </a:prstGeom>
          <a:noFill/>
          <a:ln>
            <a:noFill/>
          </a:ln>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r>
              <a:rPr lang="zh-CN" altLang="en-US" sz="1200" b="0" dirty="0">
                <a:solidFill>
                  <a:srgbClr val="0070C0"/>
                </a:solidFill>
                <a:latin typeface="+mn-lt"/>
                <a:ea typeface="+mn-ea"/>
                <a:cs typeface="+mn-ea"/>
                <a:sym typeface="+mn-lt"/>
              </a:rPr>
              <a:t>本地</a:t>
            </a:r>
            <a:endParaRPr lang="en-US" altLang="zh-CN" sz="1200" b="0" dirty="0">
              <a:solidFill>
                <a:srgbClr val="0070C0"/>
              </a:solidFill>
              <a:latin typeface="+mn-lt"/>
              <a:ea typeface="+mn-ea"/>
              <a:cs typeface="+mn-ea"/>
              <a:sym typeface="+mn-lt"/>
            </a:endParaRPr>
          </a:p>
          <a:p>
            <a:pPr algn="ctr" eaLnBrk="1" hangingPunct="1">
              <a:spcBef>
                <a:spcPct val="0"/>
              </a:spcBef>
              <a:buFont typeface="Arial" panose="020B0604020202020204" pitchFamily="34" charset="0"/>
              <a:buNone/>
            </a:pPr>
            <a:r>
              <a:rPr lang="zh-CN" altLang="en-US" sz="1200" b="0" dirty="0">
                <a:solidFill>
                  <a:srgbClr val="0070C0"/>
                </a:solidFill>
                <a:latin typeface="+mn-lt"/>
                <a:ea typeface="+mn-ea"/>
                <a:cs typeface="+mn-ea"/>
                <a:sym typeface="+mn-lt"/>
              </a:rPr>
              <a:t>市场</a:t>
            </a:r>
            <a:endParaRPr lang="zh-CN" altLang="en-US" sz="1200" b="0" dirty="0">
              <a:solidFill>
                <a:srgbClr val="0070C0"/>
              </a:solidFill>
              <a:latin typeface="+mn-lt"/>
              <a:ea typeface="+mn-ea"/>
              <a:cs typeface="+mn-ea"/>
              <a:sym typeface="+mn-lt"/>
            </a:endParaRPr>
          </a:p>
        </p:txBody>
      </p:sp>
      <p:sp>
        <p:nvSpPr>
          <p:cNvPr id="31" name="矩形 76"/>
          <p:cNvSpPr>
            <a:spLocks noChangeArrowheads="1"/>
          </p:cNvSpPr>
          <p:nvPr/>
        </p:nvSpPr>
        <p:spPr bwMode="auto">
          <a:xfrm>
            <a:off x="959142" y="3715984"/>
            <a:ext cx="1366485" cy="240005"/>
          </a:xfrm>
          <a:prstGeom prst="rect">
            <a:avLst/>
          </a:prstGeom>
          <a:noFill/>
          <a:ln>
            <a:noFill/>
          </a:ln>
        </p:spPr>
        <p:txBody>
          <a:bodyPr lIns="77409" tIns="38705" rIns="77409" bIns="38705">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ts val="1355"/>
              </a:lnSpc>
              <a:spcBef>
                <a:spcPct val="0"/>
              </a:spcBef>
              <a:buNone/>
            </a:pPr>
            <a:r>
              <a:rPr lang="zh-CN" altLang="en-US" sz="900" dirty="0">
                <a:solidFill>
                  <a:schemeClr val="tx1">
                    <a:lumMod val="65000"/>
                    <a:lumOff val="35000"/>
                  </a:schemeClr>
                </a:solidFill>
                <a:latin typeface="+mn-lt"/>
                <a:ea typeface="+mn-ea"/>
                <a:cs typeface="+mn-ea"/>
                <a:sym typeface="+mn-lt"/>
              </a:rPr>
              <a:t>点击添加描述总结</a:t>
            </a:r>
            <a:r>
              <a:rPr lang="en-US" altLang="zh-CN" sz="900" dirty="0">
                <a:solidFill>
                  <a:schemeClr val="tx1">
                    <a:lumMod val="65000"/>
                    <a:lumOff val="35000"/>
                  </a:schemeClr>
                </a:solidFill>
                <a:latin typeface="+mn-lt"/>
                <a:ea typeface="+mn-ea"/>
                <a:cs typeface="+mn-ea"/>
                <a:sym typeface="+mn-lt"/>
              </a:rPr>
              <a:t> </a:t>
            </a:r>
            <a:endParaRPr lang="zh-CN" altLang="en-US" sz="900" dirty="0">
              <a:solidFill>
                <a:schemeClr val="tx1">
                  <a:lumMod val="65000"/>
                  <a:lumOff val="35000"/>
                </a:schemeClr>
              </a:solidFill>
              <a:latin typeface="+mn-lt"/>
              <a:ea typeface="+mn-ea"/>
              <a:cs typeface="+mn-ea"/>
              <a:sym typeface="+mn-lt"/>
            </a:endParaRPr>
          </a:p>
        </p:txBody>
      </p:sp>
      <p:sp>
        <p:nvSpPr>
          <p:cNvPr id="32" name="矩形 80"/>
          <p:cNvSpPr>
            <a:spLocks noChangeArrowheads="1"/>
          </p:cNvSpPr>
          <p:nvPr/>
        </p:nvSpPr>
        <p:spPr bwMode="auto">
          <a:xfrm>
            <a:off x="2145016" y="2817540"/>
            <a:ext cx="1366485" cy="240005"/>
          </a:xfrm>
          <a:prstGeom prst="rect">
            <a:avLst/>
          </a:prstGeom>
          <a:noFill/>
          <a:ln>
            <a:noFill/>
          </a:ln>
        </p:spPr>
        <p:txBody>
          <a:bodyPr lIns="77409" tIns="38705" rIns="77409" bIns="38705">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ts val="1355"/>
              </a:lnSpc>
              <a:spcBef>
                <a:spcPct val="0"/>
              </a:spcBef>
              <a:buNone/>
            </a:pPr>
            <a:r>
              <a:rPr lang="zh-CN" altLang="en-US" sz="900" dirty="0">
                <a:solidFill>
                  <a:schemeClr val="tx1">
                    <a:lumMod val="65000"/>
                    <a:lumOff val="35000"/>
                  </a:schemeClr>
                </a:solidFill>
                <a:latin typeface="+mn-lt"/>
                <a:ea typeface="+mn-ea"/>
                <a:cs typeface="+mn-ea"/>
                <a:sym typeface="+mn-lt"/>
              </a:rPr>
              <a:t>点击添加描述总结</a:t>
            </a:r>
            <a:r>
              <a:rPr lang="en-US" altLang="zh-CN" sz="900" dirty="0">
                <a:solidFill>
                  <a:schemeClr val="tx1">
                    <a:lumMod val="65000"/>
                    <a:lumOff val="35000"/>
                  </a:schemeClr>
                </a:solidFill>
                <a:latin typeface="+mn-lt"/>
                <a:ea typeface="+mn-ea"/>
                <a:cs typeface="+mn-ea"/>
                <a:sym typeface="+mn-lt"/>
              </a:rPr>
              <a:t> </a:t>
            </a:r>
            <a:endParaRPr lang="zh-CN" altLang="en-US" sz="900" dirty="0">
              <a:solidFill>
                <a:schemeClr val="tx1">
                  <a:lumMod val="65000"/>
                  <a:lumOff val="35000"/>
                </a:schemeClr>
              </a:solidFill>
              <a:latin typeface="+mn-lt"/>
              <a:ea typeface="+mn-ea"/>
              <a:cs typeface="+mn-ea"/>
              <a:sym typeface="+mn-lt"/>
            </a:endParaRPr>
          </a:p>
        </p:txBody>
      </p:sp>
      <p:sp>
        <p:nvSpPr>
          <p:cNvPr id="33" name="矩形 81"/>
          <p:cNvSpPr>
            <a:spLocks noChangeArrowheads="1"/>
          </p:cNvSpPr>
          <p:nvPr/>
        </p:nvSpPr>
        <p:spPr bwMode="auto">
          <a:xfrm>
            <a:off x="3848923" y="3959867"/>
            <a:ext cx="1366485" cy="240005"/>
          </a:xfrm>
          <a:prstGeom prst="rect">
            <a:avLst/>
          </a:prstGeom>
          <a:noFill/>
          <a:ln>
            <a:noFill/>
          </a:ln>
        </p:spPr>
        <p:txBody>
          <a:bodyPr lIns="77409" tIns="38705" rIns="77409" bIns="38705">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ts val="1355"/>
              </a:lnSpc>
              <a:spcBef>
                <a:spcPct val="0"/>
              </a:spcBef>
              <a:buNone/>
            </a:pPr>
            <a:r>
              <a:rPr lang="zh-CN" altLang="en-US" sz="900" dirty="0">
                <a:solidFill>
                  <a:schemeClr val="tx1">
                    <a:lumMod val="65000"/>
                    <a:lumOff val="35000"/>
                  </a:schemeClr>
                </a:solidFill>
                <a:latin typeface="+mn-lt"/>
                <a:ea typeface="+mn-ea"/>
                <a:cs typeface="+mn-ea"/>
                <a:sym typeface="+mn-lt"/>
              </a:rPr>
              <a:t>点击添加描述总结</a:t>
            </a:r>
            <a:r>
              <a:rPr lang="en-US" altLang="zh-CN" sz="900" dirty="0">
                <a:solidFill>
                  <a:schemeClr val="tx1">
                    <a:lumMod val="65000"/>
                    <a:lumOff val="35000"/>
                  </a:schemeClr>
                </a:solidFill>
                <a:latin typeface="+mn-lt"/>
                <a:ea typeface="+mn-ea"/>
                <a:cs typeface="+mn-ea"/>
                <a:sym typeface="+mn-lt"/>
              </a:rPr>
              <a:t> </a:t>
            </a:r>
            <a:endParaRPr lang="zh-CN" altLang="en-US" sz="900" dirty="0">
              <a:solidFill>
                <a:schemeClr val="tx1">
                  <a:lumMod val="65000"/>
                  <a:lumOff val="35000"/>
                </a:schemeClr>
              </a:solidFill>
              <a:latin typeface="+mn-lt"/>
              <a:ea typeface="+mn-ea"/>
              <a:cs typeface="+mn-ea"/>
              <a:sym typeface="+mn-lt"/>
            </a:endParaRPr>
          </a:p>
        </p:txBody>
      </p:sp>
      <p:sp>
        <p:nvSpPr>
          <p:cNvPr id="34" name="矩形 82"/>
          <p:cNvSpPr>
            <a:spLocks noChangeArrowheads="1"/>
          </p:cNvSpPr>
          <p:nvPr/>
        </p:nvSpPr>
        <p:spPr bwMode="auto">
          <a:xfrm>
            <a:off x="5482823" y="2650746"/>
            <a:ext cx="1366485" cy="240005"/>
          </a:xfrm>
          <a:prstGeom prst="rect">
            <a:avLst/>
          </a:prstGeom>
          <a:noFill/>
          <a:ln>
            <a:noFill/>
          </a:ln>
        </p:spPr>
        <p:txBody>
          <a:bodyPr lIns="77409" tIns="38705" rIns="77409" bIns="38705">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ts val="1355"/>
              </a:lnSpc>
              <a:spcBef>
                <a:spcPct val="0"/>
              </a:spcBef>
              <a:buNone/>
            </a:pPr>
            <a:r>
              <a:rPr lang="zh-CN" altLang="en-US" sz="900" dirty="0">
                <a:solidFill>
                  <a:schemeClr val="tx1">
                    <a:lumMod val="65000"/>
                    <a:lumOff val="35000"/>
                  </a:schemeClr>
                </a:solidFill>
                <a:latin typeface="+mn-lt"/>
                <a:ea typeface="+mn-ea"/>
                <a:cs typeface="+mn-ea"/>
                <a:sym typeface="+mn-lt"/>
              </a:rPr>
              <a:t>点击添加描述总结</a:t>
            </a:r>
            <a:endParaRPr lang="zh-CN" altLang="en-US" sz="900" dirty="0">
              <a:solidFill>
                <a:schemeClr val="tx1">
                  <a:lumMod val="65000"/>
                  <a:lumOff val="35000"/>
                </a:schemeClr>
              </a:solidFill>
              <a:latin typeface="+mn-lt"/>
              <a:ea typeface="+mn-ea"/>
              <a:cs typeface="+mn-ea"/>
              <a:sym typeface="+mn-lt"/>
            </a:endParaRPr>
          </a:p>
        </p:txBody>
      </p:sp>
      <p:sp>
        <p:nvSpPr>
          <p:cNvPr id="35" name="矩形 34"/>
          <p:cNvSpPr>
            <a:spLocks noChangeArrowheads="1"/>
          </p:cNvSpPr>
          <p:nvPr/>
        </p:nvSpPr>
        <p:spPr bwMode="auto">
          <a:xfrm>
            <a:off x="6252011" y="3354338"/>
            <a:ext cx="2323291" cy="329967"/>
          </a:xfrm>
          <a:prstGeom prst="rect">
            <a:avLst/>
          </a:prstGeom>
          <a:noFill/>
          <a:ln>
            <a:noFill/>
          </a:ln>
        </p:spPr>
        <p:txBody>
          <a:bodyPr lIns="82938" tIns="41468" rIns="82938" bIns="4146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eaLnBrk="1" hangingPunct="1">
              <a:spcBef>
                <a:spcPct val="0"/>
              </a:spcBef>
              <a:buFont typeface="Arial" panose="020B0604020202020204" pitchFamily="34" charset="0"/>
              <a:buNone/>
            </a:pPr>
            <a:r>
              <a:rPr lang="zh-CN" altLang="en-US" sz="1600" b="1" dirty="0">
                <a:solidFill>
                  <a:srgbClr val="0070C0"/>
                </a:solidFill>
                <a:latin typeface="+mn-lt"/>
                <a:ea typeface="+mn-ea"/>
                <a:cs typeface="+mn-ea"/>
                <a:sym typeface="+mn-lt"/>
              </a:rPr>
              <a:t>添加主要标题内容</a:t>
            </a:r>
            <a:endParaRPr lang="zh-CN" altLang="en-US" sz="1600" dirty="0">
              <a:solidFill>
                <a:srgbClr val="0070C0"/>
              </a:solidFill>
              <a:latin typeface="+mn-lt"/>
              <a:ea typeface="+mn-ea"/>
              <a:cs typeface="+mn-ea"/>
              <a:sym typeface="+mn-lt"/>
            </a:endParaRPr>
          </a:p>
        </p:txBody>
      </p:sp>
      <p:sp>
        <p:nvSpPr>
          <p:cNvPr id="36" name="文本框 13"/>
          <p:cNvSpPr txBox="1"/>
          <p:nvPr/>
        </p:nvSpPr>
        <p:spPr>
          <a:xfrm>
            <a:off x="5870768" y="3710837"/>
            <a:ext cx="2740626" cy="805129"/>
          </a:xfrm>
          <a:prstGeom prst="rect">
            <a:avLst/>
          </a:prstGeom>
          <a:noFill/>
        </p:spPr>
        <p:txBody>
          <a:bodyPr wrap="square" lIns="65824" tIns="32911" rIns="65824" bIns="32911" rtlCol="0">
            <a:spAutoFit/>
          </a:bodyPr>
          <a:lstStyle/>
          <a:p>
            <a:pPr>
              <a:lnSpc>
                <a:spcPct val="120000"/>
              </a:lnSpc>
              <a:spcBef>
                <a:spcPct val="0"/>
              </a:spcBef>
              <a:buNone/>
            </a:pPr>
            <a:r>
              <a:rPr lang="zh-CN" altLang="en-US" sz="1000" dirty="0">
                <a:solidFill>
                  <a:schemeClr val="tx1">
                    <a:lumMod val="65000"/>
                    <a:lumOff val="35000"/>
                  </a:schemeClr>
                </a:solidFill>
                <a:latin typeface="+mn-lt"/>
                <a:ea typeface="+mn-ea"/>
                <a:cs typeface="+mn-ea"/>
                <a:sym typeface="+mn-lt"/>
              </a:rPr>
              <a:t>在此录入上述图表的综合描述说明，在此录入上述图表的综合描述说明，在此录入上述图表的综合描述说明，在此录入上述图表的综合描述说明，在此录入上述图表的综合描述说明。</a:t>
            </a:r>
            <a:endParaRPr lang="zh-CN" altLang="en-US" sz="1000" dirty="0">
              <a:solidFill>
                <a:schemeClr val="tx1">
                  <a:lumMod val="65000"/>
                  <a:lumOff val="35000"/>
                </a:schemeClr>
              </a:solidFill>
              <a:latin typeface="+mn-lt"/>
              <a:ea typeface="+mn-ea"/>
              <a:cs typeface="+mn-ea"/>
              <a:sym typeface="+mn-lt"/>
            </a:endParaRPr>
          </a:p>
        </p:txBody>
      </p:sp>
      <p:grpSp>
        <p:nvGrpSpPr>
          <p:cNvPr id="37" name="组合 36"/>
          <p:cNvGrpSpPr/>
          <p:nvPr/>
        </p:nvGrpSpPr>
        <p:grpSpPr>
          <a:xfrm>
            <a:off x="660694" y="2324665"/>
            <a:ext cx="428209" cy="428209"/>
            <a:chOff x="5242429" y="2002493"/>
            <a:chExt cx="823277" cy="823277"/>
          </a:xfrm>
          <a:solidFill>
            <a:srgbClr val="00B0F0"/>
          </a:solidFill>
        </p:grpSpPr>
        <p:sp>
          <p:nvSpPr>
            <p:cNvPr id="38" name="椭圆 37"/>
            <p:cNvSpPr/>
            <p:nvPr/>
          </p:nvSpPr>
          <p:spPr>
            <a:xfrm>
              <a:off x="5242429" y="2002493"/>
              <a:ext cx="823277" cy="823277"/>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n-lt"/>
                <a:ea typeface="+mn-ea"/>
                <a:cs typeface="+mn-ea"/>
                <a:sym typeface="+mn-lt"/>
              </a:endParaRPr>
            </a:p>
          </p:txBody>
        </p:sp>
        <p:sp>
          <p:nvSpPr>
            <p:cNvPr id="39" name="椭圆 38"/>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45" name="组合 44"/>
          <p:cNvGrpSpPr/>
          <p:nvPr/>
        </p:nvGrpSpPr>
        <p:grpSpPr>
          <a:xfrm>
            <a:off x="27083" y="196218"/>
            <a:ext cx="1765509" cy="551354"/>
            <a:chOff x="520640" y="251297"/>
            <a:chExt cx="1766054" cy="551523"/>
          </a:xfrm>
        </p:grpSpPr>
        <p:sp>
          <p:nvSpPr>
            <p:cNvPr id="46" name="矩形 3"/>
            <p:cNvSpPr>
              <a:spLocks noChangeArrowheads="1"/>
            </p:cNvSpPr>
            <p:nvPr/>
          </p:nvSpPr>
          <p:spPr bwMode="auto">
            <a:xfrm>
              <a:off x="872618" y="251297"/>
              <a:ext cx="1062119" cy="346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61" tIns="34281" rIns="68561" bIns="34281">
              <a:spAutoFit/>
            </a:bodyPr>
            <a:lstStyle/>
            <a:p>
              <a:pPr algn="ctr" defTabSz="914400" fontAlgn="auto">
                <a:spcBef>
                  <a:spcPts val="0"/>
                </a:spcBef>
                <a:spcAft>
                  <a:spcPts val="0"/>
                </a:spcAft>
                <a:defRPr/>
              </a:pPr>
              <a:r>
                <a:rPr lang="zh-CN" altLang="en-US" kern="0" dirty="0">
                  <a:solidFill>
                    <a:schemeClr val="tx1">
                      <a:lumMod val="65000"/>
                      <a:lumOff val="35000"/>
                    </a:schemeClr>
                  </a:solidFill>
                  <a:latin typeface="+mn-lt"/>
                  <a:ea typeface="+mn-ea"/>
                  <a:cs typeface="+mn-ea"/>
                  <a:sym typeface="+mn-lt"/>
                </a:rPr>
                <a:t>执行过程</a:t>
              </a:r>
              <a:endParaRPr lang="zh-CN" altLang="en-US" kern="0" dirty="0">
                <a:solidFill>
                  <a:schemeClr val="tx1">
                    <a:lumMod val="65000"/>
                    <a:lumOff val="35000"/>
                  </a:schemeClr>
                </a:solidFill>
                <a:latin typeface="+mn-lt"/>
                <a:ea typeface="+mn-ea"/>
                <a:cs typeface="+mn-ea"/>
                <a:sym typeface="+mn-lt"/>
              </a:endParaRPr>
            </a:p>
          </p:txBody>
        </p:sp>
        <p:grpSp>
          <p:nvGrpSpPr>
            <p:cNvPr id="47" name="组合 46"/>
            <p:cNvGrpSpPr/>
            <p:nvPr/>
          </p:nvGrpSpPr>
          <p:grpSpPr>
            <a:xfrm>
              <a:off x="520640" y="515443"/>
              <a:ext cx="1766054" cy="287377"/>
              <a:chOff x="562081" y="425886"/>
              <a:chExt cx="1766054" cy="287377"/>
            </a:xfrm>
          </p:grpSpPr>
          <p:sp>
            <p:nvSpPr>
              <p:cNvPr id="48" name="文本框 31"/>
              <p:cNvSpPr>
                <a:spLocks noChangeArrowheads="1"/>
              </p:cNvSpPr>
              <p:nvPr/>
            </p:nvSpPr>
            <p:spPr bwMode="auto">
              <a:xfrm>
                <a:off x="562081" y="425886"/>
                <a:ext cx="1766054" cy="215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68" tIns="45682" rIns="91368" bIns="45682" numCol="1" anchor="t" anchorCtr="0" compatLnSpc="1">
                <a:spAutoFit/>
              </a:bodyPr>
              <a:lstStyle/>
              <a:p>
                <a:pPr algn="ctr" defTabSz="913765" fontAlgn="auto">
                  <a:spcBef>
                    <a:spcPts val="0"/>
                  </a:spcBef>
                  <a:spcAft>
                    <a:spcPts val="0"/>
                  </a:spcAft>
                  <a:defRPr/>
                </a:pPr>
                <a:r>
                  <a:rPr lang="en-US" altLang="zh-CN" sz="800" kern="0" dirty="0">
                    <a:solidFill>
                      <a:srgbClr val="FFFFFF">
                        <a:lumMod val="50000"/>
                      </a:srgbClr>
                    </a:solidFill>
                    <a:latin typeface="+mn-lt"/>
                    <a:ea typeface="+mn-ea"/>
                    <a:cs typeface="+mn-ea"/>
                    <a:sym typeface="+mn-lt"/>
                  </a:rPr>
                  <a:t>Harvest experience</a:t>
                </a:r>
                <a:endParaRPr lang="zh-CN" altLang="en-US" sz="800" kern="0" dirty="0">
                  <a:solidFill>
                    <a:srgbClr val="FFFFFF">
                      <a:lumMod val="50000"/>
                    </a:srgbClr>
                  </a:solidFill>
                  <a:latin typeface="+mn-lt"/>
                  <a:ea typeface="+mn-ea"/>
                  <a:cs typeface="+mn-ea"/>
                  <a:sym typeface="+mn-lt"/>
                </a:endParaRPr>
              </a:p>
            </p:txBody>
          </p:sp>
          <p:grpSp>
            <p:nvGrpSpPr>
              <p:cNvPr id="49" name="组合 48"/>
              <p:cNvGrpSpPr/>
              <p:nvPr/>
            </p:nvGrpSpPr>
            <p:grpSpPr>
              <a:xfrm>
                <a:off x="931046" y="667544"/>
                <a:ext cx="1028125" cy="45719"/>
                <a:chOff x="688893" y="2574256"/>
                <a:chExt cx="7739508" cy="81111"/>
              </a:xfrm>
            </p:grpSpPr>
            <p:sp>
              <p:nvSpPr>
                <p:cNvPr id="50" name="Rectangle 4"/>
                <p:cNvSpPr/>
                <p:nvPr/>
              </p:nvSpPr>
              <p:spPr>
                <a:xfrm>
                  <a:off x="688893"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51" name="Rectangle 5"/>
                <p:cNvSpPr/>
                <p:nvPr/>
              </p:nvSpPr>
              <p:spPr>
                <a:xfrm>
                  <a:off x="2239021" y="2574256"/>
                  <a:ext cx="1539000" cy="81111"/>
                </a:xfrm>
                <a:prstGeom prst="rect">
                  <a:avLst/>
                </a:prstGeom>
                <a:solidFill>
                  <a:srgbClr val="00B0F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52" name="Rectangle 6"/>
                <p:cNvSpPr/>
                <p:nvPr/>
              </p:nvSpPr>
              <p:spPr>
                <a:xfrm>
                  <a:off x="3789153"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53" name="Rectangle 7"/>
                <p:cNvSpPr/>
                <p:nvPr/>
              </p:nvSpPr>
              <p:spPr>
                <a:xfrm>
                  <a:off x="5339276" y="2574256"/>
                  <a:ext cx="1539000" cy="81111"/>
                </a:xfrm>
                <a:prstGeom prst="rect">
                  <a:avLst/>
                </a:prstGeom>
                <a:solidFill>
                  <a:srgbClr val="00B0F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54" name="Rectangle 8"/>
                <p:cNvSpPr/>
                <p:nvPr/>
              </p:nvSpPr>
              <p:spPr>
                <a:xfrm>
                  <a:off x="6889401"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grpSp>
        </p:grpSp>
      </p:grpSp>
    </p:spTree>
  </p:cSld>
  <p:clrMapOvr>
    <a:masterClrMapping/>
  </p:clrMapOvr>
  <mc:AlternateContent xmlns:mc="http://schemas.openxmlformats.org/markup-compatibility/2006">
    <mc:Choice xmlns:p14="http://schemas.microsoft.com/office/powerpoint/2010/main" Requires="p14">
      <p:transition spd="slow" p14:dur="1600" advClick="0" advTm="0">
        <p14:gallery dir="l"/>
      </p:transition>
    </mc:Choice>
    <mc:Fallback>
      <p:transition spd="slow" advClick="0" advTm="0">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0" name="组合 109"/>
          <p:cNvGrpSpPr/>
          <p:nvPr/>
        </p:nvGrpSpPr>
        <p:grpSpPr>
          <a:xfrm>
            <a:off x="3235028" y="1498880"/>
            <a:ext cx="2500355" cy="1132145"/>
            <a:chOff x="4304043" y="1286668"/>
            <a:chExt cx="3837944" cy="2757793"/>
          </a:xfrm>
          <a:effectLst>
            <a:outerShdw blurRad="381000" dist="254000" dir="8100000" algn="tr" rotWithShape="0">
              <a:prstClr val="black">
                <a:alpha val="40000"/>
              </a:prstClr>
            </a:outerShdw>
          </a:effectLst>
        </p:grpSpPr>
        <p:sp>
          <p:nvSpPr>
            <p:cNvPr id="111" name="圆角矩形 110"/>
            <p:cNvSpPr/>
            <p:nvPr/>
          </p:nvSpPr>
          <p:spPr>
            <a:xfrm>
              <a:off x="4304043" y="1286668"/>
              <a:ext cx="3837944" cy="2757793"/>
            </a:xfrm>
            <a:prstGeom prst="roundRect">
              <a:avLst/>
            </a:prstGeom>
            <a:gradFill>
              <a:gsLst>
                <a:gs pos="62000">
                  <a:sysClr val="window" lastClr="FFFFFF">
                    <a:lumMod val="95000"/>
                  </a:sysClr>
                </a:gs>
                <a:gs pos="0">
                  <a:sysClr val="window" lastClr="FFFFFF"/>
                </a:gs>
                <a:gs pos="100000">
                  <a:sysClr val="window" lastClr="FFFFFF">
                    <a:lumMod val="85000"/>
                  </a:sysClr>
                </a:gs>
                <a:gs pos="0">
                  <a:sysClr val="window" lastClr="FFFFFF"/>
                </a:gs>
              </a:gsLst>
              <a:lin ang="8100000" scaled="0"/>
            </a:gradFill>
            <a:ln w="28575" cap="flat" cmpd="sng" algn="ctr">
              <a:noFill/>
              <a:prstDash val="solid"/>
            </a:ln>
            <a:effectLst/>
          </p:spPr>
          <p:txBody>
            <a:bodyPr rtlCol="0" anchor="ctr"/>
            <a:lstStyle/>
            <a:p>
              <a:pPr algn="ctr" defTabSz="914400" fontAlgn="auto">
                <a:spcBef>
                  <a:spcPts val="0"/>
                </a:spcBef>
                <a:spcAft>
                  <a:spcPts val="0"/>
                </a:spcAft>
                <a:defRPr/>
              </a:pPr>
              <a:endParaRPr lang="zh-CN" altLang="en-US" sz="1800" kern="0">
                <a:solidFill>
                  <a:sysClr val="window" lastClr="FFFFFF"/>
                </a:solidFill>
                <a:latin typeface="+mn-lt"/>
                <a:ea typeface="+mn-ea"/>
                <a:cs typeface="+mn-ea"/>
                <a:sym typeface="+mn-lt"/>
              </a:endParaRPr>
            </a:p>
          </p:txBody>
        </p:sp>
        <p:sp>
          <p:nvSpPr>
            <p:cNvPr id="112" name="圆角矩形 111"/>
            <p:cNvSpPr/>
            <p:nvPr/>
          </p:nvSpPr>
          <p:spPr>
            <a:xfrm>
              <a:off x="4351931" y="1367703"/>
              <a:ext cx="3742172" cy="2595722"/>
            </a:xfrm>
            <a:prstGeom prst="roundRect">
              <a:avLst/>
            </a:prstGeom>
            <a:gradFill>
              <a:gsLst>
                <a:gs pos="42000">
                  <a:srgbClr val="F0F0F0"/>
                </a:gs>
                <a:gs pos="0">
                  <a:sysClr val="window" lastClr="FFFFFF"/>
                </a:gs>
                <a:gs pos="100000">
                  <a:sysClr val="window" lastClr="FFFFFF">
                    <a:lumMod val="85000"/>
                  </a:sysClr>
                </a:gs>
                <a:gs pos="0">
                  <a:sysClr val="window" lastClr="FFFFFF"/>
                </a:gs>
              </a:gsLst>
              <a:lin ang="18900000" scaled="0"/>
            </a:gradFill>
            <a:ln w="28575" cap="flat" cmpd="sng" algn="ctr">
              <a:noFill/>
              <a:prstDash val="solid"/>
            </a:ln>
            <a:effectLst/>
          </p:spPr>
          <p:txBody>
            <a:bodyPr rtlCol="0" anchor="ctr"/>
            <a:lstStyle/>
            <a:p>
              <a:pPr algn="ctr" defTabSz="914400" fontAlgn="auto">
                <a:spcBef>
                  <a:spcPts val="0"/>
                </a:spcBef>
                <a:spcAft>
                  <a:spcPts val="0"/>
                </a:spcAft>
                <a:defRPr/>
              </a:pPr>
              <a:endParaRPr lang="zh-CN" altLang="en-US" sz="1800" kern="0">
                <a:solidFill>
                  <a:sysClr val="window" lastClr="FFFFFF"/>
                </a:solidFill>
                <a:latin typeface="+mn-lt"/>
                <a:ea typeface="+mn-ea"/>
                <a:cs typeface="+mn-ea"/>
                <a:sym typeface="+mn-lt"/>
              </a:endParaRPr>
            </a:p>
          </p:txBody>
        </p:sp>
      </p:grpSp>
      <p:grpSp>
        <p:nvGrpSpPr>
          <p:cNvPr id="115" name="组合 114"/>
          <p:cNvGrpSpPr/>
          <p:nvPr/>
        </p:nvGrpSpPr>
        <p:grpSpPr>
          <a:xfrm>
            <a:off x="3386048" y="1717765"/>
            <a:ext cx="620854" cy="620853"/>
            <a:chOff x="304800" y="673100"/>
            <a:chExt cx="4000500" cy="4000500"/>
          </a:xfrm>
          <a:effectLst>
            <a:outerShdw blurRad="444500" dist="254000" dir="8100000" algn="tr" rotWithShape="0">
              <a:prstClr val="black">
                <a:alpha val="50000"/>
              </a:prstClr>
            </a:outerShdw>
          </a:effectLst>
        </p:grpSpPr>
        <p:sp>
          <p:nvSpPr>
            <p:cNvPr id="116" name="同心圆 11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fontAlgn="auto">
                <a:spcBef>
                  <a:spcPts val="0"/>
                </a:spcBef>
                <a:spcAft>
                  <a:spcPts val="0"/>
                </a:spcAft>
                <a:defRPr/>
              </a:pPr>
              <a:endParaRPr lang="zh-CN" altLang="en-US" sz="1800" kern="0">
                <a:solidFill>
                  <a:sysClr val="windowText" lastClr="000000"/>
                </a:solidFill>
                <a:latin typeface="+mn-lt"/>
                <a:ea typeface="+mn-ea"/>
                <a:cs typeface="+mn-ea"/>
                <a:sym typeface="+mn-lt"/>
              </a:endParaRPr>
            </a:p>
          </p:txBody>
        </p:sp>
        <p:sp>
          <p:nvSpPr>
            <p:cNvPr id="117" name="椭圆 116"/>
            <p:cNvSpPr/>
            <p:nvPr/>
          </p:nvSpPr>
          <p:spPr>
            <a:xfrm>
              <a:off x="392112" y="760412"/>
              <a:ext cx="3825874" cy="3825874"/>
            </a:xfrm>
            <a:prstGeom prst="ellipse">
              <a:avLst/>
            </a:prstGeom>
            <a:solidFill>
              <a:srgbClr val="0070C0"/>
            </a:solidFill>
            <a:ln w="25400" cap="flat" cmpd="sng" algn="ctr">
              <a:noFill/>
              <a:prstDash val="solid"/>
            </a:ln>
            <a:effectLst/>
          </p:spPr>
          <p:txBody>
            <a:bodyPr rtlCol="0" anchor="ctr"/>
            <a:lstStyle/>
            <a:p>
              <a:pPr algn="ctr" defTabSz="914400" fontAlgn="auto">
                <a:spcBef>
                  <a:spcPts val="0"/>
                </a:spcBef>
                <a:spcAft>
                  <a:spcPts val="0"/>
                </a:spcAft>
                <a:defRPr/>
              </a:pPr>
              <a:endParaRPr lang="zh-CN" altLang="en-US" sz="1800" kern="0">
                <a:solidFill>
                  <a:sysClr val="window" lastClr="FFFFFF"/>
                </a:solidFill>
                <a:latin typeface="+mn-lt"/>
                <a:ea typeface="+mn-ea"/>
                <a:cs typeface="+mn-ea"/>
                <a:sym typeface="+mn-lt"/>
              </a:endParaRPr>
            </a:p>
          </p:txBody>
        </p:sp>
      </p:grpSp>
      <p:grpSp>
        <p:nvGrpSpPr>
          <p:cNvPr id="118" name="Group 41"/>
          <p:cNvGrpSpPr/>
          <p:nvPr/>
        </p:nvGrpSpPr>
        <p:grpSpPr bwMode="auto">
          <a:xfrm>
            <a:off x="4099017" y="1717764"/>
            <a:ext cx="1457721" cy="799505"/>
            <a:chOff x="0" y="0"/>
            <a:chExt cx="2419" cy="1343"/>
          </a:xfrm>
        </p:grpSpPr>
        <p:sp>
          <p:nvSpPr>
            <p:cNvPr id="119" name="Rectangle 42"/>
            <p:cNvSpPr/>
            <p:nvPr/>
          </p:nvSpPr>
          <p:spPr bwMode="auto">
            <a:xfrm>
              <a:off x="0" y="0"/>
              <a:ext cx="2419"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fontAlgn="base">
                <a:lnSpc>
                  <a:spcPct val="70000"/>
                </a:lnSpc>
                <a:spcBef>
                  <a:spcPct val="0"/>
                </a:spcBef>
                <a:spcAft>
                  <a:spcPct val="0"/>
                </a:spcAft>
              </a:pPr>
              <a:r>
                <a:rPr lang="zh-CN" altLang="en-US" sz="1200" dirty="0">
                  <a:solidFill>
                    <a:srgbClr val="000000"/>
                  </a:solidFill>
                  <a:latin typeface="+mn-lt"/>
                  <a:ea typeface="+mn-ea"/>
                  <a:cs typeface="+mn-ea"/>
                  <a:sym typeface="+mn-lt"/>
                </a:rPr>
                <a:t>单击此处添加标题</a:t>
              </a:r>
              <a:endParaRPr lang="en-US" sz="1200" dirty="0">
                <a:solidFill>
                  <a:srgbClr val="000000"/>
                </a:solidFill>
                <a:latin typeface="+mn-lt"/>
                <a:ea typeface="+mn-ea"/>
                <a:cs typeface="+mn-ea"/>
                <a:sym typeface="+mn-lt"/>
              </a:endParaRPr>
            </a:p>
          </p:txBody>
        </p:sp>
        <p:sp>
          <p:nvSpPr>
            <p:cNvPr id="120" name="Rectangle 43"/>
            <p:cNvSpPr/>
            <p:nvPr/>
          </p:nvSpPr>
          <p:spPr bwMode="auto">
            <a:xfrm>
              <a:off x="0" y="304"/>
              <a:ext cx="2419" cy="1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900" dirty="0">
                  <a:solidFill>
                    <a:srgbClr val="000000"/>
                  </a:solidFill>
                  <a:latin typeface="+mn-lt"/>
                  <a:ea typeface="+mn-ea"/>
                  <a:cs typeface="+mn-ea"/>
                  <a:sym typeface="+mn-lt"/>
                </a:rPr>
                <a:t>此处添加详细文本描述，建议与标题相关并符合整体语言风格，语言描述尽量</a:t>
              </a:r>
              <a:endParaRPr lang="en-US" sz="900" dirty="0">
                <a:solidFill>
                  <a:srgbClr val="000000"/>
                </a:solidFill>
                <a:latin typeface="+mn-lt"/>
                <a:ea typeface="+mn-ea"/>
                <a:cs typeface="+mn-ea"/>
                <a:sym typeface="+mn-lt"/>
              </a:endParaRPr>
            </a:p>
          </p:txBody>
        </p:sp>
      </p:grpSp>
      <p:sp>
        <p:nvSpPr>
          <p:cNvPr id="121" name="Freeform 9"/>
          <p:cNvSpPr>
            <a:spLocks noEditPoints="1"/>
          </p:cNvSpPr>
          <p:nvPr/>
        </p:nvSpPr>
        <p:spPr bwMode="auto">
          <a:xfrm>
            <a:off x="3529499" y="1908449"/>
            <a:ext cx="281873" cy="224397"/>
          </a:xfrm>
          <a:custGeom>
            <a:avLst/>
            <a:gdLst>
              <a:gd name="T0" fmla="*/ 54 w 159"/>
              <a:gd name="T1" fmla="*/ 126 h 128"/>
              <a:gd name="T2" fmla="*/ 57 w 159"/>
              <a:gd name="T3" fmla="*/ 127 h 128"/>
              <a:gd name="T4" fmla="*/ 81 w 159"/>
              <a:gd name="T5" fmla="*/ 105 h 128"/>
              <a:gd name="T6" fmla="*/ 54 w 159"/>
              <a:gd name="T7" fmla="*/ 91 h 128"/>
              <a:gd name="T8" fmla="*/ 54 w 159"/>
              <a:gd name="T9" fmla="*/ 126 h 128"/>
              <a:gd name="T10" fmla="*/ 154 w 159"/>
              <a:gd name="T11" fmla="*/ 1 h 128"/>
              <a:gd name="T12" fmla="*/ 3 w 159"/>
              <a:gd name="T13" fmla="*/ 54 h 128"/>
              <a:gd name="T14" fmla="*/ 2 w 159"/>
              <a:gd name="T15" fmla="*/ 58 h 128"/>
              <a:gd name="T16" fmla="*/ 35 w 159"/>
              <a:gd name="T17" fmla="*/ 71 h 128"/>
              <a:gd name="T18" fmla="*/ 35 w 159"/>
              <a:gd name="T19" fmla="*/ 71 h 128"/>
              <a:gd name="T20" fmla="*/ 54 w 159"/>
              <a:gd name="T21" fmla="*/ 79 h 128"/>
              <a:gd name="T22" fmla="*/ 148 w 159"/>
              <a:gd name="T23" fmla="*/ 10 h 128"/>
              <a:gd name="T24" fmla="*/ 150 w 159"/>
              <a:gd name="T25" fmla="*/ 12 h 128"/>
              <a:gd name="T26" fmla="*/ 83 w 159"/>
              <a:gd name="T27" fmla="*/ 85 h 128"/>
              <a:gd name="T28" fmla="*/ 83 w 159"/>
              <a:gd name="T29" fmla="*/ 85 h 128"/>
              <a:gd name="T30" fmla="*/ 79 w 159"/>
              <a:gd name="T31" fmla="*/ 89 h 128"/>
              <a:gd name="T32" fmla="*/ 84 w 159"/>
              <a:gd name="T33" fmla="*/ 92 h 128"/>
              <a:gd name="T34" fmla="*/ 84 w 159"/>
              <a:gd name="T35" fmla="*/ 92 h 128"/>
              <a:gd name="T36" fmla="*/ 127 w 159"/>
              <a:gd name="T37" fmla="*/ 115 h 128"/>
              <a:gd name="T38" fmla="*/ 133 w 159"/>
              <a:gd name="T39" fmla="*/ 112 h 128"/>
              <a:gd name="T40" fmla="*/ 158 w 159"/>
              <a:gd name="T41" fmla="*/ 5 h 128"/>
              <a:gd name="T42" fmla="*/ 154 w 159"/>
              <a:gd name="T43" fmla="*/ 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9" h="128">
                <a:moveTo>
                  <a:pt x="54" y="126"/>
                </a:moveTo>
                <a:cubicBezTo>
                  <a:pt x="54" y="128"/>
                  <a:pt x="55" y="128"/>
                  <a:pt x="57" y="127"/>
                </a:cubicBezTo>
                <a:cubicBezTo>
                  <a:pt x="59" y="125"/>
                  <a:pt x="81" y="105"/>
                  <a:pt x="81" y="105"/>
                </a:cubicBezTo>
                <a:cubicBezTo>
                  <a:pt x="54" y="91"/>
                  <a:pt x="54" y="91"/>
                  <a:pt x="54" y="91"/>
                </a:cubicBezTo>
                <a:cubicBezTo>
                  <a:pt x="54" y="126"/>
                  <a:pt x="54" y="126"/>
                  <a:pt x="54" y="126"/>
                </a:cubicBezTo>
                <a:close/>
                <a:moveTo>
                  <a:pt x="154" y="1"/>
                </a:moveTo>
                <a:cubicBezTo>
                  <a:pt x="151" y="2"/>
                  <a:pt x="5" y="53"/>
                  <a:pt x="3" y="54"/>
                </a:cubicBezTo>
                <a:cubicBezTo>
                  <a:pt x="0" y="55"/>
                  <a:pt x="0" y="57"/>
                  <a:pt x="2" y="58"/>
                </a:cubicBezTo>
                <a:cubicBezTo>
                  <a:pt x="6" y="60"/>
                  <a:pt x="35" y="71"/>
                  <a:pt x="35" y="71"/>
                </a:cubicBezTo>
                <a:cubicBezTo>
                  <a:pt x="35" y="71"/>
                  <a:pt x="35" y="71"/>
                  <a:pt x="35" y="71"/>
                </a:cubicBezTo>
                <a:cubicBezTo>
                  <a:pt x="54" y="79"/>
                  <a:pt x="54" y="79"/>
                  <a:pt x="54" y="79"/>
                </a:cubicBezTo>
                <a:cubicBezTo>
                  <a:pt x="54" y="79"/>
                  <a:pt x="147" y="11"/>
                  <a:pt x="148" y="10"/>
                </a:cubicBezTo>
                <a:cubicBezTo>
                  <a:pt x="150" y="9"/>
                  <a:pt x="151" y="11"/>
                  <a:pt x="150" y="12"/>
                </a:cubicBezTo>
                <a:cubicBezTo>
                  <a:pt x="149" y="13"/>
                  <a:pt x="83" y="85"/>
                  <a:pt x="83" y="85"/>
                </a:cubicBezTo>
                <a:cubicBezTo>
                  <a:pt x="83" y="85"/>
                  <a:pt x="83" y="85"/>
                  <a:pt x="83" y="85"/>
                </a:cubicBezTo>
                <a:cubicBezTo>
                  <a:pt x="79" y="89"/>
                  <a:pt x="79" y="89"/>
                  <a:pt x="79" y="89"/>
                </a:cubicBezTo>
                <a:cubicBezTo>
                  <a:pt x="84" y="92"/>
                  <a:pt x="84" y="92"/>
                  <a:pt x="84" y="92"/>
                </a:cubicBezTo>
                <a:cubicBezTo>
                  <a:pt x="84" y="92"/>
                  <a:pt x="84" y="92"/>
                  <a:pt x="84" y="92"/>
                </a:cubicBezTo>
                <a:cubicBezTo>
                  <a:pt x="84" y="92"/>
                  <a:pt x="124" y="113"/>
                  <a:pt x="127" y="115"/>
                </a:cubicBezTo>
                <a:cubicBezTo>
                  <a:pt x="129" y="116"/>
                  <a:pt x="132" y="115"/>
                  <a:pt x="133" y="112"/>
                </a:cubicBezTo>
                <a:cubicBezTo>
                  <a:pt x="134" y="108"/>
                  <a:pt x="158" y="7"/>
                  <a:pt x="158" y="5"/>
                </a:cubicBezTo>
                <a:cubicBezTo>
                  <a:pt x="159" y="2"/>
                  <a:pt x="157" y="0"/>
                  <a:pt x="154" y="1"/>
                </a:cubicBezTo>
                <a:close/>
              </a:path>
            </a:pathLst>
          </a:custGeom>
          <a:solidFill>
            <a:schemeClr val="bg1"/>
          </a:solidFill>
          <a:ln>
            <a:noFill/>
          </a:ln>
        </p:spPr>
        <p:txBody>
          <a:bodyPr vert="horz" wrap="square" lIns="91412" tIns="45706" rIns="91412" bIns="45706" numCol="1" anchor="t" anchorCtr="0" compatLnSpc="1"/>
          <a:lstStyle/>
          <a:p>
            <a:pPr algn="ctr" fontAlgn="base">
              <a:spcBef>
                <a:spcPct val="0"/>
              </a:spcBef>
              <a:spcAft>
                <a:spcPct val="0"/>
              </a:spcAft>
              <a:defRPr/>
            </a:pPr>
            <a:endParaRPr lang="en-US" sz="2200" kern="0">
              <a:solidFill>
                <a:srgbClr val="000000"/>
              </a:solidFill>
              <a:latin typeface="+mn-lt"/>
              <a:ea typeface="+mn-ea"/>
              <a:cs typeface="+mn-ea"/>
              <a:sym typeface="+mn-lt"/>
            </a:endParaRPr>
          </a:p>
        </p:txBody>
      </p:sp>
      <p:grpSp>
        <p:nvGrpSpPr>
          <p:cNvPr id="122" name="组合 121"/>
          <p:cNvGrpSpPr/>
          <p:nvPr/>
        </p:nvGrpSpPr>
        <p:grpSpPr>
          <a:xfrm>
            <a:off x="6066254" y="1498880"/>
            <a:ext cx="2500355" cy="1132145"/>
            <a:chOff x="4304043" y="1286668"/>
            <a:chExt cx="3837944" cy="2757793"/>
          </a:xfrm>
          <a:effectLst>
            <a:outerShdw blurRad="381000" dist="254000" dir="8100000" algn="tr" rotWithShape="0">
              <a:prstClr val="black">
                <a:alpha val="40000"/>
              </a:prstClr>
            </a:outerShdw>
          </a:effectLst>
        </p:grpSpPr>
        <p:sp>
          <p:nvSpPr>
            <p:cNvPr id="123" name="圆角矩形 122"/>
            <p:cNvSpPr/>
            <p:nvPr/>
          </p:nvSpPr>
          <p:spPr>
            <a:xfrm>
              <a:off x="4304043" y="1286668"/>
              <a:ext cx="3837944" cy="2757793"/>
            </a:xfrm>
            <a:prstGeom prst="roundRect">
              <a:avLst/>
            </a:prstGeom>
            <a:gradFill>
              <a:gsLst>
                <a:gs pos="62000">
                  <a:sysClr val="window" lastClr="FFFFFF">
                    <a:lumMod val="95000"/>
                  </a:sysClr>
                </a:gs>
                <a:gs pos="0">
                  <a:sysClr val="window" lastClr="FFFFFF"/>
                </a:gs>
                <a:gs pos="100000">
                  <a:sysClr val="window" lastClr="FFFFFF">
                    <a:lumMod val="85000"/>
                  </a:sysClr>
                </a:gs>
                <a:gs pos="0">
                  <a:sysClr val="window" lastClr="FFFFFF"/>
                </a:gs>
              </a:gsLst>
              <a:lin ang="8100000" scaled="0"/>
            </a:gradFill>
            <a:ln w="28575" cap="flat" cmpd="sng" algn="ctr">
              <a:noFill/>
              <a:prstDash val="solid"/>
            </a:ln>
            <a:effectLst/>
          </p:spPr>
          <p:txBody>
            <a:bodyPr rtlCol="0" anchor="ctr"/>
            <a:lstStyle/>
            <a:p>
              <a:pPr algn="ctr" defTabSz="914400" fontAlgn="auto">
                <a:spcBef>
                  <a:spcPts val="0"/>
                </a:spcBef>
                <a:spcAft>
                  <a:spcPts val="0"/>
                </a:spcAft>
                <a:defRPr/>
              </a:pPr>
              <a:endParaRPr lang="zh-CN" altLang="en-US" sz="1800" kern="0">
                <a:solidFill>
                  <a:sysClr val="window" lastClr="FFFFFF"/>
                </a:solidFill>
                <a:latin typeface="+mn-lt"/>
                <a:ea typeface="+mn-ea"/>
                <a:cs typeface="+mn-ea"/>
                <a:sym typeface="+mn-lt"/>
              </a:endParaRPr>
            </a:p>
          </p:txBody>
        </p:sp>
        <p:sp>
          <p:nvSpPr>
            <p:cNvPr id="124" name="圆角矩形 123"/>
            <p:cNvSpPr/>
            <p:nvPr/>
          </p:nvSpPr>
          <p:spPr>
            <a:xfrm>
              <a:off x="4351931" y="1367703"/>
              <a:ext cx="3742172" cy="2595722"/>
            </a:xfrm>
            <a:prstGeom prst="roundRect">
              <a:avLst/>
            </a:prstGeom>
            <a:gradFill>
              <a:gsLst>
                <a:gs pos="42000">
                  <a:srgbClr val="F0F0F0"/>
                </a:gs>
                <a:gs pos="0">
                  <a:sysClr val="window" lastClr="FFFFFF"/>
                </a:gs>
                <a:gs pos="100000">
                  <a:sysClr val="window" lastClr="FFFFFF">
                    <a:lumMod val="85000"/>
                  </a:sysClr>
                </a:gs>
                <a:gs pos="0">
                  <a:sysClr val="window" lastClr="FFFFFF"/>
                </a:gs>
              </a:gsLst>
              <a:lin ang="18900000" scaled="0"/>
            </a:gradFill>
            <a:ln w="28575" cap="flat" cmpd="sng" algn="ctr">
              <a:noFill/>
              <a:prstDash val="solid"/>
            </a:ln>
            <a:effectLst/>
          </p:spPr>
          <p:txBody>
            <a:bodyPr rtlCol="0" anchor="ctr"/>
            <a:lstStyle/>
            <a:p>
              <a:pPr algn="ctr" defTabSz="914400" fontAlgn="auto">
                <a:spcBef>
                  <a:spcPts val="0"/>
                </a:spcBef>
                <a:spcAft>
                  <a:spcPts val="0"/>
                </a:spcAft>
                <a:defRPr/>
              </a:pPr>
              <a:endParaRPr lang="zh-CN" altLang="en-US" sz="1800" kern="0">
                <a:solidFill>
                  <a:sysClr val="window" lastClr="FFFFFF"/>
                </a:solidFill>
                <a:latin typeface="+mn-lt"/>
                <a:ea typeface="+mn-ea"/>
                <a:cs typeface="+mn-ea"/>
                <a:sym typeface="+mn-lt"/>
              </a:endParaRPr>
            </a:p>
          </p:txBody>
        </p:sp>
      </p:grpSp>
      <p:grpSp>
        <p:nvGrpSpPr>
          <p:cNvPr id="125" name="组合 124"/>
          <p:cNvGrpSpPr/>
          <p:nvPr/>
        </p:nvGrpSpPr>
        <p:grpSpPr>
          <a:xfrm>
            <a:off x="6217274" y="1717765"/>
            <a:ext cx="620854" cy="620853"/>
            <a:chOff x="304800" y="673100"/>
            <a:chExt cx="4000500" cy="4000500"/>
          </a:xfrm>
          <a:effectLst>
            <a:outerShdw blurRad="444500" dist="254000" dir="8100000" algn="tr" rotWithShape="0">
              <a:prstClr val="black">
                <a:alpha val="50000"/>
              </a:prstClr>
            </a:outerShdw>
          </a:effectLst>
        </p:grpSpPr>
        <p:sp>
          <p:nvSpPr>
            <p:cNvPr id="126" name="同心圆 12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fontAlgn="auto">
                <a:spcBef>
                  <a:spcPts val="0"/>
                </a:spcBef>
                <a:spcAft>
                  <a:spcPts val="0"/>
                </a:spcAft>
                <a:defRPr/>
              </a:pPr>
              <a:endParaRPr lang="zh-CN" altLang="en-US" sz="1800" kern="0">
                <a:solidFill>
                  <a:sysClr val="windowText" lastClr="000000"/>
                </a:solidFill>
                <a:latin typeface="+mn-lt"/>
                <a:ea typeface="+mn-ea"/>
                <a:cs typeface="+mn-ea"/>
                <a:sym typeface="+mn-lt"/>
              </a:endParaRPr>
            </a:p>
          </p:txBody>
        </p:sp>
        <p:sp>
          <p:nvSpPr>
            <p:cNvPr id="127" name="椭圆 126"/>
            <p:cNvSpPr/>
            <p:nvPr/>
          </p:nvSpPr>
          <p:spPr>
            <a:xfrm>
              <a:off x="392112" y="760412"/>
              <a:ext cx="3825874" cy="3825874"/>
            </a:xfrm>
            <a:prstGeom prst="ellipse">
              <a:avLst/>
            </a:prstGeom>
            <a:solidFill>
              <a:srgbClr val="00B0F0"/>
            </a:solidFill>
            <a:ln w="25400" cap="flat" cmpd="sng" algn="ctr">
              <a:noFill/>
              <a:prstDash val="solid"/>
            </a:ln>
            <a:effectLst/>
          </p:spPr>
          <p:txBody>
            <a:bodyPr rtlCol="0" anchor="ctr"/>
            <a:lstStyle/>
            <a:p>
              <a:pPr algn="ctr" defTabSz="914400" fontAlgn="auto">
                <a:spcBef>
                  <a:spcPts val="0"/>
                </a:spcBef>
                <a:spcAft>
                  <a:spcPts val="0"/>
                </a:spcAft>
                <a:defRPr/>
              </a:pPr>
              <a:endParaRPr lang="zh-CN" altLang="en-US" sz="1800" kern="0">
                <a:solidFill>
                  <a:sysClr val="window" lastClr="FFFFFF"/>
                </a:solidFill>
                <a:latin typeface="+mn-lt"/>
                <a:ea typeface="+mn-ea"/>
                <a:cs typeface="+mn-ea"/>
                <a:sym typeface="+mn-lt"/>
              </a:endParaRPr>
            </a:p>
          </p:txBody>
        </p:sp>
      </p:grpSp>
      <p:grpSp>
        <p:nvGrpSpPr>
          <p:cNvPr id="128" name="Group 41"/>
          <p:cNvGrpSpPr/>
          <p:nvPr/>
        </p:nvGrpSpPr>
        <p:grpSpPr bwMode="auto">
          <a:xfrm>
            <a:off x="6930243" y="1717764"/>
            <a:ext cx="1457721" cy="799505"/>
            <a:chOff x="0" y="0"/>
            <a:chExt cx="2419" cy="1343"/>
          </a:xfrm>
        </p:grpSpPr>
        <p:sp>
          <p:nvSpPr>
            <p:cNvPr id="129" name="Rectangle 42"/>
            <p:cNvSpPr/>
            <p:nvPr/>
          </p:nvSpPr>
          <p:spPr bwMode="auto">
            <a:xfrm>
              <a:off x="0" y="0"/>
              <a:ext cx="2419"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fontAlgn="base">
                <a:lnSpc>
                  <a:spcPct val="70000"/>
                </a:lnSpc>
                <a:spcBef>
                  <a:spcPct val="0"/>
                </a:spcBef>
                <a:spcAft>
                  <a:spcPct val="0"/>
                </a:spcAft>
              </a:pPr>
              <a:r>
                <a:rPr lang="zh-CN" altLang="en-US" sz="1200" dirty="0">
                  <a:solidFill>
                    <a:srgbClr val="000000"/>
                  </a:solidFill>
                  <a:latin typeface="+mn-lt"/>
                  <a:ea typeface="+mn-ea"/>
                  <a:cs typeface="+mn-ea"/>
                  <a:sym typeface="+mn-lt"/>
                </a:rPr>
                <a:t>单击此处添加标题</a:t>
              </a:r>
              <a:endParaRPr lang="en-US" sz="1200" dirty="0">
                <a:solidFill>
                  <a:srgbClr val="000000"/>
                </a:solidFill>
                <a:latin typeface="+mn-lt"/>
                <a:ea typeface="+mn-ea"/>
                <a:cs typeface="+mn-ea"/>
                <a:sym typeface="+mn-lt"/>
              </a:endParaRPr>
            </a:p>
          </p:txBody>
        </p:sp>
        <p:sp>
          <p:nvSpPr>
            <p:cNvPr id="130" name="Rectangle 43"/>
            <p:cNvSpPr/>
            <p:nvPr/>
          </p:nvSpPr>
          <p:spPr bwMode="auto">
            <a:xfrm>
              <a:off x="0" y="304"/>
              <a:ext cx="2419" cy="1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900" dirty="0">
                  <a:solidFill>
                    <a:srgbClr val="000000"/>
                  </a:solidFill>
                  <a:latin typeface="+mn-lt"/>
                  <a:ea typeface="+mn-ea"/>
                  <a:cs typeface="+mn-ea"/>
                  <a:sym typeface="+mn-lt"/>
                </a:rPr>
                <a:t>此处添加详细文本描述，建议与标题相关并符合整体语言风格，语言描述尽量</a:t>
              </a:r>
              <a:endParaRPr lang="en-US" sz="900" dirty="0">
                <a:solidFill>
                  <a:srgbClr val="000000"/>
                </a:solidFill>
                <a:latin typeface="+mn-lt"/>
                <a:ea typeface="+mn-ea"/>
                <a:cs typeface="+mn-ea"/>
                <a:sym typeface="+mn-lt"/>
              </a:endParaRPr>
            </a:p>
          </p:txBody>
        </p:sp>
      </p:grpSp>
      <p:sp>
        <p:nvSpPr>
          <p:cNvPr id="131" name="Freeform 8"/>
          <p:cNvSpPr>
            <a:spLocks noEditPoints="1"/>
          </p:cNvSpPr>
          <p:nvPr/>
        </p:nvSpPr>
        <p:spPr bwMode="auto">
          <a:xfrm>
            <a:off x="6405506" y="1948698"/>
            <a:ext cx="244391" cy="242169"/>
          </a:xfrm>
          <a:custGeom>
            <a:avLst/>
            <a:gdLst>
              <a:gd name="T0" fmla="*/ 18 w 138"/>
              <a:gd name="T1" fmla="*/ 69 h 138"/>
              <a:gd name="T2" fmla="*/ 0 w 138"/>
              <a:gd name="T3" fmla="*/ 69 h 138"/>
              <a:gd name="T4" fmla="*/ 0 w 138"/>
              <a:gd name="T5" fmla="*/ 121 h 138"/>
              <a:gd name="T6" fmla="*/ 18 w 138"/>
              <a:gd name="T7" fmla="*/ 138 h 138"/>
              <a:gd name="T8" fmla="*/ 69 w 138"/>
              <a:gd name="T9" fmla="*/ 138 h 138"/>
              <a:gd name="T10" fmla="*/ 69 w 138"/>
              <a:gd name="T11" fmla="*/ 121 h 138"/>
              <a:gd name="T12" fmla="*/ 18 w 138"/>
              <a:gd name="T13" fmla="*/ 121 h 138"/>
              <a:gd name="T14" fmla="*/ 18 w 138"/>
              <a:gd name="T15" fmla="*/ 69 h 138"/>
              <a:gd name="T16" fmla="*/ 121 w 138"/>
              <a:gd name="T17" fmla="*/ 86 h 138"/>
              <a:gd name="T18" fmla="*/ 52 w 138"/>
              <a:gd name="T19" fmla="*/ 86 h 138"/>
              <a:gd name="T20" fmla="*/ 52 w 138"/>
              <a:gd name="T21" fmla="*/ 18 h 138"/>
              <a:gd name="T22" fmla="*/ 121 w 138"/>
              <a:gd name="T23" fmla="*/ 18 h 138"/>
              <a:gd name="T24" fmla="*/ 121 w 138"/>
              <a:gd name="T25" fmla="*/ 86 h 138"/>
              <a:gd name="T26" fmla="*/ 121 w 138"/>
              <a:gd name="T27" fmla="*/ 0 h 138"/>
              <a:gd name="T28" fmla="*/ 52 w 138"/>
              <a:gd name="T29" fmla="*/ 0 h 138"/>
              <a:gd name="T30" fmla="*/ 35 w 138"/>
              <a:gd name="T31" fmla="*/ 17 h 138"/>
              <a:gd name="T32" fmla="*/ 35 w 138"/>
              <a:gd name="T33" fmla="*/ 86 h 138"/>
              <a:gd name="T34" fmla="*/ 52 w 138"/>
              <a:gd name="T35" fmla="*/ 103 h 138"/>
              <a:gd name="T36" fmla="*/ 121 w 138"/>
              <a:gd name="T37" fmla="*/ 103 h 138"/>
              <a:gd name="T38" fmla="*/ 138 w 138"/>
              <a:gd name="T39" fmla="*/ 86 h 138"/>
              <a:gd name="T40" fmla="*/ 138 w 138"/>
              <a:gd name="T41" fmla="*/ 18 h 138"/>
              <a:gd name="T42" fmla="*/ 121 w 138"/>
              <a:gd name="T43"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8" h="138">
                <a:moveTo>
                  <a:pt x="18" y="69"/>
                </a:moveTo>
                <a:cubicBezTo>
                  <a:pt x="0" y="69"/>
                  <a:pt x="0" y="69"/>
                  <a:pt x="0" y="69"/>
                </a:cubicBezTo>
                <a:cubicBezTo>
                  <a:pt x="0" y="121"/>
                  <a:pt x="0" y="121"/>
                  <a:pt x="0" y="121"/>
                </a:cubicBezTo>
                <a:cubicBezTo>
                  <a:pt x="0" y="130"/>
                  <a:pt x="8" y="138"/>
                  <a:pt x="18" y="138"/>
                </a:cubicBezTo>
                <a:cubicBezTo>
                  <a:pt x="69" y="138"/>
                  <a:pt x="69" y="138"/>
                  <a:pt x="69" y="138"/>
                </a:cubicBezTo>
                <a:cubicBezTo>
                  <a:pt x="69" y="121"/>
                  <a:pt x="69" y="121"/>
                  <a:pt x="69" y="121"/>
                </a:cubicBezTo>
                <a:cubicBezTo>
                  <a:pt x="18" y="121"/>
                  <a:pt x="18" y="121"/>
                  <a:pt x="18" y="121"/>
                </a:cubicBezTo>
                <a:cubicBezTo>
                  <a:pt x="18" y="69"/>
                  <a:pt x="18" y="69"/>
                  <a:pt x="18" y="69"/>
                </a:cubicBezTo>
                <a:close/>
                <a:moveTo>
                  <a:pt x="121" y="86"/>
                </a:moveTo>
                <a:cubicBezTo>
                  <a:pt x="52" y="86"/>
                  <a:pt x="52" y="86"/>
                  <a:pt x="52" y="86"/>
                </a:cubicBezTo>
                <a:cubicBezTo>
                  <a:pt x="52" y="18"/>
                  <a:pt x="52" y="18"/>
                  <a:pt x="52" y="18"/>
                </a:cubicBezTo>
                <a:cubicBezTo>
                  <a:pt x="121" y="18"/>
                  <a:pt x="121" y="18"/>
                  <a:pt x="121" y="18"/>
                </a:cubicBezTo>
                <a:cubicBezTo>
                  <a:pt x="121" y="86"/>
                  <a:pt x="121" y="86"/>
                  <a:pt x="121" y="86"/>
                </a:cubicBezTo>
                <a:close/>
                <a:moveTo>
                  <a:pt x="121" y="0"/>
                </a:moveTo>
                <a:cubicBezTo>
                  <a:pt x="52" y="0"/>
                  <a:pt x="52" y="0"/>
                  <a:pt x="52" y="0"/>
                </a:cubicBezTo>
                <a:cubicBezTo>
                  <a:pt x="42" y="0"/>
                  <a:pt x="35" y="8"/>
                  <a:pt x="35" y="17"/>
                </a:cubicBezTo>
                <a:cubicBezTo>
                  <a:pt x="35" y="86"/>
                  <a:pt x="35" y="86"/>
                  <a:pt x="35" y="86"/>
                </a:cubicBezTo>
                <a:cubicBezTo>
                  <a:pt x="35" y="96"/>
                  <a:pt x="42" y="103"/>
                  <a:pt x="52" y="103"/>
                </a:cubicBezTo>
                <a:cubicBezTo>
                  <a:pt x="121" y="103"/>
                  <a:pt x="121" y="103"/>
                  <a:pt x="121" y="103"/>
                </a:cubicBezTo>
                <a:cubicBezTo>
                  <a:pt x="130" y="103"/>
                  <a:pt x="138" y="96"/>
                  <a:pt x="138" y="86"/>
                </a:cubicBezTo>
                <a:cubicBezTo>
                  <a:pt x="138" y="18"/>
                  <a:pt x="138" y="18"/>
                  <a:pt x="138" y="18"/>
                </a:cubicBezTo>
                <a:cubicBezTo>
                  <a:pt x="138" y="8"/>
                  <a:pt x="130" y="0"/>
                  <a:pt x="121" y="0"/>
                </a:cubicBezTo>
                <a:close/>
              </a:path>
            </a:pathLst>
          </a:custGeom>
          <a:solidFill>
            <a:schemeClr val="bg1"/>
          </a:solidFill>
          <a:ln>
            <a:noFill/>
          </a:ln>
        </p:spPr>
        <p:txBody>
          <a:bodyPr vert="horz" wrap="square" lIns="91412" tIns="45706" rIns="91412" bIns="45706" numCol="1" anchor="t" anchorCtr="0" compatLnSpc="1"/>
          <a:lstStyle/>
          <a:p>
            <a:pPr algn="ctr" fontAlgn="base">
              <a:spcBef>
                <a:spcPct val="0"/>
              </a:spcBef>
              <a:spcAft>
                <a:spcPct val="0"/>
              </a:spcAft>
              <a:defRPr/>
            </a:pPr>
            <a:endParaRPr lang="en-US" sz="2200" kern="0">
              <a:solidFill>
                <a:srgbClr val="000000"/>
              </a:solidFill>
              <a:latin typeface="+mn-lt"/>
              <a:ea typeface="+mn-ea"/>
              <a:cs typeface="+mn-ea"/>
              <a:sym typeface="+mn-lt"/>
            </a:endParaRPr>
          </a:p>
        </p:txBody>
      </p:sp>
      <p:grpSp>
        <p:nvGrpSpPr>
          <p:cNvPr id="132" name="组合 131"/>
          <p:cNvGrpSpPr/>
          <p:nvPr/>
        </p:nvGrpSpPr>
        <p:grpSpPr>
          <a:xfrm>
            <a:off x="3235028" y="2958929"/>
            <a:ext cx="2500355" cy="1132145"/>
            <a:chOff x="4304043" y="1286668"/>
            <a:chExt cx="3837944" cy="2757793"/>
          </a:xfrm>
          <a:effectLst>
            <a:outerShdw blurRad="381000" dist="254000" dir="8100000" algn="tr" rotWithShape="0">
              <a:prstClr val="black">
                <a:alpha val="40000"/>
              </a:prstClr>
            </a:outerShdw>
          </a:effectLst>
        </p:grpSpPr>
        <p:sp>
          <p:nvSpPr>
            <p:cNvPr id="133" name="圆角矩形 132"/>
            <p:cNvSpPr/>
            <p:nvPr/>
          </p:nvSpPr>
          <p:spPr>
            <a:xfrm>
              <a:off x="4304043" y="1286668"/>
              <a:ext cx="3837944" cy="2757793"/>
            </a:xfrm>
            <a:prstGeom prst="roundRect">
              <a:avLst/>
            </a:prstGeom>
            <a:gradFill>
              <a:gsLst>
                <a:gs pos="62000">
                  <a:sysClr val="window" lastClr="FFFFFF">
                    <a:lumMod val="95000"/>
                  </a:sysClr>
                </a:gs>
                <a:gs pos="0">
                  <a:sysClr val="window" lastClr="FFFFFF"/>
                </a:gs>
                <a:gs pos="100000">
                  <a:sysClr val="window" lastClr="FFFFFF">
                    <a:lumMod val="85000"/>
                  </a:sysClr>
                </a:gs>
                <a:gs pos="0">
                  <a:sysClr val="window" lastClr="FFFFFF"/>
                </a:gs>
              </a:gsLst>
              <a:lin ang="8100000" scaled="0"/>
            </a:gradFill>
            <a:ln w="28575" cap="flat" cmpd="sng" algn="ctr">
              <a:noFill/>
              <a:prstDash val="solid"/>
            </a:ln>
            <a:effectLst/>
          </p:spPr>
          <p:txBody>
            <a:bodyPr rtlCol="0" anchor="ctr"/>
            <a:lstStyle/>
            <a:p>
              <a:pPr algn="ctr" defTabSz="914400" fontAlgn="auto">
                <a:spcBef>
                  <a:spcPts val="0"/>
                </a:spcBef>
                <a:spcAft>
                  <a:spcPts val="0"/>
                </a:spcAft>
                <a:defRPr/>
              </a:pPr>
              <a:endParaRPr lang="zh-CN" altLang="en-US" sz="1800" kern="0">
                <a:solidFill>
                  <a:sysClr val="window" lastClr="FFFFFF"/>
                </a:solidFill>
                <a:latin typeface="+mn-lt"/>
                <a:ea typeface="+mn-ea"/>
                <a:cs typeface="+mn-ea"/>
                <a:sym typeface="+mn-lt"/>
              </a:endParaRPr>
            </a:p>
          </p:txBody>
        </p:sp>
        <p:sp>
          <p:nvSpPr>
            <p:cNvPr id="134" name="圆角矩形 133"/>
            <p:cNvSpPr/>
            <p:nvPr/>
          </p:nvSpPr>
          <p:spPr>
            <a:xfrm>
              <a:off x="4351931" y="1367703"/>
              <a:ext cx="3742172" cy="2595722"/>
            </a:xfrm>
            <a:prstGeom prst="roundRect">
              <a:avLst/>
            </a:prstGeom>
            <a:gradFill>
              <a:gsLst>
                <a:gs pos="42000">
                  <a:srgbClr val="F0F0F0"/>
                </a:gs>
                <a:gs pos="0">
                  <a:sysClr val="window" lastClr="FFFFFF"/>
                </a:gs>
                <a:gs pos="100000">
                  <a:sysClr val="window" lastClr="FFFFFF">
                    <a:lumMod val="85000"/>
                  </a:sysClr>
                </a:gs>
                <a:gs pos="0">
                  <a:sysClr val="window" lastClr="FFFFFF"/>
                </a:gs>
              </a:gsLst>
              <a:lin ang="18900000" scaled="0"/>
            </a:gradFill>
            <a:ln w="28575" cap="flat" cmpd="sng" algn="ctr">
              <a:noFill/>
              <a:prstDash val="solid"/>
            </a:ln>
            <a:effectLst/>
          </p:spPr>
          <p:txBody>
            <a:bodyPr rtlCol="0" anchor="ctr"/>
            <a:lstStyle/>
            <a:p>
              <a:pPr algn="ctr" defTabSz="914400" fontAlgn="auto">
                <a:spcBef>
                  <a:spcPts val="0"/>
                </a:spcBef>
                <a:spcAft>
                  <a:spcPts val="0"/>
                </a:spcAft>
                <a:defRPr/>
              </a:pPr>
              <a:endParaRPr lang="zh-CN" altLang="en-US" sz="1800" kern="0">
                <a:solidFill>
                  <a:sysClr val="window" lastClr="FFFFFF"/>
                </a:solidFill>
                <a:latin typeface="+mn-lt"/>
                <a:ea typeface="+mn-ea"/>
                <a:cs typeface="+mn-ea"/>
                <a:sym typeface="+mn-lt"/>
              </a:endParaRPr>
            </a:p>
          </p:txBody>
        </p:sp>
      </p:grpSp>
      <p:grpSp>
        <p:nvGrpSpPr>
          <p:cNvPr id="135" name="组合 134"/>
          <p:cNvGrpSpPr/>
          <p:nvPr/>
        </p:nvGrpSpPr>
        <p:grpSpPr>
          <a:xfrm>
            <a:off x="3386048" y="3177815"/>
            <a:ext cx="620854" cy="620853"/>
            <a:chOff x="304800" y="673100"/>
            <a:chExt cx="4000500" cy="4000500"/>
          </a:xfrm>
          <a:effectLst>
            <a:outerShdw blurRad="444500" dist="254000" dir="8100000" algn="tr" rotWithShape="0">
              <a:prstClr val="black">
                <a:alpha val="50000"/>
              </a:prstClr>
            </a:outerShdw>
          </a:effectLst>
        </p:grpSpPr>
        <p:sp>
          <p:nvSpPr>
            <p:cNvPr id="136" name="同心圆 13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fontAlgn="auto">
                <a:spcBef>
                  <a:spcPts val="0"/>
                </a:spcBef>
                <a:spcAft>
                  <a:spcPts val="0"/>
                </a:spcAft>
                <a:defRPr/>
              </a:pPr>
              <a:endParaRPr lang="zh-CN" altLang="en-US" sz="1800" kern="0">
                <a:solidFill>
                  <a:sysClr val="windowText" lastClr="000000"/>
                </a:solidFill>
                <a:latin typeface="+mn-lt"/>
                <a:ea typeface="+mn-ea"/>
                <a:cs typeface="+mn-ea"/>
                <a:sym typeface="+mn-lt"/>
              </a:endParaRPr>
            </a:p>
          </p:txBody>
        </p:sp>
        <p:sp>
          <p:nvSpPr>
            <p:cNvPr id="137" name="椭圆 136"/>
            <p:cNvSpPr/>
            <p:nvPr/>
          </p:nvSpPr>
          <p:spPr>
            <a:xfrm>
              <a:off x="392112" y="760412"/>
              <a:ext cx="3825874" cy="3825874"/>
            </a:xfrm>
            <a:prstGeom prst="ellipse">
              <a:avLst/>
            </a:prstGeom>
            <a:solidFill>
              <a:srgbClr val="00B0F0"/>
            </a:solidFill>
            <a:ln w="25400" cap="flat" cmpd="sng" algn="ctr">
              <a:noFill/>
              <a:prstDash val="solid"/>
            </a:ln>
            <a:effectLst/>
          </p:spPr>
          <p:txBody>
            <a:bodyPr rtlCol="0" anchor="ctr"/>
            <a:lstStyle/>
            <a:p>
              <a:pPr algn="ctr" defTabSz="914400" fontAlgn="auto">
                <a:spcBef>
                  <a:spcPts val="0"/>
                </a:spcBef>
                <a:spcAft>
                  <a:spcPts val="0"/>
                </a:spcAft>
                <a:defRPr/>
              </a:pPr>
              <a:endParaRPr lang="zh-CN" altLang="en-US" sz="1800" kern="0">
                <a:solidFill>
                  <a:sysClr val="window" lastClr="FFFFFF"/>
                </a:solidFill>
                <a:latin typeface="+mn-lt"/>
                <a:ea typeface="+mn-ea"/>
                <a:cs typeface="+mn-ea"/>
                <a:sym typeface="+mn-lt"/>
              </a:endParaRPr>
            </a:p>
          </p:txBody>
        </p:sp>
      </p:grpSp>
      <p:grpSp>
        <p:nvGrpSpPr>
          <p:cNvPr id="138" name="Group 41"/>
          <p:cNvGrpSpPr/>
          <p:nvPr/>
        </p:nvGrpSpPr>
        <p:grpSpPr bwMode="auto">
          <a:xfrm>
            <a:off x="4099017" y="3177813"/>
            <a:ext cx="1457721" cy="799505"/>
            <a:chOff x="0" y="0"/>
            <a:chExt cx="2419" cy="1343"/>
          </a:xfrm>
        </p:grpSpPr>
        <p:sp>
          <p:nvSpPr>
            <p:cNvPr id="139" name="Rectangle 42"/>
            <p:cNvSpPr/>
            <p:nvPr/>
          </p:nvSpPr>
          <p:spPr bwMode="auto">
            <a:xfrm>
              <a:off x="0" y="0"/>
              <a:ext cx="2419"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fontAlgn="base">
                <a:lnSpc>
                  <a:spcPct val="70000"/>
                </a:lnSpc>
                <a:spcBef>
                  <a:spcPct val="0"/>
                </a:spcBef>
                <a:spcAft>
                  <a:spcPct val="0"/>
                </a:spcAft>
              </a:pPr>
              <a:r>
                <a:rPr lang="zh-CN" altLang="en-US" sz="1200" dirty="0">
                  <a:solidFill>
                    <a:srgbClr val="000000"/>
                  </a:solidFill>
                  <a:latin typeface="+mn-lt"/>
                  <a:ea typeface="+mn-ea"/>
                  <a:cs typeface="+mn-ea"/>
                  <a:sym typeface="+mn-lt"/>
                </a:rPr>
                <a:t>单击此处添加标题</a:t>
              </a:r>
              <a:endParaRPr lang="en-US" sz="1200" dirty="0">
                <a:solidFill>
                  <a:srgbClr val="000000"/>
                </a:solidFill>
                <a:latin typeface="+mn-lt"/>
                <a:ea typeface="+mn-ea"/>
                <a:cs typeface="+mn-ea"/>
                <a:sym typeface="+mn-lt"/>
              </a:endParaRPr>
            </a:p>
          </p:txBody>
        </p:sp>
        <p:sp>
          <p:nvSpPr>
            <p:cNvPr id="140" name="Rectangle 43"/>
            <p:cNvSpPr/>
            <p:nvPr/>
          </p:nvSpPr>
          <p:spPr bwMode="auto">
            <a:xfrm>
              <a:off x="0" y="304"/>
              <a:ext cx="2419" cy="1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900" dirty="0">
                  <a:solidFill>
                    <a:srgbClr val="000000"/>
                  </a:solidFill>
                  <a:latin typeface="+mn-lt"/>
                  <a:ea typeface="+mn-ea"/>
                  <a:cs typeface="+mn-ea"/>
                  <a:sym typeface="+mn-lt"/>
                </a:rPr>
                <a:t>此处添加详细文本描述，建议与标题相关并符合整体语言风格，语言描述尽量</a:t>
              </a:r>
              <a:endParaRPr lang="en-US" sz="900" dirty="0">
                <a:solidFill>
                  <a:srgbClr val="000000"/>
                </a:solidFill>
                <a:latin typeface="+mn-lt"/>
                <a:ea typeface="+mn-ea"/>
                <a:cs typeface="+mn-ea"/>
                <a:sym typeface="+mn-lt"/>
              </a:endParaRPr>
            </a:p>
          </p:txBody>
        </p:sp>
      </p:grpSp>
      <p:sp>
        <p:nvSpPr>
          <p:cNvPr id="141" name="Freeform 7"/>
          <p:cNvSpPr/>
          <p:nvPr/>
        </p:nvSpPr>
        <p:spPr bwMode="auto">
          <a:xfrm>
            <a:off x="3521501" y="3339383"/>
            <a:ext cx="296118" cy="297714"/>
          </a:xfrm>
          <a:custGeom>
            <a:avLst/>
            <a:gdLst>
              <a:gd name="T0" fmla="*/ 48 w 167"/>
              <a:gd name="T1" fmla="*/ 170 h 170"/>
              <a:gd name="T2" fmla="*/ 18 w 167"/>
              <a:gd name="T3" fmla="*/ 158 h 170"/>
              <a:gd name="T4" fmla="*/ 20 w 167"/>
              <a:gd name="T5" fmla="*/ 97 h 170"/>
              <a:gd name="T6" fmla="*/ 105 w 167"/>
              <a:gd name="T7" fmla="*/ 12 h 170"/>
              <a:gd name="T8" fmla="*/ 135 w 167"/>
              <a:gd name="T9" fmla="*/ 3 h 170"/>
              <a:gd name="T10" fmla="*/ 157 w 167"/>
              <a:gd name="T11" fmla="*/ 24 h 170"/>
              <a:gd name="T12" fmla="*/ 148 w 167"/>
              <a:gd name="T13" fmla="*/ 54 h 170"/>
              <a:gd name="T14" fmla="*/ 66 w 167"/>
              <a:gd name="T15" fmla="*/ 136 h 170"/>
              <a:gd name="T16" fmla="*/ 51 w 167"/>
              <a:gd name="T17" fmla="*/ 143 h 170"/>
              <a:gd name="T18" fmla="*/ 38 w 167"/>
              <a:gd name="T19" fmla="*/ 139 h 170"/>
              <a:gd name="T20" fmla="*/ 41 w 167"/>
              <a:gd name="T21" fmla="*/ 110 h 170"/>
              <a:gd name="T22" fmla="*/ 98 w 167"/>
              <a:gd name="T23" fmla="*/ 53 h 170"/>
              <a:gd name="T24" fmla="*/ 106 w 167"/>
              <a:gd name="T25" fmla="*/ 53 h 170"/>
              <a:gd name="T26" fmla="*/ 106 w 167"/>
              <a:gd name="T27" fmla="*/ 62 h 170"/>
              <a:gd name="T28" fmla="*/ 49 w 167"/>
              <a:gd name="T29" fmla="*/ 119 h 170"/>
              <a:gd name="T30" fmla="*/ 46 w 167"/>
              <a:gd name="T31" fmla="*/ 130 h 170"/>
              <a:gd name="T32" fmla="*/ 50 w 167"/>
              <a:gd name="T33" fmla="*/ 132 h 170"/>
              <a:gd name="T34" fmla="*/ 58 w 167"/>
              <a:gd name="T35" fmla="*/ 127 h 170"/>
              <a:gd name="T36" fmla="*/ 139 w 167"/>
              <a:gd name="T37" fmla="*/ 46 h 170"/>
              <a:gd name="T38" fmla="*/ 145 w 167"/>
              <a:gd name="T39" fmla="*/ 27 h 170"/>
              <a:gd name="T40" fmla="*/ 132 w 167"/>
              <a:gd name="T41" fmla="*/ 14 h 170"/>
              <a:gd name="T42" fmla="*/ 114 w 167"/>
              <a:gd name="T43" fmla="*/ 20 h 170"/>
              <a:gd name="T44" fmla="*/ 29 w 167"/>
              <a:gd name="T45" fmla="*/ 105 h 170"/>
              <a:gd name="T46" fmla="*/ 27 w 167"/>
              <a:gd name="T47" fmla="*/ 150 h 170"/>
              <a:gd name="T48" fmla="*/ 71 w 167"/>
              <a:gd name="T49" fmla="*/ 148 h 170"/>
              <a:gd name="T50" fmla="*/ 156 w 167"/>
              <a:gd name="T51" fmla="*/ 63 h 170"/>
              <a:gd name="T52" fmla="*/ 165 w 167"/>
              <a:gd name="T53" fmla="*/ 63 h 170"/>
              <a:gd name="T54" fmla="*/ 165 w 167"/>
              <a:gd name="T55" fmla="*/ 71 h 170"/>
              <a:gd name="T56" fmla="*/ 80 w 167"/>
              <a:gd name="T57" fmla="*/ 156 h 170"/>
              <a:gd name="T58" fmla="*/ 48 w 167"/>
              <a:gd name="T59"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7" h="170">
                <a:moveTo>
                  <a:pt x="48" y="170"/>
                </a:moveTo>
                <a:cubicBezTo>
                  <a:pt x="37" y="170"/>
                  <a:pt x="26" y="166"/>
                  <a:pt x="18" y="158"/>
                </a:cubicBezTo>
                <a:cubicBezTo>
                  <a:pt x="4" y="143"/>
                  <a:pt x="0" y="117"/>
                  <a:pt x="20" y="97"/>
                </a:cubicBezTo>
                <a:cubicBezTo>
                  <a:pt x="32" y="85"/>
                  <a:pt x="81" y="36"/>
                  <a:pt x="105" y="12"/>
                </a:cubicBezTo>
                <a:cubicBezTo>
                  <a:pt x="114" y="3"/>
                  <a:pt x="125" y="0"/>
                  <a:pt x="135" y="3"/>
                </a:cubicBezTo>
                <a:cubicBezTo>
                  <a:pt x="146" y="5"/>
                  <a:pt x="154" y="14"/>
                  <a:pt x="157" y="24"/>
                </a:cubicBezTo>
                <a:cubicBezTo>
                  <a:pt x="160" y="35"/>
                  <a:pt x="156" y="46"/>
                  <a:pt x="148" y="54"/>
                </a:cubicBezTo>
                <a:cubicBezTo>
                  <a:pt x="66" y="136"/>
                  <a:pt x="66" y="136"/>
                  <a:pt x="66" y="136"/>
                </a:cubicBezTo>
                <a:cubicBezTo>
                  <a:pt x="62" y="140"/>
                  <a:pt x="57" y="143"/>
                  <a:pt x="51" y="143"/>
                </a:cubicBezTo>
                <a:cubicBezTo>
                  <a:pt x="46" y="144"/>
                  <a:pt x="41" y="142"/>
                  <a:pt x="38" y="139"/>
                </a:cubicBezTo>
                <a:cubicBezTo>
                  <a:pt x="31" y="133"/>
                  <a:pt x="30" y="121"/>
                  <a:pt x="41" y="110"/>
                </a:cubicBezTo>
                <a:cubicBezTo>
                  <a:pt x="98" y="53"/>
                  <a:pt x="98" y="53"/>
                  <a:pt x="98" y="53"/>
                </a:cubicBezTo>
                <a:cubicBezTo>
                  <a:pt x="100" y="51"/>
                  <a:pt x="104" y="51"/>
                  <a:pt x="106" y="53"/>
                </a:cubicBezTo>
                <a:cubicBezTo>
                  <a:pt x="109" y="55"/>
                  <a:pt x="109" y="59"/>
                  <a:pt x="106" y="62"/>
                </a:cubicBezTo>
                <a:cubicBezTo>
                  <a:pt x="49" y="119"/>
                  <a:pt x="49" y="119"/>
                  <a:pt x="49" y="119"/>
                </a:cubicBezTo>
                <a:cubicBezTo>
                  <a:pt x="44" y="124"/>
                  <a:pt x="44" y="128"/>
                  <a:pt x="46" y="130"/>
                </a:cubicBezTo>
                <a:cubicBezTo>
                  <a:pt x="47" y="131"/>
                  <a:pt x="48" y="132"/>
                  <a:pt x="50" y="132"/>
                </a:cubicBezTo>
                <a:cubicBezTo>
                  <a:pt x="52" y="131"/>
                  <a:pt x="55" y="130"/>
                  <a:pt x="58" y="127"/>
                </a:cubicBezTo>
                <a:cubicBezTo>
                  <a:pt x="139" y="46"/>
                  <a:pt x="139" y="46"/>
                  <a:pt x="139" y="46"/>
                </a:cubicBezTo>
                <a:cubicBezTo>
                  <a:pt x="145" y="40"/>
                  <a:pt x="147" y="34"/>
                  <a:pt x="145" y="27"/>
                </a:cubicBezTo>
                <a:cubicBezTo>
                  <a:pt x="144" y="21"/>
                  <a:pt x="138" y="16"/>
                  <a:pt x="132" y="14"/>
                </a:cubicBezTo>
                <a:cubicBezTo>
                  <a:pt x="126" y="13"/>
                  <a:pt x="119" y="15"/>
                  <a:pt x="114" y="20"/>
                </a:cubicBezTo>
                <a:cubicBezTo>
                  <a:pt x="89" y="45"/>
                  <a:pt x="41" y="93"/>
                  <a:pt x="29" y="105"/>
                </a:cubicBezTo>
                <a:cubicBezTo>
                  <a:pt x="13" y="121"/>
                  <a:pt x="17" y="139"/>
                  <a:pt x="27" y="150"/>
                </a:cubicBezTo>
                <a:cubicBezTo>
                  <a:pt x="37" y="160"/>
                  <a:pt x="55" y="164"/>
                  <a:pt x="71" y="148"/>
                </a:cubicBezTo>
                <a:cubicBezTo>
                  <a:pt x="156" y="63"/>
                  <a:pt x="156" y="63"/>
                  <a:pt x="156" y="63"/>
                </a:cubicBezTo>
                <a:cubicBezTo>
                  <a:pt x="159" y="60"/>
                  <a:pt x="162" y="60"/>
                  <a:pt x="165" y="63"/>
                </a:cubicBezTo>
                <a:cubicBezTo>
                  <a:pt x="167" y="65"/>
                  <a:pt x="167" y="69"/>
                  <a:pt x="165" y="71"/>
                </a:cubicBezTo>
                <a:cubicBezTo>
                  <a:pt x="80" y="156"/>
                  <a:pt x="80" y="156"/>
                  <a:pt x="80" y="156"/>
                </a:cubicBezTo>
                <a:cubicBezTo>
                  <a:pt x="70" y="166"/>
                  <a:pt x="58" y="170"/>
                  <a:pt x="48" y="170"/>
                </a:cubicBezTo>
                <a:close/>
              </a:path>
            </a:pathLst>
          </a:custGeom>
          <a:solidFill>
            <a:schemeClr val="bg1"/>
          </a:solidFill>
          <a:ln>
            <a:noFill/>
          </a:ln>
        </p:spPr>
        <p:txBody>
          <a:bodyPr vert="horz" wrap="square" lIns="91412" tIns="45706" rIns="91412" bIns="45706" numCol="1" anchor="t" anchorCtr="0" compatLnSpc="1"/>
          <a:lstStyle/>
          <a:p>
            <a:pPr algn="ctr" fontAlgn="base">
              <a:spcBef>
                <a:spcPct val="0"/>
              </a:spcBef>
              <a:spcAft>
                <a:spcPct val="0"/>
              </a:spcAft>
              <a:defRPr/>
            </a:pPr>
            <a:endParaRPr lang="en-US" sz="2200" kern="0">
              <a:solidFill>
                <a:srgbClr val="000000"/>
              </a:solidFill>
              <a:latin typeface="+mn-lt"/>
              <a:ea typeface="+mn-ea"/>
              <a:cs typeface="+mn-ea"/>
              <a:sym typeface="+mn-lt"/>
            </a:endParaRPr>
          </a:p>
        </p:txBody>
      </p:sp>
      <p:grpSp>
        <p:nvGrpSpPr>
          <p:cNvPr id="142" name="组合 141"/>
          <p:cNvGrpSpPr/>
          <p:nvPr/>
        </p:nvGrpSpPr>
        <p:grpSpPr>
          <a:xfrm>
            <a:off x="6067506" y="2958929"/>
            <a:ext cx="2500355" cy="1132145"/>
            <a:chOff x="4304043" y="1286668"/>
            <a:chExt cx="3837944" cy="2757793"/>
          </a:xfrm>
          <a:effectLst>
            <a:outerShdw blurRad="381000" dist="254000" dir="8100000" algn="tr" rotWithShape="0">
              <a:prstClr val="black">
                <a:alpha val="40000"/>
              </a:prstClr>
            </a:outerShdw>
          </a:effectLst>
        </p:grpSpPr>
        <p:sp>
          <p:nvSpPr>
            <p:cNvPr id="143" name="圆角矩形 142"/>
            <p:cNvSpPr/>
            <p:nvPr/>
          </p:nvSpPr>
          <p:spPr>
            <a:xfrm>
              <a:off x="4304043" y="1286668"/>
              <a:ext cx="3837944" cy="2757793"/>
            </a:xfrm>
            <a:prstGeom prst="roundRect">
              <a:avLst/>
            </a:prstGeom>
            <a:gradFill>
              <a:gsLst>
                <a:gs pos="62000">
                  <a:sysClr val="window" lastClr="FFFFFF">
                    <a:lumMod val="95000"/>
                  </a:sysClr>
                </a:gs>
                <a:gs pos="0">
                  <a:sysClr val="window" lastClr="FFFFFF"/>
                </a:gs>
                <a:gs pos="100000">
                  <a:sysClr val="window" lastClr="FFFFFF">
                    <a:lumMod val="85000"/>
                  </a:sysClr>
                </a:gs>
                <a:gs pos="0">
                  <a:sysClr val="window" lastClr="FFFFFF"/>
                </a:gs>
              </a:gsLst>
              <a:lin ang="8100000" scaled="0"/>
            </a:gradFill>
            <a:ln w="28575" cap="flat" cmpd="sng" algn="ctr">
              <a:noFill/>
              <a:prstDash val="solid"/>
            </a:ln>
            <a:effectLst/>
          </p:spPr>
          <p:txBody>
            <a:bodyPr rtlCol="0" anchor="ctr"/>
            <a:lstStyle/>
            <a:p>
              <a:pPr algn="ctr" defTabSz="914400" fontAlgn="auto">
                <a:spcBef>
                  <a:spcPts val="0"/>
                </a:spcBef>
                <a:spcAft>
                  <a:spcPts val="0"/>
                </a:spcAft>
                <a:defRPr/>
              </a:pPr>
              <a:endParaRPr lang="zh-CN" altLang="en-US" sz="1800" kern="0">
                <a:solidFill>
                  <a:sysClr val="window" lastClr="FFFFFF"/>
                </a:solidFill>
                <a:latin typeface="+mn-lt"/>
                <a:ea typeface="+mn-ea"/>
                <a:cs typeface="+mn-ea"/>
                <a:sym typeface="+mn-lt"/>
              </a:endParaRPr>
            </a:p>
          </p:txBody>
        </p:sp>
        <p:sp>
          <p:nvSpPr>
            <p:cNvPr id="144" name="圆角矩形 143"/>
            <p:cNvSpPr/>
            <p:nvPr/>
          </p:nvSpPr>
          <p:spPr>
            <a:xfrm>
              <a:off x="4351931" y="1367703"/>
              <a:ext cx="3742172" cy="2595722"/>
            </a:xfrm>
            <a:prstGeom prst="roundRect">
              <a:avLst/>
            </a:prstGeom>
            <a:gradFill>
              <a:gsLst>
                <a:gs pos="42000">
                  <a:srgbClr val="F0F0F0"/>
                </a:gs>
                <a:gs pos="0">
                  <a:sysClr val="window" lastClr="FFFFFF"/>
                </a:gs>
                <a:gs pos="100000">
                  <a:sysClr val="window" lastClr="FFFFFF">
                    <a:lumMod val="85000"/>
                  </a:sysClr>
                </a:gs>
                <a:gs pos="0">
                  <a:sysClr val="window" lastClr="FFFFFF"/>
                </a:gs>
              </a:gsLst>
              <a:lin ang="18900000" scaled="0"/>
            </a:gradFill>
            <a:ln w="28575" cap="flat" cmpd="sng" algn="ctr">
              <a:noFill/>
              <a:prstDash val="solid"/>
            </a:ln>
            <a:effectLst/>
          </p:spPr>
          <p:txBody>
            <a:bodyPr rtlCol="0" anchor="ctr"/>
            <a:lstStyle/>
            <a:p>
              <a:pPr algn="ctr" defTabSz="914400" fontAlgn="auto">
                <a:spcBef>
                  <a:spcPts val="0"/>
                </a:spcBef>
                <a:spcAft>
                  <a:spcPts val="0"/>
                </a:spcAft>
                <a:defRPr/>
              </a:pPr>
              <a:endParaRPr lang="zh-CN" altLang="en-US" sz="1800" kern="0">
                <a:solidFill>
                  <a:sysClr val="window" lastClr="FFFFFF"/>
                </a:solidFill>
                <a:latin typeface="+mn-lt"/>
                <a:ea typeface="+mn-ea"/>
                <a:cs typeface="+mn-ea"/>
                <a:sym typeface="+mn-lt"/>
              </a:endParaRPr>
            </a:p>
          </p:txBody>
        </p:sp>
      </p:grpSp>
      <p:grpSp>
        <p:nvGrpSpPr>
          <p:cNvPr id="145" name="组合 144"/>
          <p:cNvGrpSpPr/>
          <p:nvPr/>
        </p:nvGrpSpPr>
        <p:grpSpPr>
          <a:xfrm>
            <a:off x="6218526" y="3177815"/>
            <a:ext cx="620854" cy="620853"/>
            <a:chOff x="304800" y="673100"/>
            <a:chExt cx="4000500" cy="4000500"/>
          </a:xfrm>
          <a:effectLst>
            <a:outerShdw blurRad="444500" dist="254000" dir="8100000" algn="tr" rotWithShape="0">
              <a:prstClr val="black">
                <a:alpha val="50000"/>
              </a:prstClr>
            </a:outerShdw>
          </a:effectLst>
        </p:grpSpPr>
        <p:sp>
          <p:nvSpPr>
            <p:cNvPr id="146" name="同心圆 14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fontAlgn="auto">
                <a:spcBef>
                  <a:spcPts val="0"/>
                </a:spcBef>
                <a:spcAft>
                  <a:spcPts val="0"/>
                </a:spcAft>
                <a:defRPr/>
              </a:pPr>
              <a:endParaRPr lang="zh-CN" altLang="en-US" sz="1800" kern="0">
                <a:solidFill>
                  <a:sysClr val="windowText" lastClr="000000"/>
                </a:solidFill>
                <a:latin typeface="+mn-lt"/>
                <a:ea typeface="+mn-ea"/>
                <a:cs typeface="+mn-ea"/>
                <a:sym typeface="+mn-lt"/>
              </a:endParaRPr>
            </a:p>
          </p:txBody>
        </p:sp>
        <p:sp>
          <p:nvSpPr>
            <p:cNvPr id="147" name="椭圆 146"/>
            <p:cNvSpPr/>
            <p:nvPr/>
          </p:nvSpPr>
          <p:spPr>
            <a:xfrm>
              <a:off x="392112" y="760412"/>
              <a:ext cx="3825874" cy="3825874"/>
            </a:xfrm>
            <a:prstGeom prst="ellipse">
              <a:avLst/>
            </a:prstGeom>
            <a:solidFill>
              <a:srgbClr val="0070C0"/>
            </a:solidFill>
            <a:ln w="25400" cap="flat" cmpd="sng" algn="ctr">
              <a:noFill/>
              <a:prstDash val="solid"/>
            </a:ln>
            <a:effectLst/>
          </p:spPr>
          <p:txBody>
            <a:bodyPr rtlCol="0" anchor="ctr"/>
            <a:lstStyle/>
            <a:p>
              <a:pPr algn="ctr" defTabSz="914400" fontAlgn="auto">
                <a:spcBef>
                  <a:spcPts val="0"/>
                </a:spcBef>
                <a:spcAft>
                  <a:spcPts val="0"/>
                </a:spcAft>
                <a:defRPr/>
              </a:pPr>
              <a:endParaRPr lang="zh-CN" altLang="en-US" sz="1800" kern="0">
                <a:solidFill>
                  <a:sysClr val="window" lastClr="FFFFFF"/>
                </a:solidFill>
                <a:latin typeface="+mn-lt"/>
                <a:ea typeface="+mn-ea"/>
                <a:cs typeface="+mn-ea"/>
                <a:sym typeface="+mn-lt"/>
              </a:endParaRPr>
            </a:p>
          </p:txBody>
        </p:sp>
      </p:grpSp>
      <p:grpSp>
        <p:nvGrpSpPr>
          <p:cNvPr id="148" name="Group 41"/>
          <p:cNvGrpSpPr/>
          <p:nvPr/>
        </p:nvGrpSpPr>
        <p:grpSpPr bwMode="auto">
          <a:xfrm>
            <a:off x="6931494" y="3177813"/>
            <a:ext cx="1457721" cy="799505"/>
            <a:chOff x="0" y="0"/>
            <a:chExt cx="2419" cy="1343"/>
          </a:xfrm>
        </p:grpSpPr>
        <p:sp>
          <p:nvSpPr>
            <p:cNvPr id="149" name="Rectangle 42"/>
            <p:cNvSpPr/>
            <p:nvPr/>
          </p:nvSpPr>
          <p:spPr bwMode="auto">
            <a:xfrm>
              <a:off x="0" y="0"/>
              <a:ext cx="2419"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fontAlgn="base">
                <a:lnSpc>
                  <a:spcPct val="70000"/>
                </a:lnSpc>
                <a:spcBef>
                  <a:spcPct val="0"/>
                </a:spcBef>
                <a:spcAft>
                  <a:spcPct val="0"/>
                </a:spcAft>
              </a:pPr>
              <a:r>
                <a:rPr lang="zh-CN" altLang="en-US" sz="1200" dirty="0">
                  <a:solidFill>
                    <a:srgbClr val="000000"/>
                  </a:solidFill>
                  <a:latin typeface="+mn-lt"/>
                  <a:ea typeface="+mn-ea"/>
                  <a:cs typeface="+mn-ea"/>
                  <a:sym typeface="+mn-lt"/>
                </a:rPr>
                <a:t>单击此处添加标题</a:t>
              </a:r>
              <a:endParaRPr lang="en-US" sz="1200" dirty="0">
                <a:solidFill>
                  <a:srgbClr val="000000"/>
                </a:solidFill>
                <a:latin typeface="+mn-lt"/>
                <a:ea typeface="+mn-ea"/>
                <a:cs typeface="+mn-ea"/>
                <a:sym typeface="+mn-lt"/>
              </a:endParaRPr>
            </a:p>
          </p:txBody>
        </p:sp>
        <p:sp>
          <p:nvSpPr>
            <p:cNvPr id="150" name="Rectangle 43"/>
            <p:cNvSpPr/>
            <p:nvPr/>
          </p:nvSpPr>
          <p:spPr bwMode="auto">
            <a:xfrm>
              <a:off x="0" y="304"/>
              <a:ext cx="2419" cy="1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900" dirty="0">
                  <a:solidFill>
                    <a:srgbClr val="000000"/>
                  </a:solidFill>
                  <a:latin typeface="+mn-lt"/>
                  <a:ea typeface="+mn-ea"/>
                  <a:cs typeface="+mn-ea"/>
                  <a:sym typeface="+mn-lt"/>
                </a:rPr>
                <a:t>此处添加详细文本描述，建议与标题相关并符合整体语言风格，语言描述尽量</a:t>
              </a:r>
              <a:endParaRPr lang="en-US" sz="900" dirty="0">
                <a:solidFill>
                  <a:srgbClr val="000000"/>
                </a:solidFill>
                <a:latin typeface="+mn-lt"/>
                <a:ea typeface="+mn-ea"/>
                <a:cs typeface="+mn-ea"/>
                <a:sym typeface="+mn-lt"/>
              </a:endParaRPr>
            </a:p>
          </p:txBody>
        </p:sp>
      </p:grpSp>
      <p:sp>
        <p:nvSpPr>
          <p:cNvPr id="151" name="Freeform 6"/>
          <p:cNvSpPr>
            <a:spLocks noEditPoints="1"/>
          </p:cNvSpPr>
          <p:nvPr/>
        </p:nvSpPr>
        <p:spPr bwMode="auto">
          <a:xfrm>
            <a:off x="6408819" y="3360860"/>
            <a:ext cx="272128" cy="276237"/>
          </a:xfrm>
          <a:custGeom>
            <a:avLst/>
            <a:gdLst>
              <a:gd name="T0" fmla="*/ 13 w 154"/>
              <a:gd name="T1" fmla="*/ 28 h 158"/>
              <a:gd name="T2" fmla="*/ 34 w 154"/>
              <a:gd name="T3" fmla="*/ 28 h 158"/>
              <a:gd name="T4" fmla="*/ 43 w 154"/>
              <a:gd name="T5" fmla="*/ 73 h 158"/>
              <a:gd name="T6" fmla="*/ 13 w 154"/>
              <a:gd name="T7" fmla="*/ 28 h 158"/>
              <a:gd name="T8" fmla="*/ 77 w 154"/>
              <a:gd name="T9" fmla="*/ 11 h 158"/>
              <a:gd name="T10" fmla="*/ 110 w 154"/>
              <a:gd name="T11" fmla="*/ 24 h 158"/>
              <a:gd name="T12" fmla="*/ 77 w 154"/>
              <a:gd name="T13" fmla="*/ 37 h 158"/>
              <a:gd name="T14" fmla="*/ 45 w 154"/>
              <a:gd name="T15" fmla="*/ 24 h 158"/>
              <a:gd name="T16" fmla="*/ 77 w 154"/>
              <a:gd name="T17" fmla="*/ 11 h 158"/>
              <a:gd name="T18" fmla="*/ 111 w 154"/>
              <a:gd name="T19" fmla="*/ 73 h 158"/>
              <a:gd name="T20" fmla="*/ 121 w 154"/>
              <a:gd name="T21" fmla="*/ 28 h 158"/>
              <a:gd name="T22" fmla="*/ 142 w 154"/>
              <a:gd name="T23" fmla="*/ 28 h 158"/>
              <a:gd name="T24" fmla="*/ 111 w 154"/>
              <a:gd name="T25" fmla="*/ 73 h 158"/>
              <a:gd name="T26" fmla="*/ 87 w 154"/>
              <a:gd name="T27" fmla="*/ 116 h 158"/>
              <a:gd name="T28" fmla="*/ 112 w 154"/>
              <a:gd name="T29" fmla="*/ 87 h 158"/>
              <a:gd name="T30" fmla="*/ 154 w 154"/>
              <a:gd name="T31" fmla="*/ 22 h 158"/>
              <a:gd name="T32" fmla="*/ 148 w 154"/>
              <a:gd name="T33" fmla="*/ 16 h 158"/>
              <a:gd name="T34" fmla="*/ 119 w 154"/>
              <a:gd name="T35" fmla="*/ 16 h 158"/>
              <a:gd name="T36" fmla="*/ 77 w 154"/>
              <a:gd name="T37" fmla="*/ 0 h 158"/>
              <a:gd name="T38" fmla="*/ 36 w 154"/>
              <a:gd name="T39" fmla="*/ 16 h 158"/>
              <a:gd name="T40" fmla="*/ 6 w 154"/>
              <a:gd name="T41" fmla="*/ 16 h 158"/>
              <a:gd name="T42" fmla="*/ 0 w 154"/>
              <a:gd name="T43" fmla="*/ 22 h 158"/>
              <a:gd name="T44" fmla="*/ 42 w 154"/>
              <a:gd name="T45" fmla="*/ 87 h 158"/>
              <a:gd name="T46" fmla="*/ 67 w 154"/>
              <a:gd name="T47" fmla="*/ 116 h 158"/>
              <a:gd name="T48" fmla="*/ 67 w 154"/>
              <a:gd name="T49" fmla="*/ 128 h 158"/>
              <a:gd name="T50" fmla="*/ 39 w 154"/>
              <a:gd name="T51" fmla="*/ 143 h 158"/>
              <a:gd name="T52" fmla="*/ 77 w 154"/>
              <a:gd name="T53" fmla="*/ 158 h 158"/>
              <a:gd name="T54" fmla="*/ 115 w 154"/>
              <a:gd name="T55" fmla="*/ 143 h 158"/>
              <a:gd name="T56" fmla="*/ 87 w 154"/>
              <a:gd name="T57" fmla="*/ 128 h 158"/>
              <a:gd name="T58" fmla="*/ 87 w 154"/>
              <a:gd name="T59" fmla="*/ 11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4" h="158">
                <a:moveTo>
                  <a:pt x="13" y="28"/>
                </a:moveTo>
                <a:cubicBezTo>
                  <a:pt x="34" y="28"/>
                  <a:pt x="34" y="28"/>
                  <a:pt x="34" y="28"/>
                </a:cubicBezTo>
                <a:cubicBezTo>
                  <a:pt x="35" y="49"/>
                  <a:pt x="39" y="63"/>
                  <a:pt x="43" y="73"/>
                </a:cubicBezTo>
                <a:cubicBezTo>
                  <a:pt x="28" y="63"/>
                  <a:pt x="15" y="51"/>
                  <a:pt x="13" y="28"/>
                </a:cubicBezTo>
                <a:close/>
                <a:moveTo>
                  <a:pt x="77" y="11"/>
                </a:moveTo>
                <a:cubicBezTo>
                  <a:pt x="101" y="11"/>
                  <a:pt x="110" y="20"/>
                  <a:pt x="110" y="24"/>
                </a:cubicBezTo>
                <a:cubicBezTo>
                  <a:pt x="110" y="27"/>
                  <a:pt x="101" y="37"/>
                  <a:pt x="77" y="37"/>
                </a:cubicBezTo>
                <a:cubicBezTo>
                  <a:pt x="54" y="37"/>
                  <a:pt x="45" y="27"/>
                  <a:pt x="45" y="24"/>
                </a:cubicBezTo>
                <a:cubicBezTo>
                  <a:pt x="45" y="20"/>
                  <a:pt x="54" y="11"/>
                  <a:pt x="77" y="11"/>
                </a:cubicBezTo>
                <a:close/>
                <a:moveTo>
                  <a:pt x="111" y="73"/>
                </a:moveTo>
                <a:cubicBezTo>
                  <a:pt x="116" y="63"/>
                  <a:pt x="120" y="49"/>
                  <a:pt x="121" y="28"/>
                </a:cubicBezTo>
                <a:cubicBezTo>
                  <a:pt x="142" y="28"/>
                  <a:pt x="142" y="28"/>
                  <a:pt x="142" y="28"/>
                </a:cubicBezTo>
                <a:cubicBezTo>
                  <a:pt x="140" y="51"/>
                  <a:pt x="126" y="63"/>
                  <a:pt x="111" y="73"/>
                </a:cubicBezTo>
                <a:close/>
                <a:moveTo>
                  <a:pt x="87" y="116"/>
                </a:moveTo>
                <a:cubicBezTo>
                  <a:pt x="87" y="104"/>
                  <a:pt x="97" y="97"/>
                  <a:pt x="112" y="87"/>
                </a:cubicBezTo>
                <a:cubicBezTo>
                  <a:pt x="131" y="74"/>
                  <a:pt x="154" y="59"/>
                  <a:pt x="154" y="22"/>
                </a:cubicBezTo>
                <a:cubicBezTo>
                  <a:pt x="154" y="19"/>
                  <a:pt x="152" y="16"/>
                  <a:pt x="148" y="16"/>
                </a:cubicBezTo>
                <a:cubicBezTo>
                  <a:pt x="119" y="16"/>
                  <a:pt x="119" y="16"/>
                  <a:pt x="119" y="16"/>
                </a:cubicBezTo>
                <a:cubicBezTo>
                  <a:pt x="115" y="8"/>
                  <a:pt x="102" y="0"/>
                  <a:pt x="77" y="0"/>
                </a:cubicBezTo>
                <a:cubicBezTo>
                  <a:pt x="52" y="0"/>
                  <a:pt x="40" y="8"/>
                  <a:pt x="36" y="16"/>
                </a:cubicBezTo>
                <a:cubicBezTo>
                  <a:pt x="6" y="16"/>
                  <a:pt x="6" y="16"/>
                  <a:pt x="6" y="16"/>
                </a:cubicBezTo>
                <a:cubicBezTo>
                  <a:pt x="3" y="16"/>
                  <a:pt x="0" y="19"/>
                  <a:pt x="0" y="22"/>
                </a:cubicBezTo>
                <a:cubicBezTo>
                  <a:pt x="0" y="59"/>
                  <a:pt x="24" y="74"/>
                  <a:pt x="42" y="87"/>
                </a:cubicBezTo>
                <a:cubicBezTo>
                  <a:pt x="58" y="97"/>
                  <a:pt x="67" y="104"/>
                  <a:pt x="67" y="116"/>
                </a:cubicBezTo>
                <a:cubicBezTo>
                  <a:pt x="67" y="128"/>
                  <a:pt x="67" y="128"/>
                  <a:pt x="67" y="128"/>
                </a:cubicBezTo>
                <a:cubicBezTo>
                  <a:pt x="51" y="129"/>
                  <a:pt x="39" y="135"/>
                  <a:pt x="39" y="143"/>
                </a:cubicBezTo>
                <a:cubicBezTo>
                  <a:pt x="39" y="151"/>
                  <a:pt x="56" y="158"/>
                  <a:pt x="77" y="158"/>
                </a:cubicBezTo>
                <a:cubicBezTo>
                  <a:pt x="98" y="158"/>
                  <a:pt x="115" y="151"/>
                  <a:pt x="115" y="143"/>
                </a:cubicBezTo>
                <a:cubicBezTo>
                  <a:pt x="115" y="135"/>
                  <a:pt x="104" y="129"/>
                  <a:pt x="87" y="128"/>
                </a:cubicBezTo>
                <a:cubicBezTo>
                  <a:pt x="87" y="116"/>
                  <a:pt x="87" y="116"/>
                  <a:pt x="87" y="116"/>
                </a:cubicBezTo>
                <a:close/>
              </a:path>
            </a:pathLst>
          </a:custGeom>
          <a:solidFill>
            <a:schemeClr val="bg1"/>
          </a:solidFill>
          <a:ln>
            <a:noFill/>
          </a:ln>
        </p:spPr>
        <p:txBody>
          <a:bodyPr vert="horz" wrap="square" lIns="91412" tIns="45706" rIns="91412" bIns="45706" numCol="1" anchor="t" anchorCtr="0" compatLnSpc="1"/>
          <a:lstStyle/>
          <a:p>
            <a:pPr algn="ctr" fontAlgn="base">
              <a:spcBef>
                <a:spcPct val="0"/>
              </a:spcBef>
              <a:spcAft>
                <a:spcPct val="0"/>
              </a:spcAft>
              <a:defRPr/>
            </a:pPr>
            <a:endParaRPr lang="en-US" sz="2200" kern="0">
              <a:solidFill>
                <a:srgbClr val="000000"/>
              </a:solidFill>
              <a:latin typeface="+mn-lt"/>
              <a:ea typeface="+mn-ea"/>
              <a:cs typeface="+mn-ea"/>
              <a:sym typeface="+mn-lt"/>
            </a:endParaRPr>
          </a:p>
        </p:txBody>
      </p:sp>
      <p:pic>
        <p:nvPicPr>
          <p:cNvPr id="4098"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flipH="1">
            <a:off x="396824" y="1347992"/>
            <a:ext cx="2476516" cy="3002285"/>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59" name="组合 58"/>
          <p:cNvGrpSpPr/>
          <p:nvPr/>
        </p:nvGrpSpPr>
        <p:grpSpPr>
          <a:xfrm>
            <a:off x="-61796" y="196218"/>
            <a:ext cx="1765509" cy="551354"/>
            <a:chOff x="520640" y="251297"/>
            <a:chExt cx="1766054" cy="551523"/>
          </a:xfrm>
        </p:grpSpPr>
        <p:sp>
          <p:nvSpPr>
            <p:cNvPr id="60" name="矩形 3"/>
            <p:cNvSpPr>
              <a:spLocks noChangeArrowheads="1"/>
            </p:cNvSpPr>
            <p:nvPr/>
          </p:nvSpPr>
          <p:spPr bwMode="auto">
            <a:xfrm>
              <a:off x="872623" y="251297"/>
              <a:ext cx="1062119" cy="346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61" tIns="34281" rIns="68561" bIns="34281">
              <a:spAutoFit/>
            </a:bodyPr>
            <a:lstStyle/>
            <a:p>
              <a:pPr algn="ctr" defTabSz="914400" fontAlgn="auto">
                <a:spcBef>
                  <a:spcPts val="0"/>
                </a:spcBef>
                <a:spcAft>
                  <a:spcPts val="0"/>
                </a:spcAft>
                <a:defRPr/>
              </a:pPr>
              <a:r>
                <a:rPr lang="zh-CN" altLang="en-US" kern="0" dirty="0">
                  <a:solidFill>
                    <a:schemeClr val="tx1">
                      <a:lumMod val="65000"/>
                      <a:lumOff val="35000"/>
                    </a:schemeClr>
                  </a:solidFill>
                  <a:latin typeface="+mn-lt"/>
                  <a:ea typeface="+mn-ea"/>
                  <a:cs typeface="+mn-ea"/>
                  <a:sym typeface="+mn-lt"/>
                </a:rPr>
                <a:t>解决方案</a:t>
              </a:r>
              <a:endParaRPr lang="zh-CN" altLang="en-US" kern="0" dirty="0">
                <a:solidFill>
                  <a:schemeClr val="tx1">
                    <a:lumMod val="65000"/>
                    <a:lumOff val="35000"/>
                  </a:schemeClr>
                </a:solidFill>
                <a:latin typeface="+mn-lt"/>
                <a:ea typeface="+mn-ea"/>
                <a:cs typeface="+mn-ea"/>
                <a:sym typeface="+mn-lt"/>
              </a:endParaRPr>
            </a:p>
          </p:txBody>
        </p:sp>
        <p:grpSp>
          <p:nvGrpSpPr>
            <p:cNvPr id="61" name="组合 60"/>
            <p:cNvGrpSpPr/>
            <p:nvPr/>
          </p:nvGrpSpPr>
          <p:grpSpPr>
            <a:xfrm>
              <a:off x="520640" y="515443"/>
              <a:ext cx="1766054" cy="287377"/>
              <a:chOff x="562081" y="425886"/>
              <a:chExt cx="1766054" cy="287377"/>
            </a:xfrm>
          </p:grpSpPr>
          <p:sp>
            <p:nvSpPr>
              <p:cNvPr id="62" name="文本框 31"/>
              <p:cNvSpPr>
                <a:spLocks noChangeArrowheads="1"/>
              </p:cNvSpPr>
              <p:nvPr/>
            </p:nvSpPr>
            <p:spPr bwMode="auto">
              <a:xfrm>
                <a:off x="562081" y="425886"/>
                <a:ext cx="1766054" cy="215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68" tIns="45682" rIns="91368" bIns="45682" numCol="1" anchor="t" anchorCtr="0" compatLnSpc="1">
                <a:spAutoFit/>
              </a:bodyPr>
              <a:lstStyle/>
              <a:p>
                <a:pPr algn="ctr" defTabSz="913765" fontAlgn="auto">
                  <a:spcBef>
                    <a:spcPts val="0"/>
                  </a:spcBef>
                  <a:spcAft>
                    <a:spcPts val="0"/>
                  </a:spcAft>
                  <a:defRPr/>
                </a:pPr>
                <a:r>
                  <a:rPr lang="en-US" altLang="zh-CN" sz="800" kern="0" dirty="0">
                    <a:solidFill>
                      <a:srgbClr val="FFFFFF">
                        <a:lumMod val="50000"/>
                      </a:srgbClr>
                    </a:solidFill>
                    <a:latin typeface="+mn-lt"/>
                    <a:ea typeface="+mn-ea"/>
                    <a:cs typeface="+mn-ea"/>
                    <a:sym typeface="+mn-lt"/>
                  </a:rPr>
                  <a:t>Solution</a:t>
                </a:r>
                <a:endParaRPr lang="zh-CN" altLang="en-US" sz="800" kern="0" dirty="0">
                  <a:solidFill>
                    <a:srgbClr val="FFFFFF">
                      <a:lumMod val="50000"/>
                    </a:srgbClr>
                  </a:solidFill>
                  <a:latin typeface="+mn-lt"/>
                  <a:ea typeface="+mn-ea"/>
                  <a:cs typeface="+mn-ea"/>
                  <a:sym typeface="+mn-lt"/>
                </a:endParaRPr>
              </a:p>
            </p:txBody>
          </p:sp>
          <p:grpSp>
            <p:nvGrpSpPr>
              <p:cNvPr id="63" name="组合 62"/>
              <p:cNvGrpSpPr/>
              <p:nvPr/>
            </p:nvGrpSpPr>
            <p:grpSpPr>
              <a:xfrm>
                <a:off x="931046" y="667544"/>
                <a:ext cx="1028125" cy="45719"/>
                <a:chOff x="688893" y="2574256"/>
                <a:chExt cx="7739508" cy="81111"/>
              </a:xfrm>
            </p:grpSpPr>
            <p:sp>
              <p:nvSpPr>
                <p:cNvPr id="64" name="Rectangle 4"/>
                <p:cNvSpPr/>
                <p:nvPr/>
              </p:nvSpPr>
              <p:spPr>
                <a:xfrm>
                  <a:off x="688893"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65" name="Rectangle 5"/>
                <p:cNvSpPr/>
                <p:nvPr/>
              </p:nvSpPr>
              <p:spPr>
                <a:xfrm>
                  <a:off x="2239021" y="2574256"/>
                  <a:ext cx="1539000" cy="81111"/>
                </a:xfrm>
                <a:prstGeom prst="rect">
                  <a:avLst/>
                </a:prstGeom>
                <a:solidFill>
                  <a:srgbClr val="00B0F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66" name="Rectangle 6"/>
                <p:cNvSpPr/>
                <p:nvPr/>
              </p:nvSpPr>
              <p:spPr>
                <a:xfrm>
                  <a:off x="3789153"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67" name="Rectangle 7"/>
                <p:cNvSpPr/>
                <p:nvPr/>
              </p:nvSpPr>
              <p:spPr>
                <a:xfrm>
                  <a:off x="5339276" y="2574256"/>
                  <a:ext cx="1539000" cy="81111"/>
                </a:xfrm>
                <a:prstGeom prst="rect">
                  <a:avLst/>
                </a:prstGeom>
                <a:solidFill>
                  <a:srgbClr val="00B0F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68" name="Rectangle 8"/>
                <p:cNvSpPr/>
                <p:nvPr/>
              </p:nvSpPr>
              <p:spPr>
                <a:xfrm>
                  <a:off x="6889401"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grpSp>
        </p:grpSp>
      </p:grpSp>
    </p:spTree>
  </p:cSld>
  <p:clrMapOvr>
    <a:masterClrMapping/>
  </p:clrMapOvr>
  <mc:AlternateContent xmlns:mc="http://schemas.openxmlformats.org/markup-compatibility/2006">
    <mc:Choice xmlns:p14="http://schemas.microsoft.com/office/powerpoint/2010/main" Requires="p14">
      <p:transition spd="slow" p14:dur="2000" advTm="0">
        <p:random/>
      </p:transition>
    </mc:Choice>
    <mc:Fallback>
      <p:transition spd="slow" advTm="0">
        <p:random/>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26"/>
          <p:cNvGrpSpPr/>
          <p:nvPr/>
        </p:nvGrpSpPr>
        <p:grpSpPr>
          <a:xfrm>
            <a:off x="5307191" y="1602775"/>
            <a:ext cx="2042789" cy="2110317"/>
            <a:chOff x="7075331" y="2137033"/>
            <a:chExt cx="2723364" cy="2813756"/>
          </a:xfrm>
        </p:grpSpPr>
        <p:sp>
          <p:nvSpPr>
            <p:cNvPr id="5" name="椭圆 4"/>
            <p:cNvSpPr/>
            <p:nvPr/>
          </p:nvSpPr>
          <p:spPr>
            <a:xfrm>
              <a:off x="8439251" y="4623045"/>
              <a:ext cx="1162443" cy="327744"/>
            </a:xfrm>
            <a:prstGeom prst="ellipse">
              <a:avLst/>
            </a:prstGeom>
            <a:gradFill flip="none" rotWithShape="1">
              <a:gsLst>
                <a:gs pos="0">
                  <a:schemeClr val="tx1">
                    <a:lumMod val="75000"/>
                    <a:lumOff val="25000"/>
                    <a:alpha val="66000"/>
                  </a:schemeClr>
                </a:gs>
                <a:gs pos="38000">
                  <a:srgbClr val="8D8D8D">
                    <a:alpha val="29000"/>
                  </a:srgbClr>
                </a:gs>
                <a:gs pos="100000">
                  <a:schemeClr val="bg1">
                    <a:lumMod val="85000"/>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任意多边形 5"/>
            <p:cNvSpPr/>
            <p:nvPr/>
          </p:nvSpPr>
          <p:spPr>
            <a:xfrm>
              <a:off x="7075331" y="2137033"/>
              <a:ext cx="2723364" cy="2644389"/>
            </a:xfrm>
            <a:custGeom>
              <a:avLst/>
              <a:gdLst>
                <a:gd name="connsiteX0" fmla="*/ 3380070 w 3453585"/>
                <a:gd name="connsiteY0" fmla="*/ 1644019 h 3353431"/>
                <a:gd name="connsiteX1" fmla="*/ 3444579 w 3453585"/>
                <a:gd name="connsiteY1" fmla="*/ 1686778 h 3353431"/>
                <a:gd name="connsiteX2" fmla="*/ 3446481 w 3453585"/>
                <a:gd name="connsiteY2" fmla="*/ 1696198 h 3353431"/>
                <a:gd name="connsiteX3" fmla="*/ 3451188 w 3453585"/>
                <a:gd name="connsiteY3" fmla="*/ 1705845 h 3353431"/>
                <a:gd name="connsiteX4" fmla="*/ 3444195 w 3453585"/>
                <a:gd name="connsiteY4" fmla="*/ 1758971 h 3353431"/>
                <a:gd name="connsiteX5" fmla="*/ 2543542 w 3453585"/>
                <a:gd name="connsiteY5" fmla="*/ 3318945 h 3353431"/>
                <a:gd name="connsiteX6" fmla="*/ 2494466 w 3453585"/>
                <a:gd name="connsiteY6" fmla="*/ 3352992 h 3353431"/>
                <a:gd name="connsiteX7" fmla="*/ 2490954 w 3453585"/>
                <a:gd name="connsiteY7" fmla="*/ 3353068 h 3353431"/>
                <a:gd name="connsiteX8" fmla="*/ 2489874 w 3453585"/>
                <a:gd name="connsiteY8" fmla="*/ 3353431 h 3353431"/>
                <a:gd name="connsiteX9" fmla="*/ 2486162 w 3453585"/>
                <a:gd name="connsiteY9" fmla="*/ 3353173 h 3353431"/>
                <a:gd name="connsiteX10" fmla="*/ 2474257 w 3453585"/>
                <a:gd name="connsiteY10" fmla="*/ 3353431 h 3353431"/>
                <a:gd name="connsiteX11" fmla="*/ 2470171 w 3453585"/>
                <a:gd name="connsiteY11" fmla="*/ 3352058 h 3353431"/>
                <a:gd name="connsiteX12" fmla="*/ 2463100 w 3453585"/>
                <a:gd name="connsiteY12" fmla="*/ 3351565 h 3353431"/>
                <a:gd name="connsiteX13" fmla="*/ 2450676 w 3453585"/>
                <a:gd name="connsiteY13" fmla="*/ 3345502 h 3353431"/>
                <a:gd name="connsiteX14" fmla="*/ 2447906 w 3453585"/>
                <a:gd name="connsiteY14" fmla="*/ 3344570 h 3353431"/>
                <a:gd name="connsiteX15" fmla="*/ 2446840 w 3453585"/>
                <a:gd name="connsiteY15" fmla="*/ 3343630 h 3353431"/>
                <a:gd name="connsiteX16" fmla="*/ 2438979 w 3453585"/>
                <a:gd name="connsiteY16" fmla="*/ 3339794 h 3353431"/>
                <a:gd name="connsiteX17" fmla="*/ 2420589 w 3453585"/>
                <a:gd name="connsiteY17" fmla="*/ 3318945 h 3353431"/>
                <a:gd name="connsiteX18" fmla="*/ 1519936 w 3453585"/>
                <a:gd name="connsiteY18" fmla="*/ 1758971 h 3353431"/>
                <a:gd name="connsiteX19" fmla="*/ 1511075 w 3453585"/>
                <a:gd name="connsiteY19" fmla="*/ 1732620 h 3353431"/>
                <a:gd name="connsiteX20" fmla="*/ 1511443 w 3453585"/>
                <a:gd name="connsiteY20" fmla="*/ 1727344 h 3353431"/>
                <a:gd name="connsiteX21" fmla="*/ 1508755 w 3453585"/>
                <a:gd name="connsiteY21" fmla="*/ 1714030 h 3353431"/>
                <a:gd name="connsiteX22" fmla="*/ 1514257 w 3453585"/>
                <a:gd name="connsiteY22" fmla="*/ 1686779 h 3353431"/>
                <a:gd name="connsiteX23" fmla="*/ 1578765 w 3453585"/>
                <a:gd name="connsiteY23" fmla="*/ 1644020 h 3353431"/>
                <a:gd name="connsiteX24" fmla="*/ 2481170 w 3453585"/>
                <a:gd name="connsiteY24" fmla="*/ 0 h 3353431"/>
                <a:gd name="connsiteX25" fmla="*/ 3248528 w 3453585"/>
                <a:gd name="connsiteY25" fmla="*/ 767358 h 3353431"/>
                <a:gd name="connsiteX26" fmla="*/ 3117476 w 3453585"/>
                <a:gd name="connsiteY26" fmla="*/ 1196395 h 3353431"/>
                <a:gd name="connsiteX27" fmla="*/ 3109819 w 3453585"/>
                <a:gd name="connsiteY27" fmla="*/ 1205675 h 3353431"/>
                <a:gd name="connsiteX28" fmla="*/ 3109819 w 3453585"/>
                <a:gd name="connsiteY28" fmla="*/ 1527603 h 3353431"/>
                <a:gd name="connsiteX29" fmla="*/ 3226235 w 3453585"/>
                <a:gd name="connsiteY29" fmla="*/ 1644019 h 3353431"/>
                <a:gd name="connsiteX30" fmla="*/ 1736105 w 3453585"/>
                <a:gd name="connsiteY30" fmla="*/ 1644019 h 3353431"/>
                <a:gd name="connsiteX31" fmla="*/ 1852521 w 3453585"/>
                <a:gd name="connsiteY31" fmla="*/ 1527603 h 3353431"/>
                <a:gd name="connsiteX32" fmla="*/ 1852521 w 3453585"/>
                <a:gd name="connsiteY32" fmla="*/ 1325155 h 3353431"/>
                <a:gd name="connsiteX33" fmla="*/ 0 w 3453585"/>
                <a:gd name="connsiteY33" fmla="*/ 1325155 h 3353431"/>
                <a:gd name="connsiteX34" fmla="*/ 0 w 3453585"/>
                <a:gd name="connsiteY34" fmla="*/ 151675 h 3353431"/>
                <a:gd name="connsiteX35" fmla="*/ 2027139 w 3453585"/>
                <a:gd name="connsiteY35" fmla="*/ 151675 h 3353431"/>
                <a:gd name="connsiteX36" fmla="*/ 2052133 w 3453585"/>
                <a:gd name="connsiteY36" fmla="*/ 131053 h 3353431"/>
                <a:gd name="connsiteX37" fmla="*/ 2481170 w 3453585"/>
                <a:gd name="connsiteY37" fmla="*/ 0 h 3353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453585" h="3353431">
                  <a:moveTo>
                    <a:pt x="3380070" y="1644019"/>
                  </a:moveTo>
                  <a:cubicBezTo>
                    <a:pt x="3409069" y="1644019"/>
                    <a:pt x="3433951" y="1661650"/>
                    <a:pt x="3444579" y="1686778"/>
                  </a:cubicBezTo>
                  <a:lnTo>
                    <a:pt x="3446481" y="1696198"/>
                  </a:lnTo>
                  <a:lnTo>
                    <a:pt x="3451188" y="1705845"/>
                  </a:lnTo>
                  <a:cubicBezTo>
                    <a:pt x="3455826" y="1723152"/>
                    <a:pt x="3453861" y="1742228"/>
                    <a:pt x="3444195" y="1758971"/>
                  </a:cubicBezTo>
                  <a:lnTo>
                    <a:pt x="2543542" y="3318945"/>
                  </a:lnTo>
                  <a:cubicBezTo>
                    <a:pt x="2532667" y="3337781"/>
                    <a:pt x="2514362" y="3349651"/>
                    <a:pt x="2494466" y="3352992"/>
                  </a:cubicBezTo>
                  <a:lnTo>
                    <a:pt x="2490954" y="3353068"/>
                  </a:lnTo>
                  <a:lnTo>
                    <a:pt x="2489874" y="3353431"/>
                  </a:lnTo>
                  <a:lnTo>
                    <a:pt x="2486162" y="3353173"/>
                  </a:lnTo>
                  <a:lnTo>
                    <a:pt x="2474257" y="3353431"/>
                  </a:lnTo>
                  <a:lnTo>
                    <a:pt x="2470171" y="3352058"/>
                  </a:lnTo>
                  <a:lnTo>
                    <a:pt x="2463100" y="3351565"/>
                  </a:lnTo>
                  <a:lnTo>
                    <a:pt x="2450676" y="3345502"/>
                  </a:lnTo>
                  <a:lnTo>
                    <a:pt x="2447906" y="3344570"/>
                  </a:lnTo>
                  <a:lnTo>
                    <a:pt x="2446840" y="3343630"/>
                  </a:lnTo>
                  <a:lnTo>
                    <a:pt x="2438979" y="3339794"/>
                  </a:lnTo>
                  <a:cubicBezTo>
                    <a:pt x="2431723" y="3334312"/>
                    <a:pt x="2425422" y="3327316"/>
                    <a:pt x="2420589" y="3318945"/>
                  </a:cubicBezTo>
                  <a:lnTo>
                    <a:pt x="1519936" y="1758971"/>
                  </a:lnTo>
                  <a:cubicBezTo>
                    <a:pt x="1515103" y="1750599"/>
                    <a:pt x="1512195" y="1741645"/>
                    <a:pt x="1511075" y="1732620"/>
                  </a:cubicBezTo>
                  <a:lnTo>
                    <a:pt x="1511443" y="1727344"/>
                  </a:lnTo>
                  <a:lnTo>
                    <a:pt x="1508755" y="1714030"/>
                  </a:lnTo>
                  <a:lnTo>
                    <a:pt x="1514257" y="1686779"/>
                  </a:lnTo>
                  <a:cubicBezTo>
                    <a:pt x="1524885" y="1661651"/>
                    <a:pt x="1549766" y="1644020"/>
                    <a:pt x="1578765" y="1644020"/>
                  </a:cubicBezTo>
                  <a:close/>
                  <a:moveTo>
                    <a:pt x="2481170" y="0"/>
                  </a:moveTo>
                  <a:cubicBezTo>
                    <a:pt x="2904970" y="0"/>
                    <a:pt x="3248528" y="343558"/>
                    <a:pt x="3248528" y="767358"/>
                  </a:cubicBezTo>
                  <a:cubicBezTo>
                    <a:pt x="3248528" y="926283"/>
                    <a:pt x="3200215" y="1073924"/>
                    <a:pt x="3117476" y="1196395"/>
                  </a:cubicBezTo>
                  <a:lnTo>
                    <a:pt x="3109819" y="1205675"/>
                  </a:lnTo>
                  <a:lnTo>
                    <a:pt x="3109819" y="1527603"/>
                  </a:lnTo>
                  <a:cubicBezTo>
                    <a:pt x="3109819" y="1591898"/>
                    <a:pt x="3161940" y="1644019"/>
                    <a:pt x="3226235" y="1644019"/>
                  </a:cubicBezTo>
                  <a:lnTo>
                    <a:pt x="1736105" y="1644019"/>
                  </a:lnTo>
                  <a:cubicBezTo>
                    <a:pt x="1800400" y="1644019"/>
                    <a:pt x="1852521" y="1591898"/>
                    <a:pt x="1852521" y="1527603"/>
                  </a:cubicBezTo>
                  <a:lnTo>
                    <a:pt x="1852521" y="1325155"/>
                  </a:lnTo>
                  <a:lnTo>
                    <a:pt x="0" y="1325155"/>
                  </a:lnTo>
                  <a:lnTo>
                    <a:pt x="0" y="151675"/>
                  </a:lnTo>
                  <a:lnTo>
                    <a:pt x="2027139" y="151675"/>
                  </a:lnTo>
                  <a:lnTo>
                    <a:pt x="2052133" y="131053"/>
                  </a:lnTo>
                  <a:cubicBezTo>
                    <a:pt x="2174604" y="48313"/>
                    <a:pt x="2322245" y="0"/>
                    <a:pt x="2481170" y="0"/>
                  </a:cubicBezTo>
                  <a:close/>
                </a:path>
              </a:pathLst>
            </a:custGeom>
            <a:solidFill>
              <a:srgbClr val="00B0F0"/>
            </a:solidFill>
            <a:ln>
              <a:noFill/>
            </a:ln>
            <a:scene3d>
              <a:camera prst="orthographicFront"/>
              <a:lightRig rig="threePt" dir="t"/>
            </a:scene3d>
            <a:sp3d prstMaterial="softEdge">
              <a:bevelT w="190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5" name="组合 24"/>
          <p:cNvGrpSpPr/>
          <p:nvPr/>
        </p:nvGrpSpPr>
        <p:grpSpPr>
          <a:xfrm>
            <a:off x="3897363" y="1602775"/>
            <a:ext cx="2042789" cy="2110317"/>
            <a:chOff x="5195808" y="2137033"/>
            <a:chExt cx="2723364" cy="2813756"/>
          </a:xfrm>
        </p:grpSpPr>
        <p:sp>
          <p:nvSpPr>
            <p:cNvPr id="4" name="椭圆 3"/>
            <p:cNvSpPr/>
            <p:nvPr/>
          </p:nvSpPr>
          <p:spPr>
            <a:xfrm>
              <a:off x="6522344" y="4623045"/>
              <a:ext cx="1162443" cy="327744"/>
            </a:xfrm>
            <a:prstGeom prst="ellipse">
              <a:avLst/>
            </a:prstGeom>
            <a:gradFill flip="none" rotWithShape="1">
              <a:gsLst>
                <a:gs pos="0">
                  <a:schemeClr val="tx1">
                    <a:lumMod val="75000"/>
                    <a:lumOff val="25000"/>
                    <a:alpha val="66000"/>
                  </a:schemeClr>
                </a:gs>
                <a:gs pos="38000">
                  <a:srgbClr val="8D8D8D">
                    <a:alpha val="29000"/>
                  </a:srgbClr>
                </a:gs>
                <a:gs pos="100000">
                  <a:schemeClr val="bg1">
                    <a:lumMod val="85000"/>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任意多边形 6"/>
            <p:cNvSpPr/>
            <p:nvPr/>
          </p:nvSpPr>
          <p:spPr>
            <a:xfrm>
              <a:off x="7104565" y="2255093"/>
              <a:ext cx="630324" cy="925361"/>
            </a:xfrm>
            <a:custGeom>
              <a:avLst/>
              <a:gdLst>
                <a:gd name="connsiteX0" fmla="*/ 0 w 758540"/>
                <a:gd name="connsiteY0" fmla="*/ 0 h 1113592"/>
                <a:gd name="connsiteX1" fmla="*/ 461204 w 758540"/>
                <a:gd name="connsiteY1" fmla="*/ 0 h 1113592"/>
                <a:gd name="connsiteX2" fmla="*/ 545256 w 758540"/>
                <a:gd name="connsiteY2" fmla="*/ 69349 h 1113592"/>
                <a:gd name="connsiteX3" fmla="*/ 758540 w 758540"/>
                <a:gd name="connsiteY3" fmla="*/ 584262 h 1113592"/>
                <a:gd name="connsiteX4" fmla="*/ 634176 w 758540"/>
                <a:gd name="connsiteY4" fmla="*/ 991403 h 1113592"/>
                <a:gd name="connsiteX5" fmla="*/ 626910 w 758540"/>
                <a:gd name="connsiteY5" fmla="*/ 1000210 h 1113592"/>
                <a:gd name="connsiteX6" fmla="*/ 626910 w 758540"/>
                <a:gd name="connsiteY6" fmla="*/ 1113592 h 1113592"/>
                <a:gd name="connsiteX7" fmla="*/ 0 w 758540"/>
                <a:gd name="connsiteY7" fmla="*/ 1113592 h 1113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8540" h="1113592">
                  <a:moveTo>
                    <a:pt x="0" y="0"/>
                  </a:moveTo>
                  <a:lnTo>
                    <a:pt x="461204" y="0"/>
                  </a:lnTo>
                  <a:lnTo>
                    <a:pt x="545256" y="69349"/>
                  </a:lnTo>
                  <a:cubicBezTo>
                    <a:pt x="677034" y="201127"/>
                    <a:pt x="758540" y="383176"/>
                    <a:pt x="758540" y="584262"/>
                  </a:cubicBezTo>
                  <a:cubicBezTo>
                    <a:pt x="758540" y="735076"/>
                    <a:pt x="712693" y="875183"/>
                    <a:pt x="634176" y="991403"/>
                  </a:cubicBezTo>
                  <a:lnTo>
                    <a:pt x="626910" y="1000210"/>
                  </a:lnTo>
                  <a:lnTo>
                    <a:pt x="626910" y="1113592"/>
                  </a:lnTo>
                  <a:lnTo>
                    <a:pt x="0" y="1113592"/>
                  </a:lnTo>
                  <a:close/>
                </a:path>
              </a:pathLst>
            </a:custGeom>
            <a:gradFill>
              <a:gsLst>
                <a:gs pos="0">
                  <a:srgbClr val="EB8585"/>
                </a:gs>
                <a:gs pos="100000">
                  <a:srgbClr val="E24C4C"/>
                </a:gs>
              </a:gsLst>
              <a:lin ang="0" scaled="0"/>
            </a:gradFill>
            <a:ln>
              <a:noFill/>
            </a:ln>
            <a:effectLst>
              <a:outerShdw blurRad="114300" dist="508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任意多边形 7"/>
            <p:cNvSpPr/>
            <p:nvPr/>
          </p:nvSpPr>
          <p:spPr>
            <a:xfrm>
              <a:off x="5195808" y="2137033"/>
              <a:ext cx="2723364" cy="2644389"/>
            </a:xfrm>
            <a:custGeom>
              <a:avLst/>
              <a:gdLst>
                <a:gd name="connsiteX0" fmla="*/ 3380070 w 3453585"/>
                <a:gd name="connsiteY0" fmla="*/ 1644019 h 3353431"/>
                <a:gd name="connsiteX1" fmla="*/ 3444579 w 3453585"/>
                <a:gd name="connsiteY1" fmla="*/ 1686778 h 3353431"/>
                <a:gd name="connsiteX2" fmla="*/ 3446481 w 3453585"/>
                <a:gd name="connsiteY2" fmla="*/ 1696198 h 3353431"/>
                <a:gd name="connsiteX3" fmla="*/ 3451188 w 3453585"/>
                <a:gd name="connsiteY3" fmla="*/ 1705845 h 3353431"/>
                <a:gd name="connsiteX4" fmla="*/ 3444195 w 3453585"/>
                <a:gd name="connsiteY4" fmla="*/ 1758971 h 3353431"/>
                <a:gd name="connsiteX5" fmla="*/ 2543542 w 3453585"/>
                <a:gd name="connsiteY5" fmla="*/ 3318945 h 3353431"/>
                <a:gd name="connsiteX6" fmla="*/ 2494466 w 3453585"/>
                <a:gd name="connsiteY6" fmla="*/ 3352992 h 3353431"/>
                <a:gd name="connsiteX7" fmla="*/ 2490954 w 3453585"/>
                <a:gd name="connsiteY7" fmla="*/ 3353068 h 3353431"/>
                <a:gd name="connsiteX8" fmla="*/ 2489874 w 3453585"/>
                <a:gd name="connsiteY8" fmla="*/ 3353431 h 3353431"/>
                <a:gd name="connsiteX9" fmla="*/ 2486162 w 3453585"/>
                <a:gd name="connsiteY9" fmla="*/ 3353173 h 3353431"/>
                <a:gd name="connsiteX10" fmla="*/ 2474257 w 3453585"/>
                <a:gd name="connsiteY10" fmla="*/ 3353431 h 3353431"/>
                <a:gd name="connsiteX11" fmla="*/ 2470171 w 3453585"/>
                <a:gd name="connsiteY11" fmla="*/ 3352058 h 3353431"/>
                <a:gd name="connsiteX12" fmla="*/ 2463100 w 3453585"/>
                <a:gd name="connsiteY12" fmla="*/ 3351565 h 3353431"/>
                <a:gd name="connsiteX13" fmla="*/ 2450676 w 3453585"/>
                <a:gd name="connsiteY13" fmla="*/ 3345502 h 3353431"/>
                <a:gd name="connsiteX14" fmla="*/ 2447906 w 3453585"/>
                <a:gd name="connsiteY14" fmla="*/ 3344570 h 3353431"/>
                <a:gd name="connsiteX15" fmla="*/ 2446840 w 3453585"/>
                <a:gd name="connsiteY15" fmla="*/ 3343630 h 3353431"/>
                <a:gd name="connsiteX16" fmla="*/ 2438979 w 3453585"/>
                <a:gd name="connsiteY16" fmla="*/ 3339794 h 3353431"/>
                <a:gd name="connsiteX17" fmla="*/ 2420589 w 3453585"/>
                <a:gd name="connsiteY17" fmla="*/ 3318945 h 3353431"/>
                <a:gd name="connsiteX18" fmla="*/ 1519936 w 3453585"/>
                <a:gd name="connsiteY18" fmla="*/ 1758971 h 3353431"/>
                <a:gd name="connsiteX19" fmla="*/ 1511075 w 3453585"/>
                <a:gd name="connsiteY19" fmla="*/ 1732620 h 3353431"/>
                <a:gd name="connsiteX20" fmla="*/ 1511443 w 3453585"/>
                <a:gd name="connsiteY20" fmla="*/ 1727344 h 3353431"/>
                <a:gd name="connsiteX21" fmla="*/ 1508755 w 3453585"/>
                <a:gd name="connsiteY21" fmla="*/ 1714030 h 3353431"/>
                <a:gd name="connsiteX22" fmla="*/ 1514257 w 3453585"/>
                <a:gd name="connsiteY22" fmla="*/ 1686779 h 3353431"/>
                <a:gd name="connsiteX23" fmla="*/ 1578765 w 3453585"/>
                <a:gd name="connsiteY23" fmla="*/ 1644020 h 3353431"/>
                <a:gd name="connsiteX24" fmla="*/ 2481170 w 3453585"/>
                <a:gd name="connsiteY24" fmla="*/ 0 h 3353431"/>
                <a:gd name="connsiteX25" fmla="*/ 3248528 w 3453585"/>
                <a:gd name="connsiteY25" fmla="*/ 767358 h 3353431"/>
                <a:gd name="connsiteX26" fmla="*/ 3117476 w 3453585"/>
                <a:gd name="connsiteY26" fmla="*/ 1196395 h 3353431"/>
                <a:gd name="connsiteX27" fmla="*/ 3109819 w 3453585"/>
                <a:gd name="connsiteY27" fmla="*/ 1205675 h 3353431"/>
                <a:gd name="connsiteX28" fmla="*/ 3109819 w 3453585"/>
                <a:gd name="connsiteY28" fmla="*/ 1527603 h 3353431"/>
                <a:gd name="connsiteX29" fmla="*/ 3226235 w 3453585"/>
                <a:gd name="connsiteY29" fmla="*/ 1644019 h 3353431"/>
                <a:gd name="connsiteX30" fmla="*/ 1736105 w 3453585"/>
                <a:gd name="connsiteY30" fmla="*/ 1644019 h 3353431"/>
                <a:gd name="connsiteX31" fmla="*/ 1852521 w 3453585"/>
                <a:gd name="connsiteY31" fmla="*/ 1527603 h 3353431"/>
                <a:gd name="connsiteX32" fmla="*/ 1852521 w 3453585"/>
                <a:gd name="connsiteY32" fmla="*/ 1325155 h 3353431"/>
                <a:gd name="connsiteX33" fmla="*/ 0 w 3453585"/>
                <a:gd name="connsiteY33" fmla="*/ 1325155 h 3353431"/>
                <a:gd name="connsiteX34" fmla="*/ 0 w 3453585"/>
                <a:gd name="connsiteY34" fmla="*/ 151675 h 3353431"/>
                <a:gd name="connsiteX35" fmla="*/ 2027139 w 3453585"/>
                <a:gd name="connsiteY35" fmla="*/ 151675 h 3353431"/>
                <a:gd name="connsiteX36" fmla="*/ 2052133 w 3453585"/>
                <a:gd name="connsiteY36" fmla="*/ 131053 h 3353431"/>
                <a:gd name="connsiteX37" fmla="*/ 2481170 w 3453585"/>
                <a:gd name="connsiteY37" fmla="*/ 0 h 3353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453585" h="3353431">
                  <a:moveTo>
                    <a:pt x="3380070" y="1644019"/>
                  </a:moveTo>
                  <a:cubicBezTo>
                    <a:pt x="3409069" y="1644019"/>
                    <a:pt x="3433951" y="1661650"/>
                    <a:pt x="3444579" y="1686778"/>
                  </a:cubicBezTo>
                  <a:lnTo>
                    <a:pt x="3446481" y="1696198"/>
                  </a:lnTo>
                  <a:lnTo>
                    <a:pt x="3451188" y="1705845"/>
                  </a:lnTo>
                  <a:cubicBezTo>
                    <a:pt x="3455826" y="1723152"/>
                    <a:pt x="3453861" y="1742228"/>
                    <a:pt x="3444195" y="1758971"/>
                  </a:cubicBezTo>
                  <a:lnTo>
                    <a:pt x="2543542" y="3318945"/>
                  </a:lnTo>
                  <a:cubicBezTo>
                    <a:pt x="2532667" y="3337781"/>
                    <a:pt x="2514362" y="3349651"/>
                    <a:pt x="2494466" y="3352992"/>
                  </a:cubicBezTo>
                  <a:lnTo>
                    <a:pt x="2490954" y="3353068"/>
                  </a:lnTo>
                  <a:lnTo>
                    <a:pt x="2489874" y="3353431"/>
                  </a:lnTo>
                  <a:lnTo>
                    <a:pt x="2486162" y="3353173"/>
                  </a:lnTo>
                  <a:lnTo>
                    <a:pt x="2474257" y="3353431"/>
                  </a:lnTo>
                  <a:lnTo>
                    <a:pt x="2470171" y="3352058"/>
                  </a:lnTo>
                  <a:lnTo>
                    <a:pt x="2463100" y="3351565"/>
                  </a:lnTo>
                  <a:lnTo>
                    <a:pt x="2450676" y="3345502"/>
                  </a:lnTo>
                  <a:lnTo>
                    <a:pt x="2447906" y="3344570"/>
                  </a:lnTo>
                  <a:lnTo>
                    <a:pt x="2446840" y="3343630"/>
                  </a:lnTo>
                  <a:lnTo>
                    <a:pt x="2438979" y="3339794"/>
                  </a:lnTo>
                  <a:cubicBezTo>
                    <a:pt x="2431723" y="3334312"/>
                    <a:pt x="2425422" y="3327316"/>
                    <a:pt x="2420589" y="3318945"/>
                  </a:cubicBezTo>
                  <a:lnTo>
                    <a:pt x="1519936" y="1758971"/>
                  </a:lnTo>
                  <a:cubicBezTo>
                    <a:pt x="1515103" y="1750599"/>
                    <a:pt x="1512195" y="1741645"/>
                    <a:pt x="1511075" y="1732620"/>
                  </a:cubicBezTo>
                  <a:lnTo>
                    <a:pt x="1511443" y="1727344"/>
                  </a:lnTo>
                  <a:lnTo>
                    <a:pt x="1508755" y="1714030"/>
                  </a:lnTo>
                  <a:lnTo>
                    <a:pt x="1514257" y="1686779"/>
                  </a:lnTo>
                  <a:cubicBezTo>
                    <a:pt x="1524885" y="1661651"/>
                    <a:pt x="1549766" y="1644020"/>
                    <a:pt x="1578765" y="1644020"/>
                  </a:cubicBezTo>
                  <a:close/>
                  <a:moveTo>
                    <a:pt x="2481170" y="0"/>
                  </a:moveTo>
                  <a:cubicBezTo>
                    <a:pt x="2904970" y="0"/>
                    <a:pt x="3248528" y="343558"/>
                    <a:pt x="3248528" y="767358"/>
                  </a:cubicBezTo>
                  <a:cubicBezTo>
                    <a:pt x="3248528" y="926283"/>
                    <a:pt x="3200215" y="1073924"/>
                    <a:pt x="3117476" y="1196395"/>
                  </a:cubicBezTo>
                  <a:lnTo>
                    <a:pt x="3109819" y="1205675"/>
                  </a:lnTo>
                  <a:lnTo>
                    <a:pt x="3109819" y="1527603"/>
                  </a:lnTo>
                  <a:cubicBezTo>
                    <a:pt x="3109819" y="1591898"/>
                    <a:pt x="3161940" y="1644019"/>
                    <a:pt x="3226235" y="1644019"/>
                  </a:cubicBezTo>
                  <a:lnTo>
                    <a:pt x="1736105" y="1644019"/>
                  </a:lnTo>
                  <a:cubicBezTo>
                    <a:pt x="1800400" y="1644019"/>
                    <a:pt x="1852521" y="1591898"/>
                    <a:pt x="1852521" y="1527603"/>
                  </a:cubicBezTo>
                  <a:lnTo>
                    <a:pt x="1852521" y="1325155"/>
                  </a:lnTo>
                  <a:lnTo>
                    <a:pt x="0" y="1325155"/>
                  </a:lnTo>
                  <a:lnTo>
                    <a:pt x="0" y="151675"/>
                  </a:lnTo>
                  <a:lnTo>
                    <a:pt x="2027139" y="151675"/>
                  </a:lnTo>
                  <a:lnTo>
                    <a:pt x="2052133" y="131053"/>
                  </a:lnTo>
                  <a:cubicBezTo>
                    <a:pt x="2174604" y="48313"/>
                    <a:pt x="2322245" y="0"/>
                    <a:pt x="2481170" y="0"/>
                  </a:cubicBezTo>
                  <a:close/>
                </a:path>
              </a:pathLst>
            </a:custGeom>
            <a:solidFill>
              <a:srgbClr val="0070C0"/>
            </a:solidFill>
            <a:ln>
              <a:noFill/>
            </a:ln>
            <a:scene3d>
              <a:camera prst="orthographicFront"/>
              <a:lightRig rig="threePt" dir="t"/>
            </a:scene3d>
            <a:sp3d prstMaterial="softEdge">
              <a:bevelT w="190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3" name="组合 22"/>
          <p:cNvGrpSpPr/>
          <p:nvPr/>
        </p:nvGrpSpPr>
        <p:grpSpPr>
          <a:xfrm>
            <a:off x="2419132" y="1602775"/>
            <a:ext cx="2042789" cy="2110317"/>
            <a:chOff x="3225090" y="2137033"/>
            <a:chExt cx="2723364" cy="2813756"/>
          </a:xfrm>
        </p:grpSpPr>
        <p:sp>
          <p:nvSpPr>
            <p:cNvPr id="3" name="椭圆 2"/>
            <p:cNvSpPr/>
            <p:nvPr/>
          </p:nvSpPr>
          <p:spPr>
            <a:xfrm>
              <a:off x="4588969" y="4623045"/>
              <a:ext cx="1162443" cy="327744"/>
            </a:xfrm>
            <a:prstGeom prst="ellipse">
              <a:avLst/>
            </a:prstGeom>
            <a:gradFill flip="none" rotWithShape="1">
              <a:gsLst>
                <a:gs pos="0">
                  <a:schemeClr val="tx1">
                    <a:lumMod val="75000"/>
                    <a:lumOff val="25000"/>
                    <a:alpha val="66000"/>
                  </a:schemeClr>
                </a:gs>
                <a:gs pos="38000">
                  <a:srgbClr val="8D8D8D">
                    <a:alpha val="29000"/>
                  </a:srgbClr>
                </a:gs>
                <a:gs pos="100000">
                  <a:schemeClr val="bg1">
                    <a:lumMod val="85000"/>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任意多边形 8"/>
            <p:cNvSpPr/>
            <p:nvPr/>
          </p:nvSpPr>
          <p:spPr>
            <a:xfrm>
              <a:off x="5154412" y="2255093"/>
              <a:ext cx="630324" cy="925361"/>
            </a:xfrm>
            <a:custGeom>
              <a:avLst/>
              <a:gdLst>
                <a:gd name="connsiteX0" fmla="*/ 0 w 758540"/>
                <a:gd name="connsiteY0" fmla="*/ 0 h 1113592"/>
                <a:gd name="connsiteX1" fmla="*/ 461204 w 758540"/>
                <a:gd name="connsiteY1" fmla="*/ 0 h 1113592"/>
                <a:gd name="connsiteX2" fmla="*/ 545256 w 758540"/>
                <a:gd name="connsiteY2" fmla="*/ 69349 h 1113592"/>
                <a:gd name="connsiteX3" fmla="*/ 758540 w 758540"/>
                <a:gd name="connsiteY3" fmla="*/ 584262 h 1113592"/>
                <a:gd name="connsiteX4" fmla="*/ 634176 w 758540"/>
                <a:gd name="connsiteY4" fmla="*/ 991403 h 1113592"/>
                <a:gd name="connsiteX5" fmla="*/ 626910 w 758540"/>
                <a:gd name="connsiteY5" fmla="*/ 1000210 h 1113592"/>
                <a:gd name="connsiteX6" fmla="*/ 626910 w 758540"/>
                <a:gd name="connsiteY6" fmla="*/ 1113592 h 1113592"/>
                <a:gd name="connsiteX7" fmla="*/ 0 w 758540"/>
                <a:gd name="connsiteY7" fmla="*/ 1113592 h 1113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8540" h="1113592">
                  <a:moveTo>
                    <a:pt x="0" y="0"/>
                  </a:moveTo>
                  <a:lnTo>
                    <a:pt x="461204" y="0"/>
                  </a:lnTo>
                  <a:lnTo>
                    <a:pt x="545256" y="69349"/>
                  </a:lnTo>
                  <a:cubicBezTo>
                    <a:pt x="677034" y="201127"/>
                    <a:pt x="758540" y="383176"/>
                    <a:pt x="758540" y="584262"/>
                  </a:cubicBezTo>
                  <a:cubicBezTo>
                    <a:pt x="758540" y="735076"/>
                    <a:pt x="712693" y="875183"/>
                    <a:pt x="634176" y="991403"/>
                  </a:cubicBezTo>
                  <a:lnTo>
                    <a:pt x="626910" y="1000210"/>
                  </a:lnTo>
                  <a:lnTo>
                    <a:pt x="626910" y="1113592"/>
                  </a:lnTo>
                  <a:lnTo>
                    <a:pt x="0" y="1113592"/>
                  </a:lnTo>
                  <a:close/>
                </a:path>
              </a:pathLst>
            </a:custGeom>
            <a:gradFill>
              <a:gsLst>
                <a:gs pos="0">
                  <a:srgbClr val="EB8585"/>
                </a:gs>
                <a:gs pos="100000">
                  <a:srgbClr val="E24C4C"/>
                </a:gs>
              </a:gsLst>
              <a:lin ang="0" scaled="0"/>
            </a:gradFill>
            <a:ln>
              <a:noFill/>
            </a:ln>
            <a:effectLst>
              <a:outerShdw blurRad="114300" dist="508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任意多边形 9"/>
            <p:cNvSpPr/>
            <p:nvPr/>
          </p:nvSpPr>
          <p:spPr>
            <a:xfrm>
              <a:off x="3225090" y="2137033"/>
              <a:ext cx="2723364" cy="2644389"/>
            </a:xfrm>
            <a:custGeom>
              <a:avLst/>
              <a:gdLst>
                <a:gd name="connsiteX0" fmla="*/ 3380070 w 3453585"/>
                <a:gd name="connsiteY0" fmla="*/ 1644019 h 3353431"/>
                <a:gd name="connsiteX1" fmla="*/ 3444579 w 3453585"/>
                <a:gd name="connsiteY1" fmla="*/ 1686778 h 3353431"/>
                <a:gd name="connsiteX2" fmla="*/ 3446481 w 3453585"/>
                <a:gd name="connsiteY2" fmla="*/ 1696198 h 3353431"/>
                <a:gd name="connsiteX3" fmla="*/ 3451188 w 3453585"/>
                <a:gd name="connsiteY3" fmla="*/ 1705845 h 3353431"/>
                <a:gd name="connsiteX4" fmla="*/ 3444195 w 3453585"/>
                <a:gd name="connsiteY4" fmla="*/ 1758971 h 3353431"/>
                <a:gd name="connsiteX5" fmla="*/ 2543542 w 3453585"/>
                <a:gd name="connsiteY5" fmla="*/ 3318945 h 3353431"/>
                <a:gd name="connsiteX6" fmla="*/ 2494466 w 3453585"/>
                <a:gd name="connsiteY6" fmla="*/ 3352992 h 3353431"/>
                <a:gd name="connsiteX7" fmla="*/ 2490954 w 3453585"/>
                <a:gd name="connsiteY7" fmla="*/ 3353068 h 3353431"/>
                <a:gd name="connsiteX8" fmla="*/ 2489874 w 3453585"/>
                <a:gd name="connsiteY8" fmla="*/ 3353431 h 3353431"/>
                <a:gd name="connsiteX9" fmla="*/ 2486162 w 3453585"/>
                <a:gd name="connsiteY9" fmla="*/ 3353173 h 3353431"/>
                <a:gd name="connsiteX10" fmla="*/ 2474257 w 3453585"/>
                <a:gd name="connsiteY10" fmla="*/ 3353431 h 3353431"/>
                <a:gd name="connsiteX11" fmla="*/ 2470171 w 3453585"/>
                <a:gd name="connsiteY11" fmla="*/ 3352058 h 3353431"/>
                <a:gd name="connsiteX12" fmla="*/ 2463100 w 3453585"/>
                <a:gd name="connsiteY12" fmla="*/ 3351565 h 3353431"/>
                <a:gd name="connsiteX13" fmla="*/ 2450676 w 3453585"/>
                <a:gd name="connsiteY13" fmla="*/ 3345502 h 3353431"/>
                <a:gd name="connsiteX14" fmla="*/ 2447906 w 3453585"/>
                <a:gd name="connsiteY14" fmla="*/ 3344570 h 3353431"/>
                <a:gd name="connsiteX15" fmla="*/ 2446840 w 3453585"/>
                <a:gd name="connsiteY15" fmla="*/ 3343630 h 3353431"/>
                <a:gd name="connsiteX16" fmla="*/ 2438979 w 3453585"/>
                <a:gd name="connsiteY16" fmla="*/ 3339794 h 3353431"/>
                <a:gd name="connsiteX17" fmla="*/ 2420589 w 3453585"/>
                <a:gd name="connsiteY17" fmla="*/ 3318945 h 3353431"/>
                <a:gd name="connsiteX18" fmla="*/ 1519936 w 3453585"/>
                <a:gd name="connsiteY18" fmla="*/ 1758971 h 3353431"/>
                <a:gd name="connsiteX19" fmla="*/ 1511075 w 3453585"/>
                <a:gd name="connsiteY19" fmla="*/ 1732620 h 3353431"/>
                <a:gd name="connsiteX20" fmla="*/ 1511443 w 3453585"/>
                <a:gd name="connsiteY20" fmla="*/ 1727344 h 3353431"/>
                <a:gd name="connsiteX21" fmla="*/ 1508755 w 3453585"/>
                <a:gd name="connsiteY21" fmla="*/ 1714030 h 3353431"/>
                <a:gd name="connsiteX22" fmla="*/ 1514257 w 3453585"/>
                <a:gd name="connsiteY22" fmla="*/ 1686779 h 3353431"/>
                <a:gd name="connsiteX23" fmla="*/ 1578765 w 3453585"/>
                <a:gd name="connsiteY23" fmla="*/ 1644020 h 3353431"/>
                <a:gd name="connsiteX24" fmla="*/ 2481170 w 3453585"/>
                <a:gd name="connsiteY24" fmla="*/ 0 h 3353431"/>
                <a:gd name="connsiteX25" fmla="*/ 3248528 w 3453585"/>
                <a:gd name="connsiteY25" fmla="*/ 767358 h 3353431"/>
                <a:gd name="connsiteX26" fmla="*/ 3117476 w 3453585"/>
                <a:gd name="connsiteY26" fmla="*/ 1196395 h 3353431"/>
                <a:gd name="connsiteX27" fmla="*/ 3109819 w 3453585"/>
                <a:gd name="connsiteY27" fmla="*/ 1205675 h 3353431"/>
                <a:gd name="connsiteX28" fmla="*/ 3109819 w 3453585"/>
                <a:gd name="connsiteY28" fmla="*/ 1527603 h 3353431"/>
                <a:gd name="connsiteX29" fmla="*/ 3226235 w 3453585"/>
                <a:gd name="connsiteY29" fmla="*/ 1644019 h 3353431"/>
                <a:gd name="connsiteX30" fmla="*/ 1736105 w 3453585"/>
                <a:gd name="connsiteY30" fmla="*/ 1644019 h 3353431"/>
                <a:gd name="connsiteX31" fmla="*/ 1852521 w 3453585"/>
                <a:gd name="connsiteY31" fmla="*/ 1527603 h 3353431"/>
                <a:gd name="connsiteX32" fmla="*/ 1852521 w 3453585"/>
                <a:gd name="connsiteY32" fmla="*/ 1325155 h 3353431"/>
                <a:gd name="connsiteX33" fmla="*/ 0 w 3453585"/>
                <a:gd name="connsiteY33" fmla="*/ 1325155 h 3353431"/>
                <a:gd name="connsiteX34" fmla="*/ 0 w 3453585"/>
                <a:gd name="connsiteY34" fmla="*/ 151675 h 3353431"/>
                <a:gd name="connsiteX35" fmla="*/ 2027139 w 3453585"/>
                <a:gd name="connsiteY35" fmla="*/ 151675 h 3353431"/>
                <a:gd name="connsiteX36" fmla="*/ 2052133 w 3453585"/>
                <a:gd name="connsiteY36" fmla="*/ 131053 h 3353431"/>
                <a:gd name="connsiteX37" fmla="*/ 2481170 w 3453585"/>
                <a:gd name="connsiteY37" fmla="*/ 0 h 3353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453585" h="3353431">
                  <a:moveTo>
                    <a:pt x="3380070" y="1644019"/>
                  </a:moveTo>
                  <a:cubicBezTo>
                    <a:pt x="3409069" y="1644019"/>
                    <a:pt x="3433951" y="1661650"/>
                    <a:pt x="3444579" y="1686778"/>
                  </a:cubicBezTo>
                  <a:lnTo>
                    <a:pt x="3446481" y="1696198"/>
                  </a:lnTo>
                  <a:lnTo>
                    <a:pt x="3451188" y="1705845"/>
                  </a:lnTo>
                  <a:cubicBezTo>
                    <a:pt x="3455826" y="1723152"/>
                    <a:pt x="3453861" y="1742228"/>
                    <a:pt x="3444195" y="1758971"/>
                  </a:cubicBezTo>
                  <a:lnTo>
                    <a:pt x="2543542" y="3318945"/>
                  </a:lnTo>
                  <a:cubicBezTo>
                    <a:pt x="2532667" y="3337781"/>
                    <a:pt x="2514362" y="3349651"/>
                    <a:pt x="2494466" y="3352992"/>
                  </a:cubicBezTo>
                  <a:lnTo>
                    <a:pt x="2490954" y="3353068"/>
                  </a:lnTo>
                  <a:lnTo>
                    <a:pt x="2489874" y="3353431"/>
                  </a:lnTo>
                  <a:lnTo>
                    <a:pt x="2486162" y="3353173"/>
                  </a:lnTo>
                  <a:lnTo>
                    <a:pt x="2474257" y="3353431"/>
                  </a:lnTo>
                  <a:lnTo>
                    <a:pt x="2470171" y="3352058"/>
                  </a:lnTo>
                  <a:lnTo>
                    <a:pt x="2463100" y="3351565"/>
                  </a:lnTo>
                  <a:lnTo>
                    <a:pt x="2450676" y="3345502"/>
                  </a:lnTo>
                  <a:lnTo>
                    <a:pt x="2447906" y="3344570"/>
                  </a:lnTo>
                  <a:lnTo>
                    <a:pt x="2446840" y="3343630"/>
                  </a:lnTo>
                  <a:lnTo>
                    <a:pt x="2438979" y="3339794"/>
                  </a:lnTo>
                  <a:cubicBezTo>
                    <a:pt x="2431723" y="3334312"/>
                    <a:pt x="2425422" y="3327316"/>
                    <a:pt x="2420589" y="3318945"/>
                  </a:cubicBezTo>
                  <a:lnTo>
                    <a:pt x="1519936" y="1758971"/>
                  </a:lnTo>
                  <a:cubicBezTo>
                    <a:pt x="1515103" y="1750599"/>
                    <a:pt x="1512195" y="1741645"/>
                    <a:pt x="1511075" y="1732620"/>
                  </a:cubicBezTo>
                  <a:lnTo>
                    <a:pt x="1511443" y="1727344"/>
                  </a:lnTo>
                  <a:lnTo>
                    <a:pt x="1508755" y="1714030"/>
                  </a:lnTo>
                  <a:lnTo>
                    <a:pt x="1514257" y="1686779"/>
                  </a:lnTo>
                  <a:cubicBezTo>
                    <a:pt x="1524885" y="1661651"/>
                    <a:pt x="1549766" y="1644020"/>
                    <a:pt x="1578765" y="1644020"/>
                  </a:cubicBezTo>
                  <a:close/>
                  <a:moveTo>
                    <a:pt x="2481170" y="0"/>
                  </a:moveTo>
                  <a:cubicBezTo>
                    <a:pt x="2904970" y="0"/>
                    <a:pt x="3248528" y="343558"/>
                    <a:pt x="3248528" y="767358"/>
                  </a:cubicBezTo>
                  <a:cubicBezTo>
                    <a:pt x="3248528" y="926283"/>
                    <a:pt x="3200215" y="1073924"/>
                    <a:pt x="3117476" y="1196395"/>
                  </a:cubicBezTo>
                  <a:lnTo>
                    <a:pt x="3109819" y="1205675"/>
                  </a:lnTo>
                  <a:lnTo>
                    <a:pt x="3109819" y="1527603"/>
                  </a:lnTo>
                  <a:cubicBezTo>
                    <a:pt x="3109819" y="1591898"/>
                    <a:pt x="3161940" y="1644019"/>
                    <a:pt x="3226235" y="1644019"/>
                  </a:cubicBezTo>
                  <a:lnTo>
                    <a:pt x="1736105" y="1644019"/>
                  </a:lnTo>
                  <a:cubicBezTo>
                    <a:pt x="1800400" y="1644019"/>
                    <a:pt x="1852521" y="1591898"/>
                    <a:pt x="1852521" y="1527603"/>
                  </a:cubicBezTo>
                  <a:lnTo>
                    <a:pt x="1852521" y="1325155"/>
                  </a:lnTo>
                  <a:lnTo>
                    <a:pt x="0" y="1325155"/>
                  </a:lnTo>
                  <a:lnTo>
                    <a:pt x="0" y="151675"/>
                  </a:lnTo>
                  <a:lnTo>
                    <a:pt x="2027139" y="151675"/>
                  </a:lnTo>
                  <a:lnTo>
                    <a:pt x="2052133" y="131053"/>
                  </a:lnTo>
                  <a:cubicBezTo>
                    <a:pt x="2174604" y="48313"/>
                    <a:pt x="2322245" y="0"/>
                    <a:pt x="2481170" y="0"/>
                  </a:cubicBezTo>
                  <a:close/>
                </a:path>
              </a:pathLst>
            </a:custGeom>
            <a:solidFill>
              <a:srgbClr val="00B0F0"/>
            </a:solidFill>
            <a:ln>
              <a:noFill/>
            </a:ln>
            <a:scene3d>
              <a:camera prst="orthographicFront"/>
              <a:lightRig rig="threePt" dir="t"/>
            </a:scene3d>
            <a:sp3d prstMaterial="softEdge">
              <a:bevelT w="190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1" name="组合 20"/>
          <p:cNvGrpSpPr/>
          <p:nvPr/>
        </p:nvGrpSpPr>
        <p:grpSpPr>
          <a:xfrm>
            <a:off x="1862865" y="1602775"/>
            <a:ext cx="1150363" cy="2110317"/>
            <a:chOff x="2483495" y="2137033"/>
            <a:chExt cx="1533618" cy="2813756"/>
          </a:xfrm>
        </p:grpSpPr>
        <p:sp>
          <p:nvSpPr>
            <p:cNvPr id="2" name="椭圆 1"/>
            <p:cNvSpPr/>
            <p:nvPr/>
          </p:nvSpPr>
          <p:spPr>
            <a:xfrm>
              <a:off x="2669082" y="4623045"/>
              <a:ext cx="1162443" cy="327744"/>
            </a:xfrm>
            <a:prstGeom prst="ellipse">
              <a:avLst/>
            </a:prstGeom>
            <a:gradFill flip="none" rotWithShape="1">
              <a:gsLst>
                <a:gs pos="0">
                  <a:schemeClr val="tx1">
                    <a:lumMod val="75000"/>
                    <a:lumOff val="25000"/>
                    <a:alpha val="66000"/>
                  </a:schemeClr>
                </a:gs>
                <a:gs pos="38000">
                  <a:srgbClr val="8D8D8D">
                    <a:alpha val="29000"/>
                  </a:srgbClr>
                </a:gs>
                <a:gs pos="100000">
                  <a:schemeClr val="bg1">
                    <a:lumMod val="85000"/>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任意多边形 10"/>
            <p:cNvSpPr/>
            <p:nvPr/>
          </p:nvSpPr>
          <p:spPr>
            <a:xfrm>
              <a:off x="3222598" y="2255093"/>
              <a:ext cx="630324" cy="925361"/>
            </a:xfrm>
            <a:custGeom>
              <a:avLst/>
              <a:gdLst>
                <a:gd name="connsiteX0" fmla="*/ 0 w 758540"/>
                <a:gd name="connsiteY0" fmla="*/ 0 h 1113592"/>
                <a:gd name="connsiteX1" fmla="*/ 461204 w 758540"/>
                <a:gd name="connsiteY1" fmla="*/ 0 h 1113592"/>
                <a:gd name="connsiteX2" fmla="*/ 545256 w 758540"/>
                <a:gd name="connsiteY2" fmla="*/ 69349 h 1113592"/>
                <a:gd name="connsiteX3" fmla="*/ 758540 w 758540"/>
                <a:gd name="connsiteY3" fmla="*/ 584262 h 1113592"/>
                <a:gd name="connsiteX4" fmla="*/ 634176 w 758540"/>
                <a:gd name="connsiteY4" fmla="*/ 991403 h 1113592"/>
                <a:gd name="connsiteX5" fmla="*/ 626910 w 758540"/>
                <a:gd name="connsiteY5" fmla="*/ 1000210 h 1113592"/>
                <a:gd name="connsiteX6" fmla="*/ 626910 w 758540"/>
                <a:gd name="connsiteY6" fmla="*/ 1113592 h 1113592"/>
                <a:gd name="connsiteX7" fmla="*/ 0 w 758540"/>
                <a:gd name="connsiteY7" fmla="*/ 1113592 h 1113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8540" h="1113592">
                  <a:moveTo>
                    <a:pt x="0" y="0"/>
                  </a:moveTo>
                  <a:lnTo>
                    <a:pt x="461204" y="0"/>
                  </a:lnTo>
                  <a:lnTo>
                    <a:pt x="545256" y="69349"/>
                  </a:lnTo>
                  <a:cubicBezTo>
                    <a:pt x="677034" y="201127"/>
                    <a:pt x="758540" y="383176"/>
                    <a:pt x="758540" y="584262"/>
                  </a:cubicBezTo>
                  <a:cubicBezTo>
                    <a:pt x="758540" y="735076"/>
                    <a:pt x="712693" y="875183"/>
                    <a:pt x="634176" y="991403"/>
                  </a:cubicBezTo>
                  <a:lnTo>
                    <a:pt x="626910" y="1000210"/>
                  </a:lnTo>
                  <a:lnTo>
                    <a:pt x="626910" y="1113592"/>
                  </a:lnTo>
                  <a:lnTo>
                    <a:pt x="0" y="1113592"/>
                  </a:lnTo>
                  <a:close/>
                </a:path>
              </a:pathLst>
            </a:custGeom>
            <a:gradFill>
              <a:gsLst>
                <a:gs pos="0">
                  <a:srgbClr val="EB8585"/>
                </a:gs>
                <a:gs pos="100000">
                  <a:srgbClr val="E24C4C"/>
                </a:gs>
              </a:gsLst>
              <a:lin ang="0" scaled="0"/>
            </a:gradFill>
            <a:ln>
              <a:noFill/>
            </a:ln>
            <a:effectLst>
              <a:outerShdw blurRad="114300" dist="508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任意多边形 11"/>
            <p:cNvSpPr/>
            <p:nvPr/>
          </p:nvSpPr>
          <p:spPr>
            <a:xfrm>
              <a:off x="2483495" y="2137033"/>
              <a:ext cx="1533618" cy="2644389"/>
            </a:xfrm>
            <a:custGeom>
              <a:avLst/>
              <a:gdLst>
                <a:gd name="connsiteX0" fmla="*/ 1871315 w 1944830"/>
                <a:gd name="connsiteY0" fmla="*/ 1644019 h 3353431"/>
                <a:gd name="connsiteX1" fmla="*/ 1935824 w 1944830"/>
                <a:gd name="connsiteY1" fmla="*/ 1686778 h 3353431"/>
                <a:gd name="connsiteX2" fmla="*/ 1937726 w 1944830"/>
                <a:gd name="connsiteY2" fmla="*/ 1696198 h 3353431"/>
                <a:gd name="connsiteX3" fmla="*/ 1942433 w 1944830"/>
                <a:gd name="connsiteY3" fmla="*/ 1705845 h 3353431"/>
                <a:gd name="connsiteX4" fmla="*/ 1935440 w 1944830"/>
                <a:gd name="connsiteY4" fmla="*/ 1758971 h 3353431"/>
                <a:gd name="connsiteX5" fmla="*/ 1034787 w 1944830"/>
                <a:gd name="connsiteY5" fmla="*/ 3318945 h 3353431"/>
                <a:gd name="connsiteX6" fmla="*/ 985711 w 1944830"/>
                <a:gd name="connsiteY6" fmla="*/ 3352992 h 3353431"/>
                <a:gd name="connsiteX7" fmla="*/ 982199 w 1944830"/>
                <a:gd name="connsiteY7" fmla="*/ 3353068 h 3353431"/>
                <a:gd name="connsiteX8" fmla="*/ 981119 w 1944830"/>
                <a:gd name="connsiteY8" fmla="*/ 3353431 h 3353431"/>
                <a:gd name="connsiteX9" fmla="*/ 977407 w 1944830"/>
                <a:gd name="connsiteY9" fmla="*/ 3353173 h 3353431"/>
                <a:gd name="connsiteX10" fmla="*/ 965502 w 1944830"/>
                <a:gd name="connsiteY10" fmla="*/ 3353431 h 3353431"/>
                <a:gd name="connsiteX11" fmla="*/ 961416 w 1944830"/>
                <a:gd name="connsiteY11" fmla="*/ 3352058 h 3353431"/>
                <a:gd name="connsiteX12" fmla="*/ 954345 w 1944830"/>
                <a:gd name="connsiteY12" fmla="*/ 3351565 h 3353431"/>
                <a:gd name="connsiteX13" fmla="*/ 941921 w 1944830"/>
                <a:gd name="connsiteY13" fmla="*/ 3345502 h 3353431"/>
                <a:gd name="connsiteX14" fmla="*/ 939151 w 1944830"/>
                <a:gd name="connsiteY14" fmla="*/ 3344570 h 3353431"/>
                <a:gd name="connsiteX15" fmla="*/ 938085 w 1944830"/>
                <a:gd name="connsiteY15" fmla="*/ 3343630 h 3353431"/>
                <a:gd name="connsiteX16" fmla="*/ 930224 w 1944830"/>
                <a:gd name="connsiteY16" fmla="*/ 3339794 h 3353431"/>
                <a:gd name="connsiteX17" fmla="*/ 911834 w 1944830"/>
                <a:gd name="connsiteY17" fmla="*/ 3318945 h 3353431"/>
                <a:gd name="connsiteX18" fmla="*/ 11181 w 1944830"/>
                <a:gd name="connsiteY18" fmla="*/ 1758971 h 3353431"/>
                <a:gd name="connsiteX19" fmla="*/ 2320 w 1944830"/>
                <a:gd name="connsiteY19" fmla="*/ 1732620 h 3353431"/>
                <a:gd name="connsiteX20" fmla="*/ 2688 w 1944830"/>
                <a:gd name="connsiteY20" fmla="*/ 1727344 h 3353431"/>
                <a:gd name="connsiteX21" fmla="*/ 0 w 1944830"/>
                <a:gd name="connsiteY21" fmla="*/ 1714030 h 3353431"/>
                <a:gd name="connsiteX22" fmla="*/ 5502 w 1944830"/>
                <a:gd name="connsiteY22" fmla="*/ 1686779 h 3353431"/>
                <a:gd name="connsiteX23" fmla="*/ 70010 w 1944830"/>
                <a:gd name="connsiteY23" fmla="*/ 1644020 h 3353431"/>
                <a:gd name="connsiteX24" fmla="*/ 972415 w 1944830"/>
                <a:gd name="connsiteY24" fmla="*/ 0 h 3353431"/>
                <a:gd name="connsiteX25" fmla="*/ 1739773 w 1944830"/>
                <a:gd name="connsiteY25" fmla="*/ 767358 h 3353431"/>
                <a:gd name="connsiteX26" fmla="*/ 1608721 w 1944830"/>
                <a:gd name="connsiteY26" fmla="*/ 1196395 h 3353431"/>
                <a:gd name="connsiteX27" fmla="*/ 1601064 w 1944830"/>
                <a:gd name="connsiteY27" fmla="*/ 1205675 h 3353431"/>
                <a:gd name="connsiteX28" fmla="*/ 1601064 w 1944830"/>
                <a:gd name="connsiteY28" fmla="*/ 1527603 h 3353431"/>
                <a:gd name="connsiteX29" fmla="*/ 1717480 w 1944830"/>
                <a:gd name="connsiteY29" fmla="*/ 1644019 h 3353431"/>
                <a:gd name="connsiteX30" fmla="*/ 227350 w 1944830"/>
                <a:gd name="connsiteY30" fmla="*/ 1644019 h 3353431"/>
                <a:gd name="connsiteX31" fmla="*/ 343766 w 1944830"/>
                <a:gd name="connsiteY31" fmla="*/ 1527603 h 3353431"/>
                <a:gd name="connsiteX32" fmla="*/ 343766 w 1944830"/>
                <a:gd name="connsiteY32" fmla="*/ 1205675 h 3353431"/>
                <a:gd name="connsiteX33" fmla="*/ 336110 w 1944830"/>
                <a:gd name="connsiteY33" fmla="*/ 1196395 h 3353431"/>
                <a:gd name="connsiteX34" fmla="*/ 205057 w 1944830"/>
                <a:gd name="connsiteY34" fmla="*/ 767358 h 3353431"/>
                <a:gd name="connsiteX35" fmla="*/ 972415 w 1944830"/>
                <a:gd name="connsiteY35" fmla="*/ 0 h 3353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44830" h="3353431">
                  <a:moveTo>
                    <a:pt x="1871315" y="1644019"/>
                  </a:moveTo>
                  <a:cubicBezTo>
                    <a:pt x="1900314" y="1644019"/>
                    <a:pt x="1925196" y="1661650"/>
                    <a:pt x="1935824" y="1686778"/>
                  </a:cubicBezTo>
                  <a:lnTo>
                    <a:pt x="1937726" y="1696198"/>
                  </a:lnTo>
                  <a:lnTo>
                    <a:pt x="1942433" y="1705845"/>
                  </a:lnTo>
                  <a:cubicBezTo>
                    <a:pt x="1947071" y="1723152"/>
                    <a:pt x="1945106" y="1742228"/>
                    <a:pt x="1935440" y="1758971"/>
                  </a:cubicBezTo>
                  <a:lnTo>
                    <a:pt x="1034787" y="3318945"/>
                  </a:lnTo>
                  <a:cubicBezTo>
                    <a:pt x="1023912" y="3337781"/>
                    <a:pt x="1005607" y="3349651"/>
                    <a:pt x="985711" y="3352992"/>
                  </a:cubicBezTo>
                  <a:lnTo>
                    <a:pt x="982199" y="3353068"/>
                  </a:lnTo>
                  <a:lnTo>
                    <a:pt x="981119" y="3353431"/>
                  </a:lnTo>
                  <a:lnTo>
                    <a:pt x="977407" y="3353173"/>
                  </a:lnTo>
                  <a:lnTo>
                    <a:pt x="965502" y="3353431"/>
                  </a:lnTo>
                  <a:lnTo>
                    <a:pt x="961416" y="3352058"/>
                  </a:lnTo>
                  <a:lnTo>
                    <a:pt x="954345" y="3351565"/>
                  </a:lnTo>
                  <a:lnTo>
                    <a:pt x="941921" y="3345502"/>
                  </a:lnTo>
                  <a:lnTo>
                    <a:pt x="939151" y="3344570"/>
                  </a:lnTo>
                  <a:lnTo>
                    <a:pt x="938085" y="3343630"/>
                  </a:lnTo>
                  <a:lnTo>
                    <a:pt x="930224" y="3339794"/>
                  </a:lnTo>
                  <a:cubicBezTo>
                    <a:pt x="922968" y="3334312"/>
                    <a:pt x="916667" y="3327316"/>
                    <a:pt x="911834" y="3318945"/>
                  </a:cubicBezTo>
                  <a:lnTo>
                    <a:pt x="11181" y="1758971"/>
                  </a:lnTo>
                  <a:cubicBezTo>
                    <a:pt x="6348" y="1750599"/>
                    <a:pt x="3440" y="1741645"/>
                    <a:pt x="2320" y="1732620"/>
                  </a:cubicBezTo>
                  <a:lnTo>
                    <a:pt x="2688" y="1727344"/>
                  </a:lnTo>
                  <a:lnTo>
                    <a:pt x="0" y="1714030"/>
                  </a:lnTo>
                  <a:lnTo>
                    <a:pt x="5502" y="1686779"/>
                  </a:lnTo>
                  <a:cubicBezTo>
                    <a:pt x="16130" y="1661651"/>
                    <a:pt x="41011" y="1644020"/>
                    <a:pt x="70010" y="1644020"/>
                  </a:cubicBezTo>
                  <a:close/>
                  <a:moveTo>
                    <a:pt x="972415" y="0"/>
                  </a:moveTo>
                  <a:cubicBezTo>
                    <a:pt x="1396215" y="0"/>
                    <a:pt x="1739773" y="343558"/>
                    <a:pt x="1739773" y="767358"/>
                  </a:cubicBezTo>
                  <a:cubicBezTo>
                    <a:pt x="1739773" y="926283"/>
                    <a:pt x="1691460" y="1073924"/>
                    <a:pt x="1608721" y="1196395"/>
                  </a:cubicBezTo>
                  <a:lnTo>
                    <a:pt x="1601064" y="1205675"/>
                  </a:lnTo>
                  <a:lnTo>
                    <a:pt x="1601064" y="1527603"/>
                  </a:lnTo>
                  <a:cubicBezTo>
                    <a:pt x="1601064" y="1591898"/>
                    <a:pt x="1653185" y="1644019"/>
                    <a:pt x="1717480" y="1644019"/>
                  </a:cubicBezTo>
                  <a:lnTo>
                    <a:pt x="227350" y="1644019"/>
                  </a:lnTo>
                  <a:cubicBezTo>
                    <a:pt x="291645" y="1644019"/>
                    <a:pt x="343766" y="1591898"/>
                    <a:pt x="343766" y="1527603"/>
                  </a:cubicBezTo>
                  <a:lnTo>
                    <a:pt x="343766" y="1205675"/>
                  </a:lnTo>
                  <a:lnTo>
                    <a:pt x="336110" y="1196395"/>
                  </a:lnTo>
                  <a:cubicBezTo>
                    <a:pt x="253370" y="1073924"/>
                    <a:pt x="205057" y="926283"/>
                    <a:pt x="205057" y="767358"/>
                  </a:cubicBezTo>
                  <a:cubicBezTo>
                    <a:pt x="205057" y="343558"/>
                    <a:pt x="548615" y="0"/>
                    <a:pt x="972415" y="0"/>
                  </a:cubicBezTo>
                  <a:close/>
                </a:path>
              </a:pathLst>
            </a:custGeom>
            <a:solidFill>
              <a:srgbClr val="0070C0"/>
            </a:solidFill>
            <a:ln>
              <a:noFill/>
            </a:ln>
            <a:effectLst/>
            <a:scene3d>
              <a:camera prst="orthographicFront"/>
              <a:lightRig rig="threePt" dir="t"/>
            </a:scene3d>
            <a:sp3d prstMaterial="softEdge">
              <a:bevelT w="190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7" name="组合 16"/>
          <p:cNvGrpSpPr/>
          <p:nvPr/>
        </p:nvGrpSpPr>
        <p:grpSpPr>
          <a:xfrm>
            <a:off x="1560639" y="3743344"/>
            <a:ext cx="1643209" cy="1139335"/>
            <a:chOff x="6426037" y="3179834"/>
            <a:chExt cx="2347745" cy="1519113"/>
          </a:xfrm>
        </p:grpSpPr>
        <p:sp>
          <p:nvSpPr>
            <p:cNvPr id="18" name="文本框 62"/>
            <p:cNvSpPr txBox="1"/>
            <p:nvPr/>
          </p:nvSpPr>
          <p:spPr>
            <a:xfrm>
              <a:off x="6531621" y="3179834"/>
              <a:ext cx="2242161" cy="410369"/>
            </a:xfrm>
            <a:prstGeom prst="rect">
              <a:avLst/>
            </a:prstGeom>
            <a:noFill/>
          </p:spPr>
          <p:txBody>
            <a:bodyPr wrap="square" rtlCol="0">
              <a:spAutoFit/>
            </a:bodyPr>
            <a:lstStyle/>
            <a:p>
              <a:r>
                <a:rPr lang="zh-CN" altLang="en-US" sz="1400" dirty="0">
                  <a:solidFill>
                    <a:schemeClr val="tx1">
                      <a:lumMod val="65000"/>
                      <a:lumOff val="35000"/>
                    </a:schemeClr>
                  </a:solidFill>
                  <a:latin typeface="+mn-lt"/>
                  <a:ea typeface="+mn-ea"/>
                  <a:cs typeface="+mn-ea"/>
                  <a:sym typeface="+mn-lt"/>
                </a:rPr>
                <a:t>在此添加标题</a:t>
              </a:r>
              <a:endParaRPr lang="zh-CN" altLang="en-US" sz="1400" dirty="0">
                <a:solidFill>
                  <a:schemeClr val="tx1">
                    <a:lumMod val="65000"/>
                    <a:lumOff val="35000"/>
                  </a:schemeClr>
                </a:solidFill>
                <a:latin typeface="+mn-lt"/>
                <a:ea typeface="+mn-ea"/>
                <a:cs typeface="+mn-ea"/>
                <a:sym typeface="+mn-lt"/>
              </a:endParaRPr>
            </a:p>
          </p:txBody>
        </p:sp>
        <p:sp>
          <p:nvSpPr>
            <p:cNvPr id="19" name="文本框 63"/>
            <p:cNvSpPr txBox="1"/>
            <p:nvPr/>
          </p:nvSpPr>
          <p:spPr>
            <a:xfrm>
              <a:off x="6426037" y="3563594"/>
              <a:ext cx="2075394" cy="1135353"/>
            </a:xfrm>
            <a:prstGeom prst="rect">
              <a:avLst/>
            </a:prstGeom>
            <a:noFill/>
          </p:spPr>
          <p:txBody>
            <a:bodyPr wrap="square" rtlCol="0">
              <a:spAutoFit/>
            </a:bodyPr>
            <a:lstStyle/>
            <a:p>
              <a:pPr lvl="0" algn="ctr">
                <a:lnSpc>
                  <a:spcPct val="120000"/>
                </a:lnSpc>
              </a:pPr>
              <a:r>
                <a:rPr lang="zh-CN" altLang="en-US" sz="1050" dirty="0">
                  <a:solidFill>
                    <a:prstClr val="black"/>
                  </a:solidFill>
                  <a:latin typeface="+mn-lt"/>
                  <a:ea typeface="+mn-ea"/>
                  <a:cs typeface="+mn-ea"/>
                  <a:sym typeface="+mn-lt"/>
                </a:rPr>
                <a:t>单击此处添加文字阐述，添加简短问题说明文字，具体说明文字在此处添加此处。</a:t>
              </a:r>
              <a:endParaRPr lang="zh-CN" altLang="en-US" sz="1050" dirty="0">
                <a:solidFill>
                  <a:prstClr val="black">
                    <a:lumMod val="65000"/>
                    <a:lumOff val="35000"/>
                  </a:prstClr>
                </a:solidFill>
                <a:latin typeface="+mn-lt"/>
                <a:ea typeface="+mn-ea"/>
                <a:cs typeface="+mn-ea"/>
                <a:sym typeface="+mn-lt"/>
              </a:endParaRPr>
            </a:p>
          </p:txBody>
        </p:sp>
      </p:grpSp>
      <p:grpSp>
        <p:nvGrpSpPr>
          <p:cNvPr id="29" name="Group 52"/>
          <p:cNvGrpSpPr>
            <a:grpSpLocks noChangeAspect="1"/>
          </p:cNvGrpSpPr>
          <p:nvPr/>
        </p:nvGrpSpPr>
        <p:grpSpPr bwMode="auto">
          <a:xfrm>
            <a:off x="5170507" y="2750227"/>
            <a:ext cx="313466" cy="310724"/>
            <a:chOff x="3783" y="2102"/>
            <a:chExt cx="116" cy="115"/>
          </a:xfrm>
          <a:solidFill>
            <a:schemeClr val="bg1"/>
          </a:solidFill>
          <a:effectLst/>
        </p:grpSpPr>
        <p:sp>
          <p:nvSpPr>
            <p:cNvPr id="30" name="Freeform 53"/>
            <p:cNvSpPr>
              <a:spLocks noEditPoints="1"/>
            </p:cNvSpPr>
            <p:nvPr/>
          </p:nvSpPr>
          <p:spPr bwMode="auto">
            <a:xfrm>
              <a:off x="3783" y="2102"/>
              <a:ext cx="116" cy="115"/>
            </a:xfrm>
            <a:custGeom>
              <a:avLst/>
              <a:gdLst>
                <a:gd name="T0" fmla="*/ 23 w 46"/>
                <a:gd name="T1" fmla="*/ 0 h 46"/>
                <a:gd name="T2" fmla="*/ 0 w 46"/>
                <a:gd name="T3" fmla="*/ 23 h 46"/>
                <a:gd name="T4" fmla="*/ 23 w 46"/>
                <a:gd name="T5" fmla="*/ 46 h 46"/>
                <a:gd name="T6" fmla="*/ 46 w 46"/>
                <a:gd name="T7" fmla="*/ 23 h 46"/>
                <a:gd name="T8" fmla="*/ 23 w 46"/>
                <a:gd name="T9" fmla="*/ 0 h 46"/>
                <a:gd name="T10" fmla="*/ 23 w 46"/>
                <a:gd name="T11" fmla="*/ 42 h 46"/>
                <a:gd name="T12" fmla="*/ 5 w 46"/>
                <a:gd name="T13" fmla="*/ 23 h 46"/>
                <a:gd name="T14" fmla="*/ 23 w 46"/>
                <a:gd name="T15" fmla="*/ 4 h 46"/>
                <a:gd name="T16" fmla="*/ 42 w 46"/>
                <a:gd name="T17" fmla="*/ 23 h 46"/>
                <a:gd name="T18" fmla="*/ 23 w 46"/>
                <a:gd name="T19" fmla="*/ 4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46">
                  <a:moveTo>
                    <a:pt x="23" y="0"/>
                  </a:moveTo>
                  <a:cubicBezTo>
                    <a:pt x="10" y="0"/>
                    <a:pt x="0" y="10"/>
                    <a:pt x="0" y="23"/>
                  </a:cubicBezTo>
                  <a:cubicBezTo>
                    <a:pt x="0" y="36"/>
                    <a:pt x="10" y="46"/>
                    <a:pt x="23" y="46"/>
                  </a:cubicBezTo>
                  <a:cubicBezTo>
                    <a:pt x="36" y="46"/>
                    <a:pt x="46" y="36"/>
                    <a:pt x="46" y="23"/>
                  </a:cubicBezTo>
                  <a:cubicBezTo>
                    <a:pt x="46" y="10"/>
                    <a:pt x="36" y="0"/>
                    <a:pt x="23" y="0"/>
                  </a:cubicBezTo>
                  <a:close/>
                  <a:moveTo>
                    <a:pt x="23" y="42"/>
                  </a:moveTo>
                  <a:cubicBezTo>
                    <a:pt x="13" y="42"/>
                    <a:pt x="5" y="33"/>
                    <a:pt x="5" y="23"/>
                  </a:cubicBezTo>
                  <a:cubicBezTo>
                    <a:pt x="5" y="13"/>
                    <a:pt x="13" y="4"/>
                    <a:pt x="23" y="4"/>
                  </a:cubicBezTo>
                  <a:cubicBezTo>
                    <a:pt x="34" y="4"/>
                    <a:pt x="42" y="13"/>
                    <a:pt x="42" y="23"/>
                  </a:cubicBezTo>
                  <a:cubicBezTo>
                    <a:pt x="42" y="33"/>
                    <a:pt x="34" y="42"/>
                    <a:pt x="23" y="42"/>
                  </a:cubicBez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mn-lt"/>
                <a:ea typeface="+mn-ea"/>
                <a:cs typeface="+mn-ea"/>
                <a:sym typeface="+mn-lt"/>
              </a:endParaRPr>
            </a:p>
          </p:txBody>
        </p:sp>
        <p:sp>
          <p:nvSpPr>
            <p:cNvPr id="31" name="Freeform 54"/>
            <p:cNvSpPr>
              <a:spLocks noEditPoints="1"/>
            </p:cNvSpPr>
            <p:nvPr/>
          </p:nvSpPr>
          <p:spPr bwMode="auto">
            <a:xfrm>
              <a:off x="3783" y="2102"/>
              <a:ext cx="116" cy="115"/>
            </a:xfrm>
            <a:custGeom>
              <a:avLst/>
              <a:gdLst>
                <a:gd name="T0" fmla="*/ 23 w 46"/>
                <a:gd name="T1" fmla="*/ 0 h 46"/>
                <a:gd name="T2" fmla="*/ 0 w 46"/>
                <a:gd name="T3" fmla="*/ 23 h 46"/>
                <a:gd name="T4" fmla="*/ 23 w 46"/>
                <a:gd name="T5" fmla="*/ 46 h 46"/>
                <a:gd name="T6" fmla="*/ 46 w 46"/>
                <a:gd name="T7" fmla="*/ 23 h 46"/>
                <a:gd name="T8" fmla="*/ 23 w 46"/>
                <a:gd name="T9" fmla="*/ 0 h 46"/>
                <a:gd name="T10" fmla="*/ 23 w 46"/>
                <a:gd name="T11" fmla="*/ 42 h 46"/>
                <a:gd name="T12" fmla="*/ 5 w 46"/>
                <a:gd name="T13" fmla="*/ 23 h 46"/>
                <a:gd name="T14" fmla="*/ 23 w 46"/>
                <a:gd name="T15" fmla="*/ 4 h 46"/>
                <a:gd name="T16" fmla="*/ 42 w 46"/>
                <a:gd name="T17" fmla="*/ 23 h 46"/>
                <a:gd name="T18" fmla="*/ 23 w 46"/>
                <a:gd name="T19" fmla="*/ 4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46">
                  <a:moveTo>
                    <a:pt x="23" y="0"/>
                  </a:moveTo>
                  <a:cubicBezTo>
                    <a:pt x="10" y="0"/>
                    <a:pt x="0" y="10"/>
                    <a:pt x="0" y="23"/>
                  </a:cubicBezTo>
                  <a:cubicBezTo>
                    <a:pt x="0" y="36"/>
                    <a:pt x="10" y="46"/>
                    <a:pt x="23" y="46"/>
                  </a:cubicBezTo>
                  <a:cubicBezTo>
                    <a:pt x="36" y="46"/>
                    <a:pt x="46" y="36"/>
                    <a:pt x="46" y="23"/>
                  </a:cubicBezTo>
                  <a:cubicBezTo>
                    <a:pt x="46" y="10"/>
                    <a:pt x="36" y="0"/>
                    <a:pt x="23" y="0"/>
                  </a:cubicBezTo>
                  <a:close/>
                  <a:moveTo>
                    <a:pt x="23" y="42"/>
                  </a:moveTo>
                  <a:cubicBezTo>
                    <a:pt x="13" y="42"/>
                    <a:pt x="5" y="33"/>
                    <a:pt x="5" y="23"/>
                  </a:cubicBezTo>
                  <a:cubicBezTo>
                    <a:pt x="5" y="13"/>
                    <a:pt x="13" y="4"/>
                    <a:pt x="23" y="4"/>
                  </a:cubicBezTo>
                  <a:cubicBezTo>
                    <a:pt x="34" y="4"/>
                    <a:pt x="42" y="13"/>
                    <a:pt x="42" y="23"/>
                  </a:cubicBezTo>
                  <a:cubicBezTo>
                    <a:pt x="42" y="33"/>
                    <a:pt x="34" y="42"/>
                    <a:pt x="23" y="42"/>
                  </a:cubicBez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mn-lt"/>
                <a:ea typeface="+mn-ea"/>
                <a:cs typeface="+mn-ea"/>
                <a:sym typeface="+mn-lt"/>
              </a:endParaRPr>
            </a:p>
          </p:txBody>
        </p:sp>
        <p:sp>
          <p:nvSpPr>
            <p:cNvPr id="32" name="Freeform 55"/>
            <p:cNvSpPr/>
            <p:nvPr/>
          </p:nvSpPr>
          <p:spPr bwMode="auto">
            <a:xfrm>
              <a:off x="3839" y="2115"/>
              <a:ext cx="7" cy="10"/>
            </a:xfrm>
            <a:custGeom>
              <a:avLst/>
              <a:gdLst>
                <a:gd name="T0" fmla="*/ 1 w 3"/>
                <a:gd name="T1" fmla="*/ 4 h 4"/>
                <a:gd name="T2" fmla="*/ 1 w 3"/>
                <a:gd name="T3" fmla="*/ 4 h 4"/>
                <a:gd name="T4" fmla="*/ 3 w 3"/>
                <a:gd name="T5" fmla="*/ 3 h 4"/>
                <a:gd name="T6" fmla="*/ 3 w 3"/>
                <a:gd name="T7" fmla="*/ 0 h 4"/>
                <a:gd name="T8" fmla="*/ 1 w 3"/>
                <a:gd name="T9" fmla="*/ 0 h 4"/>
                <a:gd name="T10" fmla="*/ 0 w 3"/>
                <a:gd name="T11" fmla="*/ 0 h 4"/>
                <a:gd name="T12" fmla="*/ 0 w 3"/>
                <a:gd name="T13" fmla="*/ 3 h 4"/>
                <a:gd name="T14" fmla="*/ 1 w 3"/>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1" y="4"/>
                  </a:moveTo>
                  <a:cubicBezTo>
                    <a:pt x="1" y="4"/>
                    <a:pt x="1" y="4"/>
                    <a:pt x="1" y="4"/>
                  </a:cubicBezTo>
                  <a:cubicBezTo>
                    <a:pt x="2" y="4"/>
                    <a:pt x="3" y="4"/>
                    <a:pt x="3" y="3"/>
                  </a:cubicBezTo>
                  <a:cubicBezTo>
                    <a:pt x="3" y="0"/>
                    <a:pt x="3" y="0"/>
                    <a:pt x="3" y="0"/>
                  </a:cubicBezTo>
                  <a:cubicBezTo>
                    <a:pt x="2" y="0"/>
                    <a:pt x="2" y="0"/>
                    <a:pt x="1" y="0"/>
                  </a:cubicBezTo>
                  <a:cubicBezTo>
                    <a:pt x="1" y="0"/>
                    <a:pt x="0" y="0"/>
                    <a:pt x="0" y="0"/>
                  </a:cubicBezTo>
                  <a:cubicBezTo>
                    <a:pt x="0" y="3"/>
                    <a:pt x="0" y="3"/>
                    <a:pt x="0" y="3"/>
                  </a:cubicBezTo>
                  <a:cubicBezTo>
                    <a:pt x="0" y="4"/>
                    <a:pt x="0" y="4"/>
                    <a:pt x="1" y="4"/>
                  </a:cubicBez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mn-lt"/>
                <a:ea typeface="+mn-ea"/>
                <a:cs typeface="+mn-ea"/>
                <a:sym typeface="+mn-lt"/>
              </a:endParaRPr>
            </a:p>
          </p:txBody>
        </p:sp>
        <p:sp>
          <p:nvSpPr>
            <p:cNvPr id="33" name="Freeform 56"/>
            <p:cNvSpPr/>
            <p:nvPr/>
          </p:nvSpPr>
          <p:spPr bwMode="auto">
            <a:xfrm>
              <a:off x="3839" y="2195"/>
              <a:ext cx="7" cy="10"/>
            </a:xfrm>
            <a:custGeom>
              <a:avLst/>
              <a:gdLst>
                <a:gd name="T0" fmla="*/ 1 w 3"/>
                <a:gd name="T1" fmla="*/ 0 h 4"/>
                <a:gd name="T2" fmla="*/ 1 w 3"/>
                <a:gd name="T3" fmla="*/ 0 h 4"/>
                <a:gd name="T4" fmla="*/ 0 w 3"/>
                <a:gd name="T5" fmla="*/ 1 h 4"/>
                <a:gd name="T6" fmla="*/ 0 w 3"/>
                <a:gd name="T7" fmla="*/ 4 h 4"/>
                <a:gd name="T8" fmla="*/ 1 w 3"/>
                <a:gd name="T9" fmla="*/ 4 h 4"/>
                <a:gd name="T10" fmla="*/ 3 w 3"/>
                <a:gd name="T11" fmla="*/ 4 h 4"/>
                <a:gd name="T12" fmla="*/ 3 w 3"/>
                <a:gd name="T13" fmla="*/ 1 h 4"/>
                <a:gd name="T14" fmla="*/ 1 w 3"/>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1" y="0"/>
                  </a:moveTo>
                  <a:cubicBezTo>
                    <a:pt x="1" y="0"/>
                    <a:pt x="1" y="0"/>
                    <a:pt x="1" y="0"/>
                  </a:cubicBezTo>
                  <a:cubicBezTo>
                    <a:pt x="0" y="0"/>
                    <a:pt x="0" y="1"/>
                    <a:pt x="0" y="1"/>
                  </a:cubicBezTo>
                  <a:cubicBezTo>
                    <a:pt x="0" y="4"/>
                    <a:pt x="0" y="4"/>
                    <a:pt x="0" y="4"/>
                  </a:cubicBezTo>
                  <a:cubicBezTo>
                    <a:pt x="0" y="4"/>
                    <a:pt x="1" y="4"/>
                    <a:pt x="1" y="4"/>
                  </a:cubicBezTo>
                  <a:cubicBezTo>
                    <a:pt x="2" y="4"/>
                    <a:pt x="2" y="4"/>
                    <a:pt x="3" y="4"/>
                  </a:cubicBezTo>
                  <a:cubicBezTo>
                    <a:pt x="3" y="1"/>
                    <a:pt x="3" y="1"/>
                    <a:pt x="3" y="1"/>
                  </a:cubicBezTo>
                  <a:cubicBezTo>
                    <a:pt x="3" y="1"/>
                    <a:pt x="2" y="0"/>
                    <a:pt x="1" y="0"/>
                  </a:cubicBez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mn-lt"/>
                <a:ea typeface="+mn-ea"/>
                <a:cs typeface="+mn-ea"/>
                <a:sym typeface="+mn-lt"/>
              </a:endParaRPr>
            </a:p>
          </p:txBody>
        </p:sp>
        <p:sp>
          <p:nvSpPr>
            <p:cNvPr id="34" name="Freeform 57"/>
            <p:cNvSpPr/>
            <p:nvPr/>
          </p:nvSpPr>
          <p:spPr bwMode="auto">
            <a:xfrm>
              <a:off x="3796" y="2155"/>
              <a:ext cx="10" cy="10"/>
            </a:xfrm>
            <a:custGeom>
              <a:avLst/>
              <a:gdLst>
                <a:gd name="T0" fmla="*/ 3 w 4"/>
                <a:gd name="T1" fmla="*/ 0 h 4"/>
                <a:gd name="T2" fmla="*/ 0 w 4"/>
                <a:gd name="T3" fmla="*/ 0 h 4"/>
                <a:gd name="T4" fmla="*/ 0 w 4"/>
                <a:gd name="T5" fmla="*/ 2 h 4"/>
                <a:gd name="T6" fmla="*/ 0 w 4"/>
                <a:gd name="T7" fmla="*/ 4 h 4"/>
                <a:gd name="T8" fmla="*/ 3 w 4"/>
                <a:gd name="T9" fmla="*/ 4 h 4"/>
                <a:gd name="T10" fmla="*/ 4 w 4"/>
                <a:gd name="T11" fmla="*/ 2 h 4"/>
                <a:gd name="T12" fmla="*/ 4 w 4"/>
                <a:gd name="T13" fmla="*/ 2 h 4"/>
                <a:gd name="T14" fmla="*/ 3 w 4"/>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3" y="0"/>
                  </a:moveTo>
                  <a:cubicBezTo>
                    <a:pt x="0" y="0"/>
                    <a:pt x="0" y="0"/>
                    <a:pt x="0" y="0"/>
                  </a:cubicBezTo>
                  <a:cubicBezTo>
                    <a:pt x="0" y="1"/>
                    <a:pt x="0" y="1"/>
                    <a:pt x="0" y="2"/>
                  </a:cubicBezTo>
                  <a:cubicBezTo>
                    <a:pt x="0" y="3"/>
                    <a:pt x="0" y="3"/>
                    <a:pt x="0" y="4"/>
                  </a:cubicBezTo>
                  <a:cubicBezTo>
                    <a:pt x="3" y="4"/>
                    <a:pt x="3" y="4"/>
                    <a:pt x="3" y="4"/>
                  </a:cubicBezTo>
                  <a:cubicBezTo>
                    <a:pt x="4" y="4"/>
                    <a:pt x="4" y="3"/>
                    <a:pt x="4" y="2"/>
                  </a:cubicBezTo>
                  <a:cubicBezTo>
                    <a:pt x="4" y="2"/>
                    <a:pt x="4" y="2"/>
                    <a:pt x="4" y="2"/>
                  </a:cubicBezTo>
                  <a:cubicBezTo>
                    <a:pt x="4" y="1"/>
                    <a:pt x="4" y="0"/>
                    <a:pt x="3" y="0"/>
                  </a:cubicBez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mn-lt"/>
                <a:ea typeface="+mn-ea"/>
                <a:cs typeface="+mn-ea"/>
                <a:sym typeface="+mn-lt"/>
              </a:endParaRPr>
            </a:p>
          </p:txBody>
        </p:sp>
        <p:sp>
          <p:nvSpPr>
            <p:cNvPr id="35" name="Freeform 58"/>
            <p:cNvSpPr/>
            <p:nvPr/>
          </p:nvSpPr>
          <p:spPr bwMode="auto">
            <a:xfrm>
              <a:off x="3877" y="2155"/>
              <a:ext cx="10" cy="10"/>
            </a:xfrm>
            <a:custGeom>
              <a:avLst/>
              <a:gdLst>
                <a:gd name="T0" fmla="*/ 4 w 4"/>
                <a:gd name="T1" fmla="*/ 0 h 4"/>
                <a:gd name="T2" fmla="*/ 2 w 4"/>
                <a:gd name="T3" fmla="*/ 0 h 4"/>
                <a:gd name="T4" fmla="*/ 0 w 4"/>
                <a:gd name="T5" fmla="*/ 2 h 4"/>
                <a:gd name="T6" fmla="*/ 0 w 4"/>
                <a:gd name="T7" fmla="*/ 2 h 4"/>
                <a:gd name="T8" fmla="*/ 2 w 4"/>
                <a:gd name="T9" fmla="*/ 4 h 4"/>
                <a:gd name="T10" fmla="*/ 4 w 4"/>
                <a:gd name="T11" fmla="*/ 4 h 4"/>
                <a:gd name="T12" fmla="*/ 4 w 4"/>
                <a:gd name="T13" fmla="*/ 2 h 4"/>
                <a:gd name="T14" fmla="*/ 4 w 4"/>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4" y="0"/>
                  </a:moveTo>
                  <a:cubicBezTo>
                    <a:pt x="2" y="0"/>
                    <a:pt x="2" y="0"/>
                    <a:pt x="2" y="0"/>
                  </a:cubicBezTo>
                  <a:cubicBezTo>
                    <a:pt x="1" y="0"/>
                    <a:pt x="0" y="1"/>
                    <a:pt x="0" y="2"/>
                  </a:cubicBezTo>
                  <a:cubicBezTo>
                    <a:pt x="0" y="2"/>
                    <a:pt x="0" y="2"/>
                    <a:pt x="0" y="2"/>
                  </a:cubicBezTo>
                  <a:cubicBezTo>
                    <a:pt x="0" y="3"/>
                    <a:pt x="1" y="4"/>
                    <a:pt x="2" y="4"/>
                  </a:cubicBezTo>
                  <a:cubicBezTo>
                    <a:pt x="4" y="4"/>
                    <a:pt x="4" y="4"/>
                    <a:pt x="4" y="4"/>
                  </a:cubicBezTo>
                  <a:cubicBezTo>
                    <a:pt x="4" y="3"/>
                    <a:pt x="4" y="3"/>
                    <a:pt x="4" y="2"/>
                  </a:cubicBezTo>
                  <a:cubicBezTo>
                    <a:pt x="4" y="1"/>
                    <a:pt x="4" y="1"/>
                    <a:pt x="4" y="0"/>
                  </a:cubicBez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mn-lt"/>
                <a:ea typeface="+mn-ea"/>
                <a:cs typeface="+mn-ea"/>
                <a:sym typeface="+mn-lt"/>
              </a:endParaRPr>
            </a:p>
          </p:txBody>
        </p:sp>
        <p:sp>
          <p:nvSpPr>
            <p:cNvPr id="36" name="Freeform 59"/>
            <p:cNvSpPr/>
            <p:nvPr/>
          </p:nvSpPr>
          <p:spPr bwMode="auto">
            <a:xfrm>
              <a:off x="3813" y="2127"/>
              <a:ext cx="33" cy="38"/>
            </a:xfrm>
            <a:custGeom>
              <a:avLst/>
              <a:gdLst>
                <a:gd name="T0" fmla="*/ 11 w 13"/>
                <a:gd name="T1" fmla="*/ 0 h 15"/>
                <a:gd name="T2" fmla="*/ 10 w 13"/>
                <a:gd name="T3" fmla="*/ 2 h 15"/>
                <a:gd name="T4" fmla="*/ 10 w 13"/>
                <a:gd name="T5" fmla="*/ 11 h 15"/>
                <a:gd name="T6" fmla="*/ 9 w 13"/>
                <a:gd name="T7" fmla="*/ 12 h 15"/>
                <a:gd name="T8" fmla="*/ 2 w 13"/>
                <a:gd name="T9" fmla="*/ 12 h 15"/>
                <a:gd name="T10" fmla="*/ 0 w 13"/>
                <a:gd name="T11" fmla="*/ 14 h 15"/>
                <a:gd name="T12" fmla="*/ 2 w 13"/>
                <a:gd name="T13" fmla="*/ 15 h 15"/>
                <a:gd name="T14" fmla="*/ 11 w 13"/>
                <a:gd name="T15" fmla="*/ 15 h 15"/>
                <a:gd name="T16" fmla="*/ 12 w 13"/>
                <a:gd name="T17" fmla="*/ 15 h 15"/>
                <a:gd name="T18" fmla="*/ 12 w 13"/>
                <a:gd name="T19" fmla="*/ 15 h 15"/>
                <a:gd name="T20" fmla="*/ 13 w 13"/>
                <a:gd name="T21" fmla="*/ 13 h 15"/>
                <a:gd name="T22" fmla="*/ 13 w 13"/>
                <a:gd name="T23" fmla="*/ 2 h 15"/>
                <a:gd name="T24" fmla="*/ 11 w 13"/>
                <a:gd name="T25"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5">
                  <a:moveTo>
                    <a:pt x="11" y="0"/>
                  </a:moveTo>
                  <a:cubicBezTo>
                    <a:pt x="10" y="0"/>
                    <a:pt x="10" y="1"/>
                    <a:pt x="10" y="2"/>
                  </a:cubicBezTo>
                  <a:cubicBezTo>
                    <a:pt x="10" y="11"/>
                    <a:pt x="10" y="11"/>
                    <a:pt x="10" y="11"/>
                  </a:cubicBezTo>
                  <a:cubicBezTo>
                    <a:pt x="10" y="12"/>
                    <a:pt x="9" y="12"/>
                    <a:pt x="9" y="12"/>
                  </a:cubicBezTo>
                  <a:cubicBezTo>
                    <a:pt x="2" y="12"/>
                    <a:pt x="2" y="12"/>
                    <a:pt x="2" y="12"/>
                  </a:cubicBezTo>
                  <a:cubicBezTo>
                    <a:pt x="1" y="12"/>
                    <a:pt x="0" y="13"/>
                    <a:pt x="0" y="14"/>
                  </a:cubicBezTo>
                  <a:cubicBezTo>
                    <a:pt x="0" y="14"/>
                    <a:pt x="1" y="15"/>
                    <a:pt x="2" y="15"/>
                  </a:cubicBezTo>
                  <a:cubicBezTo>
                    <a:pt x="11" y="15"/>
                    <a:pt x="11" y="15"/>
                    <a:pt x="11" y="15"/>
                  </a:cubicBezTo>
                  <a:cubicBezTo>
                    <a:pt x="11" y="15"/>
                    <a:pt x="12" y="15"/>
                    <a:pt x="12" y="15"/>
                  </a:cubicBezTo>
                  <a:cubicBezTo>
                    <a:pt x="12" y="15"/>
                    <a:pt x="12" y="15"/>
                    <a:pt x="12" y="15"/>
                  </a:cubicBezTo>
                  <a:cubicBezTo>
                    <a:pt x="13" y="14"/>
                    <a:pt x="13" y="14"/>
                    <a:pt x="13" y="13"/>
                  </a:cubicBezTo>
                  <a:cubicBezTo>
                    <a:pt x="13" y="2"/>
                    <a:pt x="13" y="2"/>
                    <a:pt x="13" y="2"/>
                  </a:cubicBezTo>
                  <a:cubicBezTo>
                    <a:pt x="13" y="1"/>
                    <a:pt x="12" y="0"/>
                    <a:pt x="11" y="0"/>
                  </a:cubicBez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mn-lt"/>
                <a:ea typeface="+mn-ea"/>
                <a:cs typeface="+mn-ea"/>
                <a:sym typeface="+mn-lt"/>
              </a:endParaRPr>
            </a:p>
          </p:txBody>
        </p:sp>
      </p:grpSp>
      <p:grpSp>
        <p:nvGrpSpPr>
          <p:cNvPr id="37" name="Group 41"/>
          <p:cNvGrpSpPr>
            <a:grpSpLocks noChangeAspect="1"/>
          </p:cNvGrpSpPr>
          <p:nvPr/>
        </p:nvGrpSpPr>
        <p:grpSpPr bwMode="auto">
          <a:xfrm>
            <a:off x="2300578" y="2733107"/>
            <a:ext cx="286774" cy="344952"/>
            <a:chOff x="3783" y="2089"/>
            <a:chExt cx="116" cy="142"/>
          </a:xfrm>
          <a:solidFill>
            <a:schemeClr val="bg1"/>
          </a:solidFill>
          <a:effectLst/>
        </p:grpSpPr>
        <p:sp>
          <p:nvSpPr>
            <p:cNvPr id="38" name="Freeform 42"/>
            <p:cNvSpPr/>
            <p:nvPr/>
          </p:nvSpPr>
          <p:spPr bwMode="auto">
            <a:xfrm>
              <a:off x="3791" y="2221"/>
              <a:ext cx="20" cy="10"/>
            </a:xfrm>
            <a:custGeom>
              <a:avLst/>
              <a:gdLst>
                <a:gd name="T0" fmla="*/ 8 w 8"/>
                <a:gd name="T1" fmla="*/ 0 h 4"/>
                <a:gd name="T2" fmla="*/ 1 w 8"/>
                <a:gd name="T3" fmla="*/ 0 h 4"/>
                <a:gd name="T4" fmla="*/ 0 w 8"/>
                <a:gd name="T5" fmla="*/ 0 h 4"/>
                <a:gd name="T6" fmla="*/ 0 w 8"/>
                <a:gd name="T7" fmla="*/ 4 h 4"/>
                <a:gd name="T8" fmla="*/ 1 w 8"/>
                <a:gd name="T9" fmla="*/ 4 h 4"/>
                <a:gd name="T10" fmla="*/ 8 w 8"/>
                <a:gd name="T11" fmla="*/ 4 h 4"/>
                <a:gd name="T12" fmla="*/ 8 w 8"/>
                <a:gd name="T13" fmla="*/ 4 h 4"/>
                <a:gd name="T14" fmla="*/ 8 w 8"/>
                <a:gd name="T15" fmla="*/ 0 h 4"/>
                <a:gd name="T16" fmla="*/ 8 w 8"/>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4">
                  <a:moveTo>
                    <a:pt x="8" y="0"/>
                  </a:moveTo>
                  <a:cubicBezTo>
                    <a:pt x="1" y="0"/>
                    <a:pt x="1" y="0"/>
                    <a:pt x="1" y="0"/>
                  </a:cubicBezTo>
                  <a:cubicBezTo>
                    <a:pt x="0" y="0"/>
                    <a:pt x="0" y="0"/>
                    <a:pt x="0" y="0"/>
                  </a:cubicBezTo>
                  <a:cubicBezTo>
                    <a:pt x="0" y="4"/>
                    <a:pt x="0" y="4"/>
                    <a:pt x="0" y="4"/>
                  </a:cubicBezTo>
                  <a:cubicBezTo>
                    <a:pt x="0" y="4"/>
                    <a:pt x="0" y="4"/>
                    <a:pt x="1" y="4"/>
                  </a:cubicBezTo>
                  <a:cubicBezTo>
                    <a:pt x="8" y="4"/>
                    <a:pt x="8" y="4"/>
                    <a:pt x="8" y="4"/>
                  </a:cubicBezTo>
                  <a:cubicBezTo>
                    <a:pt x="8" y="4"/>
                    <a:pt x="8" y="4"/>
                    <a:pt x="8" y="4"/>
                  </a:cubicBezTo>
                  <a:cubicBezTo>
                    <a:pt x="8" y="0"/>
                    <a:pt x="8" y="0"/>
                    <a:pt x="8" y="0"/>
                  </a:cubicBezTo>
                  <a:cubicBezTo>
                    <a:pt x="8" y="0"/>
                    <a:pt x="8" y="0"/>
                    <a:pt x="8" y="0"/>
                  </a:cubicBez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mn-lt"/>
                <a:ea typeface="+mn-ea"/>
                <a:cs typeface="+mn-ea"/>
                <a:sym typeface="+mn-lt"/>
              </a:endParaRPr>
            </a:p>
          </p:txBody>
        </p:sp>
        <p:sp>
          <p:nvSpPr>
            <p:cNvPr id="39" name="Freeform 43"/>
            <p:cNvSpPr/>
            <p:nvPr/>
          </p:nvSpPr>
          <p:spPr bwMode="auto">
            <a:xfrm>
              <a:off x="3818" y="2208"/>
              <a:ext cx="23" cy="23"/>
            </a:xfrm>
            <a:custGeom>
              <a:avLst/>
              <a:gdLst>
                <a:gd name="T0" fmla="*/ 8 w 9"/>
                <a:gd name="T1" fmla="*/ 0 h 9"/>
                <a:gd name="T2" fmla="*/ 1 w 9"/>
                <a:gd name="T3" fmla="*/ 0 h 9"/>
                <a:gd name="T4" fmla="*/ 0 w 9"/>
                <a:gd name="T5" fmla="*/ 1 h 9"/>
                <a:gd name="T6" fmla="*/ 0 w 9"/>
                <a:gd name="T7" fmla="*/ 9 h 9"/>
                <a:gd name="T8" fmla="*/ 1 w 9"/>
                <a:gd name="T9" fmla="*/ 9 h 9"/>
                <a:gd name="T10" fmla="*/ 8 w 9"/>
                <a:gd name="T11" fmla="*/ 9 h 9"/>
                <a:gd name="T12" fmla="*/ 9 w 9"/>
                <a:gd name="T13" fmla="*/ 9 h 9"/>
                <a:gd name="T14" fmla="*/ 9 w 9"/>
                <a:gd name="T15" fmla="*/ 1 h 9"/>
                <a:gd name="T16" fmla="*/ 8 w 9"/>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8" y="0"/>
                  </a:moveTo>
                  <a:cubicBezTo>
                    <a:pt x="1" y="0"/>
                    <a:pt x="1" y="0"/>
                    <a:pt x="1" y="0"/>
                  </a:cubicBezTo>
                  <a:cubicBezTo>
                    <a:pt x="1" y="0"/>
                    <a:pt x="0" y="1"/>
                    <a:pt x="0" y="1"/>
                  </a:cubicBezTo>
                  <a:cubicBezTo>
                    <a:pt x="0" y="9"/>
                    <a:pt x="0" y="9"/>
                    <a:pt x="0" y="9"/>
                  </a:cubicBezTo>
                  <a:cubicBezTo>
                    <a:pt x="0" y="9"/>
                    <a:pt x="1" y="9"/>
                    <a:pt x="1" y="9"/>
                  </a:cubicBezTo>
                  <a:cubicBezTo>
                    <a:pt x="8" y="9"/>
                    <a:pt x="8" y="9"/>
                    <a:pt x="8" y="9"/>
                  </a:cubicBezTo>
                  <a:cubicBezTo>
                    <a:pt x="8" y="9"/>
                    <a:pt x="9" y="9"/>
                    <a:pt x="9" y="9"/>
                  </a:cubicBezTo>
                  <a:cubicBezTo>
                    <a:pt x="9" y="1"/>
                    <a:pt x="9" y="1"/>
                    <a:pt x="9" y="1"/>
                  </a:cubicBezTo>
                  <a:cubicBezTo>
                    <a:pt x="9" y="1"/>
                    <a:pt x="8" y="0"/>
                    <a:pt x="8" y="0"/>
                  </a:cubicBez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mn-lt"/>
                <a:ea typeface="+mn-ea"/>
                <a:cs typeface="+mn-ea"/>
                <a:sym typeface="+mn-lt"/>
              </a:endParaRPr>
            </a:p>
          </p:txBody>
        </p:sp>
        <p:sp>
          <p:nvSpPr>
            <p:cNvPr id="40" name="Freeform 44"/>
            <p:cNvSpPr/>
            <p:nvPr/>
          </p:nvSpPr>
          <p:spPr bwMode="auto">
            <a:xfrm>
              <a:off x="3849" y="2184"/>
              <a:ext cx="20" cy="47"/>
            </a:xfrm>
            <a:custGeom>
              <a:avLst/>
              <a:gdLst>
                <a:gd name="T0" fmla="*/ 7 w 8"/>
                <a:gd name="T1" fmla="*/ 0 h 19"/>
                <a:gd name="T2" fmla="*/ 0 w 8"/>
                <a:gd name="T3" fmla="*/ 0 h 19"/>
                <a:gd name="T4" fmla="*/ 0 w 8"/>
                <a:gd name="T5" fmla="*/ 1 h 19"/>
                <a:gd name="T6" fmla="*/ 0 w 8"/>
                <a:gd name="T7" fmla="*/ 19 h 19"/>
                <a:gd name="T8" fmla="*/ 0 w 8"/>
                <a:gd name="T9" fmla="*/ 19 h 19"/>
                <a:gd name="T10" fmla="*/ 7 w 8"/>
                <a:gd name="T11" fmla="*/ 19 h 19"/>
                <a:gd name="T12" fmla="*/ 8 w 8"/>
                <a:gd name="T13" fmla="*/ 19 h 19"/>
                <a:gd name="T14" fmla="*/ 8 w 8"/>
                <a:gd name="T15" fmla="*/ 1 h 19"/>
                <a:gd name="T16" fmla="*/ 7 w 8"/>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9">
                  <a:moveTo>
                    <a:pt x="7" y="0"/>
                  </a:moveTo>
                  <a:cubicBezTo>
                    <a:pt x="0" y="0"/>
                    <a:pt x="0" y="0"/>
                    <a:pt x="0" y="0"/>
                  </a:cubicBezTo>
                  <a:cubicBezTo>
                    <a:pt x="0" y="0"/>
                    <a:pt x="0" y="1"/>
                    <a:pt x="0" y="1"/>
                  </a:cubicBezTo>
                  <a:cubicBezTo>
                    <a:pt x="0" y="19"/>
                    <a:pt x="0" y="19"/>
                    <a:pt x="0" y="19"/>
                  </a:cubicBezTo>
                  <a:cubicBezTo>
                    <a:pt x="0" y="19"/>
                    <a:pt x="0" y="19"/>
                    <a:pt x="0" y="19"/>
                  </a:cubicBezTo>
                  <a:cubicBezTo>
                    <a:pt x="7" y="19"/>
                    <a:pt x="7" y="19"/>
                    <a:pt x="7" y="19"/>
                  </a:cubicBezTo>
                  <a:cubicBezTo>
                    <a:pt x="8" y="19"/>
                    <a:pt x="8" y="19"/>
                    <a:pt x="8" y="19"/>
                  </a:cubicBezTo>
                  <a:cubicBezTo>
                    <a:pt x="8" y="1"/>
                    <a:pt x="8" y="1"/>
                    <a:pt x="8" y="1"/>
                  </a:cubicBezTo>
                  <a:cubicBezTo>
                    <a:pt x="8" y="1"/>
                    <a:pt x="8" y="0"/>
                    <a:pt x="7" y="0"/>
                  </a:cubicBez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mn-lt"/>
                <a:ea typeface="+mn-ea"/>
                <a:cs typeface="+mn-ea"/>
                <a:sym typeface="+mn-lt"/>
              </a:endParaRPr>
            </a:p>
          </p:txBody>
        </p:sp>
        <p:sp>
          <p:nvSpPr>
            <p:cNvPr id="41" name="Freeform 45"/>
            <p:cNvSpPr/>
            <p:nvPr/>
          </p:nvSpPr>
          <p:spPr bwMode="auto">
            <a:xfrm>
              <a:off x="3877" y="2161"/>
              <a:ext cx="22" cy="70"/>
            </a:xfrm>
            <a:custGeom>
              <a:avLst/>
              <a:gdLst>
                <a:gd name="T0" fmla="*/ 8 w 9"/>
                <a:gd name="T1" fmla="*/ 0 h 28"/>
                <a:gd name="T2" fmla="*/ 1 w 9"/>
                <a:gd name="T3" fmla="*/ 0 h 28"/>
                <a:gd name="T4" fmla="*/ 0 w 9"/>
                <a:gd name="T5" fmla="*/ 1 h 28"/>
                <a:gd name="T6" fmla="*/ 0 w 9"/>
                <a:gd name="T7" fmla="*/ 28 h 28"/>
                <a:gd name="T8" fmla="*/ 1 w 9"/>
                <a:gd name="T9" fmla="*/ 28 h 28"/>
                <a:gd name="T10" fmla="*/ 8 w 9"/>
                <a:gd name="T11" fmla="*/ 28 h 28"/>
                <a:gd name="T12" fmla="*/ 9 w 9"/>
                <a:gd name="T13" fmla="*/ 28 h 28"/>
                <a:gd name="T14" fmla="*/ 9 w 9"/>
                <a:gd name="T15" fmla="*/ 1 h 28"/>
                <a:gd name="T16" fmla="*/ 8 w 9"/>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28">
                  <a:moveTo>
                    <a:pt x="8" y="0"/>
                  </a:moveTo>
                  <a:cubicBezTo>
                    <a:pt x="1" y="0"/>
                    <a:pt x="1" y="0"/>
                    <a:pt x="1" y="0"/>
                  </a:cubicBezTo>
                  <a:cubicBezTo>
                    <a:pt x="0" y="0"/>
                    <a:pt x="0" y="1"/>
                    <a:pt x="0" y="1"/>
                  </a:cubicBezTo>
                  <a:cubicBezTo>
                    <a:pt x="0" y="28"/>
                    <a:pt x="0" y="28"/>
                    <a:pt x="0" y="28"/>
                  </a:cubicBezTo>
                  <a:cubicBezTo>
                    <a:pt x="0" y="28"/>
                    <a:pt x="0" y="28"/>
                    <a:pt x="1" y="28"/>
                  </a:cubicBezTo>
                  <a:cubicBezTo>
                    <a:pt x="8" y="28"/>
                    <a:pt x="8" y="28"/>
                    <a:pt x="8" y="28"/>
                  </a:cubicBezTo>
                  <a:cubicBezTo>
                    <a:pt x="8" y="28"/>
                    <a:pt x="9" y="28"/>
                    <a:pt x="9" y="28"/>
                  </a:cubicBezTo>
                  <a:cubicBezTo>
                    <a:pt x="9" y="1"/>
                    <a:pt x="9" y="1"/>
                    <a:pt x="9" y="1"/>
                  </a:cubicBezTo>
                  <a:cubicBezTo>
                    <a:pt x="9" y="1"/>
                    <a:pt x="8" y="0"/>
                    <a:pt x="8" y="0"/>
                  </a:cubicBez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mn-lt"/>
                <a:ea typeface="+mn-ea"/>
                <a:cs typeface="+mn-ea"/>
                <a:sym typeface="+mn-lt"/>
              </a:endParaRPr>
            </a:p>
          </p:txBody>
        </p:sp>
        <p:sp>
          <p:nvSpPr>
            <p:cNvPr id="42" name="Freeform 46"/>
            <p:cNvSpPr/>
            <p:nvPr/>
          </p:nvSpPr>
          <p:spPr bwMode="auto">
            <a:xfrm>
              <a:off x="3821" y="2089"/>
              <a:ext cx="23" cy="27"/>
            </a:xfrm>
            <a:custGeom>
              <a:avLst/>
              <a:gdLst>
                <a:gd name="T0" fmla="*/ 5 w 9"/>
                <a:gd name="T1" fmla="*/ 10 h 11"/>
                <a:gd name="T2" fmla="*/ 8 w 9"/>
                <a:gd name="T3" fmla="*/ 4 h 11"/>
                <a:gd name="T4" fmla="*/ 5 w 9"/>
                <a:gd name="T5" fmla="*/ 0 h 11"/>
                <a:gd name="T6" fmla="*/ 0 w 9"/>
                <a:gd name="T7" fmla="*/ 4 h 11"/>
                <a:gd name="T8" fmla="*/ 5 w 9"/>
                <a:gd name="T9" fmla="*/ 10 h 11"/>
              </a:gdLst>
              <a:ahLst/>
              <a:cxnLst>
                <a:cxn ang="0">
                  <a:pos x="T0" y="T1"/>
                </a:cxn>
                <a:cxn ang="0">
                  <a:pos x="T2" y="T3"/>
                </a:cxn>
                <a:cxn ang="0">
                  <a:pos x="T4" y="T5"/>
                </a:cxn>
                <a:cxn ang="0">
                  <a:pos x="T6" y="T7"/>
                </a:cxn>
                <a:cxn ang="0">
                  <a:pos x="T8" y="T9"/>
                </a:cxn>
              </a:cxnLst>
              <a:rect l="0" t="0" r="r" b="b"/>
              <a:pathLst>
                <a:path w="9" h="11">
                  <a:moveTo>
                    <a:pt x="5" y="10"/>
                  </a:moveTo>
                  <a:cubicBezTo>
                    <a:pt x="8" y="10"/>
                    <a:pt x="8" y="7"/>
                    <a:pt x="8" y="4"/>
                  </a:cubicBezTo>
                  <a:cubicBezTo>
                    <a:pt x="9" y="2"/>
                    <a:pt x="7" y="0"/>
                    <a:pt x="5" y="0"/>
                  </a:cubicBezTo>
                  <a:cubicBezTo>
                    <a:pt x="2" y="0"/>
                    <a:pt x="0" y="2"/>
                    <a:pt x="0" y="4"/>
                  </a:cubicBezTo>
                  <a:cubicBezTo>
                    <a:pt x="1" y="8"/>
                    <a:pt x="4" y="11"/>
                    <a:pt x="5" y="10"/>
                  </a:cubicBez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mn-lt"/>
                <a:ea typeface="+mn-ea"/>
                <a:cs typeface="+mn-ea"/>
                <a:sym typeface="+mn-lt"/>
              </a:endParaRPr>
            </a:p>
          </p:txBody>
        </p:sp>
        <p:sp>
          <p:nvSpPr>
            <p:cNvPr id="43" name="Freeform 47"/>
            <p:cNvSpPr/>
            <p:nvPr/>
          </p:nvSpPr>
          <p:spPr bwMode="auto">
            <a:xfrm>
              <a:off x="3785" y="2164"/>
              <a:ext cx="36" cy="44"/>
            </a:xfrm>
            <a:custGeom>
              <a:avLst/>
              <a:gdLst>
                <a:gd name="T0" fmla="*/ 12 w 14"/>
                <a:gd name="T1" fmla="*/ 1 h 18"/>
                <a:gd name="T2" fmla="*/ 10 w 14"/>
                <a:gd name="T3" fmla="*/ 0 h 18"/>
                <a:gd name="T4" fmla="*/ 8 w 14"/>
                <a:gd name="T5" fmla="*/ 6 h 18"/>
                <a:gd name="T6" fmla="*/ 1 w 14"/>
                <a:gd name="T7" fmla="*/ 14 h 18"/>
                <a:gd name="T8" fmla="*/ 1 w 14"/>
                <a:gd name="T9" fmla="*/ 17 h 18"/>
                <a:gd name="T10" fmla="*/ 4 w 14"/>
                <a:gd name="T11" fmla="*/ 17 h 18"/>
                <a:gd name="T12" fmla="*/ 12 w 14"/>
                <a:gd name="T13" fmla="*/ 9 h 18"/>
                <a:gd name="T14" fmla="*/ 13 w 14"/>
                <a:gd name="T15" fmla="*/ 8 h 18"/>
                <a:gd name="T16" fmla="*/ 14 w 14"/>
                <a:gd name="T17" fmla="*/ 3 h 18"/>
                <a:gd name="T18" fmla="*/ 12 w 14"/>
                <a:gd name="T19"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8">
                  <a:moveTo>
                    <a:pt x="12" y="1"/>
                  </a:moveTo>
                  <a:cubicBezTo>
                    <a:pt x="11" y="1"/>
                    <a:pt x="10" y="0"/>
                    <a:pt x="10" y="0"/>
                  </a:cubicBezTo>
                  <a:cubicBezTo>
                    <a:pt x="8" y="6"/>
                    <a:pt x="8" y="6"/>
                    <a:pt x="8" y="6"/>
                  </a:cubicBezTo>
                  <a:cubicBezTo>
                    <a:pt x="1" y="14"/>
                    <a:pt x="1" y="14"/>
                    <a:pt x="1" y="14"/>
                  </a:cubicBezTo>
                  <a:cubicBezTo>
                    <a:pt x="0" y="15"/>
                    <a:pt x="0" y="16"/>
                    <a:pt x="1" y="17"/>
                  </a:cubicBezTo>
                  <a:cubicBezTo>
                    <a:pt x="2" y="18"/>
                    <a:pt x="4" y="18"/>
                    <a:pt x="4" y="17"/>
                  </a:cubicBezTo>
                  <a:cubicBezTo>
                    <a:pt x="12" y="9"/>
                    <a:pt x="12" y="9"/>
                    <a:pt x="12" y="9"/>
                  </a:cubicBezTo>
                  <a:cubicBezTo>
                    <a:pt x="12" y="9"/>
                    <a:pt x="13" y="8"/>
                    <a:pt x="13" y="8"/>
                  </a:cubicBezTo>
                  <a:cubicBezTo>
                    <a:pt x="14" y="3"/>
                    <a:pt x="14" y="3"/>
                    <a:pt x="14" y="3"/>
                  </a:cubicBezTo>
                  <a:cubicBezTo>
                    <a:pt x="13" y="2"/>
                    <a:pt x="13" y="2"/>
                    <a:pt x="12" y="1"/>
                  </a:cubicBez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mn-lt"/>
                <a:ea typeface="+mn-ea"/>
                <a:cs typeface="+mn-ea"/>
                <a:sym typeface="+mn-lt"/>
              </a:endParaRPr>
            </a:p>
          </p:txBody>
        </p:sp>
        <p:sp>
          <p:nvSpPr>
            <p:cNvPr id="44" name="Freeform 48"/>
            <p:cNvSpPr/>
            <p:nvPr/>
          </p:nvSpPr>
          <p:spPr bwMode="auto">
            <a:xfrm>
              <a:off x="3836" y="2116"/>
              <a:ext cx="33" cy="20"/>
            </a:xfrm>
            <a:custGeom>
              <a:avLst/>
              <a:gdLst>
                <a:gd name="T0" fmla="*/ 6 w 13"/>
                <a:gd name="T1" fmla="*/ 8 h 8"/>
                <a:gd name="T2" fmla="*/ 12 w 13"/>
                <a:gd name="T3" fmla="*/ 4 h 8"/>
                <a:gd name="T4" fmla="*/ 12 w 13"/>
                <a:gd name="T5" fmla="*/ 1 h 8"/>
                <a:gd name="T6" fmla="*/ 10 w 13"/>
                <a:gd name="T7" fmla="*/ 1 h 8"/>
                <a:gd name="T8" fmla="*/ 5 w 13"/>
                <a:gd name="T9" fmla="*/ 4 h 8"/>
                <a:gd name="T10" fmla="*/ 1 w 13"/>
                <a:gd name="T11" fmla="*/ 3 h 8"/>
                <a:gd name="T12" fmla="*/ 1 w 13"/>
                <a:gd name="T13" fmla="*/ 5 h 8"/>
                <a:gd name="T14" fmla="*/ 0 w 13"/>
                <a:gd name="T15" fmla="*/ 7 h 8"/>
                <a:gd name="T16" fmla="*/ 5 w 13"/>
                <a:gd name="T17" fmla="*/ 8 h 8"/>
                <a:gd name="T18" fmla="*/ 6 w 13"/>
                <a:gd name="T1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8">
                  <a:moveTo>
                    <a:pt x="6" y="8"/>
                  </a:moveTo>
                  <a:cubicBezTo>
                    <a:pt x="12" y="4"/>
                    <a:pt x="12" y="4"/>
                    <a:pt x="12" y="4"/>
                  </a:cubicBezTo>
                  <a:cubicBezTo>
                    <a:pt x="13" y="3"/>
                    <a:pt x="13" y="2"/>
                    <a:pt x="12" y="1"/>
                  </a:cubicBezTo>
                  <a:cubicBezTo>
                    <a:pt x="12" y="1"/>
                    <a:pt x="11" y="0"/>
                    <a:pt x="10" y="1"/>
                  </a:cubicBezTo>
                  <a:cubicBezTo>
                    <a:pt x="5" y="4"/>
                    <a:pt x="5" y="4"/>
                    <a:pt x="5" y="4"/>
                  </a:cubicBezTo>
                  <a:cubicBezTo>
                    <a:pt x="1" y="3"/>
                    <a:pt x="1" y="3"/>
                    <a:pt x="1" y="3"/>
                  </a:cubicBezTo>
                  <a:cubicBezTo>
                    <a:pt x="1" y="3"/>
                    <a:pt x="1" y="4"/>
                    <a:pt x="1" y="5"/>
                  </a:cubicBezTo>
                  <a:cubicBezTo>
                    <a:pt x="1" y="6"/>
                    <a:pt x="0" y="7"/>
                    <a:pt x="0" y="7"/>
                  </a:cubicBezTo>
                  <a:cubicBezTo>
                    <a:pt x="5" y="8"/>
                    <a:pt x="5" y="8"/>
                    <a:pt x="5" y="8"/>
                  </a:cubicBezTo>
                  <a:cubicBezTo>
                    <a:pt x="5" y="8"/>
                    <a:pt x="6" y="8"/>
                    <a:pt x="6" y="8"/>
                  </a:cubicBez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mn-lt"/>
                <a:ea typeface="+mn-ea"/>
                <a:cs typeface="+mn-ea"/>
                <a:sym typeface="+mn-lt"/>
              </a:endParaRPr>
            </a:p>
          </p:txBody>
        </p:sp>
        <p:sp>
          <p:nvSpPr>
            <p:cNvPr id="45" name="Freeform 49"/>
            <p:cNvSpPr/>
            <p:nvPr/>
          </p:nvSpPr>
          <p:spPr bwMode="auto">
            <a:xfrm>
              <a:off x="3783" y="2116"/>
              <a:ext cx="58" cy="87"/>
            </a:xfrm>
            <a:custGeom>
              <a:avLst/>
              <a:gdLst>
                <a:gd name="T0" fmla="*/ 18 w 23"/>
                <a:gd name="T1" fmla="*/ 17 h 35"/>
                <a:gd name="T2" fmla="*/ 21 w 23"/>
                <a:gd name="T3" fmla="*/ 5 h 35"/>
                <a:gd name="T4" fmla="*/ 21 w 23"/>
                <a:gd name="T5" fmla="*/ 2 h 35"/>
                <a:gd name="T6" fmla="*/ 20 w 23"/>
                <a:gd name="T7" fmla="*/ 2 h 35"/>
                <a:gd name="T8" fmla="*/ 19 w 23"/>
                <a:gd name="T9" fmla="*/ 7 h 35"/>
                <a:gd name="T10" fmla="*/ 20 w 23"/>
                <a:gd name="T11" fmla="*/ 3 h 35"/>
                <a:gd name="T12" fmla="*/ 20 w 23"/>
                <a:gd name="T13" fmla="*/ 2 h 35"/>
                <a:gd name="T14" fmla="*/ 20 w 23"/>
                <a:gd name="T15" fmla="*/ 1 h 35"/>
                <a:gd name="T16" fmla="*/ 19 w 23"/>
                <a:gd name="T17" fmla="*/ 1 h 35"/>
                <a:gd name="T18" fmla="*/ 18 w 23"/>
                <a:gd name="T19" fmla="*/ 2 h 35"/>
                <a:gd name="T20" fmla="*/ 19 w 23"/>
                <a:gd name="T21" fmla="*/ 3 h 35"/>
                <a:gd name="T22" fmla="*/ 18 w 23"/>
                <a:gd name="T23" fmla="*/ 6 h 35"/>
                <a:gd name="T24" fmla="*/ 17 w 23"/>
                <a:gd name="T25" fmla="*/ 0 h 35"/>
                <a:gd name="T26" fmla="*/ 17 w 23"/>
                <a:gd name="T27" fmla="*/ 0 h 35"/>
                <a:gd name="T28" fmla="*/ 17 w 23"/>
                <a:gd name="T29" fmla="*/ 0 h 35"/>
                <a:gd name="T30" fmla="*/ 15 w 23"/>
                <a:gd name="T31" fmla="*/ 0 h 35"/>
                <a:gd name="T32" fmla="*/ 8 w 23"/>
                <a:gd name="T33" fmla="*/ 0 h 35"/>
                <a:gd name="T34" fmla="*/ 1 w 23"/>
                <a:gd name="T35" fmla="*/ 5 h 35"/>
                <a:gd name="T36" fmla="*/ 1 w 23"/>
                <a:gd name="T37" fmla="*/ 8 h 35"/>
                <a:gd name="T38" fmla="*/ 4 w 23"/>
                <a:gd name="T39" fmla="*/ 8 h 35"/>
                <a:gd name="T40" fmla="*/ 4 w 23"/>
                <a:gd name="T41" fmla="*/ 8 h 35"/>
                <a:gd name="T42" fmla="*/ 9 w 23"/>
                <a:gd name="T43" fmla="*/ 4 h 35"/>
                <a:gd name="T44" fmla="*/ 13 w 23"/>
                <a:gd name="T45" fmla="*/ 4 h 35"/>
                <a:gd name="T46" fmla="*/ 12 w 23"/>
                <a:gd name="T47" fmla="*/ 4 h 35"/>
                <a:gd name="T48" fmla="*/ 9 w 23"/>
                <a:gd name="T49" fmla="*/ 15 h 35"/>
                <a:gd name="T50" fmla="*/ 10 w 23"/>
                <a:gd name="T51" fmla="*/ 16 h 35"/>
                <a:gd name="T52" fmla="*/ 14 w 23"/>
                <a:gd name="T53" fmla="*/ 20 h 35"/>
                <a:gd name="T54" fmla="*/ 18 w 23"/>
                <a:gd name="T55" fmla="*/ 24 h 35"/>
                <a:gd name="T56" fmla="*/ 17 w 23"/>
                <a:gd name="T57" fmla="*/ 32 h 35"/>
                <a:gd name="T58" fmla="*/ 19 w 23"/>
                <a:gd name="T59" fmla="*/ 35 h 35"/>
                <a:gd name="T60" fmla="*/ 22 w 23"/>
                <a:gd name="T61" fmla="*/ 33 h 35"/>
                <a:gd name="T62" fmla="*/ 23 w 23"/>
                <a:gd name="T63" fmla="*/ 24 h 35"/>
                <a:gd name="T64" fmla="*/ 23 w 23"/>
                <a:gd name="T65" fmla="*/ 22 h 35"/>
                <a:gd name="T66" fmla="*/ 18 w 23"/>
                <a:gd name="T67" fmla="*/ 1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 h="35">
                  <a:moveTo>
                    <a:pt x="18" y="17"/>
                  </a:moveTo>
                  <a:cubicBezTo>
                    <a:pt x="19" y="10"/>
                    <a:pt x="21" y="6"/>
                    <a:pt x="21" y="5"/>
                  </a:cubicBezTo>
                  <a:cubicBezTo>
                    <a:pt x="21" y="3"/>
                    <a:pt x="21" y="2"/>
                    <a:pt x="21" y="2"/>
                  </a:cubicBezTo>
                  <a:cubicBezTo>
                    <a:pt x="20" y="2"/>
                    <a:pt x="20" y="2"/>
                    <a:pt x="20" y="2"/>
                  </a:cubicBezTo>
                  <a:cubicBezTo>
                    <a:pt x="20" y="5"/>
                    <a:pt x="19" y="7"/>
                    <a:pt x="19" y="7"/>
                  </a:cubicBezTo>
                  <a:cubicBezTo>
                    <a:pt x="19" y="7"/>
                    <a:pt x="20" y="4"/>
                    <a:pt x="20" y="3"/>
                  </a:cubicBezTo>
                  <a:cubicBezTo>
                    <a:pt x="20" y="2"/>
                    <a:pt x="20" y="2"/>
                    <a:pt x="20" y="2"/>
                  </a:cubicBezTo>
                  <a:cubicBezTo>
                    <a:pt x="20" y="1"/>
                    <a:pt x="20" y="1"/>
                    <a:pt x="20" y="1"/>
                  </a:cubicBezTo>
                  <a:cubicBezTo>
                    <a:pt x="20" y="1"/>
                    <a:pt x="19" y="1"/>
                    <a:pt x="19" y="1"/>
                  </a:cubicBezTo>
                  <a:cubicBezTo>
                    <a:pt x="19" y="1"/>
                    <a:pt x="18" y="2"/>
                    <a:pt x="18" y="2"/>
                  </a:cubicBezTo>
                  <a:cubicBezTo>
                    <a:pt x="18" y="2"/>
                    <a:pt x="18" y="2"/>
                    <a:pt x="19" y="3"/>
                  </a:cubicBezTo>
                  <a:cubicBezTo>
                    <a:pt x="19" y="3"/>
                    <a:pt x="18" y="4"/>
                    <a:pt x="18" y="6"/>
                  </a:cubicBezTo>
                  <a:cubicBezTo>
                    <a:pt x="18" y="1"/>
                    <a:pt x="17" y="0"/>
                    <a:pt x="17" y="0"/>
                  </a:cubicBezTo>
                  <a:cubicBezTo>
                    <a:pt x="17" y="0"/>
                    <a:pt x="17" y="0"/>
                    <a:pt x="17" y="0"/>
                  </a:cubicBezTo>
                  <a:cubicBezTo>
                    <a:pt x="17" y="0"/>
                    <a:pt x="17" y="0"/>
                    <a:pt x="17" y="0"/>
                  </a:cubicBezTo>
                  <a:cubicBezTo>
                    <a:pt x="16" y="0"/>
                    <a:pt x="15" y="0"/>
                    <a:pt x="15" y="0"/>
                  </a:cubicBezTo>
                  <a:cubicBezTo>
                    <a:pt x="13" y="0"/>
                    <a:pt x="11" y="0"/>
                    <a:pt x="8" y="0"/>
                  </a:cubicBezTo>
                  <a:cubicBezTo>
                    <a:pt x="8" y="0"/>
                    <a:pt x="1" y="5"/>
                    <a:pt x="1" y="5"/>
                  </a:cubicBezTo>
                  <a:cubicBezTo>
                    <a:pt x="0" y="6"/>
                    <a:pt x="0" y="7"/>
                    <a:pt x="1" y="8"/>
                  </a:cubicBezTo>
                  <a:cubicBezTo>
                    <a:pt x="2" y="8"/>
                    <a:pt x="3" y="9"/>
                    <a:pt x="4" y="8"/>
                  </a:cubicBezTo>
                  <a:cubicBezTo>
                    <a:pt x="4" y="8"/>
                    <a:pt x="4" y="8"/>
                    <a:pt x="4" y="8"/>
                  </a:cubicBezTo>
                  <a:cubicBezTo>
                    <a:pt x="4" y="8"/>
                    <a:pt x="9" y="4"/>
                    <a:pt x="9" y="4"/>
                  </a:cubicBezTo>
                  <a:cubicBezTo>
                    <a:pt x="9" y="4"/>
                    <a:pt x="13" y="4"/>
                    <a:pt x="13" y="4"/>
                  </a:cubicBezTo>
                  <a:cubicBezTo>
                    <a:pt x="12" y="4"/>
                    <a:pt x="12" y="4"/>
                    <a:pt x="12" y="4"/>
                  </a:cubicBezTo>
                  <a:cubicBezTo>
                    <a:pt x="11" y="7"/>
                    <a:pt x="9" y="13"/>
                    <a:pt x="9" y="15"/>
                  </a:cubicBezTo>
                  <a:cubicBezTo>
                    <a:pt x="9" y="15"/>
                    <a:pt x="10" y="15"/>
                    <a:pt x="10" y="16"/>
                  </a:cubicBezTo>
                  <a:cubicBezTo>
                    <a:pt x="10" y="16"/>
                    <a:pt x="11" y="18"/>
                    <a:pt x="14" y="20"/>
                  </a:cubicBezTo>
                  <a:cubicBezTo>
                    <a:pt x="14" y="20"/>
                    <a:pt x="18" y="24"/>
                    <a:pt x="18" y="24"/>
                  </a:cubicBezTo>
                  <a:cubicBezTo>
                    <a:pt x="18" y="24"/>
                    <a:pt x="17" y="32"/>
                    <a:pt x="17" y="32"/>
                  </a:cubicBezTo>
                  <a:cubicBezTo>
                    <a:pt x="17" y="34"/>
                    <a:pt x="18" y="35"/>
                    <a:pt x="19" y="35"/>
                  </a:cubicBezTo>
                  <a:cubicBezTo>
                    <a:pt x="20" y="35"/>
                    <a:pt x="21" y="35"/>
                    <a:pt x="22" y="33"/>
                  </a:cubicBezTo>
                  <a:cubicBezTo>
                    <a:pt x="22" y="33"/>
                    <a:pt x="23" y="24"/>
                    <a:pt x="23" y="24"/>
                  </a:cubicBezTo>
                  <a:cubicBezTo>
                    <a:pt x="23" y="23"/>
                    <a:pt x="23" y="22"/>
                    <a:pt x="23" y="22"/>
                  </a:cubicBezTo>
                  <a:cubicBezTo>
                    <a:pt x="22" y="21"/>
                    <a:pt x="18" y="17"/>
                    <a:pt x="18" y="17"/>
                  </a:cubicBez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mn-lt"/>
                <a:ea typeface="+mn-ea"/>
                <a:cs typeface="+mn-ea"/>
                <a:sym typeface="+mn-lt"/>
              </a:endParaRPr>
            </a:p>
          </p:txBody>
        </p:sp>
      </p:grpSp>
      <p:grpSp>
        <p:nvGrpSpPr>
          <p:cNvPr id="46" name="Group 62"/>
          <p:cNvGrpSpPr>
            <a:grpSpLocks noChangeAspect="1"/>
          </p:cNvGrpSpPr>
          <p:nvPr/>
        </p:nvGrpSpPr>
        <p:grpSpPr bwMode="auto">
          <a:xfrm>
            <a:off x="3732293" y="2783194"/>
            <a:ext cx="306620" cy="244789"/>
            <a:chOff x="3775" y="2110"/>
            <a:chExt cx="129" cy="103"/>
          </a:xfrm>
          <a:solidFill>
            <a:schemeClr val="bg1"/>
          </a:solidFill>
          <a:effectLst/>
        </p:grpSpPr>
        <p:sp>
          <p:nvSpPr>
            <p:cNvPr id="47" name="Freeform 63"/>
            <p:cNvSpPr/>
            <p:nvPr/>
          </p:nvSpPr>
          <p:spPr bwMode="auto">
            <a:xfrm>
              <a:off x="3775" y="2177"/>
              <a:ext cx="40" cy="36"/>
            </a:xfrm>
            <a:custGeom>
              <a:avLst/>
              <a:gdLst>
                <a:gd name="T0" fmla="*/ 5 w 16"/>
                <a:gd name="T1" fmla="*/ 0 h 14"/>
                <a:gd name="T2" fmla="*/ 0 w 16"/>
                <a:gd name="T3" fmla="*/ 4 h 14"/>
                <a:gd name="T4" fmla="*/ 10 w 16"/>
                <a:gd name="T5" fmla="*/ 14 h 14"/>
                <a:gd name="T6" fmla="*/ 16 w 16"/>
                <a:gd name="T7" fmla="*/ 9 h 14"/>
                <a:gd name="T8" fmla="*/ 5 w 16"/>
                <a:gd name="T9" fmla="*/ 0 h 14"/>
              </a:gdLst>
              <a:ahLst/>
              <a:cxnLst>
                <a:cxn ang="0">
                  <a:pos x="T0" y="T1"/>
                </a:cxn>
                <a:cxn ang="0">
                  <a:pos x="T2" y="T3"/>
                </a:cxn>
                <a:cxn ang="0">
                  <a:pos x="T4" y="T5"/>
                </a:cxn>
                <a:cxn ang="0">
                  <a:pos x="T6" y="T7"/>
                </a:cxn>
                <a:cxn ang="0">
                  <a:pos x="T8" y="T9"/>
                </a:cxn>
              </a:cxnLst>
              <a:rect l="0" t="0" r="r" b="b"/>
              <a:pathLst>
                <a:path w="16" h="14">
                  <a:moveTo>
                    <a:pt x="5" y="0"/>
                  </a:moveTo>
                  <a:cubicBezTo>
                    <a:pt x="1" y="3"/>
                    <a:pt x="0" y="4"/>
                    <a:pt x="0" y="4"/>
                  </a:cubicBezTo>
                  <a:cubicBezTo>
                    <a:pt x="10" y="14"/>
                    <a:pt x="10" y="14"/>
                    <a:pt x="10" y="14"/>
                  </a:cubicBezTo>
                  <a:cubicBezTo>
                    <a:pt x="10" y="14"/>
                    <a:pt x="13" y="11"/>
                    <a:pt x="16" y="9"/>
                  </a:cubicBezTo>
                  <a:lnTo>
                    <a:pt x="5" y="0"/>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mn-lt"/>
                <a:ea typeface="+mn-ea"/>
                <a:cs typeface="+mn-ea"/>
                <a:sym typeface="+mn-lt"/>
              </a:endParaRPr>
            </a:p>
          </p:txBody>
        </p:sp>
        <p:sp>
          <p:nvSpPr>
            <p:cNvPr id="48" name="Freeform 64"/>
            <p:cNvSpPr/>
            <p:nvPr/>
          </p:nvSpPr>
          <p:spPr bwMode="auto">
            <a:xfrm>
              <a:off x="3795" y="2156"/>
              <a:ext cx="109" cy="41"/>
            </a:xfrm>
            <a:custGeom>
              <a:avLst/>
              <a:gdLst>
                <a:gd name="T0" fmla="*/ 37 w 44"/>
                <a:gd name="T1" fmla="*/ 4 h 16"/>
                <a:gd name="T2" fmla="*/ 29 w 44"/>
                <a:gd name="T3" fmla="*/ 9 h 16"/>
                <a:gd name="T4" fmla="*/ 18 w 44"/>
                <a:gd name="T5" fmla="*/ 8 h 16"/>
                <a:gd name="T6" fmla="*/ 25 w 44"/>
                <a:gd name="T7" fmla="*/ 7 h 16"/>
                <a:gd name="T8" fmla="*/ 31 w 44"/>
                <a:gd name="T9" fmla="*/ 2 h 16"/>
                <a:gd name="T10" fmla="*/ 20 w 44"/>
                <a:gd name="T11" fmla="*/ 2 h 16"/>
                <a:gd name="T12" fmla="*/ 9 w 44"/>
                <a:gd name="T13" fmla="*/ 2 h 16"/>
                <a:gd name="T14" fmla="*/ 0 w 44"/>
                <a:gd name="T15" fmla="*/ 7 h 16"/>
                <a:gd name="T16" fmla="*/ 9 w 44"/>
                <a:gd name="T17" fmla="*/ 16 h 16"/>
                <a:gd name="T18" fmla="*/ 13 w 44"/>
                <a:gd name="T19" fmla="*/ 14 h 16"/>
                <a:gd name="T20" fmla="*/ 29 w 44"/>
                <a:gd name="T21" fmla="*/ 14 h 16"/>
                <a:gd name="T22" fmla="*/ 44 w 44"/>
                <a:gd name="T23" fmla="*/ 2 h 16"/>
                <a:gd name="T24" fmla="*/ 37 w 44"/>
                <a:gd name="T25"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16">
                  <a:moveTo>
                    <a:pt x="37" y="4"/>
                  </a:moveTo>
                  <a:cubicBezTo>
                    <a:pt x="34" y="7"/>
                    <a:pt x="32" y="8"/>
                    <a:pt x="29" y="9"/>
                  </a:cubicBezTo>
                  <a:cubicBezTo>
                    <a:pt x="24" y="10"/>
                    <a:pt x="19" y="9"/>
                    <a:pt x="18" y="8"/>
                  </a:cubicBezTo>
                  <a:cubicBezTo>
                    <a:pt x="15" y="6"/>
                    <a:pt x="18" y="7"/>
                    <a:pt x="25" y="7"/>
                  </a:cubicBezTo>
                  <a:cubicBezTo>
                    <a:pt x="32" y="6"/>
                    <a:pt x="31" y="2"/>
                    <a:pt x="31" y="2"/>
                  </a:cubicBezTo>
                  <a:cubicBezTo>
                    <a:pt x="29" y="2"/>
                    <a:pt x="27" y="2"/>
                    <a:pt x="20" y="2"/>
                  </a:cubicBezTo>
                  <a:cubicBezTo>
                    <a:pt x="17" y="2"/>
                    <a:pt x="12" y="1"/>
                    <a:pt x="9" y="2"/>
                  </a:cubicBezTo>
                  <a:cubicBezTo>
                    <a:pt x="6" y="2"/>
                    <a:pt x="4" y="5"/>
                    <a:pt x="0" y="7"/>
                  </a:cubicBezTo>
                  <a:cubicBezTo>
                    <a:pt x="9" y="16"/>
                    <a:pt x="9" y="16"/>
                    <a:pt x="9" y="16"/>
                  </a:cubicBezTo>
                  <a:cubicBezTo>
                    <a:pt x="11" y="15"/>
                    <a:pt x="12" y="14"/>
                    <a:pt x="13" y="14"/>
                  </a:cubicBezTo>
                  <a:cubicBezTo>
                    <a:pt x="16" y="14"/>
                    <a:pt x="23" y="15"/>
                    <a:pt x="29" y="14"/>
                  </a:cubicBezTo>
                  <a:cubicBezTo>
                    <a:pt x="40" y="9"/>
                    <a:pt x="44" y="2"/>
                    <a:pt x="44" y="2"/>
                  </a:cubicBezTo>
                  <a:cubicBezTo>
                    <a:pt x="44" y="2"/>
                    <a:pt x="41" y="0"/>
                    <a:pt x="37" y="4"/>
                  </a:cubicBez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mn-lt"/>
                <a:ea typeface="+mn-ea"/>
                <a:cs typeface="+mn-ea"/>
                <a:sym typeface="+mn-lt"/>
              </a:endParaRPr>
            </a:p>
          </p:txBody>
        </p:sp>
        <p:sp>
          <p:nvSpPr>
            <p:cNvPr id="49" name="Freeform 65"/>
            <p:cNvSpPr>
              <a:spLocks noEditPoints="1"/>
            </p:cNvSpPr>
            <p:nvPr/>
          </p:nvSpPr>
          <p:spPr bwMode="auto">
            <a:xfrm>
              <a:off x="3810" y="2110"/>
              <a:ext cx="94" cy="41"/>
            </a:xfrm>
            <a:custGeom>
              <a:avLst/>
              <a:gdLst>
                <a:gd name="T0" fmla="*/ 38 w 38"/>
                <a:gd name="T1" fmla="*/ 0 h 16"/>
                <a:gd name="T2" fmla="*/ 34 w 38"/>
                <a:gd name="T3" fmla="*/ 0 h 16"/>
                <a:gd name="T4" fmla="*/ 34 w 38"/>
                <a:gd name="T5" fmla="*/ 6 h 16"/>
                <a:gd name="T6" fmla="*/ 32 w 38"/>
                <a:gd name="T7" fmla="*/ 6 h 16"/>
                <a:gd name="T8" fmla="*/ 32 w 38"/>
                <a:gd name="T9" fmla="*/ 0 h 16"/>
                <a:gd name="T10" fmla="*/ 28 w 38"/>
                <a:gd name="T11" fmla="*/ 0 h 16"/>
                <a:gd name="T12" fmla="*/ 28 w 38"/>
                <a:gd name="T13" fmla="*/ 6 h 16"/>
                <a:gd name="T14" fmla="*/ 12 w 38"/>
                <a:gd name="T15" fmla="*/ 6 h 16"/>
                <a:gd name="T16" fmla="*/ 12 w 38"/>
                <a:gd name="T17" fmla="*/ 3 h 16"/>
                <a:gd name="T18" fmla="*/ 12 w 38"/>
                <a:gd name="T19" fmla="*/ 1 h 16"/>
                <a:gd name="T20" fmla="*/ 11 w 38"/>
                <a:gd name="T21" fmla="*/ 0 h 16"/>
                <a:gd name="T22" fmla="*/ 9 w 38"/>
                <a:gd name="T23" fmla="*/ 0 h 16"/>
                <a:gd name="T24" fmla="*/ 3 w 38"/>
                <a:gd name="T25" fmla="*/ 0 h 16"/>
                <a:gd name="T26" fmla="*/ 1 w 38"/>
                <a:gd name="T27" fmla="*/ 0 h 16"/>
                <a:gd name="T28" fmla="*/ 0 w 38"/>
                <a:gd name="T29" fmla="*/ 2 h 16"/>
                <a:gd name="T30" fmla="*/ 0 w 38"/>
                <a:gd name="T31" fmla="*/ 3 h 16"/>
                <a:gd name="T32" fmla="*/ 0 w 38"/>
                <a:gd name="T33" fmla="*/ 13 h 16"/>
                <a:gd name="T34" fmla="*/ 0 w 38"/>
                <a:gd name="T35" fmla="*/ 15 h 16"/>
                <a:gd name="T36" fmla="*/ 2 w 38"/>
                <a:gd name="T37" fmla="*/ 16 h 16"/>
                <a:gd name="T38" fmla="*/ 3 w 38"/>
                <a:gd name="T39" fmla="*/ 16 h 16"/>
                <a:gd name="T40" fmla="*/ 9 w 38"/>
                <a:gd name="T41" fmla="*/ 16 h 16"/>
                <a:gd name="T42" fmla="*/ 11 w 38"/>
                <a:gd name="T43" fmla="*/ 16 h 16"/>
                <a:gd name="T44" fmla="*/ 12 w 38"/>
                <a:gd name="T45" fmla="*/ 14 h 16"/>
                <a:gd name="T46" fmla="*/ 12 w 38"/>
                <a:gd name="T47" fmla="*/ 13 h 16"/>
                <a:gd name="T48" fmla="*/ 12 w 38"/>
                <a:gd name="T49" fmla="*/ 10 h 16"/>
                <a:gd name="T50" fmla="*/ 38 w 38"/>
                <a:gd name="T51" fmla="*/ 10 h 16"/>
                <a:gd name="T52" fmla="*/ 38 w 38"/>
                <a:gd name="T53" fmla="*/ 0 h 16"/>
                <a:gd name="T54" fmla="*/ 3 w 38"/>
                <a:gd name="T55" fmla="*/ 3 h 16"/>
                <a:gd name="T56" fmla="*/ 9 w 38"/>
                <a:gd name="T57" fmla="*/ 3 h 16"/>
                <a:gd name="T58" fmla="*/ 9 w 38"/>
                <a:gd name="T59" fmla="*/ 13 h 16"/>
                <a:gd name="T60" fmla="*/ 3 w 38"/>
                <a:gd name="T61" fmla="*/ 13 h 16"/>
                <a:gd name="T62" fmla="*/ 3 w 38"/>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 h="16">
                  <a:moveTo>
                    <a:pt x="38" y="0"/>
                  </a:moveTo>
                  <a:cubicBezTo>
                    <a:pt x="34" y="0"/>
                    <a:pt x="34" y="0"/>
                    <a:pt x="34" y="0"/>
                  </a:cubicBezTo>
                  <a:cubicBezTo>
                    <a:pt x="34" y="6"/>
                    <a:pt x="34" y="6"/>
                    <a:pt x="34" y="6"/>
                  </a:cubicBezTo>
                  <a:cubicBezTo>
                    <a:pt x="32" y="6"/>
                    <a:pt x="32" y="6"/>
                    <a:pt x="32" y="6"/>
                  </a:cubicBezTo>
                  <a:cubicBezTo>
                    <a:pt x="32" y="0"/>
                    <a:pt x="32" y="0"/>
                    <a:pt x="32" y="0"/>
                  </a:cubicBezTo>
                  <a:cubicBezTo>
                    <a:pt x="28" y="0"/>
                    <a:pt x="28" y="0"/>
                    <a:pt x="28" y="0"/>
                  </a:cubicBezTo>
                  <a:cubicBezTo>
                    <a:pt x="28" y="6"/>
                    <a:pt x="28" y="6"/>
                    <a:pt x="28" y="6"/>
                  </a:cubicBezTo>
                  <a:cubicBezTo>
                    <a:pt x="12" y="6"/>
                    <a:pt x="12" y="6"/>
                    <a:pt x="12" y="6"/>
                  </a:cubicBezTo>
                  <a:cubicBezTo>
                    <a:pt x="12" y="3"/>
                    <a:pt x="12" y="3"/>
                    <a:pt x="12" y="3"/>
                  </a:cubicBezTo>
                  <a:cubicBezTo>
                    <a:pt x="12" y="2"/>
                    <a:pt x="12" y="2"/>
                    <a:pt x="12" y="1"/>
                  </a:cubicBezTo>
                  <a:cubicBezTo>
                    <a:pt x="12" y="1"/>
                    <a:pt x="11" y="0"/>
                    <a:pt x="11" y="0"/>
                  </a:cubicBezTo>
                  <a:cubicBezTo>
                    <a:pt x="10" y="0"/>
                    <a:pt x="10" y="0"/>
                    <a:pt x="9" y="0"/>
                  </a:cubicBezTo>
                  <a:cubicBezTo>
                    <a:pt x="3" y="0"/>
                    <a:pt x="3" y="0"/>
                    <a:pt x="3" y="0"/>
                  </a:cubicBezTo>
                  <a:cubicBezTo>
                    <a:pt x="2" y="0"/>
                    <a:pt x="2" y="0"/>
                    <a:pt x="1" y="0"/>
                  </a:cubicBezTo>
                  <a:cubicBezTo>
                    <a:pt x="1" y="1"/>
                    <a:pt x="0" y="1"/>
                    <a:pt x="0" y="2"/>
                  </a:cubicBezTo>
                  <a:cubicBezTo>
                    <a:pt x="0" y="2"/>
                    <a:pt x="0" y="2"/>
                    <a:pt x="0" y="3"/>
                  </a:cubicBezTo>
                  <a:cubicBezTo>
                    <a:pt x="0" y="13"/>
                    <a:pt x="0" y="13"/>
                    <a:pt x="0" y="13"/>
                  </a:cubicBezTo>
                  <a:cubicBezTo>
                    <a:pt x="0" y="14"/>
                    <a:pt x="0" y="14"/>
                    <a:pt x="0" y="15"/>
                  </a:cubicBezTo>
                  <a:cubicBezTo>
                    <a:pt x="1" y="15"/>
                    <a:pt x="1" y="16"/>
                    <a:pt x="2" y="16"/>
                  </a:cubicBezTo>
                  <a:cubicBezTo>
                    <a:pt x="2" y="16"/>
                    <a:pt x="2" y="16"/>
                    <a:pt x="3" y="16"/>
                  </a:cubicBezTo>
                  <a:cubicBezTo>
                    <a:pt x="9" y="16"/>
                    <a:pt x="9" y="16"/>
                    <a:pt x="9" y="16"/>
                  </a:cubicBezTo>
                  <a:cubicBezTo>
                    <a:pt x="10" y="16"/>
                    <a:pt x="11" y="16"/>
                    <a:pt x="11" y="16"/>
                  </a:cubicBezTo>
                  <a:cubicBezTo>
                    <a:pt x="12" y="15"/>
                    <a:pt x="12" y="15"/>
                    <a:pt x="12" y="14"/>
                  </a:cubicBezTo>
                  <a:cubicBezTo>
                    <a:pt x="12" y="14"/>
                    <a:pt x="12" y="13"/>
                    <a:pt x="12" y="13"/>
                  </a:cubicBezTo>
                  <a:cubicBezTo>
                    <a:pt x="12" y="10"/>
                    <a:pt x="12" y="10"/>
                    <a:pt x="12" y="10"/>
                  </a:cubicBezTo>
                  <a:cubicBezTo>
                    <a:pt x="38" y="10"/>
                    <a:pt x="38" y="10"/>
                    <a:pt x="38" y="10"/>
                  </a:cubicBezTo>
                  <a:lnTo>
                    <a:pt x="38" y="0"/>
                  </a:lnTo>
                  <a:close/>
                  <a:moveTo>
                    <a:pt x="3" y="3"/>
                  </a:moveTo>
                  <a:cubicBezTo>
                    <a:pt x="9" y="3"/>
                    <a:pt x="9" y="3"/>
                    <a:pt x="9" y="3"/>
                  </a:cubicBezTo>
                  <a:cubicBezTo>
                    <a:pt x="9" y="13"/>
                    <a:pt x="9" y="13"/>
                    <a:pt x="9" y="13"/>
                  </a:cubicBezTo>
                  <a:cubicBezTo>
                    <a:pt x="3" y="13"/>
                    <a:pt x="3" y="13"/>
                    <a:pt x="3" y="13"/>
                  </a:cubicBezTo>
                  <a:lnTo>
                    <a:pt x="3" y="3"/>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mn-lt"/>
                <a:ea typeface="+mn-ea"/>
                <a:cs typeface="+mn-ea"/>
                <a:sym typeface="+mn-lt"/>
              </a:endParaRPr>
            </a:p>
          </p:txBody>
        </p:sp>
      </p:grpSp>
      <p:grpSp>
        <p:nvGrpSpPr>
          <p:cNvPr id="50" name="组合 49"/>
          <p:cNvGrpSpPr/>
          <p:nvPr/>
        </p:nvGrpSpPr>
        <p:grpSpPr>
          <a:xfrm>
            <a:off x="6611861" y="2754317"/>
            <a:ext cx="314032" cy="302532"/>
            <a:chOff x="6105730" y="1273212"/>
            <a:chExt cx="506571" cy="488084"/>
          </a:xfrm>
          <a:solidFill>
            <a:schemeClr val="bg1"/>
          </a:solidFill>
        </p:grpSpPr>
        <p:sp>
          <p:nvSpPr>
            <p:cNvPr id="51" name="Freeform 69"/>
            <p:cNvSpPr/>
            <p:nvPr/>
          </p:nvSpPr>
          <p:spPr bwMode="auto">
            <a:xfrm>
              <a:off x="6105730" y="1624485"/>
              <a:ext cx="506571" cy="136811"/>
            </a:xfrm>
            <a:custGeom>
              <a:avLst/>
              <a:gdLst>
                <a:gd name="T0" fmla="*/ 52 w 55"/>
                <a:gd name="T1" fmla="*/ 6 h 15"/>
                <a:gd name="T2" fmla="*/ 38 w 55"/>
                <a:gd name="T3" fmla="*/ 6 h 15"/>
                <a:gd name="T4" fmla="*/ 37 w 55"/>
                <a:gd name="T5" fmla="*/ 6 h 15"/>
                <a:gd name="T6" fmla="*/ 37 w 55"/>
                <a:gd name="T7" fmla="*/ 3 h 15"/>
                <a:gd name="T8" fmla="*/ 37 w 55"/>
                <a:gd name="T9" fmla="*/ 1 h 15"/>
                <a:gd name="T10" fmla="*/ 35 w 55"/>
                <a:gd name="T11" fmla="*/ 0 h 15"/>
                <a:gd name="T12" fmla="*/ 20 w 55"/>
                <a:gd name="T13" fmla="*/ 0 h 15"/>
                <a:gd name="T14" fmla="*/ 18 w 55"/>
                <a:gd name="T15" fmla="*/ 3 h 15"/>
                <a:gd name="T16" fmla="*/ 18 w 55"/>
                <a:gd name="T17" fmla="*/ 6 h 15"/>
                <a:gd name="T18" fmla="*/ 18 w 55"/>
                <a:gd name="T19" fmla="*/ 6 h 15"/>
                <a:gd name="T20" fmla="*/ 3 w 55"/>
                <a:gd name="T21" fmla="*/ 6 h 15"/>
                <a:gd name="T22" fmla="*/ 0 w 55"/>
                <a:gd name="T23" fmla="*/ 8 h 15"/>
                <a:gd name="T24" fmla="*/ 0 w 55"/>
                <a:gd name="T25" fmla="*/ 14 h 15"/>
                <a:gd name="T26" fmla="*/ 1 w 55"/>
                <a:gd name="T27" fmla="*/ 15 h 15"/>
                <a:gd name="T28" fmla="*/ 2 w 55"/>
                <a:gd name="T29" fmla="*/ 14 h 15"/>
                <a:gd name="T30" fmla="*/ 2 w 55"/>
                <a:gd name="T31" fmla="*/ 8 h 15"/>
                <a:gd name="T32" fmla="*/ 3 w 55"/>
                <a:gd name="T33" fmla="*/ 8 h 15"/>
                <a:gd name="T34" fmla="*/ 18 w 55"/>
                <a:gd name="T35" fmla="*/ 8 h 15"/>
                <a:gd name="T36" fmla="*/ 18 w 55"/>
                <a:gd name="T37" fmla="*/ 8 h 15"/>
                <a:gd name="T38" fmla="*/ 18 w 55"/>
                <a:gd name="T39" fmla="*/ 9 h 15"/>
                <a:gd name="T40" fmla="*/ 19 w 55"/>
                <a:gd name="T41" fmla="*/ 9 h 15"/>
                <a:gd name="T42" fmla="*/ 20 w 55"/>
                <a:gd name="T43" fmla="*/ 9 h 15"/>
                <a:gd name="T44" fmla="*/ 20 w 55"/>
                <a:gd name="T45" fmla="*/ 8 h 15"/>
                <a:gd name="T46" fmla="*/ 20 w 55"/>
                <a:gd name="T47" fmla="*/ 3 h 15"/>
                <a:gd name="T48" fmla="*/ 20 w 55"/>
                <a:gd name="T49" fmla="*/ 2 h 15"/>
                <a:gd name="T50" fmla="*/ 35 w 55"/>
                <a:gd name="T51" fmla="*/ 2 h 15"/>
                <a:gd name="T52" fmla="*/ 35 w 55"/>
                <a:gd name="T53" fmla="*/ 3 h 15"/>
                <a:gd name="T54" fmla="*/ 35 w 55"/>
                <a:gd name="T55" fmla="*/ 8 h 15"/>
                <a:gd name="T56" fmla="*/ 36 w 55"/>
                <a:gd name="T57" fmla="*/ 9 h 15"/>
                <a:gd name="T58" fmla="*/ 36 w 55"/>
                <a:gd name="T59" fmla="*/ 9 h 15"/>
                <a:gd name="T60" fmla="*/ 37 w 55"/>
                <a:gd name="T61" fmla="*/ 9 h 15"/>
                <a:gd name="T62" fmla="*/ 37 w 55"/>
                <a:gd name="T63" fmla="*/ 8 h 15"/>
                <a:gd name="T64" fmla="*/ 38 w 55"/>
                <a:gd name="T65" fmla="*/ 8 h 15"/>
                <a:gd name="T66" fmla="*/ 52 w 55"/>
                <a:gd name="T67" fmla="*/ 8 h 15"/>
                <a:gd name="T68" fmla="*/ 53 w 55"/>
                <a:gd name="T69" fmla="*/ 8 h 15"/>
                <a:gd name="T70" fmla="*/ 53 w 55"/>
                <a:gd name="T71" fmla="*/ 14 h 15"/>
                <a:gd name="T72" fmla="*/ 54 w 55"/>
                <a:gd name="T73" fmla="*/ 15 h 15"/>
                <a:gd name="T74" fmla="*/ 55 w 55"/>
                <a:gd name="T75" fmla="*/ 14 h 15"/>
                <a:gd name="T76" fmla="*/ 55 w 55"/>
                <a:gd name="T77" fmla="*/ 8 h 15"/>
                <a:gd name="T78" fmla="*/ 52 w 55"/>
                <a:gd name="T79" fmla="*/ 6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5" h="15">
                  <a:moveTo>
                    <a:pt x="52" y="6"/>
                  </a:moveTo>
                  <a:cubicBezTo>
                    <a:pt x="38" y="6"/>
                    <a:pt x="38" y="6"/>
                    <a:pt x="38" y="6"/>
                  </a:cubicBezTo>
                  <a:cubicBezTo>
                    <a:pt x="38" y="6"/>
                    <a:pt x="37" y="6"/>
                    <a:pt x="37" y="6"/>
                  </a:cubicBezTo>
                  <a:cubicBezTo>
                    <a:pt x="37" y="3"/>
                    <a:pt x="37" y="3"/>
                    <a:pt x="37" y="3"/>
                  </a:cubicBezTo>
                  <a:cubicBezTo>
                    <a:pt x="37" y="2"/>
                    <a:pt x="37" y="1"/>
                    <a:pt x="37" y="1"/>
                  </a:cubicBezTo>
                  <a:cubicBezTo>
                    <a:pt x="36" y="0"/>
                    <a:pt x="36" y="0"/>
                    <a:pt x="35" y="0"/>
                  </a:cubicBezTo>
                  <a:cubicBezTo>
                    <a:pt x="20" y="0"/>
                    <a:pt x="20" y="0"/>
                    <a:pt x="20" y="0"/>
                  </a:cubicBezTo>
                  <a:cubicBezTo>
                    <a:pt x="19" y="0"/>
                    <a:pt x="18" y="1"/>
                    <a:pt x="18" y="3"/>
                  </a:cubicBezTo>
                  <a:cubicBezTo>
                    <a:pt x="18" y="6"/>
                    <a:pt x="18" y="6"/>
                    <a:pt x="18" y="6"/>
                  </a:cubicBezTo>
                  <a:cubicBezTo>
                    <a:pt x="18" y="6"/>
                    <a:pt x="18" y="6"/>
                    <a:pt x="18" y="6"/>
                  </a:cubicBezTo>
                  <a:cubicBezTo>
                    <a:pt x="3" y="6"/>
                    <a:pt x="3" y="6"/>
                    <a:pt x="3" y="6"/>
                  </a:cubicBezTo>
                  <a:cubicBezTo>
                    <a:pt x="2" y="6"/>
                    <a:pt x="0" y="7"/>
                    <a:pt x="0" y="8"/>
                  </a:cubicBezTo>
                  <a:cubicBezTo>
                    <a:pt x="0" y="14"/>
                    <a:pt x="0" y="14"/>
                    <a:pt x="0" y="14"/>
                  </a:cubicBezTo>
                  <a:cubicBezTo>
                    <a:pt x="0" y="14"/>
                    <a:pt x="1" y="15"/>
                    <a:pt x="1" y="15"/>
                  </a:cubicBezTo>
                  <a:cubicBezTo>
                    <a:pt x="2" y="15"/>
                    <a:pt x="2" y="14"/>
                    <a:pt x="2" y="14"/>
                  </a:cubicBezTo>
                  <a:cubicBezTo>
                    <a:pt x="2" y="8"/>
                    <a:pt x="2" y="8"/>
                    <a:pt x="2" y="8"/>
                  </a:cubicBezTo>
                  <a:cubicBezTo>
                    <a:pt x="2" y="8"/>
                    <a:pt x="3" y="8"/>
                    <a:pt x="3" y="8"/>
                  </a:cubicBezTo>
                  <a:cubicBezTo>
                    <a:pt x="18" y="8"/>
                    <a:pt x="18" y="8"/>
                    <a:pt x="18" y="8"/>
                  </a:cubicBezTo>
                  <a:cubicBezTo>
                    <a:pt x="18" y="8"/>
                    <a:pt x="18" y="8"/>
                    <a:pt x="18" y="8"/>
                  </a:cubicBezTo>
                  <a:cubicBezTo>
                    <a:pt x="18" y="8"/>
                    <a:pt x="18" y="8"/>
                    <a:pt x="18" y="9"/>
                  </a:cubicBezTo>
                  <a:cubicBezTo>
                    <a:pt x="18" y="9"/>
                    <a:pt x="19" y="9"/>
                    <a:pt x="19" y="9"/>
                  </a:cubicBezTo>
                  <a:cubicBezTo>
                    <a:pt x="19" y="9"/>
                    <a:pt x="19" y="9"/>
                    <a:pt x="20" y="9"/>
                  </a:cubicBezTo>
                  <a:cubicBezTo>
                    <a:pt x="20" y="8"/>
                    <a:pt x="20" y="8"/>
                    <a:pt x="20" y="8"/>
                  </a:cubicBezTo>
                  <a:cubicBezTo>
                    <a:pt x="20" y="3"/>
                    <a:pt x="20" y="3"/>
                    <a:pt x="20" y="3"/>
                  </a:cubicBezTo>
                  <a:cubicBezTo>
                    <a:pt x="20" y="2"/>
                    <a:pt x="20" y="2"/>
                    <a:pt x="20" y="2"/>
                  </a:cubicBezTo>
                  <a:cubicBezTo>
                    <a:pt x="35" y="2"/>
                    <a:pt x="35" y="2"/>
                    <a:pt x="35" y="2"/>
                  </a:cubicBezTo>
                  <a:cubicBezTo>
                    <a:pt x="35" y="2"/>
                    <a:pt x="35" y="2"/>
                    <a:pt x="35" y="3"/>
                  </a:cubicBezTo>
                  <a:cubicBezTo>
                    <a:pt x="35" y="8"/>
                    <a:pt x="35" y="8"/>
                    <a:pt x="35" y="8"/>
                  </a:cubicBezTo>
                  <a:cubicBezTo>
                    <a:pt x="35" y="8"/>
                    <a:pt x="35" y="8"/>
                    <a:pt x="36" y="9"/>
                  </a:cubicBezTo>
                  <a:cubicBezTo>
                    <a:pt x="36" y="9"/>
                    <a:pt x="36" y="9"/>
                    <a:pt x="36" y="9"/>
                  </a:cubicBezTo>
                  <a:cubicBezTo>
                    <a:pt x="37" y="9"/>
                    <a:pt x="37" y="9"/>
                    <a:pt x="37" y="9"/>
                  </a:cubicBezTo>
                  <a:cubicBezTo>
                    <a:pt x="37" y="8"/>
                    <a:pt x="37" y="8"/>
                    <a:pt x="37" y="8"/>
                  </a:cubicBezTo>
                  <a:cubicBezTo>
                    <a:pt x="37" y="8"/>
                    <a:pt x="37" y="8"/>
                    <a:pt x="38" y="8"/>
                  </a:cubicBezTo>
                  <a:cubicBezTo>
                    <a:pt x="52" y="8"/>
                    <a:pt x="52" y="8"/>
                    <a:pt x="52" y="8"/>
                  </a:cubicBezTo>
                  <a:cubicBezTo>
                    <a:pt x="53" y="8"/>
                    <a:pt x="53" y="8"/>
                    <a:pt x="53" y="8"/>
                  </a:cubicBezTo>
                  <a:cubicBezTo>
                    <a:pt x="53" y="14"/>
                    <a:pt x="53" y="14"/>
                    <a:pt x="53" y="14"/>
                  </a:cubicBezTo>
                  <a:cubicBezTo>
                    <a:pt x="53" y="14"/>
                    <a:pt x="53" y="15"/>
                    <a:pt x="54" y="15"/>
                  </a:cubicBezTo>
                  <a:cubicBezTo>
                    <a:pt x="54" y="15"/>
                    <a:pt x="55" y="14"/>
                    <a:pt x="55" y="14"/>
                  </a:cubicBezTo>
                  <a:cubicBezTo>
                    <a:pt x="55" y="8"/>
                    <a:pt x="55" y="8"/>
                    <a:pt x="55" y="8"/>
                  </a:cubicBezTo>
                  <a:cubicBezTo>
                    <a:pt x="55" y="7"/>
                    <a:pt x="54" y="6"/>
                    <a:pt x="52" y="6"/>
                  </a:cubicBez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mn-lt"/>
                <a:ea typeface="+mn-ea"/>
                <a:cs typeface="+mn-ea"/>
                <a:sym typeface="+mn-lt"/>
              </a:endParaRPr>
            </a:p>
          </p:txBody>
        </p:sp>
        <p:sp>
          <p:nvSpPr>
            <p:cNvPr id="52" name="Freeform 70"/>
            <p:cNvSpPr/>
            <p:nvPr/>
          </p:nvSpPr>
          <p:spPr bwMode="auto">
            <a:xfrm>
              <a:off x="6290610" y="1358257"/>
              <a:ext cx="136811" cy="255135"/>
            </a:xfrm>
            <a:custGeom>
              <a:avLst/>
              <a:gdLst>
                <a:gd name="T0" fmla="*/ 2 w 15"/>
                <a:gd name="T1" fmla="*/ 14 h 28"/>
                <a:gd name="T2" fmla="*/ 3 w 15"/>
                <a:gd name="T3" fmla="*/ 13 h 28"/>
                <a:gd name="T4" fmla="*/ 3 w 15"/>
                <a:gd name="T5" fmla="*/ 8 h 28"/>
                <a:gd name="T6" fmla="*/ 4 w 15"/>
                <a:gd name="T7" fmla="*/ 4 h 28"/>
                <a:gd name="T8" fmla="*/ 4 w 15"/>
                <a:gd name="T9" fmla="*/ 4 h 28"/>
                <a:gd name="T10" fmla="*/ 4 w 15"/>
                <a:gd name="T11" fmla="*/ 12 h 28"/>
                <a:gd name="T12" fmla="*/ 4 w 15"/>
                <a:gd name="T13" fmla="*/ 13 h 28"/>
                <a:gd name="T14" fmla="*/ 4 w 15"/>
                <a:gd name="T15" fmla="*/ 26 h 28"/>
                <a:gd name="T16" fmla="*/ 5 w 15"/>
                <a:gd name="T17" fmla="*/ 28 h 28"/>
                <a:gd name="T18" fmla="*/ 5 w 15"/>
                <a:gd name="T19" fmla="*/ 28 h 28"/>
                <a:gd name="T20" fmla="*/ 5 w 15"/>
                <a:gd name="T21" fmla="*/ 28 h 28"/>
                <a:gd name="T22" fmla="*/ 7 w 15"/>
                <a:gd name="T23" fmla="*/ 26 h 28"/>
                <a:gd name="T24" fmla="*/ 7 w 15"/>
                <a:gd name="T25" fmla="*/ 14 h 28"/>
                <a:gd name="T26" fmla="*/ 8 w 15"/>
                <a:gd name="T27" fmla="*/ 14 h 28"/>
                <a:gd name="T28" fmla="*/ 8 w 15"/>
                <a:gd name="T29" fmla="*/ 26 h 28"/>
                <a:gd name="T30" fmla="*/ 10 w 15"/>
                <a:gd name="T31" fmla="*/ 28 h 28"/>
                <a:gd name="T32" fmla="*/ 10 w 15"/>
                <a:gd name="T33" fmla="*/ 28 h 28"/>
                <a:gd name="T34" fmla="*/ 10 w 15"/>
                <a:gd name="T35" fmla="*/ 28 h 28"/>
                <a:gd name="T36" fmla="*/ 12 w 15"/>
                <a:gd name="T37" fmla="*/ 26 h 28"/>
                <a:gd name="T38" fmla="*/ 12 w 15"/>
                <a:gd name="T39" fmla="*/ 13 h 28"/>
                <a:gd name="T40" fmla="*/ 12 w 15"/>
                <a:gd name="T41" fmla="*/ 12 h 28"/>
                <a:gd name="T42" fmla="*/ 12 w 15"/>
                <a:gd name="T43" fmla="*/ 4 h 28"/>
                <a:gd name="T44" fmla="*/ 12 w 15"/>
                <a:gd name="T45" fmla="*/ 4 h 28"/>
                <a:gd name="T46" fmla="*/ 12 w 15"/>
                <a:gd name="T47" fmla="*/ 8 h 28"/>
                <a:gd name="T48" fmla="*/ 12 w 15"/>
                <a:gd name="T49" fmla="*/ 13 h 28"/>
                <a:gd name="T50" fmla="*/ 14 w 15"/>
                <a:gd name="T51" fmla="*/ 14 h 28"/>
                <a:gd name="T52" fmla="*/ 15 w 15"/>
                <a:gd name="T53" fmla="*/ 13 h 28"/>
                <a:gd name="T54" fmla="*/ 15 w 15"/>
                <a:gd name="T55" fmla="*/ 8 h 28"/>
                <a:gd name="T56" fmla="*/ 13 w 15"/>
                <a:gd name="T57" fmla="*/ 1 h 28"/>
                <a:gd name="T58" fmla="*/ 10 w 15"/>
                <a:gd name="T59" fmla="*/ 0 h 28"/>
                <a:gd name="T60" fmla="*/ 10 w 15"/>
                <a:gd name="T61" fmla="*/ 0 h 28"/>
                <a:gd name="T62" fmla="*/ 10 w 15"/>
                <a:gd name="T63" fmla="*/ 0 h 28"/>
                <a:gd name="T64" fmla="*/ 10 w 15"/>
                <a:gd name="T65" fmla="*/ 0 h 28"/>
                <a:gd name="T66" fmla="*/ 8 w 15"/>
                <a:gd name="T67" fmla="*/ 4 h 28"/>
                <a:gd name="T68" fmla="*/ 8 w 15"/>
                <a:gd name="T69" fmla="*/ 1 h 28"/>
                <a:gd name="T70" fmla="*/ 8 w 15"/>
                <a:gd name="T71" fmla="*/ 1 h 28"/>
                <a:gd name="T72" fmla="*/ 8 w 15"/>
                <a:gd name="T73" fmla="*/ 0 h 28"/>
                <a:gd name="T74" fmla="*/ 8 w 15"/>
                <a:gd name="T75" fmla="*/ 0 h 28"/>
                <a:gd name="T76" fmla="*/ 7 w 15"/>
                <a:gd name="T77" fmla="*/ 0 h 28"/>
                <a:gd name="T78" fmla="*/ 7 w 15"/>
                <a:gd name="T79" fmla="*/ 0 h 28"/>
                <a:gd name="T80" fmla="*/ 7 w 15"/>
                <a:gd name="T81" fmla="*/ 1 h 28"/>
                <a:gd name="T82" fmla="*/ 7 w 15"/>
                <a:gd name="T83" fmla="*/ 1 h 28"/>
                <a:gd name="T84" fmla="*/ 7 w 15"/>
                <a:gd name="T85" fmla="*/ 4 h 28"/>
                <a:gd name="T86" fmla="*/ 6 w 15"/>
                <a:gd name="T87" fmla="*/ 0 h 28"/>
                <a:gd name="T88" fmla="*/ 6 w 15"/>
                <a:gd name="T89" fmla="*/ 0 h 28"/>
                <a:gd name="T90" fmla="*/ 6 w 15"/>
                <a:gd name="T91" fmla="*/ 0 h 28"/>
                <a:gd name="T92" fmla="*/ 5 w 15"/>
                <a:gd name="T93" fmla="*/ 0 h 28"/>
                <a:gd name="T94" fmla="*/ 2 w 15"/>
                <a:gd name="T95" fmla="*/ 1 h 28"/>
                <a:gd name="T96" fmla="*/ 0 w 15"/>
                <a:gd name="T97" fmla="*/ 8 h 28"/>
                <a:gd name="T98" fmla="*/ 0 w 15"/>
                <a:gd name="T99" fmla="*/ 13 h 28"/>
                <a:gd name="T100" fmla="*/ 2 w 15"/>
                <a:gd name="T101" fmla="*/ 1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 h="28">
                  <a:moveTo>
                    <a:pt x="2" y="14"/>
                  </a:moveTo>
                  <a:cubicBezTo>
                    <a:pt x="3" y="14"/>
                    <a:pt x="3" y="14"/>
                    <a:pt x="3" y="13"/>
                  </a:cubicBezTo>
                  <a:cubicBezTo>
                    <a:pt x="3" y="13"/>
                    <a:pt x="3" y="10"/>
                    <a:pt x="3" y="8"/>
                  </a:cubicBezTo>
                  <a:cubicBezTo>
                    <a:pt x="3" y="7"/>
                    <a:pt x="3" y="4"/>
                    <a:pt x="4" y="4"/>
                  </a:cubicBezTo>
                  <a:cubicBezTo>
                    <a:pt x="4" y="4"/>
                    <a:pt x="4" y="4"/>
                    <a:pt x="4" y="4"/>
                  </a:cubicBezTo>
                  <a:cubicBezTo>
                    <a:pt x="4" y="12"/>
                    <a:pt x="4" y="12"/>
                    <a:pt x="4" y="12"/>
                  </a:cubicBezTo>
                  <a:cubicBezTo>
                    <a:pt x="4" y="12"/>
                    <a:pt x="4" y="13"/>
                    <a:pt x="4" y="13"/>
                  </a:cubicBezTo>
                  <a:cubicBezTo>
                    <a:pt x="4" y="26"/>
                    <a:pt x="4" y="26"/>
                    <a:pt x="4" y="26"/>
                  </a:cubicBezTo>
                  <a:cubicBezTo>
                    <a:pt x="4" y="27"/>
                    <a:pt x="4" y="28"/>
                    <a:pt x="5" y="28"/>
                  </a:cubicBezTo>
                  <a:cubicBezTo>
                    <a:pt x="5" y="28"/>
                    <a:pt x="5" y="28"/>
                    <a:pt x="5" y="28"/>
                  </a:cubicBezTo>
                  <a:cubicBezTo>
                    <a:pt x="5" y="28"/>
                    <a:pt x="5" y="28"/>
                    <a:pt x="5" y="28"/>
                  </a:cubicBezTo>
                  <a:cubicBezTo>
                    <a:pt x="6" y="28"/>
                    <a:pt x="7" y="27"/>
                    <a:pt x="7" y="26"/>
                  </a:cubicBezTo>
                  <a:cubicBezTo>
                    <a:pt x="7" y="14"/>
                    <a:pt x="7" y="14"/>
                    <a:pt x="7" y="14"/>
                  </a:cubicBezTo>
                  <a:cubicBezTo>
                    <a:pt x="8" y="14"/>
                    <a:pt x="8" y="14"/>
                    <a:pt x="8" y="14"/>
                  </a:cubicBezTo>
                  <a:cubicBezTo>
                    <a:pt x="8" y="26"/>
                    <a:pt x="8" y="26"/>
                    <a:pt x="8" y="26"/>
                  </a:cubicBezTo>
                  <a:cubicBezTo>
                    <a:pt x="8" y="27"/>
                    <a:pt x="9" y="28"/>
                    <a:pt x="10" y="28"/>
                  </a:cubicBezTo>
                  <a:cubicBezTo>
                    <a:pt x="10" y="28"/>
                    <a:pt x="10" y="28"/>
                    <a:pt x="10" y="28"/>
                  </a:cubicBezTo>
                  <a:cubicBezTo>
                    <a:pt x="10" y="28"/>
                    <a:pt x="10" y="28"/>
                    <a:pt x="10" y="28"/>
                  </a:cubicBezTo>
                  <a:cubicBezTo>
                    <a:pt x="11" y="28"/>
                    <a:pt x="12" y="27"/>
                    <a:pt x="12" y="26"/>
                  </a:cubicBezTo>
                  <a:cubicBezTo>
                    <a:pt x="12" y="13"/>
                    <a:pt x="12" y="13"/>
                    <a:pt x="12" y="13"/>
                  </a:cubicBezTo>
                  <a:cubicBezTo>
                    <a:pt x="12" y="13"/>
                    <a:pt x="12" y="12"/>
                    <a:pt x="12" y="12"/>
                  </a:cubicBezTo>
                  <a:cubicBezTo>
                    <a:pt x="12" y="4"/>
                    <a:pt x="12" y="4"/>
                    <a:pt x="12" y="4"/>
                  </a:cubicBezTo>
                  <a:cubicBezTo>
                    <a:pt x="12" y="4"/>
                    <a:pt x="12" y="4"/>
                    <a:pt x="12" y="4"/>
                  </a:cubicBezTo>
                  <a:cubicBezTo>
                    <a:pt x="12" y="4"/>
                    <a:pt x="12" y="7"/>
                    <a:pt x="12" y="8"/>
                  </a:cubicBezTo>
                  <a:cubicBezTo>
                    <a:pt x="13" y="10"/>
                    <a:pt x="12" y="13"/>
                    <a:pt x="12" y="13"/>
                  </a:cubicBezTo>
                  <a:cubicBezTo>
                    <a:pt x="12" y="14"/>
                    <a:pt x="13" y="14"/>
                    <a:pt x="14" y="14"/>
                  </a:cubicBezTo>
                  <a:cubicBezTo>
                    <a:pt x="15" y="14"/>
                    <a:pt x="15" y="14"/>
                    <a:pt x="15" y="13"/>
                  </a:cubicBezTo>
                  <a:cubicBezTo>
                    <a:pt x="15" y="13"/>
                    <a:pt x="15" y="10"/>
                    <a:pt x="15" y="8"/>
                  </a:cubicBezTo>
                  <a:cubicBezTo>
                    <a:pt x="15" y="3"/>
                    <a:pt x="13" y="1"/>
                    <a:pt x="13" y="1"/>
                  </a:cubicBezTo>
                  <a:cubicBezTo>
                    <a:pt x="12" y="1"/>
                    <a:pt x="11" y="0"/>
                    <a:pt x="10" y="0"/>
                  </a:cubicBezTo>
                  <a:cubicBezTo>
                    <a:pt x="10" y="0"/>
                    <a:pt x="10" y="0"/>
                    <a:pt x="10" y="0"/>
                  </a:cubicBezTo>
                  <a:cubicBezTo>
                    <a:pt x="10" y="0"/>
                    <a:pt x="10" y="0"/>
                    <a:pt x="10" y="0"/>
                  </a:cubicBezTo>
                  <a:cubicBezTo>
                    <a:pt x="10" y="0"/>
                    <a:pt x="10" y="0"/>
                    <a:pt x="10" y="0"/>
                  </a:cubicBezTo>
                  <a:cubicBezTo>
                    <a:pt x="10" y="0"/>
                    <a:pt x="9" y="2"/>
                    <a:pt x="8" y="4"/>
                  </a:cubicBezTo>
                  <a:cubicBezTo>
                    <a:pt x="8" y="3"/>
                    <a:pt x="8" y="1"/>
                    <a:pt x="8" y="1"/>
                  </a:cubicBezTo>
                  <a:cubicBezTo>
                    <a:pt x="8" y="1"/>
                    <a:pt x="8" y="1"/>
                    <a:pt x="8" y="1"/>
                  </a:cubicBezTo>
                  <a:cubicBezTo>
                    <a:pt x="8" y="0"/>
                    <a:pt x="8" y="0"/>
                    <a:pt x="8" y="0"/>
                  </a:cubicBezTo>
                  <a:cubicBezTo>
                    <a:pt x="8" y="0"/>
                    <a:pt x="8" y="0"/>
                    <a:pt x="8" y="0"/>
                  </a:cubicBezTo>
                  <a:cubicBezTo>
                    <a:pt x="7" y="0"/>
                    <a:pt x="7" y="0"/>
                    <a:pt x="7" y="0"/>
                  </a:cubicBezTo>
                  <a:cubicBezTo>
                    <a:pt x="7" y="0"/>
                    <a:pt x="7" y="0"/>
                    <a:pt x="7" y="0"/>
                  </a:cubicBezTo>
                  <a:cubicBezTo>
                    <a:pt x="7" y="1"/>
                    <a:pt x="7" y="1"/>
                    <a:pt x="7" y="1"/>
                  </a:cubicBezTo>
                  <a:cubicBezTo>
                    <a:pt x="7" y="1"/>
                    <a:pt x="7" y="1"/>
                    <a:pt x="7" y="1"/>
                  </a:cubicBezTo>
                  <a:cubicBezTo>
                    <a:pt x="7" y="1"/>
                    <a:pt x="7" y="3"/>
                    <a:pt x="7" y="4"/>
                  </a:cubicBezTo>
                  <a:cubicBezTo>
                    <a:pt x="6" y="2"/>
                    <a:pt x="6" y="0"/>
                    <a:pt x="6" y="0"/>
                  </a:cubicBezTo>
                  <a:cubicBezTo>
                    <a:pt x="6" y="0"/>
                    <a:pt x="6" y="0"/>
                    <a:pt x="6" y="0"/>
                  </a:cubicBezTo>
                  <a:cubicBezTo>
                    <a:pt x="6" y="0"/>
                    <a:pt x="6" y="0"/>
                    <a:pt x="6" y="0"/>
                  </a:cubicBezTo>
                  <a:cubicBezTo>
                    <a:pt x="5" y="0"/>
                    <a:pt x="5" y="0"/>
                    <a:pt x="5" y="0"/>
                  </a:cubicBezTo>
                  <a:cubicBezTo>
                    <a:pt x="4" y="0"/>
                    <a:pt x="3" y="1"/>
                    <a:pt x="2" y="1"/>
                  </a:cubicBezTo>
                  <a:cubicBezTo>
                    <a:pt x="2" y="1"/>
                    <a:pt x="1" y="3"/>
                    <a:pt x="0" y="8"/>
                  </a:cubicBezTo>
                  <a:cubicBezTo>
                    <a:pt x="0" y="10"/>
                    <a:pt x="0" y="13"/>
                    <a:pt x="0" y="13"/>
                  </a:cubicBezTo>
                  <a:cubicBezTo>
                    <a:pt x="1" y="14"/>
                    <a:pt x="1" y="14"/>
                    <a:pt x="2" y="14"/>
                  </a:cubicBez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mn-lt"/>
                <a:ea typeface="+mn-ea"/>
                <a:cs typeface="+mn-ea"/>
                <a:sym typeface="+mn-lt"/>
              </a:endParaRPr>
            </a:p>
          </p:txBody>
        </p:sp>
        <p:sp>
          <p:nvSpPr>
            <p:cNvPr id="53" name="Freeform 71"/>
            <p:cNvSpPr/>
            <p:nvPr/>
          </p:nvSpPr>
          <p:spPr bwMode="auto">
            <a:xfrm>
              <a:off x="6327586" y="1273212"/>
              <a:ext cx="62859" cy="73952"/>
            </a:xfrm>
            <a:custGeom>
              <a:avLst/>
              <a:gdLst>
                <a:gd name="T0" fmla="*/ 1 w 7"/>
                <a:gd name="T1" fmla="*/ 5 h 8"/>
                <a:gd name="T2" fmla="*/ 4 w 7"/>
                <a:gd name="T3" fmla="*/ 8 h 8"/>
                <a:gd name="T4" fmla="*/ 7 w 7"/>
                <a:gd name="T5" fmla="*/ 5 h 8"/>
                <a:gd name="T6" fmla="*/ 7 w 7"/>
                <a:gd name="T7" fmla="*/ 4 h 8"/>
                <a:gd name="T8" fmla="*/ 7 w 7"/>
                <a:gd name="T9" fmla="*/ 4 h 8"/>
                <a:gd name="T10" fmla="*/ 4 w 7"/>
                <a:gd name="T11" fmla="*/ 0 h 8"/>
                <a:gd name="T12" fmla="*/ 1 w 7"/>
                <a:gd name="T13" fmla="*/ 4 h 8"/>
                <a:gd name="T14" fmla="*/ 0 w 7"/>
                <a:gd name="T15" fmla="*/ 4 h 8"/>
                <a:gd name="T16" fmla="*/ 1 w 7"/>
                <a:gd name="T1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8">
                  <a:moveTo>
                    <a:pt x="1" y="5"/>
                  </a:moveTo>
                  <a:cubicBezTo>
                    <a:pt x="1" y="7"/>
                    <a:pt x="2" y="8"/>
                    <a:pt x="4" y="8"/>
                  </a:cubicBezTo>
                  <a:cubicBezTo>
                    <a:pt x="5" y="8"/>
                    <a:pt x="6" y="7"/>
                    <a:pt x="7" y="5"/>
                  </a:cubicBezTo>
                  <a:cubicBezTo>
                    <a:pt x="7" y="5"/>
                    <a:pt x="7" y="5"/>
                    <a:pt x="7" y="4"/>
                  </a:cubicBezTo>
                  <a:cubicBezTo>
                    <a:pt x="7" y="4"/>
                    <a:pt x="7" y="4"/>
                    <a:pt x="7" y="4"/>
                  </a:cubicBezTo>
                  <a:cubicBezTo>
                    <a:pt x="7" y="2"/>
                    <a:pt x="5" y="0"/>
                    <a:pt x="4" y="0"/>
                  </a:cubicBezTo>
                  <a:cubicBezTo>
                    <a:pt x="2" y="0"/>
                    <a:pt x="1" y="2"/>
                    <a:pt x="1" y="4"/>
                  </a:cubicBezTo>
                  <a:cubicBezTo>
                    <a:pt x="0" y="4"/>
                    <a:pt x="0" y="4"/>
                    <a:pt x="0" y="4"/>
                  </a:cubicBezTo>
                  <a:cubicBezTo>
                    <a:pt x="0" y="5"/>
                    <a:pt x="0" y="5"/>
                    <a:pt x="1" y="5"/>
                  </a:cubicBez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mn-lt"/>
                <a:ea typeface="+mn-ea"/>
                <a:cs typeface="+mn-ea"/>
                <a:sym typeface="+mn-lt"/>
              </a:endParaRPr>
            </a:p>
          </p:txBody>
        </p:sp>
        <p:sp>
          <p:nvSpPr>
            <p:cNvPr id="54" name="Freeform 72"/>
            <p:cNvSpPr/>
            <p:nvPr/>
          </p:nvSpPr>
          <p:spPr bwMode="auto">
            <a:xfrm>
              <a:off x="6464397" y="1421116"/>
              <a:ext cx="129416" cy="240344"/>
            </a:xfrm>
            <a:custGeom>
              <a:avLst/>
              <a:gdLst>
                <a:gd name="T0" fmla="*/ 1 w 14"/>
                <a:gd name="T1" fmla="*/ 13 h 26"/>
                <a:gd name="T2" fmla="*/ 2 w 14"/>
                <a:gd name="T3" fmla="*/ 12 h 26"/>
                <a:gd name="T4" fmla="*/ 2 w 14"/>
                <a:gd name="T5" fmla="*/ 8 h 26"/>
                <a:gd name="T6" fmla="*/ 3 w 14"/>
                <a:gd name="T7" fmla="*/ 4 h 26"/>
                <a:gd name="T8" fmla="*/ 3 w 14"/>
                <a:gd name="T9" fmla="*/ 4 h 26"/>
                <a:gd name="T10" fmla="*/ 3 w 14"/>
                <a:gd name="T11" fmla="*/ 11 h 26"/>
                <a:gd name="T12" fmla="*/ 3 w 14"/>
                <a:gd name="T13" fmla="*/ 12 h 26"/>
                <a:gd name="T14" fmla="*/ 3 w 14"/>
                <a:gd name="T15" fmla="*/ 24 h 26"/>
                <a:gd name="T16" fmla="*/ 5 w 14"/>
                <a:gd name="T17" fmla="*/ 26 h 26"/>
                <a:gd name="T18" fmla="*/ 5 w 14"/>
                <a:gd name="T19" fmla="*/ 26 h 26"/>
                <a:gd name="T20" fmla="*/ 5 w 14"/>
                <a:gd name="T21" fmla="*/ 26 h 26"/>
                <a:gd name="T22" fmla="*/ 6 w 14"/>
                <a:gd name="T23" fmla="*/ 24 h 26"/>
                <a:gd name="T24" fmla="*/ 6 w 14"/>
                <a:gd name="T25" fmla="*/ 13 h 26"/>
                <a:gd name="T26" fmla="*/ 7 w 14"/>
                <a:gd name="T27" fmla="*/ 13 h 26"/>
                <a:gd name="T28" fmla="*/ 7 w 14"/>
                <a:gd name="T29" fmla="*/ 24 h 26"/>
                <a:gd name="T30" fmla="*/ 9 w 14"/>
                <a:gd name="T31" fmla="*/ 26 h 26"/>
                <a:gd name="T32" fmla="*/ 9 w 14"/>
                <a:gd name="T33" fmla="*/ 26 h 26"/>
                <a:gd name="T34" fmla="*/ 9 w 14"/>
                <a:gd name="T35" fmla="*/ 26 h 26"/>
                <a:gd name="T36" fmla="*/ 10 w 14"/>
                <a:gd name="T37" fmla="*/ 24 h 26"/>
                <a:gd name="T38" fmla="*/ 10 w 14"/>
                <a:gd name="T39" fmla="*/ 12 h 26"/>
                <a:gd name="T40" fmla="*/ 10 w 14"/>
                <a:gd name="T41" fmla="*/ 11 h 26"/>
                <a:gd name="T42" fmla="*/ 10 w 14"/>
                <a:gd name="T43" fmla="*/ 4 h 26"/>
                <a:gd name="T44" fmla="*/ 10 w 14"/>
                <a:gd name="T45" fmla="*/ 4 h 26"/>
                <a:gd name="T46" fmla="*/ 11 w 14"/>
                <a:gd name="T47" fmla="*/ 8 h 26"/>
                <a:gd name="T48" fmla="*/ 11 w 14"/>
                <a:gd name="T49" fmla="*/ 12 h 26"/>
                <a:gd name="T50" fmla="*/ 12 w 14"/>
                <a:gd name="T51" fmla="*/ 13 h 26"/>
                <a:gd name="T52" fmla="*/ 13 w 14"/>
                <a:gd name="T53" fmla="*/ 12 h 26"/>
                <a:gd name="T54" fmla="*/ 13 w 14"/>
                <a:gd name="T55" fmla="*/ 7 h 26"/>
                <a:gd name="T56" fmla="*/ 12 w 14"/>
                <a:gd name="T57" fmla="*/ 1 h 26"/>
                <a:gd name="T58" fmla="*/ 9 w 14"/>
                <a:gd name="T59" fmla="*/ 0 h 26"/>
                <a:gd name="T60" fmla="*/ 8 w 14"/>
                <a:gd name="T61" fmla="*/ 0 h 26"/>
                <a:gd name="T62" fmla="*/ 8 w 14"/>
                <a:gd name="T63" fmla="*/ 0 h 26"/>
                <a:gd name="T64" fmla="*/ 8 w 14"/>
                <a:gd name="T65" fmla="*/ 0 h 26"/>
                <a:gd name="T66" fmla="*/ 7 w 14"/>
                <a:gd name="T67" fmla="*/ 3 h 26"/>
                <a:gd name="T68" fmla="*/ 7 w 14"/>
                <a:gd name="T69" fmla="*/ 1 h 26"/>
                <a:gd name="T70" fmla="*/ 7 w 14"/>
                <a:gd name="T71" fmla="*/ 0 h 26"/>
                <a:gd name="T72" fmla="*/ 7 w 14"/>
                <a:gd name="T73" fmla="*/ 0 h 26"/>
                <a:gd name="T74" fmla="*/ 7 w 14"/>
                <a:gd name="T75" fmla="*/ 0 h 26"/>
                <a:gd name="T76" fmla="*/ 6 w 14"/>
                <a:gd name="T77" fmla="*/ 0 h 26"/>
                <a:gd name="T78" fmla="*/ 6 w 14"/>
                <a:gd name="T79" fmla="*/ 0 h 26"/>
                <a:gd name="T80" fmla="*/ 6 w 14"/>
                <a:gd name="T81" fmla="*/ 0 h 26"/>
                <a:gd name="T82" fmla="*/ 6 w 14"/>
                <a:gd name="T83" fmla="*/ 1 h 26"/>
                <a:gd name="T84" fmla="*/ 6 w 14"/>
                <a:gd name="T85" fmla="*/ 3 h 26"/>
                <a:gd name="T86" fmla="*/ 5 w 14"/>
                <a:gd name="T87" fmla="*/ 0 h 26"/>
                <a:gd name="T88" fmla="*/ 5 w 14"/>
                <a:gd name="T89" fmla="*/ 0 h 26"/>
                <a:gd name="T90" fmla="*/ 5 w 14"/>
                <a:gd name="T91" fmla="*/ 0 h 26"/>
                <a:gd name="T92" fmla="*/ 4 w 14"/>
                <a:gd name="T93" fmla="*/ 0 h 26"/>
                <a:gd name="T94" fmla="*/ 1 w 14"/>
                <a:gd name="T95" fmla="*/ 1 h 26"/>
                <a:gd name="T96" fmla="*/ 0 w 14"/>
                <a:gd name="T97" fmla="*/ 7 h 26"/>
                <a:gd name="T98" fmla="*/ 0 w 14"/>
                <a:gd name="T99" fmla="*/ 12 h 26"/>
                <a:gd name="T100" fmla="*/ 1 w 14"/>
                <a:gd name="T101"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 h="26">
                  <a:moveTo>
                    <a:pt x="1" y="13"/>
                  </a:moveTo>
                  <a:cubicBezTo>
                    <a:pt x="2" y="13"/>
                    <a:pt x="2" y="13"/>
                    <a:pt x="2" y="12"/>
                  </a:cubicBezTo>
                  <a:cubicBezTo>
                    <a:pt x="2" y="12"/>
                    <a:pt x="2" y="10"/>
                    <a:pt x="2" y="8"/>
                  </a:cubicBezTo>
                  <a:cubicBezTo>
                    <a:pt x="2" y="6"/>
                    <a:pt x="3" y="4"/>
                    <a:pt x="3" y="4"/>
                  </a:cubicBezTo>
                  <a:cubicBezTo>
                    <a:pt x="3" y="4"/>
                    <a:pt x="3" y="4"/>
                    <a:pt x="3" y="4"/>
                  </a:cubicBezTo>
                  <a:cubicBezTo>
                    <a:pt x="3" y="11"/>
                    <a:pt x="3" y="11"/>
                    <a:pt x="3" y="11"/>
                  </a:cubicBezTo>
                  <a:cubicBezTo>
                    <a:pt x="3" y="12"/>
                    <a:pt x="3" y="12"/>
                    <a:pt x="3" y="12"/>
                  </a:cubicBezTo>
                  <a:cubicBezTo>
                    <a:pt x="3" y="24"/>
                    <a:pt x="3" y="24"/>
                    <a:pt x="3" y="24"/>
                  </a:cubicBezTo>
                  <a:cubicBezTo>
                    <a:pt x="3" y="25"/>
                    <a:pt x="4" y="26"/>
                    <a:pt x="5" y="26"/>
                  </a:cubicBezTo>
                  <a:cubicBezTo>
                    <a:pt x="5" y="26"/>
                    <a:pt x="5" y="26"/>
                    <a:pt x="5" y="26"/>
                  </a:cubicBezTo>
                  <a:cubicBezTo>
                    <a:pt x="5" y="26"/>
                    <a:pt x="5" y="26"/>
                    <a:pt x="5" y="26"/>
                  </a:cubicBezTo>
                  <a:cubicBezTo>
                    <a:pt x="5" y="26"/>
                    <a:pt x="6" y="25"/>
                    <a:pt x="6" y="24"/>
                  </a:cubicBezTo>
                  <a:cubicBezTo>
                    <a:pt x="6" y="13"/>
                    <a:pt x="6" y="13"/>
                    <a:pt x="6" y="13"/>
                  </a:cubicBezTo>
                  <a:cubicBezTo>
                    <a:pt x="7" y="13"/>
                    <a:pt x="7" y="13"/>
                    <a:pt x="7" y="13"/>
                  </a:cubicBezTo>
                  <a:cubicBezTo>
                    <a:pt x="7" y="24"/>
                    <a:pt x="7" y="24"/>
                    <a:pt x="7" y="24"/>
                  </a:cubicBezTo>
                  <a:cubicBezTo>
                    <a:pt x="7" y="25"/>
                    <a:pt x="8" y="26"/>
                    <a:pt x="9" y="26"/>
                  </a:cubicBezTo>
                  <a:cubicBezTo>
                    <a:pt x="9" y="26"/>
                    <a:pt x="9" y="26"/>
                    <a:pt x="9" y="26"/>
                  </a:cubicBezTo>
                  <a:cubicBezTo>
                    <a:pt x="9" y="26"/>
                    <a:pt x="9" y="26"/>
                    <a:pt x="9" y="26"/>
                  </a:cubicBezTo>
                  <a:cubicBezTo>
                    <a:pt x="10" y="26"/>
                    <a:pt x="10" y="25"/>
                    <a:pt x="10" y="24"/>
                  </a:cubicBezTo>
                  <a:cubicBezTo>
                    <a:pt x="10" y="12"/>
                    <a:pt x="10" y="12"/>
                    <a:pt x="10" y="12"/>
                  </a:cubicBezTo>
                  <a:cubicBezTo>
                    <a:pt x="10" y="12"/>
                    <a:pt x="10" y="12"/>
                    <a:pt x="10" y="11"/>
                  </a:cubicBezTo>
                  <a:cubicBezTo>
                    <a:pt x="10" y="4"/>
                    <a:pt x="10" y="4"/>
                    <a:pt x="10" y="4"/>
                  </a:cubicBezTo>
                  <a:cubicBezTo>
                    <a:pt x="10" y="4"/>
                    <a:pt x="10" y="4"/>
                    <a:pt x="10" y="4"/>
                  </a:cubicBezTo>
                  <a:cubicBezTo>
                    <a:pt x="11" y="4"/>
                    <a:pt x="11" y="6"/>
                    <a:pt x="11" y="8"/>
                  </a:cubicBezTo>
                  <a:cubicBezTo>
                    <a:pt x="11" y="10"/>
                    <a:pt x="11" y="12"/>
                    <a:pt x="11" y="12"/>
                  </a:cubicBezTo>
                  <a:cubicBezTo>
                    <a:pt x="11" y="13"/>
                    <a:pt x="11" y="13"/>
                    <a:pt x="12" y="13"/>
                  </a:cubicBezTo>
                  <a:cubicBezTo>
                    <a:pt x="13" y="13"/>
                    <a:pt x="13" y="13"/>
                    <a:pt x="13" y="12"/>
                  </a:cubicBezTo>
                  <a:cubicBezTo>
                    <a:pt x="13" y="12"/>
                    <a:pt x="14" y="9"/>
                    <a:pt x="13" y="7"/>
                  </a:cubicBezTo>
                  <a:cubicBezTo>
                    <a:pt x="13" y="3"/>
                    <a:pt x="12" y="1"/>
                    <a:pt x="12" y="1"/>
                  </a:cubicBezTo>
                  <a:cubicBezTo>
                    <a:pt x="11" y="0"/>
                    <a:pt x="10" y="0"/>
                    <a:pt x="9" y="0"/>
                  </a:cubicBezTo>
                  <a:cubicBezTo>
                    <a:pt x="9" y="0"/>
                    <a:pt x="9" y="0"/>
                    <a:pt x="8" y="0"/>
                  </a:cubicBezTo>
                  <a:cubicBezTo>
                    <a:pt x="8" y="0"/>
                    <a:pt x="8" y="0"/>
                    <a:pt x="8" y="0"/>
                  </a:cubicBezTo>
                  <a:cubicBezTo>
                    <a:pt x="8" y="0"/>
                    <a:pt x="8" y="0"/>
                    <a:pt x="8" y="0"/>
                  </a:cubicBezTo>
                  <a:cubicBezTo>
                    <a:pt x="8" y="0"/>
                    <a:pt x="8" y="2"/>
                    <a:pt x="7" y="3"/>
                  </a:cubicBezTo>
                  <a:cubicBezTo>
                    <a:pt x="7" y="2"/>
                    <a:pt x="7" y="1"/>
                    <a:pt x="7" y="1"/>
                  </a:cubicBezTo>
                  <a:cubicBezTo>
                    <a:pt x="7" y="0"/>
                    <a:pt x="7" y="0"/>
                    <a:pt x="7" y="0"/>
                  </a:cubicBezTo>
                  <a:cubicBezTo>
                    <a:pt x="7" y="0"/>
                    <a:pt x="7" y="0"/>
                    <a:pt x="7" y="0"/>
                  </a:cubicBezTo>
                  <a:cubicBezTo>
                    <a:pt x="7" y="0"/>
                    <a:pt x="7" y="0"/>
                    <a:pt x="7" y="0"/>
                  </a:cubicBezTo>
                  <a:cubicBezTo>
                    <a:pt x="6" y="0"/>
                    <a:pt x="6" y="0"/>
                    <a:pt x="6" y="0"/>
                  </a:cubicBezTo>
                  <a:cubicBezTo>
                    <a:pt x="6" y="0"/>
                    <a:pt x="6" y="0"/>
                    <a:pt x="6" y="0"/>
                  </a:cubicBezTo>
                  <a:cubicBezTo>
                    <a:pt x="6" y="0"/>
                    <a:pt x="6" y="0"/>
                    <a:pt x="6" y="0"/>
                  </a:cubicBezTo>
                  <a:cubicBezTo>
                    <a:pt x="6" y="1"/>
                    <a:pt x="6" y="1"/>
                    <a:pt x="6" y="1"/>
                  </a:cubicBezTo>
                  <a:cubicBezTo>
                    <a:pt x="6" y="1"/>
                    <a:pt x="6" y="2"/>
                    <a:pt x="6" y="3"/>
                  </a:cubicBezTo>
                  <a:cubicBezTo>
                    <a:pt x="5" y="2"/>
                    <a:pt x="5" y="0"/>
                    <a:pt x="5" y="0"/>
                  </a:cubicBezTo>
                  <a:cubicBezTo>
                    <a:pt x="5" y="0"/>
                    <a:pt x="5" y="0"/>
                    <a:pt x="5" y="0"/>
                  </a:cubicBezTo>
                  <a:cubicBezTo>
                    <a:pt x="5" y="0"/>
                    <a:pt x="5" y="0"/>
                    <a:pt x="5" y="0"/>
                  </a:cubicBezTo>
                  <a:cubicBezTo>
                    <a:pt x="4" y="0"/>
                    <a:pt x="4" y="0"/>
                    <a:pt x="4" y="0"/>
                  </a:cubicBezTo>
                  <a:cubicBezTo>
                    <a:pt x="3" y="0"/>
                    <a:pt x="2" y="0"/>
                    <a:pt x="1" y="1"/>
                  </a:cubicBezTo>
                  <a:cubicBezTo>
                    <a:pt x="1" y="1"/>
                    <a:pt x="0" y="3"/>
                    <a:pt x="0" y="7"/>
                  </a:cubicBezTo>
                  <a:cubicBezTo>
                    <a:pt x="0" y="9"/>
                    <a:pt x="0" y="12"/>
                    <a:pt x="0" y="12"/>
                  </a:cubicBezTo>
                  <a:cubicBezTo>
                    <a:pt x="0" y="13"/>
                    <a:pt x="0" y="13"/>
                    <a:pt x="1" y="13"/>
                  </a:cubicBez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mn-lt"/>
                <a:ea typeface="+mn-ea"/>
                <a:cs typeface="+mn-ea"/>
                <a:sym typeface="+mn-lt"/>
              </a:endParaRPr>
            </a:p>
          </p:txBody>
        </p:sp>
        <p:sp>
          <p:nvSpPr>
            <p:cNvPr id="55" name="Freeform 73"/>
            <p:cNvSpPr/>
            <p:nvPr/>
          </p:nvSpPr>
          <p:spPr bwMode="auto">
            <a:xfrm>
              <a:off x="6493978" y="1347164"/>
              <a:ext cx="62859" cy="66557"/>
            </a:xfrm>
            <a:custGeom>
              <a:avLst/>
              <a:gdLst>
                <a:gd name="T0" fmla="*/ 1 w 7"/>
                <a:gd name="T1" fmla="*/ 5 h 7"/>
                <a:gd name="T2" fmla="*/ 4 w 7"/>
                <a:gd name="T3" fmla="*/ 7 h 7"/>
                <a:gd name="T4" fmla="*/ 6 w 7"/>
                <a:gd name="T5" fmla="*/ 4 h 7"/>
                <a:gd name="T6" fmla="*/ 7 w 7"/>
                <a:gd name="T7" fmla="*/ 3 h 7"/>
                <a:gd name="T8" fmla="*/ 6 w 7"/>
                <a:gd name="T9" fmla="*/ 3 h 7"/>
                <a:gd name="T10" fmla="*/ 4 w 7"/>
                <a:gd name="T11" fmla="*/ 0 h 7"/>
                <a:gd name="T12" fmla="*/ 1 w 7"/>
                <a:gd name="T13" fmla="*/ 3 h 7"/>
                <a:gd name="T14" fmla="*/ 0 w 7"/>
                <a:gd name="T15" fmla="*/ 3 h 7"/>
                <a:gd name="T16" fmla="*/ 1 w 7"/>
                <a:gd name="T17"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7">
                  <a:moveTo>
                    <a:pt x="1" y="5"/>
                  </a:moveTo>
                  <a:cubicBezTo>
                    <a:pt x="1" y="6"/>
                    <a:pt x="2" y="7"/>
                    <a:pt x="4" y="7"/>
                  </a:cubicBezTo>
                  <a:cubicBezTo>
                    <a:pt x="5" y="7"/>
                    <a:pt x="6" y="6"/>
                    <a:pt x="6" y="4"/>
                  </a:cubicBezTo>
                  <a:cubicBezTo>
                    <a:pt x="7" y="4"/>
                    <a:pt x="7" y="4"/>
                    <a:pt x="7" y="3"/>
                  </a:cubicBezTo>
                  <a:cubicBezTo>
                    <a:pt x="7" y="3"/>
                    <a:pt x="7" y="3"/>
                    <a:pt x="6" y="3"/>
                  </a:cubicBezTo>
                  <a:cubicBezTo>
                    <a:pt x="6" y="1"/>
                    <a:pt x="5" y="0"/>
                    <a:pt x="4" y="0"/>
                  </a:cubicBezTo>
                  <a:cubicBezTo>
                    <a:pt x="2" y="0"/>
                    <a:pt x="1" y="1"/>
                    <a:pt x="1" y="3"/>
                  </a:cubicBezTo>
                  <a:cubicBezTo>
                    <a:pt x="0" y="3"/>
                    <a:pt x="0" y="3"/>
                    <a:pt x="0" y="3"/>
                  </a:cubicBezTo>
                  <a:cubicBezTo>
                    <a:pt x="0" y="4"/>
                    <a:pt x="0" y="4"/>
                    <a:pt x="1" y="5"/>
                  </a:cubicBez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mn-lt"/>
                <a:ea typeface="+mn-ea"/>
                <a:cs typeface="+mn-ea"/>
                <a:sym typeface="+mn-lt"/>
              </a:endParaRPr>
            </a:p>
          </p:txBody>
        </p:sp>
        <p:sp>
          <p:nvSpPr>
            <p:cNvPr id="56" name="Freeform 74"/>
            <p:cNvSpPr/>
            <p:nvPr/>
          </p:nvSpPr>
          <p:spPr bwMode="auto">
            <a:xfrm>
              <a:off x="6135311" y="1421116"/>
              <a:ext cx="129416" cy="240344"/>
            </a:xfrm>
            <a:custGeom>
              <a:avLst/>
              <a:gdLst>
                <a:gd name="T0" fmla="*/ 1 w 14"/>
                <a:gd name="T1" fmla="*/ 13 h 26"/>
                <a:gd name="T2" fmla="*/ 2 w 14"/>
                <a:gd name="T3" fmla="*/ 12 h 26"/>
                <a:gd name="T4" fmla="*/ 2 w 14"/>
                <a:gd name="T5" fmla="*/ 8 h 26"/>
                <a:gd name="T6" fmla="*/ 3 w 14"/>
                <a:gd name="T7" fmla="*/ 4 h 26"/>
                <a:gd name="T8" fmla="*/ 3 w 14"/>
                <a:gd name="T9" fmla="*/ 4 h 26"/>
                <a:gd name="T10" fmla="*/ 3 w 14"/>
                <a:gd name="T11" fmla="*/ 11 h 26"/>
                <a:gd name="T12" fmla="*/ 3 w 14"/>
                <a:gd name="T13" fmla="*/ 12 h 26"/>
                <a:gd name="T14" fmla="*/ 3 w 14"/>
                <a:gd name="T15" fmla="*/ 24 h 26"/>
                <a:gd name="T16" fmla="*/ 5 w 14"/>
                <a:gd name="T17" fmla="*/ 26 h 26"/>
                <a:gd name="T18" fmla="*/ 5 w 14"/>
                <a:gd name="T19" fmla="*/ 26 h 26"/>
                <a:gd name="T20" fmla="*/ 5 w 14"/>
                <a:gd name="T21" fmla="*/ 26 h 26"/>
                <a:gd name="T22" fmla="*/ 6 w 14"/>
                <a:gd name="T23" fmla="*/ 24 h 26"/>
                <a:gd name="T24" fmla="*/ 6 w 14"/>
                <a:gd name="T25" fmla="*/ 13 h 26"/>
                <a:gd name="T26" fmla="*/ 7 w 14"/>
                <a:gd name="T27" fmla="*/ 13 h 26"/>
                <a:gd name="T28" fmla="*/ 7 w 14"/>
                <a:gd name="T29" fmla="*/ 24 h 26"/>
                <a:gd name="T30" fmla="*/ 9 w 14"/>
                <a:gd name="T31" fmla="*/ 26 h 26"/>
                <a:gd name="T32" fmla="*/ 9 w 14"/>
                <a:gd name="T33" fmla="*/ 26 h 26"/>
                <a:gd name="T34" fmla="*/ 9 w 14"/>
                <a:gd name="T35" fmla="*/ 26 h 26"/>
                <a:gd name="T36" fmla="*/ 10 w 14"/>
                <a:gd name="T37" fmla="*/ 24 h 26"/>
                <a:gd name="T38" fmla="*/ 10 w 14"/>
                <a:gd name="T39" fmla="*/ 12 h 26"/>
                <a:gd name="T40" fmla="*/ 10 w 14"/>
                <a:gd name="T41" fmla="*/ 11 h 26"/>
                <a:gd name="T42" fmla="*/ 10 w 14"/>
                <a:gd name="T43" fmla="*/ 4 h 26"/>
                <a:gd name="T44" fmla="*/ 10 w 14"/>
                <a:gd name="T45" fmla="*/ 4 h 26"/>
                <a:gd name="T46" fmla="*/ 11 w 14"/>
                <a:gd name="T47" fmla="*/ 8 h 26"/>
                <a:gd name="T48" fmla="*/ 11 w 14"/>
                <a:gd name="T49" fmla="*/ 12 h 26"/>
                <a:gd name="T50" fmla="*/ 12 w 14"/>
                <a:gd name="T51" fmla="*/ 13 h 26"/>
                <a:gd name="T52" fmla="*/ 13 w 14"/>
                <a:gd name="T53" fmla="*/ 12 h 26"/>
                <a:gd name="T54" fmla="*/ 14 w 14"/>
                <a:gd name="T55" fmla="*/ 7 h 26"/>
                <a:gd name="T56" fmla="*/ 12 w 14"/>
                <a:gd name="T57" fmla="*/ 1 h 26"/>
                <a:gd name="T58" fmla="*/ 9 w 14"/>
                <a:gd name="T59" fmla="*/ 0 h 26"/>
                <a:gd name="T60" fmla="*/ 9 w 14"/>
                <a:gd name="T61" fmla="*/ 0 h 26"/>
                <a:gd name="T62" fmla="*/ 9 w 14"/>
                <a:gd name="T63" fmla="*/ 0 h 26"/>
                <a:gd name="T64" fmla="*/ 9 w 14"/>
                <a:gd name="T65" fmla="*/ 0 h 26"/>
                <a:gd name="T66" fmla="*/ 7 w 14"/>
                <a:gd name="T67" fmla="*/ 3 h 26"/>
                <a:gd name="T68" fmla="*/ 7 w 14"/>
                <a:gd name="T69" fmla="*/ 1 h 26"/>
                <a:gd name="T70" fmla="*/ 7 w 14"/>
                <a:gd name="T71" fmla="*/ 0 h 26"/>
                <a:gd name="T72" fmla="*/ 7 w 14"/>
                <a:gd name="T73" fmla="*/ 0 h 26"/>
                <a:gd name="T74" fmla="*/ 7 w 14"/>
                <a:gd name="T75" fmla="*/ 0 h 26"/>
                <a:gd name="T76" fmla="*/ 6 w 14"/>
                <a:gd name="T77" fmla="*/ 0 h 26"/>
                <a:gd name="T78" fmla="*/ 6 w 14"/>
                <a:gd name="T79" fmla="*/ 0 h 26"/>
                <a:gd name="T80" fmla="*/ 6 w 14"/>
                <a:gd name="T81" fmla="*/ 0 h 26"/>
                <a:gd name="T82" fmla="*/ 6 w 14"/>
                <a:gd name="T83" fmla="*/ 1 h 26"/>
                <a:gd name="T84" fmla="*/ 6 w 14"/>
                <a:gd name="T85" fmla="*/ 3 h 26"/>
                <a:gd name="T86" fmla="*/ 5 w 14"/>
                <a:gd name="T87" fmla="*/ 0 h 26"/>
                <a:gd name="T88" fmla="*/ 5 w 14"/>
                <a:gd name="T89" fmla="*/ 0 h 26"/>
                <a:gd name="T90" fmla="*/ 5 w 14"/>
                <a:gd name="T91" fmla="*/ 0 h 26"/>
                <a:gd name="T92" fmla="*/ 4 w 14"/>
                <a:gd name="T93" fmla="*/ 0 h 26"/>
                <a:gd name="T94" fmla="*/ 2 w 14"/>
                <a:gd name="T95" fmla="*/ 1 h 26"/>
                <a:gd name="T96" fmla="*/ 0 w 14"/>
                <a:gd name="T97" fmla="*/ 7 h 26"/>
                <a:gd name="T98" fmla="*/ 0 w 14"/>
                <a:gd name="T99" fmla="*/ 12 h 26"/>
                <a:gd name="T100" fmla="*/ 1 w 14"/>
                <a:gd name="T101"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 h="26">
                  <a:moveTo>
                    <a:pt x="1" y="13"/>
                  </a:moveTo>
                  <a:cubicBezTo>
                    <a:pt x="2" y="13"/>
                    <a:pt x="2" y="13"/>
                    <a:pt x="2" y="12"/>
                  </a:cubicBezTo>
                  <a:cubicBezTo>
                    <a:pt x="2" y="12"/>
                    <a:pt x="2" y="10"/>
                    <a:pt x="2" y="8"/>
                  </a:cubicBezTo>
                  <a:cubicBezTo>
                    <a:pt x="2" y="6"/>
                    <a:pt x="3" y="4"/>
                    <a:pt x="3" y="4"/>
                  </a:cubicBezTo>
                  <a:cubicBezTo>
                    <a:pt x="3" y="4"/>
                    <a:pt x="3" y="4"/>
                    <a:pt x="3" y="4"/>
                  </a:cubicBezTo>
                  <a:cubicBezTo>
                    <a:pt x="3" y="11"/>
                    <a:pt x="3" y="11"/>
                    <a:pt x="3" y="11"/>
                  </a:cubicBezTo>
                  <a:cubicBezTo>
                    <a:pt x="3" y="12"/>
                    <a:pt x="3" y="12"/>
                    <a:pt x="3" y="12"/>
                  </a:cubicBezTo>
                  <a:cubicBezTo>
                    <a:pt x="3" y="24"/>
                    <a:pt x="3" y="24"/>
                    <a:pt x="3" y="24"/>
                  </a:cubicBezTo>
                  <a:cubicBezTo>
                    <a:pt x="3" y="25"/>
                    <a:pt x="4" y="26"/>
                    <a:pt x="5" y="26"/>
                  </a:cubicBezTo>
                  <a:cubicBezTo>
                    <a:pt x="5" y="26"/>
                    <a:pt x="5" y="26"/>
                    <a:pt x="5" y="26"/>
                  </a:cubicBezTo>
                  <a:cubicBezTo>
                    <a:pt x="5" y="26"/>
                    <a:pt x="5" y="26"/>
                    <a:pt x="5" y="26"/>
                  </a:cubicBezTo>
                  <a:cubicBezTo>
                    <a:pt x="6" y="26"/>
                    <a:pt x="6" y="25"/>
                    <a:pt x="6" y="24"/>
                  </a:cubicBezTo>
                  <a:cubicBezTo>
                    <a:pt x="6" y="13"/>
                    <a:pt x="6" y="13"/>
                    <a:pt x="6" y="13"/>
                  </a:cubicBezTo>
                  <a:cubicBezTo>
                    <a:pt x="7" y="13"/>
                    <a:pt x="7" y="13"/>
                    <a:pt x="7" y="13"/>
                  </a:cubicBezTo>
                  <a:cubicBezTo>
                    <a:pt x="7" y="24"/>
                    <a:pt x="7" y="24"/>
                    <a:pt x="7" y="24"/>
                  </a:cubicBezTo>
                  <a:cubicBezTo>
                    <a:pt x="7" y="25"/>
                    <a:pt x="8" y="26"/>
                    <a:pt x="9" y="26"/>
                  </a:cubicBezTo>
                  <a:cubicBezTo>
                    <a:pt x="9" y="26"/>
                    <a:pt x="9" y="26"/>
                    <a:pt x="9" y="26"/>
                  </a:cubicBezTo>
                  <a:cubicBezTo>
                    <a:pt x="9" y="26"/>
                    <a:pt x="9" y="26"/>
                    <a:pt x="9" y="26"/>
                  </a:cubicBezTo>
                  <a:cubicBezTo>
                    <a:pt x="10" y="26"/>
                    <a:pt x="10" y="25"/>
                    <a:pt x="10" y="24"/>
                  </a:cubicBezTo>
                  <a:cubicBezTo>
                    <a:pt x="10" y="12"/>
                    <a:pt x="10" y="12"/>
                    <a:pt x="10" y="12"/>
                  </a:cubicBezTo>
                  <a:cubicBezTo>
                    <a:pt x="10" y="12"/>
                    <a:pt x="10" y="12"/>
                    <a:pt x="10" y="11"/>
                  </a:cubicBezTo>
                  <a:cubicBezTo>
                    <a:pt x="10" y="4"/>
                    <a:pt x="10" y="4"/>
                    <a:pt x="10" y="4"/>
                  </a:cubicBezTo>
                  <a:cubicBezTo>
                    <a:pt x="10" y="4"/>
                    <a:pt x="10" y="4"/>
                    <a:pt x="10" y="4"/>
                  </a:cubicBezTo>
                  <a:cubicBezTo>
                    <a:pt x="11" y="4"/>
                    <a:pt x="11" y="6"/>
                    <a:pt x="11" y="8"/>
                  </a:cubicBezTo>
                  <a:cubicBezTo>
                    <a:pt x="11" y="10"/>
                    <a:pt x="11" y="12"/>
                    <a:pt x="11" y="12"/>
                  </a:cubicBezTo>
                  <a:cubicBezTo>
                    <a:pt x="11" y="13"/>
                    <a:pt x="11" y="13"/>
                    <a:pt x="12" y="13"/>
                  </a:cubicBezTo>
                  <a:cubicBezTo>
                    <a:pt x="13" y="13"/>
                    <a:pt x="13" y="13"/>
                    <a:pt x="13" y="12"/>
                  </a:cubicBezTo>
                  <a:cubicBezTo>
                    <a:pt x="13" y="12"/>
                    <a:pt x="14" y="9"/>
                    <a:pt x="14" y="7"/>
                  </a:cubicBezTo>
                  <a:cubicBezTo>
                    <a:pt x="13" y="3"/>
                    <a:pt x="12" y="1"/>
                    <a:pt x="12" y="1"/>
                  </a:cubicBezTo>
                  <a:cubicBezTo>
                    <a:pt x="11" y="0"/>
                    <a:pt x="10" y="0"/>
                    <a:pt x="9" y="0"/>
                  </a:cubicBezTo>
                  <a:cubicBezTo>
                    <a:pt x="9" y="0"/>
                    <a:pt x="9" y="0"/>
                    <a:pt x="9" y="0"/>
                  </a:cubicBezTo>
                  <a:cubicBezTo>
                    <a:pt x="9" y="0"/>
                    <a:pt x="9" y="0"/>
                    <a:pt x="9" y="0"/>
                  </a:cubicBezTo>
                  <a:cubicBezTo>
                    <a:pt x="9" y="0"/>
                    <a:pt x="9" y="0"/>
                    <a:pt x="9" y="0"/>
                  </a:cubicBezTo>
                  <a:cubicBezTo>
                    <a:pt x="9" y="0"/>
                    <a:pt x="8" y="2"/>
                    <a:pt x="7" y="3"/>
                  </a:cubicBezTo>
                  <a:cubicBezTo>
                    <a:pt x="7" y="2"/>
                    <a:pt x="7" y="1"/>
                    <a:pt x="7" y="1"/>
                  </a:cubicBezTo>
                  <a:cubicBezTo>
                    <a:pt x="7" y="0"/>
                    <a:pt x="7" y="0"/>
                    <a:pt x="7" y="0"/>
                  </a:cubicBezTo>
                  <a:cubicBezTo>
                    <a:pt x="7" y="0"/>
                    <a:pt x="7" y="0"/>
                    <a:pt x="7" y="0"/>
                  </a:cubicBezTo>
                  <a:cubicBezTo>
                    <a:pt x="7" y="0"/>
                    <a:pt x="7" y="0"/>
                    <a:pt x="7" y="0"/>
                  </a:cubicBezTo>
                  <a:cubicBezTo>
                    <a:pt x="6" y="0"/>
                    <a:pt x="6" y="0"/>
                    <a:pt x="6" y="0"/>
                  </a:cubicBezTo>
                  <a:cubicBezTo>
                    <a:pt x="6" y="0"/>
                    <a:pt x="6" y="0"/>
                    <a:pt x="6" y="0"/>
                  </a:cubicBezTo>
                  <a:cubicBezTo>
                    <a:pt x="6" y="0"/>
                    <a:pt x="6" y="0"/>
                    <a:pt x="6" y="0"/>
                  </a:cubicBezTo>
                  <a:cubicBezTo>
                    <a:pt x="6" y="1"/>
                    <a:pt x="6" y="1"/>
                    <a:pt x="6" y="1"/>
                  </a:cubicBezTo>
                  <a:cubicBezTo>
                    <a:pt x="6" y="1"/>
                    <a:pt x="6" y="2"/>
                    <a:pt x="6" y="3"/>
                  </a:cubicBezTo>
                  <a:cubicBezTo>
                    <a:pt x="5" y="2"/>
                    <a:pt x="5" y="0"/>
                    <a:pt x="5" y="0"/>
                  </a:cubicBezTo>
                  <a:cubicBezTo>
                    <a:pt x="5" y="0"/>
                    <a:pt x="5" y="0"/>
                    <a:pt x="5" y="0"/>
                  </a:cubicBezTo>
                  <a:cubicBezTo>
                    <a:pt x="5" y="0"/>
                    <a:pt x="5" y="0"/>
                    <a:pt x="5" y="0"/>
                  </a:cubicBezTo>
                  <a:cubicBezTo>
                    <a:pt x="5" y="0"/>
                    <a:pt x="4" y="0"/>
                    <a:pt x="4" y="0"/>
                  </a:cubicBezTo>
                  <a:cubicBezTo>
                    <a:pt x="3" y="0"/>
                    <a:pt x="2" y="0"/>
                    <a:pt x="2" y="1"/>
                  </a:cubicBezTo>
                  <a:cubicBezTo>
                    <a:pt x="1" y="1"/>
                    <a:pt x="0" y="3"/>
                    <a:pt x="0" y="7"/>
                  </a:cubicBezTo>
                  <a:cubicBezTo>
                    <a:pt x="0" y="9"/>
                    <a:pt x="0" y="12"/>
                    <a:pt x="0" y="12"/>
                  </a:cubicBezTo>
                  <a:cubicBezTo>
                    <a:pt x="0" y="13"/>
                    <a:pt x="0" y="13"/>
                    <a:pt x="1" y="13"/>
                  </a:cubicBez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mn-lt"/>
                <a:ea typeface="+mn-ea"/>
                <a:cs typeface="+mn-ea"/>
                <a:sym typeface="+mn-lt"/>
              </a:endParaRPr>
            </a:p>
          </p:txBody>
        </p:sp>
        <p:sp>
          <p:nvSpPr>
            <p:cNvPr id="57" name="Freeform 75"/>
            <p:cNvSpPr/>
            <p:nvPr/>
          </p:nvSpPr>
          <p:spPr bwMode="auto">
            <a:xfrm>
              <a:off x="6161194" y="1347164"/>
              <a:ext cx="66557" cy="66557"/>
            </a:xfrm>
            <a:custGeom>
              <a:avLst/>
              <a:gdLst>
                <a:gd name="T0" fmla="*/ 1 w 7"/>
                <a:gd name="T1" fmla="*/ 5 h 7"/>
                <a:gd name="T2" fmla="*/ 4 w 7"/>
                <a:gd name="T3" fmla="*/ 7 h 7"/>
                <a:gd name="T4" fmla="*/ 6 w 7"/>
                <a:gd name="T5" fmla="*/ 4 h 7"/>
                <a:gd name="T6" fmla="*/ 7 w 7"/>
                <a:gd name="T7" fmla="*/ 3 h 7"/>
                <a:gd name="T8" fmla="*/ 7 w 7"/>
                <a:gd name="T9" fmla="*/ 3 h 7"/>
                <a:gd name="T10" fmla="*/ 4 w 7"/>
                <a:gd name="T11" fmla="*/ 0 h 7"/>
                <a:gd name="T12" fmla="*/ 1 w 7"/>
                <a:gd name="T13" fmla="*/ 3 h 7"/>
                <a:gd name="T14" fmla="*/ 0 w 7"/>
                <a:gd name="T15" fmla="*/ 3 h 7"/>
                <a:gd name="T16" fmla="*/ 1 w 7"/>
                <a:gd name="T17"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7">
                  <a:moveTo>
                    <a:pt x="1" y="5"/>
                  </a:moveTo>
                  <a:cubicBezTo>
                    <a:pt x="1" y="6"/>
                    <a:pt x="2" y="7"/>
                    <a:pt x="4" y="7"/>
                  </a:cubicBezTo>
                  <a:cubicBezTo>
                    <a:pt x="5" y="7"/>
                    <a:pt x="6" y="6"/>
                    <a:pt x="6" y="4"/>
                  </a:cubicBezTo>
                  <a:cubicBezTo>
                    <a:pt x="7" y="4"/>
                    <a:pt x="7" y="4"/>
                    <a:pt x="7" y="3"/>
                  </a:cubicBezTo>
                  <a:cubicBezTo>
                    <a:pt x="7" y="3"/>
                    <a:pt x="7" y="3"/>
                    <a:pt x="7" y="3"/>
                  </a:cubicBezTo>
                  <a:cubicBezTo>
                    <a:pt x="7" y="1"/>
                    <a:pt x="5" y="0"/>
                    <a:pt x="4" y="0"/>
                  </a:cubicBezTo>
                  <a:cubicBezTo>
                    <a:pt x="2" y="0"/>
                    <a:pt x="1" y="1"/>
                    <a:pt x="1" y="3"/>
                  </a:cubicBezTo>
                  <a:cubicBezTo>
                    <a:pt x="1" y="3"/>
                    <a:pt x="0" y="3"/>
                    <a:pt x="0" y="3"/>
                  </a:cubicBezTo>
                  <a:cubicBezTo>
                    <a:pt x="0" y="4"/>
                    <a:pt x="1" y="4"/>
                    <a:pt x="1" y="5"/>
                  </a:cubicBez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mn-lt"/>
                <a:ea typeface="+mn-ea"/>
                <a:cs typeface="+mn-ea"/>
                <a:sym typeface="+mn-lt"/>
              </a:endParaRPr>
            </a:p>
          </p:txBody>
        </p:sp>
      </p:grpSp>
      <p:grpSp>
        <p:nvGrpSpPr>
          <p:cNvPr id="80" name="组合 79"/>
          <p:cNvGrpSpPr/>
          <p:nvPr/>
        </p:nvGrpSpPr>
        <p:grpSpPr>
          <a:xfrm>
            <a:off x="2026693" y="1703193"/>
            <a:ext cx="805648" cy="721847"/>
            <a:chOff x="2701905" y="2270924"/>
            <a:chExt cx="1074057" cy="962462"/>
          </a:xfrm>
        </p:grpSpPr>
        <p:sp>
          <p:nvSpPr>
            <p:cNvPr id="81" name="椭圆 80"/>
            <p:cNvSpPr/>
            <p:nvPr/>
          </p:nvSpPr>
          <p:spPr>
            <a:xfrm>
              <a:off x="2757703" y="2270924"/>
              <a:ext cx="962462" cy="962462"/>
            </a:xfrm>
            <a:prstGeom prst="ellipse">
              <a:avLst/>
            </a:prstGeom>
            <a:gradFill flip="none" rotWithShape="1">
              <a:gsLst>
                <a:gs pos="0">
                  <a:schemeClr val="bg1">
                    <a:lumMod val="85000"/>
                  </a:schemeClr>
                </a:gs>
                <a:gs pos="100000">
                  <a:schemeClr val="bg1">
                    <a:lumMod val="99000"/>
                  </a:schemeClr>
                </a:gs>
              </a:gsLst>
              <a:lin ang="2700000" scaled="1"/>
              <a:tileRect/>
            </a:gradFill>
            <a:ln w="19050">
              <a:gradFill flip="none" rotWithShape="1">
                <a:gsLst>
                  <a:gs pos="0">
                    <a:schemeClr val="bg1"/>
                  </a:gs>
                  <a:gs pos="100000">
                    <a:schemeClr val="bg1">
                      <a:lumMod val="85000"/>
                    </a:schemeClr>
                  </a:gs>
                </a:gsLst>
                <a:lin ang="2700000" scaled="1"/>
                <a:tileRect/>
              </a:gradFill>
            </a:ln>
            <a:effectLst>
              <a:outerShdw blurRad="1651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82" name="组合 81"/>
            <p:cNvGrpSpPr/>
            <p:nvPr/>
          </p:nvGrpSpPr>
          <p:grpSpPr>
            <a:xfrm>
              <a:off x="2701905" y="2379323"/>
              <a:ext cx="1074057" cy="755315"/>
              <a:chOff x="2974704" y="3381673"/>
              <a:chExt cx="1074057" cy="755315"/>
            </a:xfrm>
          </p:grpSpPr>
          <p:sp>
            <p:nvSpPr>
              <p:cNvPr id="83" name="文本框 104"/>
              <p:cNvSpPr txBox="1"/>
              <p:nvPr/>
            </p:nvSpPr>
            <p:spPr>
              <a:xfrm>
                <a:off x="3101867" y="3381673"/>
                <a:ext cx="807916" cy="615553"/>
              </a:xfrm>
              <a:prstGeom prst="rect">
                <a:avLst/>
              </a:prstGeom>
              <a:noFill/>
            </p:spPr>
            <p:txBody>
              <a:bodyPr wrap="square" rtlCol="0">
                <a:spAutoFit/>
              </a:bodyPr>
              <a:lstStyle/>
              <a:p>
                <a:pPr algn="ctr"/>
                <a:r>
                  <a:rPr lang="en-US" altLang="zh-CN" sz="2400" dirty="0">
                    <a:solidFill>
                      <a:srgbClr val="0070C0"/>
                    </a:solidFill>
                    <a:latin typeface="+mn-lt"/>
                    <a:ea typeface="+mn-ea"/>
                    <a:cs typeface="+mn-ea"/>
                    <a:sym typeface="+mn-lt"/>
                  </a:rPr>
                  <a:t>01</a:t>
                </a:r>
                <a:endParaRPr lang="zh-CN" altLang="en-US" sz="2400" dirty="0">
                  <a:solidFill>
                    <a:srgbClr val="0070C0"/>
                  </a:solidFill>
                  <a:latin typeface="+mn-lt"/>
                  <a:ea typeface="+mn-ea"/>
                  <a:cs typeface="+mn-ea"/>
                  <a:sym typeface="+mn-lt"/>
                </a:endParaRPr>
              </a:p>
            </p:txBody>
          </p:sp>
          <p:sp>
            <p:nvSpPr>
              <p:cNvPr id="84" name="文本框 105"/>
              <p:cNvSpPr txBox="1"/>
              <p:nvPr/>
            </p:nvSpPr>
            <p:spPr>
              <a:xfrm>
                <a:off x="2974704" y="3767656"/>
                <a:ext cx="1074057" cy="369332"/>
              </a:xfrm>
              <a:prstGeom prst="rect">
                <a:avLst/>
              </a:prstGeom>
              <a:noFill/>
            </p:spPr>
            <p:txBody>
              <a:bodyPr wrap="square" rtlCol="0">
                <a:spAutoFit/>
              </a:bodyPr>
              <a:lstStyle/>
              <a:p>
                <a:pPr algn="ctr"/>
                <a:r>
                  <a:rPr lang="en-US" altLang="zh-CN" sz="1200" dirty="0">
                    <a:solidFill>
                      <a:schemeClr val="tx1">
                        <a:lumMod val="50000"/>
                        <a:lumOff val="50000"/>
                      </a:schemeClr>
                    </a:solidFill>
                    <a:latin typeface="+mn-lt"/>
                    <a:ea typeface="+mn-ea"/>
                    <a:cs typeface="+mn-ea"/>
                    <a:sym typeface="+mn-lt"/>
                  </a:rPr>
                  <a:t>ITEM</a:t>
                </a:r>
                <a:endParaRPr lang="zh-CN" altLang="en-US" sz="1200" dirty="0">
                  <a:solidFill>
                    <a:schemeClr val="tx1">
                      <a:lumMod val="50000"/>
                      <a:lumOff val="50000"/>
                    </a:schemeClr>
                  </a:solidFill>
                  <a:latin typeface="+mn-lt"/>
                  <a:ea typeface="+mn-ea"/>
                  <a:cs typeface="+mn-ea"/>
                  <a:sym typeface="+mn-lt"/>
                </a:endParaRPr>
              </a:p>
            </p:txBody>
          </p:sp>
        </p:grpSp>
      </p:grpSp>
      <p:grpSp>
        <p:nvGrpSpPr>
          <p:cNvPr id="85" name="组合 84"/>
          <p:cNvGrpSpPr/>
          <p:nvPr/>
        </p:nvGrpSpPr>
        <p:grpSpPr>
          <a:xfrm>
            <a:off x="3502622" y="1703193"/>
            <a:ext cx="805648" cy="721847"/>
            <a:chOff x="4669555" y="2270924"/>
            <a:chExt cx="1074057" cy="962462"/>
          </a:xfrm>
        </p:grpSpPr>
        <p:sp>
          <p:nvSpPr>
            <p:cNvPr id="86" name="椭圆 85"/>
            <p:cNvSpPr/>
            <p:nvPr/>
          </p:nvSpPr>
          <p:spPr>
            <a:xfrm>
              <a:off x="4688959" y="2270924"/>
              <a:ext cx="962462" cy="962462"/>
            </a:xfrm>
            <a:prstGeom prst="ellipse">
              <a:avLst/>
            </a:prstGeom>
            <a:gradFill flip="none" rotWithShape="1">
              <a:gsLst>
                <a:gs pos="0">
                  <a:schemeClr val="bg1">
                    <a:lumMod val="85000"/>
                  </a:schemeClr>
                </a:gs>
                <a:gs pos="100000">
                  <a:schemeClr val="bg1">
                    <a:lumMod val="99000"/>
                  </a:schemeClr>
                </a:gs>
              </a:gsLst>
              <a:lin ang="2700000" scaled="1"/>
              <a:tileRect/>
            </a:gradFill>
            <a:ln w="19050">
              <a:gradFill flip="none" rotWithShape="1">
                <a:gsLst>
                  <a:gs pos="0">
                    <a:schemeClr val="bg1"/>
                  </a:gs>
                  <a:gs pos="100000">
                    <a:schemeClr val="bg1">
                      <a:lumMod val="85000"/>
                    </a:schemeClr>
                  </a:gs>
                </a:gsLst>
                <a:lin ang="2700000" scaled="1"/>
                <a:tileRect/>
              </a:gradFill>
            </a:ln>
            <a:effectLst>
              <a:outerShdw blurRad="1651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87" name="组合 86"/>
            <p:cNvGrpSpPr/>
            <p:nvPr/>
          </p:nvGrpSpPr>
          <p:grpSpPr>
            <a:xfrm>
              <a:off x="4669555" y="2379323"/>
              <a:ext cx="1074057" cy="755315"/>
              <a:chOff x="2974704" y="3381673"/>
              <a:chExt cx="1074057" cy="755315"/>
            </a:xfrm>
          </p:grpSpPr>
          <p:sp>
            <p:nvSpPr>
              <p:cNvPr id="88" name="文本框 116"/>
              <p:cNvSpPr txBox="1"/>
              <p:nvPr/>
            </p:nvSpPr>
            <p:spPr>
              <a:xfrm>
                <a:off x="3101867" y="3381673"/>
                <a:ext cx="807916" cy="615553"/>
              </a:xfrm>
              <a:prstGeom prst="rect">
                <a:avLst/>
              </a:prstGeom>
              <a:noFill/>
            </p:spPr>
            <p:txBody>
              <a:bodyPr wrap="square" rtlCol="0">
                <a:spAutoFit/>
              </a:bodyPr>
              <a:lstStyle/>
              <a:p>
                <a:pPr algn="ctr"/>
                <a:r>
                  <a:rPr lang="en-US" altLang="zh-CN" sz="2400" dirty="0">
                    <a:solidFill>
                      <a:srgbClr val="00B0F0"/>
                    </a:solidFill>
                    <a:latin typeface="+mn-lt"/>
                    <a:ea typeface="+mn-ea"/>
                    <a:cs typeface="+mn-ea"/>
                    <a:sym typeface="+mn-lt"/>
                  </a:rPr>
                  <a:t>02</a:t>
                </a:r>
                <a:endParaRPr lang="zh-CN" altLang="en-US" sz="2400" dirty="0">
                  <a:solidFill>
                    <a:srgbClr val="00B0F0"/>
                  </a:solidFill>
                  <a:latin typeface="+mn-lt"/>
                  <a:ea typeface="+mn-ea"/>
                  <a:cs typeface="+mn-ea"/>
                  <a:sym typeface="+mn-lt"/>
                </a:endParaRPr>
              </a:p>
            </p:txBody>
          </p:sp>
          <p:sp>
            <p:nvSpPr>
              <p:cNvPr id="89" name="文本框 117"/>
              <p:cNvSpPr txBox="1"/>
              <p:nvPr/>
            </p:nvSpPr>
            <p:spPr>
              <a:xfrm>
                <a:off x="2974704" y="3767656"/>
                <a:ext cx="1074057" cy="369332"/>
              </a:xfrm>
              <a:prstGeom prst="rect">
                <a:avLst/>
              </a:prstGeom>
              <a:noFill/>
            </p:spPr>
            <p:txBody>
              <a:bodyPr wrap="square" rtlCol="0">
                <a:spAutoFit/>
              </a:bodyPr>
              <a:lstStyle/>
              <a:p>
                <a:pPr algn="ctr"/>
                <a:r>
                  <a:rPr lang="en-US" altLang="zh-CN" sz="1200" dirty="0">
                    <a:solidFill>
                      <a:schemeClr val="tx1">
                        <a:lumMod val="50000"/>
                        <a:lumOff val="50000"/>
                      </a:schemeClr>
                    </a:solidFill>
                    <a:latin typeface="+mn-lt"/>
                    <a:ea typeface="+mn-ea"/>
                    <a:cs typeface="+mn-ea"/>
                    <a:sym typeface="+mn-lt"/>
                  </a:rPr>
                  <a:t>ITEM</a:t>
                </a:r>
                <a:endParaRPr lang="zh-CN" altLang="en-US" sz="1200" dirty="0">
                  <a:solidFill>
                    <a:schemeClr val="tx1">
                      <a:lumMod val="50000"/>
                      <a:lumOff val="50000"/>
                    </a:schemeClr>
                  </a:solidFill>
                  <a:latin typeface="+mn-lt"/>
                  <a:ea typeface="+mn-ea"/>
                  <a:cs typeface="+mn-ea"/>
                  <a:sym typeface="+mn-lt"/>
                </a:endParaRPr>
              </a:p>
            </p:txBody>
          </p:sp>
        </p:grpSp>
      </p:grpSp>
      <p:grpSp>
        <p:nvGrpSpPr>
          <p:cNvPr id="90" name="组合 89"/>
          <p:cNvGrpSpPr/>
          <p:nvPr/>
        </p:nvGrpSpPr>
        <p:grpSpPr>
          <a:xfrm>
            <a:off x="4990488" y="1703195"/>
            <a:ext cx="805648" cy="721847"/>
            <a:chOff x="6583398" y="2270924"/>
            <a:chExt cx="1074057" cy="962462"/>
          </a:xfrm>
        </p:grpSpPr>
        <p:sp>
          <p:nvSpPr>
            <p:cNvPr id="91" name="椭圆 90"/>
            <p:cNvSpPr/>
            <p:nvPr/>
          </p:nvSpPr>
          <p:spPr>
            <a:xfrm>
              <a:off x="6620215" y="2270924"/>
              <a:ext cx="962462" cy="962462"/>
            </a:xfrm>
            <a:prstGeom prst="ellipse">
              <a:avLst/>
            </a:prstGeom>
            <a:gradFill flip="none" rotWithShape="1">
              <a:gsLst>
                <a:gs pos="0">
                  <a:schemeClr val="bg1">
                    <a:lumMod val="85000"/>
                  </a:schemeClr>
                </a:gs>
                <a:gs pos="100000">
                  <a:schemeClr val="bg1">
                    <a:lumMod val="99000"/>
                  </a:schemeClr>
                </a:gs>
              </a:gsLst>
              <a:lin ang="2700000" scaled="1"/>
              <a:tileRect/>
            </a:gradFill>
            <a:ln w="19050">
              <a:gradFill flip="none" rotWithShape="1">
                <a:gsLst>
                  <a:gs pos="0">
                    <a:schemeClr val="bg1"/>
                  </a:gs>
                  <a:gs pos="100000">
                    <a:schemeClr val="bg1">
                      <a:lumMod val="85000"/>
                    </a:schemeClr>
                  </a:gs>
                </a:gsLst>
                <a:lin ang="2700000" scaled="1"/>
                <a:tileRect/>
              </a:gradFill>
            </a:ln>
            <a:effectLst>
              <a:outerShdw blurRad="1651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92" name="组合 91"/>
            <p:cNvGrpSpPr/>
            <p:nvPr/>
          </p:nvGrpSpPr>
          <p:grpSpPr>
            <a:xfrm>
              <a:off x="6583398" y="2379323"/>
              <a:ext cx="1074057" cy="755315"/>
              <a:chOff x="2974704" y="3381673"/>
              <a:chExt cx="1074057" cy="755315"/>
            </a:xfrm>
          </p:grpSpPr>
          <p:sp>
            <p:nvSpPr>
              <p:cNvPr id="93" name="文本框 119"/>
              <p:cNvSpPr txBox="1"/>
              <p:nvPr/>
            </p:nvSpPr>
            <p:spPr>
              <a:xfrm>
                <a:off x="3101867" y="3381673"/>
                <a:ext cx="807916" cy="615553"/>
              </a:xfrm>
              <a:prstGeom prst="rect">
                <a:avLst/>
              </a:prstGeom>
              <a:noFill/>
            </p:spPr>
            <p:txBody>
              <a:bodyPr wrap="square" rtlCol="0">
                <a:spAutoFit/>
              </a:bodyPr>
              <a:lstStyle/>
              <a:p>
                <a:pPr algn="ctr"/>
                <a:r>
                  <a:rPr lang="en-US" altLang="zh-CN" sz="2400" dirty="0">
                    <a:solidFill>
                      <a:srgbClr val="0070C0"/>
                    </a:solidFill>
                    <a:latin typeface="+mn-lt"/>
                    <a:ea typeface="+mn-ea"/>
                    <a:cs typeface="+mn-ea"/>
                    <a:sym typeface="+mn-lt"/>
                  </a:rPr>
                  <a:t>03</a:t>
                </a:r>
                <a:endParaRPr lang="zh-CN" altLang="en-US" sz="2400" dirty="0">
                  <a:solidFill>
                    <a:srgbClr val="0070C0"/>
                  </a:solidFill>
                  <a:latin typeface="+mn-lt"/>
                  <a:ea typeface="+mn-ea"/>
                  <a:cs typeface="+mn-ea"/>
                  <a:sym typeface="+mn-lt"/>
                </a:endParaRPr>
              </a:p>
            </p:txBody>
          </p:sp>
          <p:sp>
            <p:nvSpPr>
              <p:cNvPr id="94" name="文本框 120"/>
              <p:cNvSpPr txBox="1"/>
              <p:nvPr/>
            </p:nvSpPr>
            <p:spPr>
              <a:xfrm>
                <a:off x="2974704" y="3767656"/>
                <a:ext cx="1074057" cy="369332"/>
              </a:xfrm>
              <a:prstGeom prst="rect">
                <a:avLst/>
              </a:prstGeom>
              <a:noFill/>
            </p:spPr>
            <p:txBody>
              <a:bodyPr wrap="square" rtlCol="0">
                <a:spAutoFit/>
              </a:bodyPr>
              <a:lstStyle/>
              <a:p>
                <a:pPr algn="ctr"/>
                <a:r>
                  <a:rPr lang="en-US" altLang="zh-CN" sz="1200" dirty="0">
                    <a:solidFill>
                      <a:schemeClr val="tx1">
                        <a:lumMod val="50000"/>
                        <a:lumOff val="50000"/>
                      </a:schemeClr>
                    </a:solidFill>
                    <a:latin typeface="+mn-lt"/>
                    <a:ea typeface="+mn-ea"/>
                    <a:cs typeface="+mn-ea"/>
                    <a:sym typeface="+mn-lt"/>
                  </a:rPr>
                  <a:t>ITEM</a:t>
                </a:r>
                <a:endParaRPr lang="zh-CN" altLang="en-US" sz="1200" dirty="0">
                  <a:solidFill>
                    <a:schemeClr val="tx1">
                      <a:lumMod val="50000"/>
                      <a:lumOff val="50000"/>
                    </a:schemeClr>
                  </a:solidFill>
                  <a:latin typeface="+mn-lt"/>
                  <a:ea typeface="+mn-ea"/>
                  <a:cs typeface="+mn-ea"/>
                  <a:sym typeface="+mn-lt"/>
                </a:endParaRPr>
              </a:p>
            </p:txBody>
          </p:sp>
        </p:grpSp>
      </p:grpSp>
      <p:grpSp>
        <p:nvGrpSpPr>
          <p:cNvPr id="95" name="组合 94"/>
          <p:cNvGrpSpPr/>
          <p:nvPr/>
        </p:nvGrpSpPr>
        <p:grpSpPr>
          <a:xfrm>
            <a:off x="6385105" y="1703193"/>
            <a:ext cx="805648" cy="721847"/>
            <a:chOff x="8512365" y="2270924"/>
            <a:chExt cx="1074057" cy="962462"/>
          </a:xfrm>
        </p:grpSpPr>
        <p:sp>
          <p:nvSpPr>
            <p:cNvPr id="96" name="椭圆 95"/>
            <p:cNvSpPr/>
            <p:nvPr/>
          </p:nvSpPr>
          <p:spPr>
            <a:xfrm>
              <a:off x="8551471" y="2270924"/>
              <a:ext cx="962462" cy="962462"/>
            </a:xfrm>
            <a:prstGeom prst="ellipse">
              <a:avLst/>
            </a:prstGeom>
            <a:gradFill flip="none" rotWithShape="1">
              <a:gsLst>
                <a:gs pos="0">
                  <a:schemeClr val="bg1">
                    <a:lumMod val="85000"/>
                  </a:schemeClr>
                </a:gs>
                <a:gs pos="100000">
                  <a:schemeClr val="bg1">
                    <a:lumMod val="99000"/>
                  </a:schemeClr>
                </a:gs>
              </a:gsLst>
              <a:lin ang="2700000" scaled="1"/>
              <a:tileRect/>
            </a:gradFill>
            <a:ln w="19050">
              <a:gradFill flip="none" rotWithShape="1">
                <a:gsLst>
                  <a:gs pos="0">
                    <a:schemeClr val="bg1"/>
                  </a:gs>
                  <a:gs pos="100000">
                    <a:schemeClr val="bg1">
                      <a:lumMod val="85000"/>
                    </a:schemeClr>
                  </a:gs>
                </a:gsLst>
                <a:lin ang="2700000" scaled="1"/>
                <a:tileRect/>
              </a:gradFill>
            </a:ln>
            <a:effectLst>
              <a:outerShdw blurRad="1651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97" name="组合 96"/>
            <p:cNvGrpSpPr/>
            <p:nvPr/>
          </p:nvGrpSpPr>
          <p:grpSpPr>
            <a:xfrm>
              <a:off x="8512365" y="2379323"/>
              <a:ext cx="1074057" cy="755315"/>
              <a:chOff x="2974704" y="3381673"/>
              <a:chExt cx="1074057" cy="755315"/>
            </a:xfrm>
          </p:grpSpPr>
          <p:sp>
            <p:nvSpPr>
              <p:cNvPr id="98" name="文本框 122"/>
              <p:cNvSpPr txBox="1"/>
              <p:nvPr/>
            </p:nvSpPr>
            <p:spPr>
              <a:xfrm>
                <a:off x="3101867" y="3381673"/>
                <a:ext cx="807916" cy="615553"/>
              </a:xfrm>
              <a:prstGeom prst="rect">
                <a:avLst/>
              </a:prstGeom>
              <a:noFill/>
            </p:spPr>
            <p:txBody>
              <a:bodyPr wrap="square" rtlCol="0">
                <a:spAutoFit/>
              </a:bodyPr>
              <a:lstStyle/>
              <a:p>
                <a:pPr algn="ctr"/>
                <a:r>
                  <a:rPr lang="en-US" altLang="zh-CN" sz="2400" dirty="0">
                    <a:solidFill>
                      <a:srgbClr val="00B0F0"/>
                    </a:solidFill>
                    <a:latin typeface="+mn-lt"/>
                    <a:ea typeface="+mn-ea"/>
                    <a:cs typeface="+mn-ea"/>
                    <a:sym typeface="+mn-lt"/>
                  </a:rPr>
                  <a:t>04</a:t>
                </a:r>
                <a:endParaRPr lang="zh-CN" altLang="en-US" sz="2400" dirty="0">
                  <a:solidFill>
                    <a:srgbClr val="00B0F0"/>
                  </a:solidFill>
                  <a:latin typeface="+mn-lt"/>
                  <a:ea typeface="+mn-ea"/>
                  <a:cs typeface="+mn-ea"/>
                  <a:sym typeface="+mn-lt"/>
                </a:endParaRPr>
              </a:p>
            </p:txBody>
          </p:sp>
          <p:sp>
            <p:nvSpPr>
              <p:cNvPr id="99" name="文本框 123"/>
              <p:cNvSpPr txBox="1"/>
              <p:nvPr/>
            </p:nvSpPr>
            <p:spPr>
              <a:xfrm>
                <a:off x="2974704" y="3767656"/>
                <a:ext cx="1074057" cy="369332"/>
              </a:xfrm>
              <a:prstGeom prst="rect">
                <a:avLst/>
              </a:prstGeom>
              <a:noFill/>
            </p:spPr>
            <p:txBody>
              <a:bodyPr wrap="square" rtlCol="0">
                <a:spAutoFit/>
              </a:bodyPr>
              <a:lstStyle/>
              <a:p>
                <a:pPr algn="ctr"/>
                <a:r>
                  <a:rPr lang="en-US" altLang="zh-CN" sz="1200" dirty="0">
                    <a:solidFill>
                      <a:schemeClr val="tx1">
                        <a:lumMod val="50000"/>
                        <a:lumOff val="50000"/>
                      </a:schemeClr>
                    </a:solidFill>
                    <a:latin typeface="+mn-lt"/>
                    <a:ea typeface="+mn-ea"/>
                    <a:cs typeface="+mn-ea"/>
                    <a:sym typeface="+mn-lt"/>
                  </a:rPr>
                  <a:t>ITEM</a:t>
                </a:r>
                <a:endParaRPr lang="zh-CN" altLang="en-US" sz="1200" dirty="0">
                  <a:solidFill>
                    <a:schemeClr val="tx1">
                      <a:lumMod val="50000"/>
                      <a:lumOff val="50000"/>
                    </a:schemeClr>
                  </a:solidFill>
                  <a:latin typeface="+mn-lt"/>
                  <a:ea typeface="+mn-ea"/>
                  <a:cs typeface="+mn-ea"/>
                  <a:sym typeface="+mn-lt"/>
                </a:endParaRPr>
              </a:p>
            </p:txBody>
          </p:sp>
        </p:grpSp>
      </p:grpSp>
      <p:grpSp>
        <p:nvGrpSpPr>
          <p:cNvPr id="100" name="组合 99"/>
          <p:cNvGrpSpPr/>
          <p:nvPr/>
        </p:nvGrpSpPr>
        <p:grpSpPr>
          <a:xfrm>
            <a:off x="-61796" y="196218"/>
            <a:ext cx="1765509" cy="551354"/>
            <a:chOff x="520640" y="251297"/>
            <a:chExt cx="1766054" cy="551523"/>
          </a:xfrm>
        </p:grpSpPr>
        <p:sp>
          <p:nvSpPr>
            <p:cNvPr id="101" name="矩形 3"/>
            <p:cNvSpPr>
              <a:spLocks noChangeArrowheads="1"/>
            </p:cNvSpPr>
            <p:nvPr/>
          </p:nvSpPr>
          <p:spPr bwMode="auto">
            <a:xfrm>
              <a:off x="872624" y="251297"/>
              <a:ext cx="1062119" cy="346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61" tIns="34281" rIns="68561" bIns="34281">
              <a:spAutoFit/>
            </a:bodyPr>
            <a:lstStyle/>
            <a:p>
              <a:pPr algn="ctr" defTabSz="914400" fontAlgn="auto">
                <a:spcBef>
                  <a:spcPts val="0"/>
                </a:spcBef>
                <a:spcAft>
                  <a:spcPts val="0"/>
                </a:spcAft>
                <a:defRPr/>
              </a:pPr>
              <a:r>
                <a:rPr lang="zh-CN" altLang="en-US" kern="0" dirty="0">
                  <a:solidFill>
                    <a:schemeClr val="tx1">
                      <a:lumMod val="65000"/>
                      <a:lumOff val="35000"/>
                    </a:schemeClr>
                  </a:solidFill>
                  <a:latin typeface="+mn-lt"/>
                  <a:ea typeface="+mn-ea"/>
                  <a:cs typeface="+mn-ea"/>
                  <a:sym typeface="+mn-lt"/>
                </a:rPr>
                <a:t>工作效益</a:t>
              </a:r>
              <a:endParaRPr lang="zh-CN" altLang="en-US" kern="0" dirty="0">
                <a:solidFill>
                  <a:schemeClr val="tx1">
                    <a:lumMod val="65000"/>
                    <a:lumOff val="35000"/>
                  </a:schemeClr>
                </a:solidFill>
                <a:latin typeface="+mn-lt"/>
                <a:ea typeface="+mn-ea"/>
                <a:cs typeface="+mn-ea"/>
                <a:sym typeface="+mn-lt"/>
              </a:endParaRPr>
            </a:p>
          </p:txBody>
        </p:sp>
        <p:grpSp>
          <p:nvGrpSpPr>
            <p:cNvPr id="102" name="组合 101"/>
            <p:cNvGrpSpPr/>
            <p:nvPr/>
          </p:nvGrpSpPr>
          <p:grpSpPr>
            <a:xfrm>
              <a:off x="520640" y="515443"/>
              <a:ext cx="1766054" cy="287377"/>
              <a:chOff x="562081" y="425886"/>
              <a:chExt cx="1766054" cy="287377"/>
            </a:xfrm>
          </p:grpSpPr>
          <p:sp>
            <p:nvSpPr>
              <p:cNvPr id="103" name="文本框 31"/>
              <p:cNvSpPr>
                <a:spLocks noChangeArrowheads="1"/>
              </p:cNvSpPr>
              <p:nvPr/>
            </p:nvSpPr>
            <p:spPr bwMode="auto">
              <a:xfrm>
                <a:off x="562081" y="425886"/>
                <a:ext cx="1766054" cy="215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68" tIns="45682" rIns="91368" bIns="45682" numCol="1" anchor="t" anchorCtr="0" compatLnSpc="1">
                <a:spAutoFit/>
              </a:bodyPr>
              <a:lstStyle/>
              <a:p>
                <a:pPr algn="ctr" defTabSz="913765" fontAlgn="auto">
                  <a:spcBef>
                    <a:spcPts val="0"/>
                  </a:spcBef>
                  <a:spcAft>
                    <a:spcPts val="0"/>
                  </a:spcAft>
                  <a:defRPr/>
                </a:pPr>
                <a:r>
                  <a:rPr lang="en-US" altLang="zh-CN" sz="800" kern="0" dirty="0">
                    <a:solidFill>
                      <a:srgbClr val="FFFFFF">
                        <a:lumMod val="50000"/>
                      </a:srgbClr>
                    </a:solidFill>
                    <a:latin typeface="+mn-lt"/>
                    <a:ea typeface="+mn-ea"/>
                    <a:cs typeface="+mn-ea"/>
                    <a:sym typeface="+mn-lt"/>
                  </a:rPr>
                  <a:t>Working efficiency</a:t>
                </a:r>
                <a:endParaRPr lang="zh-CN" altLang="en-US" sz="800" kern="0" dirty="0">
                  <a:solidFill>
                    <a:srgbClr val="FFFFFF">
                      <a:lumMod val="50000"/>
                    </a:srgbClr>
                  </a:solidFill>
                  <a:latin typeface="+mn-lt"/>
                  <a:ea typeface="+mn-ea"/>
                  <a:cs typeface="+mn-ea"/>
                  <a:sym typeface="+mn-lt"/>
                </a:endParaRPr>
              </a:p>
            </p:txBody>
          </p:sp>
          <p:grpSp>
            <p:nvGrpSpPr>
              <p:cNvPr id="104" name="组合 103"/>
              <p:cNvGrpSpPr/>
              <p:nvPr/>
            </p:nvGrpSpPr>
            <p:grpSpPr>
              <a:xfrm>
                <a:off x="931046" y="667544"/>
                <a:ext cx="1028125" cy="45719"/>
                <a:chOff x="688893" y="2574256"/>
                <a:chExt cx="7739508" cy="81111"/>
              </a:xfrm>
            </p:grpSpPr>
            <p:sp>
              <p:nvSpPr>
                <p:cNvPr id="105" name="Rectangle 4"/>
                <p:cNvSpPr/>
                <p:nvPr/>
              </p:nvSpPr>
              <p:spPr>
                <a:xfrm>
                  <a:off x="688893"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106" name="Rectangle 5"/>
                <p:cNvSpPr/>
                <p:nvPr/>
              </p:nvSpPr>
              <p:spPr>
                <a:xfrm>
                  <a:off x="2239021" y="2574256"/>
                  <a:ext cx="1539000" cy="81111"/>
                </a:xfrm>
                <a:prstGeom prst="rect">
                  <a:avLst/>
                </a:prstGeom>
                <a:solidFill>
                  <a:srgbClr val="00B0F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107" name="Rectangle 6"/>
                <p:cNvSpPr/>
                <p:nvPr/>
              </p:nvSpPr>
              <p:spPr>
                <a:xfrm>
                  <a:off x="3789153"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108" name="Rectangle 7"/>
                <p:cNvSpPr/>
                <p:nvPr/>
              </p:nvSpPr>
              <p:spPr>
                <a:xfrm>
                  <a:off x="5339276" y="2574256"/>
                  <a:ext cx="1539000" cy="81111"/>
                </a:xfrm>
                <a:prstGeom prst="rect">
                  <a:avLst/>
                </a:prstGeom>
                <a:solidFill>
                  <a:srgbClr val="00B0F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109" name="Rectangle 8"/>
                <p:cNvSpPr/>
                <p:nvPr/>
              </p:nvSpPr>
              <p:spPr>
                <a:xfrm>
                  <a:off x="6889401"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grpSp>
        </p:grpSp>
      </p:grpSp>
      <p:grpSp>
        <p:nvGrpSpPr>
          <p:cNvPr id="117" name="组合 116"/>
          <p:cNvGrpSpPr/>
          <p:nvPr/>
        </p:nvGrpSpPr>
        <p:grpSpPr>
          <a:xfrm>
            <a:off x="3217308" y="3743344"/>
            <a:ext cx="1643209" cy="1139335"/>
            <a:chOff x="6426037" y="3179834"/>
            <a:chExt cx="2347745" cy="1519113"/>
          </a:xfrm>
        </p:grpSpPr>
        <p:sp>
          <p:nvSpPr>
            <p:cNvPr id="118" name="文本框 62"/>
            <p:cNvSpPr txBox="1"/>
            <p:nvPr/>
          </p:nvSpPr>
          <p:spPr>
            <a:xfrm>
              <a:off x="6531621" y="3179834"/>
              <a:ext cx="2242161" cy="410369"/>
            </a:xfrm>
            <a:prstGeom prst="rect">
              <a:avLst/>
            </a:prstGeom>
            <a:noFill/>
          </p:spPr>
          <p:txBody>
            <a:bodyPr wrap="square" rtlCol="0">
              <a:spAutoFit/>
            </a:bodyPr>
            <a:lstStyle/>
            <a:p>
              <a:r>
                <a:rPr lang="zh-CN" altLang="en-US" sz="1400" dirty="0">
                  <a:solidFill>
                    <a:schemeClr val="tx1">
                      <a:lumMod val="65000"/>
                      <a:lumOff val="35000"/>
                    </a:schemeClr>
                  </a:solidFill>
                  <a:latin typeface="+mn-lt"/>
                  <a:ea typeface="+mn-ea"/>
                  <a:cs typeface="+mn-ea"/>
                  <a:sym typeface="+mn-lt"/>
                </a:rPr>
                <a:t>在此添加标题</a:t>
              </a:r>
              <a:endParaRPr lang="zh-CN" altLang="en-US" sz="1400" dirty="0">
                <a:solidFill>
                  <a:schemeClr val="tx1">
                    <a:lumMod val="65000"/>
                    <a:lumOff val="35000"/>
                  </a:schemeClr>
                </a:solidFill>
                <a:latin typeface="+mn-lt"/>
                <a:ea typeface="+mn-ea"/>
                <a:cs typeface="+mn-ea"/>
                <a:sym typeface="+mn-lt"/>
              </a:endParaRPr>
            </a:p>
          </p:txBody>
        </p:sp>
        <p:sp>
          <p:nvSpPr>
            <p:cNvPr id="119" name="文本框 63"/>
            <p:cNvSpPr txBox="1"/>
            <p:nvPr/>
          </p:nvSpPr>
          <p:spPr>
            <a:xfrm>
              <a:off x="6426037" y="3563594"/>
              <a:ext cx="2075394" cy="1135353"/>
            </a:xfrm>
            <a:prstGeom prst="rect">
              <a:avLst/>
            </a:prstGeom>
            <a:noFill/>
          </p:spPr>
          <p:txBody>
            <a:bodyPr wrap="square" rtlCol="0">
              <a:spAutoFit/>
            </a:bodyPr>
            <a:lstStyle/>
            <a:p>
              <a:pPr lvl="0" algn="ctr">
                <a:lnSpc>
                  <a:spcPct val="120000"/>
                </a:lnSpc>
              </a:pPr>
              <a:r>
                <a:rPr lang="zh-CN" altLang="en-US" sz="1050" dirty="0">
                  <a:solidFill>
                    <a:prstClr val="black"/>
                  </a:solidFill>
                  <a:latin typeface="+mn-lt"/>
                  <a:ea typeface="+mn-ea"/>
                  <a:cs typeface="+mn-ea"/>
                  <a:sym typeface="+mn-lt"/>
                </a:rPr>
                <a:t>单击此处添加文字阐述，添加简短问题说明文字，具体说明文字在此处添加此处。</a:t>
              </a:r>
              <a:endParaRPr lang="zh-CN" altLang="en-US" sz="1050" dirty="0">
                <a:solidFill>
                  <a:prstClr val="black">
                    <a:lumMod val="65000"/>
                    <a:lumOff val="35000"/>
                  </a:prstClr>
                </a:solidFill>
                <a:latin typeface="+mn-lt"/>
                <a:ea typeface="+mn-ea"/>
                <a:cs typeface="+mn-ea"/>
                <a:sym typeface="+mn-lt"/>
              </a:endParaRPr>
            </a:p>
          </p:txBody>
        </p:sp>
      </p:grpSp>
      <p:grpSp>
        <p:nvGrpSpPr>
          <p:cNvPr id="120" name="组合 119"/>
          <p:cNvGrpSpPr/>
          <p:nvPr/>
        </p:nvGrpSpPr>
        <p:grpSpPr>
          <a:xfrm>
            <a:off x="4675134" y="3743344"/>
            <a:ext cx="1643209" cy="1139335"/>
            <a:chOff x="6426037" y="3179834"/>
            <a:chExt cx="2347745" cy="1519113"/>
          </a:xfrm>
        </p:grpSpPr>
        <p:sp>
          <p:nvSpPr>
            <p:cNvPr id="121" name="文本框 62"/>
            <p:cNvSpPr txBox="1"/>
            <p:nvPr/>
          </p:nvSpPr>
          <p:spPr>
            <a:xfrm>
              <a:off x="6531621" y="3179834"/>
              <a:ext cx="2242161" cy="410369"/>
            </a:xfrm>
            <a:prstGeom prst="rect">
              <a:avLst/>
            </a:prstGeom>
            <a:noFill/>
          </p:spPr>
          <p:txBody>
            <a:bodyPr wrap="square" rtlCol="0">
              <a:spAutoFit/>
            </a:bodyPr>
            <a:lstStyle/>
            <a:p>
              <a:r>
                <a:rPr lang="zh-CN" altLang="en-US" sz="1400" dirty="0">
                  <a:solidFill>
                    <a:schemeClr val="tx1">
                      <a:lumMod val="65000"/>
                      <a:lumOff val="35000"/>
                    </a:schemeClr>
                  </a:solidFill>
                  <a:latin typeface="+mn-lt"/>
                  <a:ea typeface="+mn-ea"/>
                  <a:cs typeface="+mn-ea"/>
                  <a:sym typeface="+mn-lt"/>
                </a:rPr>
                <a:t>在此添加标题</a:t>
              </a:r>
              <a:endParaRPr lang="zh-CN" altLang="en-US" sz="1400" dirty="0">
                <a:solidFill>
                  <a:schemeClr val="tx1">
                    <a:lumMod val="65000"/>
                    <a:lumOff val="35000"/>
                  </a:schemeClr>
                </a:solidFill>
                <a:latin typeface="+mn-lt"/>
                <a:ea typeface="+mn-ea"/>
                <a:cs typeface="+mn-ea"/>
                <a:sym typeface="+mn-lt"/>
              </a:endParaRPr>
            </a:p>
          </p:txBody>
        </p:sp>
        <p:sp>
          <p:nvSpPr>
            <p:cNvPr id="122" name="文本框 63"/>
            <p:cNvSpPr txBox="1"/>
            <p:nvPr/>
          </p:nvSpPr>
          <p:spPr>
            <a:xfrm>
              <a:off x="6426037" y="3563594"/>
              <a:ext cx="2075394" cy="1135353"/>
            </a:xfrm>
            <a:prstGeom prst="rect">
              <a:avLst/>
            </a:prstGeom>
            <a:noFill/>
          </p:spPr>
          <p:txBody>
            <a:bodyPr wrap="square" rtlCol="0">
              <a:spAutoFit/>
            </a:bodyPr>
            <a:lstStyle/>
            <a:p>
              <a:pPr lvl="0" algn="ctr">
                <a:lnSpc>
                  <a:spcPct val="120000"/>
                </a:lnSpc>
              </a:pPr>
              <a:r>
                <a:rPr lang="zh-CN" altLang="en-US" sz="1050" dirty="0">
                  <a:solidFill>
                    <a:prstClr val="black"/>
                  </a:solidFill>
                  <a:latin typeface="+mn-lt"/>
                  <a:ea typeface="+mn-ea"/>
                  <a:cs typeface="+mn-ea"/>
                  <a:sym typeface="+mn-lt"/>
                </a:rPr>
                <a:t>单击此处添加文字阐述，添加简短问题说明文字，具体说明文字在此处添加此处。</a:t>
              </a:r>
              <a:endParaRPr lang="zh-CN" altLang="en-US" sz="1050" dirty="0">
                <a:solidFill>
                  <a:prstClr val="black">
                    <a:lumMod val="65000"/>
                    <a:lumOff val="35000"/>
                  </a:prstClr>
                </a:solidFill>
                <a:latin typeface="+mn-lt"/>
                <a:ea typeface="+mn-ea"/>
                <a:cs typeface="+mn-ea"/>
                <a:sym typeface="+mn-lt"/>
              </a:endParaRPr>
            </a:p>
          </p:txBody>
        </p:sp>
      </p:grpSp>
      <p:grpSp>
        <p:nvGrpSpPr>
          <p:cNvPr id="123" name="组合 122"/>
          <p:cNvGrpSpPr/>
          <p:nvPr/>
        </p:nvGrpSpPr>
        <p:grpSpPr>
          <a:xfrm>
            <a:off x="6331803" y="3743344"/>
            <a:ext cx="1643209" cy="1139335"/>
            <a:chOff x="6426037" y="3179834"/>
            <a:chExt cx="2347745" cy="1519113"/>
          </a:xfrm>
        </p:grpSpPr>
        <p:sp>
          <p:nvSpPr>
            <p:cNvPr id="124" name="文本框 62"/>
            <p:cNvSpPr txBox="1"/>
            <p:nvPr/>
          </p:nvSpPr>
          <p:spPr>
            <a:xfrm>
              <a:off x="6531621" y="3179834"/>
              <a:ext cx="2242161" cy="410369"/>
            </a:xfrm>
            <a:prstGeom prst="rect">
              <a:avLst/>
            </a:prstGeom>
            <a:noFill/>
          </p:spPr>
          <p:txBody>
            <a:bodyPr wrap="square" rtlCol="0">
              <a:spAutoFit/>
            </a:bodyPr>
            <a:lstStyle/>
            <a:p>
              <a:r>
                <a:rPr lang="zh-CN" altLang="en-US" sz="1400" dirty="0">
                  <a:solidFill>
                    <a:schemeClr val="tx1">
                      <a:lumMod val="65000"/>
                      <a:lumOff val="35000"/>
                    </a:schemeClr>
                  </a:solidFill>
                  <a:latin typeface="+mn-lt"/>
                  <a:ea typeface="+mn-ea"/>
                  <a:cs typeface="+mn-ea"/>
                  <a:sym typeface="+mn-lt"/>
                </a:rPr>
                <a:t>在此添加标题</a:t>
              </a:r>
              <a:endParaRPr lang="zh-CN" altLang="en-US" sz="1400" dirty="0">
                <a:solidFill>
                  <a:schemeClr val="tx1">
                    <a:lumMod val="65000"/>
                    <a:lumOff val="35000"/>
                  </a:schemeClr>
                </a:solidFill>
                <a:latin typeface="+mn-lt"/>
                <a:ea typeface="+mn-ea"/>
                <a:cs typeface="+mn-ea"/>
                <a:sym typeface="+mn-lt"/>
              </a:endParaRPr>
            </a:p>
          </p:txBody>
        </p:sp>
        <p:sp>
          <p:nvSpPr>
            <p:cNvPr id="125" name="文本框 63"/>
            <p:cNvSpPr txBox="1"/>
            <p:nvPr/>
          </p:nvSpPr>
          <p:spPr>
            <a:xfrm>
              <a:off x="6426037" y="3563594"/>
              <a:ext cx="2075394" cy="1135353"/>
            </a:xfrm>
            <a:prstGeom prst="rect">
              <a:avLst/>
            </a:prstGeom>
            <a:noFill/>
          </p:spPr>
          <p:txBody>
            <a:bodyPr wrap="square" rtlCol="0">
              <a:spAutoFit/>
            </a:bodyPr>
            <a:lstStyle/>
            <a:p>
              <a:pPr lvl="0" algn="ctr">
                <a:lnSpc>
                  <a:spcPct val="120000"/>
                </a:lnSpc>
              </a:pPr>
              <a:r>
                <a:rPr lang="zh-CN" altLang="en-US" sz="1050" dirty="0">
                  <a:solidFill>
                    <a:prstClr val="black"/>
                  </a:solidFill>
                  <a:latin typeface="+mn-lt"/>
                  <a:ea typeface="+mn-ea"/>
                  <a:cs typeface="+mn-ea"/>
                  <a:sym typeface="+mn-lt"/>
                </a:rPr>
                <a:t>单击此处添加文字阐述，添加简短问题说明文字，具体说明文字在此处添加此处。</a:t>
              </a:r>
              <a:endParaRPr lang="zh-CN" altLang="en-US" sz="1050" dirty="0">
                <a:solidFill>
                  <a:prstClr val="black">
                    <a:lumMod val="65000"/>
                    <a:lumOff val="35000"/>
                  </a:prstClr>
                </a:solidFill>
                <a:latin typeface="+mn-lt"/>
                <a:ea typeface="+mn-ea"/>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5000">
        <p14:honeycomb/>
      </p:transition>
    </mc:Choice>
    <mc:Fallback>
      <p:transition spd="slow" advTm="50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791818"/>
            <a:ext cx="9144000" cy="969534"/>
          </a:xfrm>
          <a:prstGeom prst="rect">
            <a:avLst/>
          </a:prstGeom>
          <a:solidFill>
            <a:srgbClr val="01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0" name="文本框 17"/>
          <p:cNvSpPr txBox="1"/>
          <p:nvPr/>
        </p:nvSpPr>
        <p:spPr>
          <a:xfrm>
            <a:off x="3337584" y="2014975"/>
            <a:ext cx="3538672" cy="584775"/>
          </a:xfrm>
          <a:prstGeom prst="rect">
            <a:avLst/>
          </a:prstGeom>
          <a:noFill/>
        </p:spPr>
        <p:txBody>
          <a:bodyPr wrap="square" rtlCol="0">
            <a:spAutoFit/>
          </a:bodyPr>
          <a:lstStyle/>
          <a:p>
            <a:pPr defTabSz="914400" fontAlgn="auto">
              <a:spcBef>
                <a:spcPts val="0"/>
              </a:spcBef>
              <a:spcAft>
                <a:spcPts val="0"/>
              </a:spcAft>
              <a:defRPr/>
            </a:pPr>
            <a:r>
              <a:rPr lang="zh-CN" altLang="en-US" sz="3200" b="1" kern="0" dirty="0">
                <a:solidFill>
                  <a:schemeClr val="bg1"/>
                </a:solidFill>
                <a:latin typeface="+mn-lt"/>
                <a:ea typeface="+mn-ea"/>
                <a:cs typeface="+mn-ea"/>
                <a:sym typeface="+mn-lt"/>
              </a:rPr>
              <a:t>年度工作概述</a:t>
            </a:r>
            <a:endParaRPr lang="zh-CN" altLang="en-US" sz="3200" b="1" kern="0" dirty="0">
              <a:solidFill>
                <a:schemeClr val="bg1"/>
              </a:solidFill>
              <a:latin typeface="+mn-lt"/>
              <a:ea typeface="+mn-ea"/>
              <a:cs typeface="+mn-ea"/>
              <a:sym typeface="+mn-lt"/>
            </a:endParaRPr>
          </a:p>
        </p:txBody>
      </p:sp>
      <p:sp>
        <p:nvSpPr>
          <p:cNvPr id="41" name="文本框 19"/>
          <p:cNvSpPr txBox="1"/>
          <p:nvPr/>
        </p:nvSpPr>
        <p:spPr bwMode="auto">
          <a:xfrm>
            <a:off x="3337583" y="2933022"/>
            <a:ext cx="4257871" cy="955646"/>
          </a:xfrm>
          <a:prstGeom prst="rect">
            <a:avLst/>
          </a:prstGeom>
          <a:noFill/>
        </p:spPr>
        <p:txBody>
          <a:bodyPr wrap="square" lIns="68580" tIns="34290" rIns="68580" bIns="34290">
            <a:spAutoFit/>
          </a:bodyPr>
          <a:lstStyle/>
          <a:p>
            <a:pPr>
              <a:lnSpc>
                <a:spcPct val="120000"/>
              </a:lnSpc>
            </a:pPr>
            <a:r>
              <a:rPr lang="zh-CN" altLang="en-US" sz="1200" dirty="0">
                <a:solidFill>
                  <a:schemeClr val="tx1">
                    <a:lumMod val="75000"/>
                    <a:lumOff val="25000"/>
                  </a:schemeClr>
                </a:solidFill>
                <a:latin typeface="+mn-lt"/>
                <a:ea typeface="+mn-ea"/>
                <a:cs typeface="+mn-ea"/>
                <a:sym typeface="+mn-lt"/>
              </a:rPr>
              <a:t>详细内容</a:t>
            </a:r>
            <a:r>
              <a:rPr lang="en-US" altLang="zh-CN" sz="1200" dirty="0">
                <a:solidFill>
                  <a:schemeClr val="tx1">
                    <a:lumMod val="75000"/>
                    <a:lumOff val="25000"/>
                  </a:schemeClr>
                </a:solidFill>
                <a:latin typeface="+mn-lt"/>
                <a:ea typeface="+mn-ea"/>
                <a:cs typeface="+mn-ea"/>
                <a:sym typeface="+mn-lt"/>
              </a:rPr>
              <a:t>……</a:t>
            </a:r>
            <a:r>
              <a:rPr lang="zh-CN" altLang="en-US" sz="1200" dirty="0">
                <a:solidFill>
                  <a:schemeClr val="tx1">
                    <a:lumMod val="75000"/>
                    <a:lumOff val="25000"/>
                  </a:schemeClr>
                </a:solidFill>
                <a:latin typeface="+mn-lt"/>
                <a:ea typeface="+mn-ea"/>
                <a:cs typeface="+mn-ea"/>
                <a:sym typeface="+mn-lt"/>
              </a:rPr>
              <a:t>点击输入本栏的具体文字，简明扼要的说明分项内容，此为概念图解，请根据您的具体内容酌情修改。点击输入本栏的具体文字，简明扼要的说明分项内容，请根据您的具体内容酌情修改。</a:t>
            </a:r>
            <a:endParaRPr lang="en-US" altLang="zh-CN" sz="1200" dirty="0">
              <a:solidFill>
                <a:schemeClr val="tx1">
                  <a:lumMod val="75000"/>
                  <a:lumOff val="25000"/>
                </a:schemeClr>
              </a:solidFill>
              <a:latin typeface="+mn-lt"/>
              <a:ea typeface="+mn-ea"/>
              <a:cs typeface="+mn-ea"/>
              <a:sym typeface="+mn-lt"/>
            </a:endParaRPr>
          </a:p>
        </p:txBody>
      </p:sp>
      <p:grpSp>
        <p:nvGrpSpPr>
          <p:cNvPr id="76" name="组合 75"/>
          <p:cNvGrpSpPr/>
          <p:nvPr/>
        </p:nvGrpSpPr>
        <p:grpSpPr>
          <a:xfrm>
            <a:off x="3491880" y="1149122"/>
            <a:ext cx="414516" cy="414516"/>
            <a:chOff x="3543574" y="4265651"/>
            <a:chExt cx="414516" cy="414516"/>
          </a:xfrm>
        </p:grpSpPr>
        <p:sp>
          <p:nvSpPr>
            <p:cNvPr id="44" name="椭圆 43"/>
            <p:cNvSpPr/>
            <p:nvPr/>
          </p:nvSpPr>
          <p:spPr>
            <a:xfrm>
              <a:off x="3543574" y="4265651"/>
              <a:ext cx="414516" cy="414516"/>
            </a:xfrm>
            <a:prstGeom prst="ellipse">
              <a:avLst/>
            </a:prstGeom>
            <a:solidFill>
              <a:srgbClr val="0170C0"/>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cs typeface="+mn-ea"/>
                <a:sym typeface="+mn-lt"/>
              </a:endParaRPr>
            </a:p>
          </p:txBody>
        </p:sp>
        <p:grpSp>
          <p:nvGrpSpPr>
            <p:cNvPr id="47" name="组合 46"/>
            <p:cNvGrpSpPr/>
            <p:nvPr/>
          </p:nvGrpSpPr>
          <p:grpSpPr>
            <a:xfrm>
              <a:off x="3629640" y="4325788"/>
              <a:ext cx="259976" cy="261734"/>
              <a:chOff x="5042691" y="2273922"/>
              <a:chExt cx="702937" cy="707690"/>
            </a:xfrm>
            <a:solidFill>
              <a:schemeClr val="bg1"/>
            </a:solidFill>
          </p:grpSpPr>
          <p:sp>
            <p:nvSpPr>
              <p:cNvPr id="74" name="Freeform 12"/>
              <p:cNvSpPr/>
              <p:nvPr/>
            </p:nvSpPr>
            <p:spPr bwMode="auto">
              <a:xfrm>
                <a:off x="5284806" y="2789968"/>
                <a:ext cx="460822" cy="191644"/>
              </a:xfrm>
              <a:custGeom>
                <a:avLst/>
                <a:gdLst>
                  <a:gd name="T0" fmla="*/ 25 w 533"/>
                  <a:gd name="T1" fmla="*/ 165 h 222"/>
                  <a:gd name="T2" fmla="*/ 158 w 533"/>
                  <a:gd name="T3" fmla="*/ 165 h 222"/>
                  <a:gd name="T4" fmla="*/ 158 w 533"/>
                  <a:gd name="T5" fmla="*/ 108 h 222"/>
                  <a:gd name="T6" fmla="*/ 184 w 533"/>
                  <a:gd name="T7" fmla="*/ 83 h 222"/>
                  <a:gd name="T8" fmla="*/ 317 w 533"/>
                  <a:gd name="T9" fmla="*/ 83 h 222"/>
                  <a:gd name="T10" fmla="*/ 317 w 533"/>
                  <a:gd name="T11" fmla="*/ 25 h 222"/>
                  <a:gd name="T12" fmla="*/ 343 w 533"/>
                  <a:gd name="T13" fmla="*/ 0 h 222"/>
                  <a:gd name="T14" fmla="*/ 533 w 533"/>
                  <a:gd name="T15" fmla="*/ 0 h 222"/>
                  <a:gd name="T16" fmla="*/ 533 w 533"/>
                  <a:gd name="T17" fmla="*/ 32 h 222"/>
                  <a:gd name="T18" fmla="*/ 508 w 533"/>
                  <a:gd name="T19" fmla="*/ 57 h 222"/>
                  <a:gd name="T20" fmla="*/ 375 w 533"/>
                  <a:gd name="T21" fmla="*/ 57 h 222"/>
                  <a:gd name="T22" fmla="*/ 375 w 533"/>
                  <a:gd name="T23" fmla="*/ 114 h 222"/>
                  <a:gd name="T24" fmla="*/ 349 w 533"/>
                  <a:gd name="T25" fmla="*/ 140 h 222"/>
                  <a:gd name="T26" fmla="*/ 216 w 533"/>
                  <a:gd name="T27" fmla="*/ 140 h 222"/>
                  <a:gd name="T28" fmla="*/ 216 w 533"/>
                  <a:gd name="T29" fmla="*/ 197 h 222"/>
                  <a:gd name="T30" fmla="*/ 190 w 533"/>
                  <a:gd name="T31" fmla="*/ 222 h 222"/>
                  <a:gd name="T32" fmla="*/ 0 w 533"/>
                  <a:gd name="T33" fmla="*/ 222 h 222"/>
                  <a:gd name="T34" fmla="*/ 0 w 533"/>
                  <a:gd name="T35" fmla="*/ 191 h 222"/>
                  <a:gd name="T36" fmla="*/ 25 w 533"/>
                  <a:gd name="T37" fmla="*/ 165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3" h="222">
                    <a:moveTo>
                      <a:pt x="25" y="165"/>
                    </a:moveTo>
                    <a:cubicBezTo>
                      <a:pt x="158" y="165"/>
                      <a:pt x="158" y="165"/>
                      <a:pt x="158" y="165"/>
                    </a:cubicBezTo>
                    <a:cubicBezTo>
                      <a:pt x="158" y="108"/>
                      <a:pt x="158" y="108"/>
                      <a:pt x="158" y="108"/>
                    </a:cubicBezTo>
                    <a:cubicBezTo>
                      <a:pt x="158" y="94"/>
                      <a:pt x="170" y="83"/>
                      <a:pt x="184" y="83"/>
                    </a:cubicBezTo>
                    <a:cubicBezTo>
                      <a:pt x="317" y="83"/>
                      <a:pt x="317" y="83"/>
                      <a:pt x="317" y="83"/>
                    </a:cubicBezTo>
                    <a:cubicBezTo>
                      <a:pt x="317" y="25"/>
                      <a:pt x="317" y="25"/>
                      <a:pt x="317" y="25"/>
                    </a:cubicBezTo>
                    <a:cubicBezTo>
                      <a:pt x="317" y="11"/>
                      <a:pt x="329" y="0"/>
                      <a:pt x="343" y="0"/>
                    </a:cubicBezTo>
                    <a:cubicBezTo>
                      <a:pt x="533" y="0"/>
                      <a:pt x="533" y="0"/>
                      <a:pt x="533" y="0"/>
                    </a:cubicBezTo>
                    <a:cubicBezTo>
                      <a:pt x="533" y="32"/>
                      <a:pt x="533" y="32"/>
                      <a:pt x="533" y="32"/>
                    </a:cubicBezTo>
                    <a:cubicBezTo>
                      <a:pt x="533" y="46"/>
                      <a:pt x="522" y="57"/>
                      <a:pt x="508" y="57"/>
                    </a:cubicBezTo>
                    <a:cubicBezTo>
                      <a:pt x="375" y="57"/>
                      <a:pt x="375" y="57"/>
                      <a:pt x="375" y="57"/>
                    </a:cubicBezTo>
                    <a:cubicBezTo>
                      <a:pt x="375" y="114"/>
                      <a:pt x="375" y="114"/>
                      <a:pt x="375" y="114"/>
                    </a:cubicBezTo>
                    <a:cubicBezTo>
                      <a:pt x="375" y="128"/>
                      <a:pt x="363" y="140"/>
                      <a:pt x="349" y="140"/>
                    </a:cubicBezTo>
                    <a:cubicBezTo>
                      <a:pt x="216" y="140"/>
                      <a:pt x="216" y="140"/>
                      <a:pt x="216" y="140"/>
                    </a:cubicBezTo>
                    <a:cubicBezTo>
                      <a:pt x="216" y="197"/>
                      <a:pt x="216" y="197"/>
                      <a:pt x="216" y="197"/>
                    </a:cubicBezTo>
                    <a:cubicBezTo>
                      <a:pt x="216" y="211"/>
                      <a:pt x="204" y="222"/>
                      <a:pt x="190" y="222"/>
                    </a:cubicBezTo>
                    <a:cubicBezTo>
                      <a:pt x="0" y="222"/>
                      <a:pt x="0" y="222"/>
                      <a:pt x="0" y="222"/>
                    </a:cubicBezTo>
                    <a:cubicBezTo>
                      <a:pt x="0" y="191"/>
                      <a:pt x="0" y="191"/>
                      <a:pt x="0" y="191"/>
                    </a:cubicBezTo>
                    <a:cubicBezTo>
                      <a:pt x="0" y="177"/>
                      <a:pt x="11" y="165"/>
                      <a:pt x="25" y="165"/>
                    </a:cubicBez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mn-lt"/>
                  <a:ea typeface="+mn-ea"/>
                  <a:cs typeface="+mn-ea"/>
                  <a:sym typeface="+mn-lt"/>
                </a:endParaRPr>
              </a:p>
            </p:txBody>
          </p:sp>
          <p:sp>
            <p:nvSpPr>
              <p:cNvPr id="75" name="Freeform 13"/>
              <p:cNvSpPr>
                <a:spLocks noEditPoints="1"/>
              </p:cNvSpPr>
              <p:nvPr/>
            </p:nvSpPr>
            <p:spPr bwMode="auto">
              <a:xfrm>
                <a:off x="5042691" y="2273922"/>
                <a:ext cx="529215" cy="655759"/>
              </a:xfrm>
              <a:custGeom>
                <a:avLst/>
                <a:gdLst>
                  <a:gd name="T0" fmla="*/ 28 w 612"/>
                  <a:gd name="T1" fmla="*/ 504 h 759"/>
                  <a:gd name="T2" fmla="*/ 148 w 612"/>
                  <a:gd name="T3" fmla="*/ 514 h 759"/>
                  <a:gd name="T4" fmla="*/ 179 w 612"/>
                  <a:gd name="T5" fmla="*/ 488 h 759"/>
                  <a:gd name="T6" fmla="*/ 184 w 612"/>
                  <a:gd name="T7" fmla="*/ 423 h 759"/>
                  <a:gd name="T8" fmla="*/ 158 w 612"/>
                  <a:gd name="T9" fmla="*/ 392 h 759"/>
                  <a:gd name="T10" fmla="*/ 38 w 612"/>
                  <a:gd name="T11" fmla="*/ 381 h 759"/>
                  <a:gd name="T12" fmla="*/ 7 w 612"/>
                  <a:gd name="T13" fmla="*/ 407 h 759"/>
                  <a:gd name="T14" fmla="*/ 2 w 612"/>
                  <a:gd name="T15" fmla="*/ 473 h 759"/>
                  <a:gd name="T16" fmla="*/ 28 w 612"/>
                  <a:gd name="T17" fmla="*/ 504 h 759"/>
                  <a:gd name="T18" fmla="*/ 157 w 612"/>
                  <a:gd name="T19" fmla="*/ 669 h 759"/>
                  <a:gd name="T20" fmla="*/ 254 w 612"/>
                  <a:gd name="T21" fmla="*/ 487 h 759"/>
                  <a:gd name="T22" fmla="*/ 334 w 612"/>
                  <a:gd name="T23" fmla="*/ 512 h 759"/>
                  <a:gd name="T24" fmla="*/ 342 w 612"/>
                  <a:gd name="T25" fmla="*/ 515 h 759"/>
                  <a:gd name="T26" fmla="*/ 216 w 612"/>
                  <a:gd name="T27" fmla="*/ 722 h 759"/>
                  <a:gd name="T28" fmla="*/ 157 w 612"/>
                  <a:gd name="T29" fmla="*/ 669 h 759"/>
                  <a:gd name="T30" fmla="*/ 379 w 612"/>
                  <a:gd name="T31" fmla="*/ 7 h 759"/>
                  <a:gd name="T32" fmla="*/ 426 w 612"/>
                  <a:gd name="T33" fmla="*/ 84 h 759"/>
                  <a:gd name="T34" fmla="*/ 349 w 612"/>
                  <a:gd name="T35" fmla="*/ 150 h 759"/>
                  <a:gd name="T36" fmla="*/ 304 w 612"/>
                  <a:gd name="T37" fmla="*/ 59 h 759"/>
                  <a:gd name="T38" fmla="*/ 379 w 612"/>
                  <a:gd name="T39" fmla="*/ 7 h 759"/>
                  <a:gd name="T40" fmla="*/ 371 w 612"/>
                  <a:gd name="T41" fmla="*/ 183 h 759"/>
                  <a:gd name="T42" fmla="*/ 403 w 612"/>
                  <a:gd name="T43" fmla="*/ 199 h 759"/>
                  <a:gd name="T44" fmla="*/ 574 w 612"/>
                  <a:gd name="T45" fmla="*/ 278 h 759"/>
                  <a:gd name="T46" fmla="*/ 579 w 612"/>
                  <a:gd name="T47" fmla="*/ 341 h 759"/>
                  <a:gd name="T48" fmla="*/ 398 w 612"/>
                  <a:gd name="T49" fmla="*/ 296 h 759"/>
                  <a:gd name="T50" fmla="*/ 381 w 612"/>
                  <a:gd name="T51" fmla="*/ 385 h 759"/>
                  <a:gd name="T52" fmla="*/ 390 w 612"/>
                  <a:gd name="T53" fmla="*/ 402 h 759"/>
                  <a:gd name="T54" fmla="*/ 561 w 612"/>
                  <a:gd name="T55" fmla="*/ 593 h 759"/>
                  <a:gd name="T56" fmla="*/ 489 w 612"/>
                  <a:gd name="T57" fmla="*/ 626 h 759"/>
                  <a:gd name="T58" fmla="*/ 233 w 612"/>
                  <a:gd name="T59" fmla="*/ 447 h 759"/>
                  <a:gd name="T60" fmla="*/ 203 w 612"/>
                  <a:gd name="T61" fmla="*/ 392 h 759"/>
                  <a:gd name="T62" fmla="*/ 231 w 612"/>
                  <a:gd name="T63" fmla="*/ 239 h 759"/>
                  <a:gd name="T64" fmla="*/ 157 w 612"/>
                  <a:gd name="T65" fmla="*/ 344 h 759"/>
                  <a:gd name="T66" fmla="*/ 95 w 612"/>
                  <a:gd name="T67" fmla="*/ 332 h 759"/>
                  <a:gd name="T68" fmla="*/ 247 w 612"/>
                  <a:gd name="T69" fmla="*/ 155 h 759"/>
                  <a:gd name="T70" fmla="*/ 313 w 612"/>
                  <a:gd name="T71" fmla="*/ 163 h 759"/>
                  <a:gd name="T72" fmla="*/ 349 w 612"/>
                  <a:gd name="T73" fmla="*/ 227 h 759"/>
                  <a:gd name="T74" fmla="*/ 371 w 612"/>
                  <a:gd name="T75" fmla="*/ 183 h 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12" h="759">
                    <a:moveTo>
                      <a:pt x="28" y="504"/>
                    </a:moveTo>
                    <a:cubicBezTo>
                      <a:pt x="148" y="514"/>
                      <a:pt x="148" y="514"/>
                      <a:pt x="148" y="514"/>
                    </a:cubicBezTo>
                    <a:cubicBezTo>
                      <a:pt x="164" y="516"/>
                      <a:pt x="177" y="504"/>
                      <a:pt x="179" y="488"/>
                    </a:cubicBezTo>
                    <a:cubicBezTo>
                      <a:pt x="184" y="423"/>
                      <a:pt x="184" y="423"/>
                      <a:pt x="184" y="423"/>
                    </a:cubicBezTo>
                    <a:cubicBezTo>
                      <a:pt x="186" y="407"/>
                      <a:pt x="174" y="393"/>
                      <a:pt x="158" y="392"/>
                    </a:cubicBezTo>
                    <a:cubicBezTo>
                      <a:pt x="38" y="381"/>
                      <a:pt x="38" y="381"/>
                      <a:pt x="38" y="381"/>
                    </a:cubicBezTo>
                    <a:cubicBezTo>
                      <a:pt x="23" y="380"/>
                      <a:pt x="9" y="392"/>
                      <a:pt x="7" y="407"/>
                    </a:cubicBezTo>
                    <a:cubicBezTo>
                      <a:pt x="2" y="473"/>
                      <a:pt x="2" y="473"/>
                      <a:pt x="2" y="473"/>
                    </a:cubicBezTo>
                    <a:cubicBezTo>
                      <a:pt x="0" y="489"/>
                      <a:pt x="12" y="503"/>
                      <a:pt x="28" y="504"/>
                    </a:cubicBezTo>
                    <a:close/>
                    <a:moveTo>
                      <a:pt x="157" y="669"/>
                    </a:moveTo>
                    <a:cubicBezTo>
                      <a:pt x="220" y="595"/>
                      <a:pt x="230" y="592"/>
                      <a:pt x="254" y="487"/>
                    </a:cubicBezTo>
                    <a:cubicBezTo>
                      <a:pt x="280" y="496"/>
                      <a:pt x="307" y="504"/>
                      <a:pt x="334" y="512"/>
                    </a:cubicBezTo>
                    <a:cubicBezTo>
                      <a:pt x="337" y="513"/>
                      <a:pt x="339" y="514"/>
                      <a:pt x="342" y="515"/>
                    </a:cubicBezTo>
                    <a:cubicBezTo>
                      <a:pt x="303" y="633"/>
                      <a:pt x="296" y="637"/>
                      <a:pt x="216" y="722"/>
                    </a:cubicBezTo>
                    <a:cubicBezTo>
                      <a:pt x="180" y="759"/>
                      <a:pt x="122" y="709"/>
                      <a:pt x="157" y="669"/>
                    </a:cubicBezTo>
                    <a:close/>
                    <a:moveTo>
                      <a:pt x="379" y="7"/>
                    </a:moveTo>
                    <a:cubicBezTo>
                      <a:pt x="413" y="15"/>
                      <a:pt x="434" y="49"/>
                      <a:pt x="426" y="84"/>
                    </a:cubicBezTo>
                    <a:cubicBezTo>
                      <a:pt x="419" y="120"/>
                      <a:pt x="383" y="157"/>
                      <a:pt x="349" y="150"/>
                    </a:cubicBezTo>
                    <a:cubicBezTo>
                      <a:pt x="315" y="143"/>
                      <a:pt x="297" y="94"/>
                      <a:pt x="304" y="59"/>
                    </a:cubicBezTo>
                    <a:cubicBezTo>
                      <a:pt x="312" y="23"/>
                      <a:pt x="345" y="0"/>
                      <a:pt x="379" y="7"/>
                    </a:cubicBezTo>
                    <a:close/>
                    <a:moveTo>
                      <a:pt x="371" y="183"/>
                    </a:moveTo>
                    <a:cubicBezTo>
                      <a:pt x="378" y="185"/>
                      <a:pt x="393" y="190"/>
                      <a:pt x="403" y="199"/>
                    </a:cubicBezTo>
                    <a:cubicBezTo>
                      <a:pt x="494" y="286"/>
                      <a:pt x="474" y="282"/>
                      <a:pt x="574" y="278"/>
                    </a:cubicBezTo>
                    <a:cubicBezTo>
                      <a:pt x="612" y="277"/>
                      <a:pt x="611" y="338"/>
                      <a:pt x="579" y="341"/>
                    </a:cubicBezTo>
                    <a:cubicBezTo>
                      <a:pt x="477" y="350"/>
                      <a:pt x="470" y="358"/>
                      <a:pt x="398" y="296"/>
                    </a:cubicBezTo>
                    <a:cubicBezTo>
                      <a:pt x="381" y="385"/>
                      <a:pt x="381" y="385"/>
                      <a:pt x="381" y="385"/>
                    </a:cubicBezTo>
                    <a:cubicBezTo>
                      <a:pt x="380" y="392"/>
                      <a:pt x="383" y="399"/>
                      <a:pt x="390" y="402"/>
                    </a:cubicBezTo>
                    <a:cubicBezTo>
                      <a:pt x="494" y="448"/>
                      <a:pt x="515" y="448"/>
                      <a:pt x="561" y="593"/>
                    </a:cubicBezTo>
                    <a:cubicBezTo>
                      <a:pt x="578" y="638"/>
                      <a:pt x="510" y="668"/>
                      <a:pt x="489" y="626"/>
                    </a:cubicBezTo>
                    <a:cubicBezTo>
                      <a:pt x="417" y="484"/>
                      <a:pt x="405" y="506"/>
                      <a:pt x="233" y="447"/>
                    </a:cubicBezTo>
                    <a:cubicBezTo>
                      <a:pt x="211" y="435"/>
                      <a:pt x="203" y="416"/>
                      <a:pt x="203" y="392"/>
                    </a:cubicBezTo>
                    <a:cubicBezTo>
                      <a:pt x="231" y="239"/>
                      <a:pt x="231" y="239"/>
                      <a:pt x="231" y="239"/>
                    </a:cubicBezTo>
                    <a:cubicBezTo>
                      <a:pt x="164" y="260"/>
                      <a:pt x="171" y="259"/>
                      <a:pt x="157" y="344"/>
                    </a:cubicBezTo>
                    <a:cubicBezTo>
                      <a:pt x="151" y="376"/>
                      <a:pt x="91" y="372"/>
                      <a:pt x="95" y="332"/>
                    </a:cubicBezTo>
                    <a:cubicBezTo>
                      <a:pt x="107" y="207"/>
                      <a:pt x="126" y="199"/>
                      <a:pt x="247" y="155"/>
                    </a:cubicBezTo>
                    <a:cubicBezTo>
                      <a:pt x="264" y="149"/>
                      <a:pt x="304" y="160"/>
                      <a:pt x="313" y="163"/>
                    </a:cubicBezTo>
                    <a:cubicBezTo>
                      <a:pt x="349" y="227"/>
                      <a:pt x="349" y="227"/>
                      <a:pt x="349" y="227"/>
                    </a:cubicBezTo>
                    <a:cubicBezTo>
                      <a:pt x="371" y="183"/>
                      <a:pt x="371" y="183"/>
                      <a:pt x="371" y="183"/>
                    </a:cubicBez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mn-lt"/>
                  <a:ea typeface="+mn-ea"/>
                  <a:cs typeface="+mn-ea"/>
                  <a:sym typeface="+mn-lt"/>
                </a:endParaRPr>
              </a:p>
            </p:txBody>
          </p:sp>
        </p:grpSp>
      </p:grpSp>
      <p:grpSp>
        <p:nvGrpSpPr>
          <p:cNvPr id="77" name="组合 76"/>
          <p:cNvGrpSpPr/>
          <p:nvPr/>
        </p:nvGrpSpPr>
        <p:grpSpPr>
          <a:xfrm>
            <a:off x="4050431" y="1149122"/>
            <a:ext cx="414516" cy="414516"/>
            <a:chOff x="4102125" y="4265651"/>
            <a:chExt cx="414516" cy="414516"/>
          </a:xfrm>
        </p:grpSpPr>
        <p:sp>
          <p:nvSpPr>
            <p:cNvPr id="45" name="椭圆 44"/>
            <p:cNvSpPr/>
            <p:nvPr/>
          </p:nvSpPr>
          <p:spPr>
            <a:xfrm>
              <a:off x="4102125" y="4265651"/>
              <a:ext cx="414516" cy="414516"/>
            </a:xfrm>
            <a:prstGeom prst="ellipse">
              <a:avLst/>
            </a:prstGeom>
            <a:solidFill>
              <a:srgbClr val="01B0F1"/>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cs typeface="+mn-ea"/>
                <a:sym typeface="+mn-lt"/>
              </a:endParaRPr>
            </a:p>
          </p:txBody>
        </p:sp>
        <p:grpSp>
          <p:nvGrpSpPr>
            <p:cNvPr id="48" name="组合 47"/>
            <p:cNvGrpSpPr/>
            <p:nvPr/>
          </p:nvGrpSpPr>
          <p:grpSpPr>
            <a:xfrm>
              <a:off x="4199233" y="4358783"/>
              <a:ext cx="238761" cy="198211"/>
              <a:chOff x="3132963" y="3140191"/>
              <a:chExt cx="645573" cy="535933"/>
            </a:xfrm>
            <a:solidFill>
              <a:schemeClr val="bg1"/>
            </a:solidFill>
          </p:grpSpPr>
          <p:sp>
            <p:nvSpPr>
              <p:cNvPr id="68" name="Freeform 226"/>
              <p:cNvSpPr/>
              <p:nvPr/>
            </p:nvSpPr>
            <p:spPr bwMode="auto">
              <a:xfrm>
                <a:off x="3421629" y="3217854"/>
                <a:ext cx="356907" cy="392027"/>
              </a:xfrm>
              <a:custGeom>
                <a:avLst/>
                <a:gdLst>
                  <a:gd name="T0" fmla="*/ 0 w 529"/>
                  <a:gd name="T1" fmla="*/ 0 h 581"/>
                  <a:gd name="T2" fmla="*/ 2 w 529"/>
                  <a:gd name="T3" fmla="*/ 11 h 581"/>
                  <a:gd name="T4" fmla="*/ 25 w 529"/>
                  <a:gd name="T5" fmla="*/ 56 h 581"/>
                  <a:gd name="T6" fmla="*/ 473 w 529"/>
                  <a:gd name="T7" fmla="*/ 56 h 581"/>
                  <a:gd name="T8" fmla="*/ 473 w 529"/>
                  <a:gd name="T9" fmla="*/ 525 h 581"/>
                  <a:gd name="T10" fmla="*/ 127 w 529"/>
                  <a:gd name="T11" fmla="*/ 525 h 581"/>
                  <a:gd name="T12" fmla="*/ 127 w 529"/>
                  <a:gd name="T13" fmla="*/ 581 h 581"/>
                  <a:gd name="T14" fmla="*/ 529 w 529"/>
                  <a:gd name="T15" fmla="*/ 581 h 581"/>
                  <a:gd name="T16" fmla="*/ 529 w 529"/>
                  <a:gd name="T17" fmla="*/ 0 h 581"/>
                  <a:gd name="T18" fmla="*/ 0 w 529"/>
                  <a:gd name="T19" fmla="*/ 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9" h="581">
                    <a:moveTo>
                      <a:pt x="0" y="0"/>
                    </a:moveTo>
                    <a:cubicBezTo>
                      <a:pt x="1" y="4"/>
                      <a:pt x="2" y="7"/>
                      <a:pt x="2" y="11"/>
                    </a:cubicBezTo>
                    <a:cubicBezTo>
                      <a:pt x="14" y="22"/>
                      <a:pt x="22" y="38"/>
                      <a:pt x="25" y="56"/>
                    </a:cubicBezTo>
                    <a:cubicBezTo>
                      <a:pt x="473" y="56"/>
                      <a:pt x="473" y="56"/>
                      <a:pt x="473" y="56"/>
                    </a:cubicBezTo>
                    <a:cubicBezTo>
                      <a:pt x="473" y="525"/>
                      <a:pt x="473" y="525"/>
                      <a:pt x="473" y="525"/>
                    </a:cubicBezTo>
                    <a:cubicBezTo>
                      <a:pt x="127" y="525"/>
                      <a:pt x="127" y="525"/>
                      <a:pt x="127" y="525"/>
                    </a:cubicBezTo>
                    <a:cubicBezTo>
                      <a:pt x="127" y="581"/>
                      <a:pt x="127" y="581"/>
                      <a:pt x="127" y="581"/>
                    </a:cubicBezTo>
                    <a:cubicBezTo>
                      <a:pt x="529" y="581"/>
                      <a:pt x="529" y="581"/>
                      <a:pt x="529" y="581"/>
                    </a:cubicBezTo>
                    <a:cubicBezTo>
                      <a:pt x="529" y="0"/>
                      <a:pt x="529" y="0"/>
                      <a:pt x="529" y="0"/>
                    </a:cubicBezTo>
                    <a:lnTo>
                      <a:pt x="0" y="0"/>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mn-lt"/>
                  <a:ea typeface="+mn-ea"/>
                  <a:cs typeface="+mn-ea"/>
                  <a:sym typeface="+mn-lt"/>
                </a:endParaRPr>
              </a:p>
            </p:txBody>
          </p:sp>
          <p:sp>
            <p:nvSpPr>
              <p:cNvPr id="69" name="Freeform 227"/>
              <p:cNvSpPr/>
              <p:nvPr/>
            </p:nvSpPr>
            <p:spPr bwMode="auto">
              <a:xfrm>
                <a:off x="3198348" y="3140191"/>
                <a:ext cx="224709" cy="247551"/>
              </a:xfrm>
              <a:custGeom>
                <a:avLst/>
                <a:gdLst>
                  <a:gd name="T0" fmla="*/ 45 w 333"/>
                  <a:gd name="T1" fmla="*/ 243 h 367"/>
                  <a:gd name="T2" fmla="*/ 170 w 333"/>
                  <a:gd name="T3" fmla="*/ 367 h 367"/>
                  <a:gd name="T4" fmla="*/ 289 w 333"/>
                  <a:gd name="T5" fmla="*/ 243 h 367"/>
                  <a:gd name="T6" fmla="*/ 326 w 333"/>
                  <a:gd name="T7" fmla="*/ 203 h 367"/>
                  <a:gd name="T8" fmla="*/ 306 w 333"/>
                  <a:gd name="T9" fmla="*/ 142 h 367"/>
                  <a:gd name="T10" fmla="*/ 166 w 333"/>
                  <a:gd name="T11" fmla="*/ 0 h 367"/>
                  <a:gd name="T12" fmla="*/ 26 w 333"/>
                  <a:gd name="T13" fmla="*/ 142 h 367"/>
                  <a:gd name="T14" fmla="*/ 7 w 333"/>
                  <a:gd name="T15" fmla="*/ 203 h 367"/>
                  <a:gd name="T16" fmla="*/ 45 w 333"/>
                  <a:gd name="T17" fmla="*/ 243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3" h="367">
                    <a:moveTo>
                      <a:pt x="45" y="243"/>
                    </a:moveTo>
                    <a:cubicBezTo>
                      <a:pt x="71" y="308"/>
                      <a:pt x="118" y="367"/>
                      <a:pt x="170" y="367"/>
                    </a:cubicBezTo>
                    <a:cubicBezTo>
                      <a:pt x="222" y="367"/>
                      <a:pt x="266" y="308"/>
                      <a:pt x="289" y="243"/>
                    </a:cubicBezTo>
                    <a:cubicBezTo>
                      <a:pt x="305" y="242"/>
                      <a:pt x="320" y="226"/>
                      <a:pt x="326" y="203"/>
                    </a:cubicBezTo>
                    <a:cubicBezTo>
                      <a:pt x="333" y="176"/>
                      <a:pt x="324" y="149"/>
                      <a:pt x="306" y="142"/>
                    </a:cubicBezTo>
                    <a:cubicBezTo>
                      <a:pt x="302" y="63"/>
                      <a:pt x="241" y="0"/>
                      <a:pt x="166" y="0"/>
                    </a:cubicBezTo>
                    <a:cubicBezTo>
                      <a:pt x="92" y="0"/>
                      <a:pt x="31" y="63"/>
                      <a:pt x="26" y="142"/>
                    </a:cubicBezTo>
                    <a:cubicBezTo>
                      <a:pt x="9" y="149"/>
                      <a:pt x="0" y="176"/>
                      <a:pt x="7" y="203"/>
                    </a:cubicBezTo>
                    <a:cubicBezTo>
                      <a:pt x="13" y="227"/>
                      <a:pt x="29" y="243"/>
                      <a:pt x="45" y="243"/>
                    </a:cubicBez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mn-lt"/>
                  <a:ea typeface="+mn-ea"/>
                  <a:cs typeface="+mn-ea"/>
                  <a:sym typeface="+mn-lt"/>
                </a:endParaRPr>
              </a:p>
            </p:txBody>
          </p:sp>
          <p:sp>
            <p:nvSpPr>
              <p:cNvPr id="70" name="Freeform 228"/>
              <p:cNvSpPr/>
              <p:nvPr/>
            </p:nvSpPr>
            <p:spPr bwMode="auto">
              <a:xfrm>
                <a:off x="3481875" y="3306367"/>
                <a:ext cx="233275" cy="180738"/>
              </a:xfrm>
              <a:custGeom>
                <a:avLst/>
                <a:gdLst>
                  <a:gd name="T0" fmla="*/ 41 w 346"/>
                  <a:gd name="T1" fmla="*/ 111 h 268"/>
                  <a:gd name="T2" fmla="*/ 0 w 346"/>
                  <a:gd name="T3" fmla="*/ 151 h 268"/>
                  <a:gd name="T4" fmla="*/ 90 w 346"/>
                  <a:gd name="T5" fmla="*/ 268 h 268"/>
                  <a:gd name="T6" fmla="*/ 254 w 346"/>
                  <a:gd name="T7" fmla="*/ 125 h 268"/>
                  <a:gd name="T8" fmla="*/ 284 w 346"/>
                  <a:gd name="T9" fmla="*/ 158 h 268"/>
                  <a:gd name="T10" fmla="*/ 346 w 346"/>
                  <a:gd name="T11" fmla="*/ 0 h 268"/>
                  <a:gd name="T12" fmla="*/ 184 w 346"/>
                  <a:gd name="T13" fmla="*/ 50 h 268"/>
                  <a:gd name="T14" fmla="*/ 218 w 346"/>
                  <a:gd name="T15" fmla="*/ 87 h 268"/>
                  <a:gd name="T16" fmla="*/ 99 w 346"/>
                  <a:gd name="T17" fmla="*/ 190 h 268"/>
                  <a:gd name="T18" fmla="*/ 41 w 346"/>
                  <a:gd name="T19" fmla="*/ 111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6" h="268">
                    <a:moveTo>
                      <a:pt x="41" y="111"/>
                    </a:moveTo>
                    <a:cubicBezTo>
                      <a:pt x="0" y="151"/>
                      <a:pt x="0" y="151"/>
                      <a:pt x="0" y="151"/>
                    </a:cubicBezTo>
                    <a:cubicBezTo>
                      <a:pt x="12" y="165"/>
                      <a:pt x="90" y="268"/>
                      <a:pt x="90" y="268"/>
                    </a:cubicBezTo>
                    <a:cubicBezTo>
                      <a:pt x="254" y="125"/>
                      <a:pt x="254" y="125"/>
                      <a:pt x="254" y="125"/>
                    </a:cubicBezTo>
                    <a:cubicBezTo>
                      <a:pt x="284" y="158"/>
                      <a:pt x="284" y="158"/>
                      <a:pt x="284" y="158"/>
                    </a:cubicBezTo>
                    <a:cubicBezTo>
                      <a:pt x="346" y="0"/>
                      <a:pt x="346" y="0"/>
                      <a:pt x="346" y="0"/>
                    </a:cubicBezTo>
                    <a:cubicBezTo>
                      <a:pt x="184" y="50"/>
                      <a:pt x="184" y="50"/>
                      <a:pt x="184" y="50"/>
                    </a:cubicBezTo>
                    <a:cubicBezTo>
                      <a:pt x="218" y="87"/>
                      <a:pt x="218" y="87"/>
                      <a:pt x="218" y="87"/>
                    </a:cubicBezTo>
                    <a:cubicBezTo>
                      <a:pt x="99" y="190"/>
                      <a:pt x="99" y="190"/>
                      <a:pt x="99" y="190"/>
                    </a:cubicBezTo>
                    <a:lnTo>
                      <a:pt x="41" y="111"/>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mn-lt"/>
                  <a:ea typeface="+mn-ea"/>
                  <a:cs typeface="+mn-ea"/>
                  <a:sym typeface="+mn-lt"/>
                </a:endParaRPr>
              </a:p>
            </p:txBody>
          </p:sp>
          <p:sp>
            <p:nvSpPr>
              <p:cNvPr id="71" name="Freeform 229"/>
              <p:cNvSpPr/>
              <p:nvPr/>
            </p:nvSpPr>
            <p:spPr bwMode="auto">
              <a:xfrm>
                <a:off x="3132963" y="3377178"/>
                <a:ext cx="355480" cy="298946"/>
              </a:xfrm>
              <a:custGeom>
                <a:avLst/>
                <a:gdLst>
                  <a:gd name="T0" fmla="*/ 407 w 527"/>
                  <a:gd name="T1" fmla="*/ 0 h 443"/>
                  <a:gd name="T2" fmla="*/ 294 w 527"/>
                  <a:gd name="T3" fmla="*/ 190 h 443"/>
                  <a:gd name="T4" fmla="*/ 280 w 527"/>
                  <a:gd name="T5" fmla="*/ 105 h 443"/>
                  <a:gd name="T6" fmla="*/ 295 w 527"/>
                  <a:gd name="T7" fmla="*/ 77 h 443"/>
                  <a:gd name="T8" fmla="*/ 263 w 527"/>
                  <a:gd name="T9" fmla="*/ 44 h 443"/>
                  <a:gd name="T10" fmla="*/ 230 w 527"/>
                  <a:gd name="T11" fmla="*/ 77 h 443"/>
                  <a:gd name="T12" fmla="*/ 246 w 527"/>
                  <a:gd name="T13" fmla="*/ 105 h 443"/>
                  <a:gd name="T14" fmla="*/ 232 w 527"/>
                  <a:gd name="T15" fmla="*/ 189 h 443"/>
                  <a:gd name="T16" fmla="*/ 120 w 527"/>
                  <a:gd name="T17" fmla="*/ 0 h 443"/>
                  <a:gd name="T18" fmla="*/ 2 w 527"/>
                  <a:gd name="T19" fmla="*/ 125 h 443"/>
                  <a:gd name="T20" fmla="*/ 0 w 527"/>
                  <a:gd name="T21" fmla="*/ 125 h 443"/>
                  <a:gd name="T22" fmla="*/ 0 w 527"/>
                  <a:gd name="T23" fmla="*/ 402 h 443"/>
                  <a:gd name="T24" fmla="*/ 1 w 527"/>
                  <a:gd name="T25" fmla="*/ 402 h 443"/>
                  <a:gd name="T26" fmla="*/ 263 w 527"/>
                  <a:gd name="T27" fmla="*/ 443 h 443"/>
                  <a:gd name="T28" fmla="*/ 526 w 527"/>
                  <a:gd name="T29" fmla="*/ 402 h 443"/>
                  <a:gd name="T30" fmla="*/ 527 w 527"/>
                  <a:gd name="T31" fmla="*/ 402 h 443"/>
                  <a:gd name="T32" fmla="*/ 527 w 527"/>
                  <a:gd name="T33" fmla="*/ 125 h 443"/>
                  <a:gd name="T34" fmla="*/ 525 w 527"/>
                  <a:gd name="T35" fmla="*/ 125 h 443"/>
                  <a:gd name="T36" fmla="*/ 407 w 527"/>
                  <a:gd name="T37" fmla="*/ 0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7" h="443">
                    <a:moveTo>
                      <a:pt x="407" y="0"/>
                    </a:moveTo>
                    <a:cubicBezTo>
                      <a:pt x="294" y="190"/>
                      <a:pt x="294" y="190"/>
                      <a:pt x="294" y="190"/>
                    </a:cubicBezTo>
                    <a:cubicBezTo>
                      <a:pt x="280" y="105"/>
                      <a:pt x="280" y="105"/>
                      <a:pt x="280" y="105"/>
                    </a:cubicBezTo>
                    <a:cubicBezTo>
                      <a:pt x="289" y="99"/>
                      <a:pt x="295" y="89"/>
                      <a:pt x="295" y="77"/>
                    </a:cubicBezTo>
                    <a:cubicBezTo>
                      <a:pt x="295" y="59"/>
                      <a:pt x="281" y="44"/>
                      <a:pt x="263" y="44"/>
                    </a:cubicBezTo>
                    <a:cubicBezTo>
                      <a:pt x="245" y="44"/>
                      <a:pt x="230" y="59"/>
                      <a:pt x="230" y="77"/>
                    </a:cubicBezTo>
                    <a:cubicBezTo>
                      <a:pt x="230" y="89"/>
                      <a:pt x="237" y="99"/>
                      <a:pt x="246" y="105"/>
                    </a:cubicBezTo>
                    <a:cubicBezTo>
                      <a:pt x="232" y="189"/>
                      <a:pt x="232" y="189"/>
                      <a:pt x="232" y="189"/>
                    </a:cubicBezTo>
                    <a:cubicBezTo>
                      <a:pt x="120" y="0"/>
                      <a:pt x="120" y="0"/>
                      <a:pt x="120" y="0"/>
                    </a:cubicBezTo>
                    <a:cubicBezTo>
                      <a:pt x="56" y="27"/>
                      <a:pt x="12" y="72"/>
                      <a:pt x="2" y="125"/>
                    </a:cubicBezTo>
                    <a:cubicBezTo>
                      <a:pt x="0" y="125"/>
                      <a:pt x="0" y="125"/>
                      <a:pt x="0" y="125"/>
                    </a:cubicBezTo>
                    <a:cubicBezTo>
                      <a:pt x="0" y="402"/>
                      <a:pt x="0" y="402"/>
                      <a:pt x="0" y="402"/>
                    </a:cubicBezTo>
                    <a:cubicBezTo>
                      <a:pt x="1" y="402"/>
                      <a:pt x="1" y="402"/>
                      <a:pt x="1" y="402"/>
                    </a:cubicBezTo>
                    <a:cubicBezTo>
                      <a:pt x="14" y="425"/>
                      <a:pt x="126" y="443"/>
                      <a:pt x="263" y="443"/>
                    </a:cubicBezTo>
                    <a:cubicBezTo>
                      <a:pt x="401" y="443"/>
                      <a:pt x="513" y="425"/>
                      <a:pt x="526" y="402"/>
                    </a:cubicBezTo>
                    <a:cubicBezTo>
                      <a:pt x="527" y="402"/>
                      <a:pt x="527" y="402"/>
                      <a:pt x="527" y="402"/>
                    </a:cubicBezTo>
                    <a:cubicBezTo>
                      <a:pt x="527" y="125"/>
                      <a:pt x="527" y="125"/>
                      <a:pt x="527" y="125"/>
                    </a:cubicBezTo>
                    <a:cubicBezTo>
                      <a:pt x="525" y="125"/>
                      <a:pt x="525" y="125"/>
                      <a:pt x="525" y="125"/>
                    </a:cubicBezTo>
                    <a:cubicBezTo>
                      <a:pt x="515" y="72"/>
                      <a:pt x="471" y="27"/>
                      <a:pt x="407" y="0"/>
                    </a:cubicBez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mn-lt"/>
                  <a:ea typeface="+mn-ea"/>
                  <a:cs typeface="+mn-ea"/>
                  <a:sym typeface="+mn-lt"/>
                </a:endParaRPr>
              </a:p>
            </p:txBody>
          </p:sp>
          <p:sp>
            <p:nvSpPr>
              <p:cNvPr id="72" name="Freeform 230"/>
              <p:cNvSpPr/>
              <p:nvPr/>
            </p:nvSpPr>
            <p:spPr bwMode="auto">
              <a:xfrm>
                <a:off x="3598655" y="3487105"/>
                <a:ext cx="54536" cy="68241"/>
              </a:xfrm>
              <a:custGeom>
                <a:avLst/>
                <a:gdLst>
                  <a:gd name="T0" fmla="*/ 0 w 81"/>
                  <a:gd name="T1" fmla="*/ 0 h 101"/>
                  <a:gd name="T2" fmla="*/ 0 w 81"/>
                  <a:gd name="T3" fmla="*/ 55 h 101"/>
                  <a:gd name="T4" fmla="*/ 40 w 81"/>
                  <a:gd name="T5" fmla="*/ 101 h 101"/>
                  <a:gd name="T6" fmla="*/ 81 w 81"/>
                  <a:gd name="T7" fmla="*/ 56 h 101"/>
                  <a:gd name="T8" fmla="*/ 81 w 81"/>
                  <a:gd name="T9" fmla="*/ 0 h 101"/>
                  <a:gd name="T10" fmla="*/ 59 w 81"/>
                  <a:gd name="T11" fmla="*/ 0 h 101"/>
                  <a:gd name="T12" fmla="*/ 59 w 81"/>
                  <a:gd name="T13" fmla="*/ 57 h 101"/>
                  <a:gd name="T14" fmla="*/ 40 w 81"/>
                  <a:gd name="T15" fmla="*/ 83 h 101"/>
                  <a:gd name="T16" fmla="*/ 22 w 81"/>
                  <a:gd name="T17" fmla="*/ 57 h 101"/>
                  <a:gd name="T18" fmla="*/ 22 w 81"/>
                  <a:gd name="T19" fmla="*/ 0 h 101"/>
                  <a:gd name="T20" fmla="*/ 0 w 81"/>
                  <a:gd name="T21"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 h="101">
                    <a:moveTo>
                      <a:pt x="0" y="0"/>
                    </a:moveTo>
                    <a:cubicBezTo>
                      <a:pt x="0" y="55"/>
                      <a:pt x="0" y="55"/>
                      <a:pt x="0" y="55"/>
                    </a:cubicBezTo>
                    <a:cubicBezTo>
                      <a:pt x="0" y="87"/>
                      <a:pt x="15" y="101"/>
                      <a:pt x="40" y="101"/>
                    </a:cubicBezTo>
                    <a:cubicBezTo>
                      <a:pt x="65" y="101"/>
                      <a:pt x="81" y="86"/>
                      <a:pt x="81" y="56"/>
                    </a:cubicBezTo>
                    <a:cubicBezTo>
                      <a:pt x="81" y="0"/>
                      <a:pt x="81" y="0"/>
                      <a:pt x="81" y="0"/>
                    </a:cubicBezTo>
                    <a:cubicBezTo>
                      <a:pt x="59" y="0"/>
                      <a:pt x="59" y="0"/>
                      <a:pt x="59" y="0"/>
                    </a:cubicBezTo>
                    <a:cubicBezTo>
                      <a:pt x="59" y="57"/>
                      <a:pt x="59" y="57"/>
                      <a:pt x="59" y="57"/>
                    </a:cubicBezTo>
                    <a:cubicBezTo>
                      <a:pt x="59" y="75"/>
                      <a:pt x="52" y="83"/>
                      <a:pt x="40" y="83"/>
                    </a:cubicBezTo>
                    <a:cubicBezTo>
                      <a:pt x="29" y="83"/>
                      <a:pt x="22" y="74"/>
                      <a:pt x="22" y="57"/>
                    </a:cubicBezTo>
                    <a:cubicBezTo>
                      <a:pt x="22" y="0"/>
                      <a:pt x="22" y="0"/>
                      <a:pt x="22" y="0"/>
                    </a:cubicBezTo>
                    <a:lnTo>
                      <a:pt x="0" y="0"/>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mn-lt"/>
                  <a:ea typeface="+mn-ea"/>
                  <a:cs typeface="+mn-ea"/>
                  <a:sym typeface="+mn-lt"/>
                </a:endParaRPr>
              </a:p>
            </p:txBody>
          </p:sp>
          <p:sp>
            <p:nvSpPr>
              <p:cNvPr id="73" name="Freeform 231"/>
              <p:cNvSpPr>
                <a:spLocks noEditPoints="1"/>
              </p:cNvSpPr>
              <p:nvPr/>
            </p:nvSpPr>
            <p:spPr bwMode="auto">
              <a:xfrm>
                <a:off x="3666040" y="3486534"/>
                <a:ext cx="47968" cy="67384"/>
              </a:xfrm>
              <a:custGeom>
                <a:avLst/>
                <a:gdLst>
                  <a:gd name="T0" fmla="*/ 31 w 71"/>
                  <a:gd name="T1" fmla="*/ 0 h 100"/>
                  <a:gd name="T2" fmla="*/ 0 w 71"/>
                  <a:gd name="T3" fmla="*/ 2 h 100"/>
                  <a:gd name="T4" fmla="*/ 0 w 71"/>
                  <a:gd name="T5" fmla="*/ 100 h 100"/>
                  <a:gd name="T6" fmla="*/ 23 w 71"/>
                  <a:gd name="T7" fmla="*/ 100 h 100"/>
                  <a:gd name="T8" fmla="*/ 23 w 71"/>
                  <a:gd name="T9" fmla="*/ 65 h 100"/>
                  <a:gd name="T10" fmla="*/ 30 w 71"/>
                  <a:gd name="T11" fmla="*/ 65 h 100"/>
                  <a:gd name="T12" fmla="*/ 62 w 71"/>
                  <a:gd name="T13" fmla="*/ 55 h 100"/>
                  <a:gd name="T14" fmla="*/ 71 w 71"/>
                  <a:gd name="T15" fmla="*/ 31 h 100"/>
                  <a:gd name="T16" fmla="*/ 61 w 71"/>
                  <a:gd name="T17" fmla="*/ 8 h 100"/>
                  <a:gd name="T18" fmla="*/ 31 w 71"/>
                  <a:gd name="T19" fmla="*/ 0 h 100"/>
                  <a:gd name="T20" fmla="*/ 30 w 71"/>
                  <a:gd name="T21" fmla="*/ 48 h 100"/>
                  <a:gd name="T22" fmla="*/ 23 w 71"/>
                  <a:gd name="T23" fmla="*/ 47 h 100"/>
                  <a:gd name="T24" fmla="*/ 23 w 71"/>
                  <a:gd name="T25" fmla="*/ 18 h 100"/>
                  <a:gd name="T26" fmla="*/ 32 w 71"/>
                  <a:gd name="T27" fmla="*/ 17 h 100"/>
                  <a:gd name="T28" fmla="*/ 49 w 71"/>
                  <a:gd name="T29" fmla="*/ 32 h 100"/>
                  <a:gd name="T30" fmla="*/ 30 w 71"/>
                  <a:gd name="T31" fmla="*/ 4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1" h="100">
                    <a:moveTo>
                      <a:pt x="31" y="0"/>
                    </a:moveTo>
                    <a:cubicBezTo>
                      <a:pt x="17" y="0"/>
                      <a:pt x="7" y="1"/>
                      <a:pt x="0" y="2"/>
                    </a:cubicBezTo>
                    <a:cubicBezTo>
                      <a:pt x="0" y="100"/>
                      <a:pt x="0" y="100"/>
                      <a:pt x="0" y="100"/>
                    </a:cubicBezTo>
                    <a:cubicBezTo>
                      <a:pt x="23" y="100"/>
                      <a:pt x="23" y="100"/>
                      <a:pt x="23" y="100"/>
                    </a:cubicBezTo>
                    <a:cubicBezTo>
                      <a:pt x="23" y="65"/>
                      <a:pt x="23" y="65"/>
                      <a:pt x="23" y="65"/>
                    </a:cubicBezTo>
                    <a:cubicBezTo>
                      <a:pt x="25" y="65"/>
                      <a:pt x="27" y="65"/>
                      <a:pt x="30" y="65"/>
                    </a:cubicBezTo>
                    <a:cubicBezTo>
                      <a:pt x="43" y="65"/>
                      <a:pt x="55" y="62"/>
                      <a:pt x="62" y="55"/>
                    </a:cubicBezTo>
                    <a:cubicBezTo>
                      <a:pt x="68" y="49"/>
                      <a:pt x="71" y="41"/>
                      <a:pt x="71" y="31"/>
                    </a:cubicBezTo>
                    <a:cubicBezTo>
                      <a:pt x="71" y="22"/>
                      <a:pt x="67" y="13"/>
                      <a:pt x="61" y="8"/>
                    </a:cubicBezTo>
                    <a:cubicBezTo>
                      <a:pt x="54" y="3"/>
                      <a:pt x="44" y="0"/>
                      <a:pt x="31" y="0"/>
                    </a:cubicBezTo>
                    <a:close/>
                    <a:moveTo>
                      <a:pt x="30" y="48"/>
                    </a:moveTo>
                    <a:cubicBezTo>
                      <a:pt x="27" y="48"/>
                      <a:pt x="24" y="48"/>
                      <a:pt x="23" y="47"/>
                    </a:cubicBezTo>
                    <a:cubicBezTo>
                      <a:pt x="23" y="18"/>
                      <a:pt x="23" y="18"/>
                      <a:pt x="23" y="18"/>
                    </a:cubicBezTo>
                    <a:cubicBezTo>
                      <a:pt x="24" y="18"/>
                      <a:pt x="27" y="17"/>
                      <a:pt x="32" y="17"/>
                    </a:cubicBezTo>
                    <a:cubicBezTo>
                      <a:pt x="43" y="17"/>
                      <a:pt x="49" y="23"/>
                      <a:pt x="49" y="32"/>
                    </a:cubicBezTo>
                    <a:cubicBezTo>
                      <a:pt x="49" y="42"/>
                      <a:pt x="42" y="48"/>
                      <a:pt x="30" y="48"/>
                    </a:cubicBez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mn-lt"/>
                  <a:ea typeface="+mn-ea"/>
                  <a:cs typeface="+mn-ea"/>
                  <a:sym typeface="+mn-lt"/>
                </a:endParaRPr>
              </a:p>
            </p:txBody>
          </p:sp>
        </p:grpSp>
      </p:grpSp>
      <p:grpSp>
        <p:nvGrpSpPr>
          <p:cNvPr id="79" name="组合 78"/>
          <p:cNvGrpSpPr/>
          <p:nvPr/>
        </p:nvGrpSpPr>
        <p:grpSpPr>
          <a:xfrm>
            <a:off x="5129792" y="1149122"/>
            <a:ext cx="414516" cy="414516"/>
            <a:chOff x="5181486" y="4265651"/>
            <a:chExt cx="414516" cy="414516"/>
          </a:xfrm>
        </p:grpSpPr>
        <p:sp>
          <p:nvSpPr>
            <p:cNvPr id="46" name="椭圆 45"/>
            <p:cNvSpPr/>
            <p:nvPr/>
          </p:nvSpPr>
          <p:spPr>
            <a:xfrm>
              <a:off x="5181486" y="4265651"/>
              <a:ext cx="414516" cy="414516"/>
            </a:xfrm>
            <a:prstGeom prst="ellipse">
              <a:avLst/>
            </a:prstGeom>
            <a:solidFill>
              <a:srgbClr val="01B0F1"/>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cs typeface="+mn-ea"/>
                <a:sym typeface="+mn-lt"/>
              </a:endParaRPr>
            </a:p>
          </p:txBody>
        </p:sp>
        <p:grpSp>
          <p:nvGrpSpPr>
            <p:cNvPr id="50" name="组合 49"/>
            <p:cNvGrpSpPr/>
            <p:nvPr/>
          </p:nvGrpSpPr>
          <p:grpSpPr>
            <a:xfrm>
              <a:off x="5287222" y="4375239"/>
              <a:ext cx="253419" cy="172633"/>
              <a:chOff x="4895160" y="4287159"/>
              <a:chExt cx="571418" cy="389258"/>
            </a:xfrm>
            <a:solidFill>
              <a:schemeClr val="bg1"/>
            </a:solidFill>
          </p:grpSpPr>
          <p:sp>
            <p:nvSpPr>
              <p:cNvPr id="59" name="Freeform 327"/>
              <p:cNvSpPr>
                <a:spLocks noEditPoints="1"/>
              </p:cNvSpPr>
              <p:nvPr/>
            </p:nvSpPr>
            <p:spPr bwMode="auto">
              <a:xfrm>
                <a:off x="4895160" y="4287159"/>
                <a:ext cx="438051" cy="389258"/>
              </a:xfrm>
              <a:custGeom>
                <a:avLst/>
                <a:gdLst>
                  <a:gd name="T0" fmla="*/ 166 w 171"/>
                  <a:gd name="T1" fmla="*/ 0 h 152"/>
                  <a:gd name="T2" fmla="*/ 5 w 171"/>
                  <a:gd name="T3" fmla="*/ 0 h 152"/>
                  <a:gd name="T4" fmla="*/ 0 w 171"/>
                  <a:gd name="T5" fmla="*/ 5 h 152"/>
                  <a:gd name="T6" fmla="*/ 0 w 171"/>
                  <a:gd name="T7" fmla="*/ 146 h 152"/>
                  <a:gd name="T8" fmla="*/ 5 w 171"/>
                  <a:gd name="T9" fmla="*/ 152 h 152"/>
                  <a:gd name="T10" fmla="*/ 166 w 171"/>
                  <a:gd name="T11" fmla="*/ 152 h 152"/>
                  <a:gd name="T12" fmla="*/ 171 w 171"/>
                  <a:gd name="T13" fmla="*/ 146 h 152"/>
                  <a:gd name="T14" fmla="*/ 171 w 171"/>
                  <a:gd name="T15" fmla="*/ 5 h 152"/>
                  <a:gd name="T16" fmla="*/ 166 w 171"/>
                  <a:gd name="T17" fmla="*/ 0 h 152"/>
                  <a:gd name="T18" fmla="*/ 132 w 171"/>
                  <a:gd name="T19" fmla="*/ 12 h 152"/>
                  <a:gd name="T20" fmla="*/ 139 w 171"/>
                  <a:gd name="T21" fmla="*/ 19 h 152"/>
                  <a:gd name="T22" fmla="*/ 132 w 171"/>
                  <a:gd name="T23" fmla="*/ 26 h 152"/>
                  <a:gd name="T24" fmla="*/ 124 w 171"/>
                  <a:gd name="T25" fmla="*/ 19 h 152"/>
                  <a:gd name="T26" fmla="*/ 132 w 171"/>
                  <a:gd name="T27" fmla="*/ 12 h 152"/>
                  <a:gd name="T28" fmla="*/ 110 w 171"/>
                  <a:gd name="T29" fmla="*/ 12 h 152"/>
                  <a:gd name="T30" fmla="*/ 118 w 171"/>
                  <a:gd name="T31" fmla="*/ 19 h 152"/>
                  <a:gd name="T32" fmla="*/ 110 w 171"/>
                  <a:gd name="T33" fmla="*/ 26 h 152"/>
                  <a:gd name="T34" fmla="*/ 103 w 171"/>
                  <a:gd name="T35" fmla="*/ 19 h 152"/>
                  <a:gd name="T36" fmla="*/ 110 w 171"/>
                  <a:gd name="T37" fmla="*/ 12 h 152"/>
                  <a:gd name="T38" fmla="*/ 160 w 171"/>
                  <a:gd name="T39" fmla="*/ 141 h 152"/>
                  <a:gd name="T40" fmla="*/ 11 w 171"/>
                  <a:gd name="T41" fmla="*/ 141 h 152"/>
                  <a:gd name="T42" fmla="*/ 11 w 171"/>
                  <a:gd name="T43" fmla="*/ 38 h 152"/>
                  <a:gd name="T44" fmla="*/ 160 w 171"/>
                  <a:gd name="T45" fmla="*/ 38 h 152"/>
                  <a:gd name="T46" fmla="*/ 160 w 171"/>
                  <a:gd name="T47" fmla="*/ 141 h 152"/>
                  <a:gd name="T48" fmla="*/ 153 w 171"/>
                  <a:gd name="T49" fmla="*/ 26 h 152"/>
                  <a:gd name="T50" fmla="*/ 146 w 171"/>
                  <a:gd name="T51" fmla="*/ 19 h 152"/>
                  <a:gd name="T52" fmla="*/ 153 w 171"/>
                  <a:gd name="T53" fmla="*/ 12 h 152"/>
                  <a:gd name="T54" fmla="*/ 160 w 171"/>
                  <a:gd name="T55" fmla="*/ 19 h 152"/>
                  <a:gd name="T56" fmla="*/ 153 w 171"/>
                  <a:gd name="T57" fmla="*/ 2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1" h="152">
                    <a:moveTo>
                      <a:pt x="166" y="0"/>
                    </a:moveTo>
                    <a:cubicBezTo>
                      <a:pt x="5" y="0"/>
                      <a:pt x="5" y="0"/>
                      <a:pt x="5" y="0"/>
                    </a:cubicBezTo>
                    <a:cubicBezTo>
                      <a:pt x="2" y="0"/>
                      <a:pt x="0" y="2"/>
                      <a:pt x="0" y="5"/>
                    </a:cubicBezTo>
                    <a:cubicBezTo>
                      <a:pt x="0" y="146"/>
                      <a:pt x="0" y="146"/>
                      <a:pt x="0" y="146"/>
                    </a:cubicBezTo>
                    <a:cubicBezTo>
                      <a:pt x="0" y="149"/>
                      <a:pt x="2" y="152"/>
                      <a:pt x="5" y="152"/>
                    </a:cubicBezTo>
                    <a:cubicBezTo>
                      <a:pt x="166" y="152"/>
                      <a:pt x="166" y="152"/>
                      <a:pt x="166" y="152"/>
                    </a:cubicBezTo>
                    <a:cubicBezTo>
                      <a:pt x="169" y="152"/>
                      <a:pt x="171" y="149"/>
                      <a:pt x="171" y="146"/>
                    </a:cubicBezTo>
                    <a:cubicBezTo>
                      <a:pt x="171" y="5"/>
                      <a:pt x="171" y="5"/>
                      <a:pt x="171" y="5"/>
                    </a:cubicBezTo>
                    <a:cubicBezTo>
                      <a:pt x="171" y="2"/>
                      <a:pt x="169" y="0"/>
                      <a:pt x="166" y="0"/>
                    </a:cubicBezTo>
                    <a:close/>
                    <a:moveTo>
                      <a:pt x="132" y="12"/>
                    </a:moveTo>
                    <a:cubicBezTo>
                      <a:pt x="136" y="12"/>
                      <a:pt x="139" y="15"/>
                      <a:pt x="139" y="19"/>
                    </a:cubicBezTo>
                    <a:cubicBezTo>
                      <a:pt x="139" y="23"/>
                      <a:pt x="136" y="26"/>
                      <a:pt x="132" y="26"/>
                    </a:cubicBezTo>
                    <a:cubicBezTo>
                      <a:pt x="128" y="26"/>
                      <a:pt x="124" y="23"/>
                      <a:pt x="124" y="19"/>
                    </a:cubicBezTo>
                    <a:cubicBezTo>
                      <a:pt x="124" y="15"/>
                      <a:pt x="128" y="12"/>
                      <a:pt x="132" y="12"/>
                    </a:cubicBezTo>
                    <a:close/>
                    <a:moveTo>
                      <a:pt x="110" y="12"/>
                    </a:moveTo>
                    <a:cubicBezTo>
                      <a:pt x="114" y="12"/>
                      <a:pt x="118" y="15"/>
                      <a:pt x="118" y="19"/>
                    </a:cubicBezTo>
                    <a:cubicBezTo>
                      <a:pt x="118" y="23"/>
                      <a:pt x="114" y="26"/>
                      <a:pt x="110" y="26"/>
                    </a:cubicBezTo>
                    <a:cubicBezTo>
                      <a:pt x="106" y="26"/>
                      <a:pt x="103" y="23"/>
                      <a:pt x="103" y="19"/>
                    </a:cubicBezTo>
                    <a:cubicBezTo>
                      <a:pt x="103" y="15"/>
                      <a:pt x="106" y="12"/>
                      <a:pt x="110" y="12"/>
                    </a:cubicBezTo>
                    <a:close/>
                    <a:moveTo>
                      <a:pt x="160" y="141"/>
                    </a:moveTo>
                    <a:cubicBezTo>
                      <a:pt x="11" y="141"/>
                      <a:pt x="11" y="141"/>
                      <a:pt x="11" y="141"/>
                    </a:cubicBezTo>
                    <a:cubicBezTo>
                      <a:pt x="11" y="38"/>
                      <a:pt x="11" y="38"/>
                      <a:pt x="11" y="38"/>
                    </a:cubicBezTo>
                    <a:cubicBezTo>
                      <a:pt x="160" y="38"/>
                      <a:pt x="160" y="38"/>
                      <a:pt x="160" y="38"/>
                    </a:cubicBezTo>
                    <a:lnTo>
                      <a:pt x="160" y="141"/>
                    </a:lnTo>
                    <a:close/>
                    <a:moveTo>
                      <a:pt x="153" y="26"/>
                    </a:moveTo>
                    <a:cubicBezTo>
                      <a:pt x="149" y="26"/>
                      <a:pt x="146" y="23"/>
                      <a:pt x="146" y="19"/>
                    </a:cubicBezTo>
                    <a:cubicBezTo>
                      <a:pt x="146" y="15"/>
                      <a:pt x="149" y="12"/>
                      <a:pt x="153" y="12"/>
                    </a:cubicBezTo>
                    <a:cubicBezTo>
                      <a:pt x="157" y="12"/>
                      <a:pt x="160" y="15"/>
                      <a:pt x="160" y="19"/>
                    </a:cubicBezTo>
                    <a:cubicBezTo>
                      <a:pt x="160" y="23"/>
                      <a:pt x="157" y="26"/>
                      <a:pt x="153" y="26"/>
                    </a:cubicBez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mn-lt"/>
                  <a:ea typeface="+mn-ea"/>
                  <a:cs typeface="+mn-ea"/>
                  <a:sym typeface="+mn-lt"/>
                </a:endParaRPr>
              </a:p>
            </p:txBody>
          </p:sp>
          <p:sp>
            <p:nvSpPr>
              <p:cNvPr id="60" name="Rectangle 328"/>
              <p:cNvSpPr>
                <a:spLocks noChangeArrowheads="1"/>
              </p:cNvSpPr>
              <p:nvPr/>
            </p:nvSpPr>
            <p:spPr bwMode="auto">
              <a:xfrm>
                <a:off x="4953712" y="4417273"/>
                <a:ext cx="315527" cy="59636"/>
              </a:xfrm>
              <a:prstGeom prst="rect">
                <a:avLst/>
              </a:prstGeom>
              <a:grpFill/>
              <a:ln>
                <a:noFill/>
              </a:ln>
            </p:spPr>
            <p:txBody>
              <a:bodyPr vert="horz" wrap="square" lIns="91440" tIns="45720" rIns="91440" bIns="45720" numCol="1" anchor="t" anchorCtr="0" compatLnSpc="1"/>
              <a:lstStyle/>
              <a:p>
                <a:endParaRPr lang="zh-CN" altLang="en-US">
                  <a:solidFill>
                    <a:schemeClr val="bg1"/>
                  </a:solidFill>
                  <a:latin typeface="+mn-lt"/>
                  <a:ea typeface="+mn-ea"/>
                  <a:cs typeface="+mn-ea"/>
                  <a:sym typeface="+mn-lt"/>
                </a:endParaRPr>
              </a:p>
            </p:txBody>
          </p:sp>
          <p:sp>
            <p:nvSpPr>
              <p:cNvPr id="61" name="Rectangle 329"/>
              <p:cNvSpPr>
                <a:spLocks noChangeArrowheads="1"/>
              </p:cNvSpPr>
              <p:nvPr/>
            </p:nvSpPr>
            <p:spPr bwMode="auto">
              <a:xfrm>
                <a:off x="4953712" y="4501847"/>
                <a:ext cx="99754" cy="105176"/>
              </a:xfrm>
              <a:prstGeom prst="rect">
                <a:avLst/>
              </a:prstGeom>
              <a:grpFill/>
              <a:ln>
                <a:noFill/>
              </a:ln>
            </p:spPr>
            <p:txBody>
              <a:bodyPr vert="horz" wrap="square" lIns="91440" tIns="45720" rIns="91440" bIns="45720" numCol="1" anchor="t" anchorCtr="0" compatLnSpc="1"/>
              <a:lstStyle/>
              <a:p>
                <a:endParaRPr lang="zh-CN" altLang="en-US">
                  <a:solidFill>
                    <a:schemeClr val="bg1"/>
                  </a:solidFill>
                  <a:latin typeface="+mn-lt"/>
                  <a:ea typeface="+mn-ea"/>
                  <a:cs typeface="+mn-ea"/>
                  <a:sym typeface="+mn-lt"/>
                </a:endParaRPr>
              </a:p>
            </p:txBody>
          </p:sp>
          <p:sp>
            <p:nvSpPr>
              <p:cNvPr id="62" name="Rectangle 330"/>
              <p:cNvSpPr>
                <a:spLocks noChangeArrowheads="1"/>
              </p:cNvSpPr>
              <p:nvPr/>
            </p:nvSpPr>
            <p:spPr bwMode="auto">
              <a:xfrm>
                <a:off x="5071899" y="4505100"/>
                <a:ext cx="107344" cy="13011"/>
              </a:xfrm>
              <a:prstGeom prst="rect">
                <a:avLst/>
              </a:prstGeom>
              <a:grpFill/>
              <a:ln>
                <a:noFill/>
              </a:ln>
            </p:spPr>
            <p:txBody>
              <a:bodyPr vert="horz" wrap="square" lIns="91440" tIns="45720" rIns="91440" bIns="45720" numCol="1" anchor="t" anchorCtr="0" compatLnSpc="1"/>
              <a:lstStyle/>
              <a:p>
                <a:endParaRPr lang="zh-CN" altLang="en-US">
                  <a:solidFill>
                    <a:schemeClr val="bg1"/>
                  </a:solidFill>
                  <a:latin typeface="+mn-lt"/>
                  <a:ea typeface="+mn-ea"/>
                  <a:cs typeface="+mn-ea"/>
                  <a:sym typeface="+mn-lt"/>
                </a:endParaRPr>
              </a:p>
            </p:txBody>
          </p:sp>
          <p:sp>
            <p:nvSpPr>
              <p:cNvPr id="63" name="Rectangle 331"/>
              <p:cNvSpPr>
                <a:spLocks noChangeArrowheads="1"/>
              </p:cNvSpPr>
              <p:nvPr/>
            </p:nvSpPr>
            <p:spPr bwMode="auto">
              <a:xfrm>
                <a:off x="5071899" y="4548471"/>
                <a:ext cx="107344" cy="13011"/>
              </a:xfrm>
              <a:prstGeom prst="rect">
                <a:avLst/>
              </a:prstGeom>
              <a:grpFill/>
              <a:ln>
                <a:noFill/>
              </a:ln>
            </p:spPr>
            <p:txBody>
              <a:bodyPr vert="horz" wrap="square" lIns="91440" tIns="45720" rIns="91440" bIns="45720" numCol="1" anchor="t" anchorCtr="0" compatLnSpc="1"/>
              <a:lstStyle/>
              <a:p>
                <a:endParaRPr lang="zh-CN" altLang="en-US">
                  <a:solidFill>
                    <a:schemeClr val="bg1"/>
                  </a:solidFill>
                  <a:latin typeface="+mn-lt"/>
                  <a:ea typeface="+mn-ea"/>
                  <a:cs typeface="+mn-ea"/>
                  <a:sym typeface="+mn-lt"/>
                </a:endParaRPr>
              </a:p>
            </p:txBody>
          </p:sp>
          <p:sp>
            <p:nvSpPr>
              <p:cNvPr id="64" name="Rectangle 332"/>
              <p:cNvSpPr>
                <a:spLocks noChangeArrowheads="1"/>
              </p:cNvSpPr>
              <p:nvPr/>
            </p:nvSpPr>
            <p:spPr bwMode="auto">
              <a:xfrm>
                <a:off x="5071899" y="4589674"/>
                <a:ext cx="107344" cy="15180"/>
              </a:xfrm>
              <a:prstGeom prst="rect">
                <a:avLst/>
              </a:prstGeom>
              <a:grpFill/>
              <a:ln>
                <a:noFill/>
              </a:ln>
            </p:spPr>
            <p:txBody>
              <a:bodyPr vert="horz" wrap="square" lIns="91440" tIns="45720" rIns="91440" bIns="45720" numCol="1" anchor="t" anchorCtr="0" compatLnSpc="1"/>
              <a:lstStyle/>
              <a:p>
                <a:endParaRPr lang="zh-CN" altLang="en-US">
                  <a:solidFill>
                    <a:schemeClr val="bg1"/>
                  </a:solidFill>
                  <a:latin typeface="+mn-lt"/>
                  <a:ea typeface="+mn-ea"/>
                  <a:cs typeface="+mn-ea"/>
                  <a:sym typeface="+mn-lt"/>
                </a:endParaRPr>
              </a:p>
            </p:txBody>
          </p:sp>
          <p:sp>
            <p:nvSpPr>
              <p:cNvPr id="65" name="Freeform 333"/>
              <p:cNvSpPr/>
              <p:nvPr/>
            </p:nvSpPr>
            <p:spPr bwMode="auto">
              <a:xfrm>
                <a:off x="5225867" y="4569073"/>
                <a:ext cx="40119" cy="41203"/>
              </a:xfrm>
              <a:custGeom>
                <a:avLst/>
                <a:gdLst>
                  <a:gd name="T0" fmla="*/ 11 w 37"/>
                  <a:gd name="T1" fmla="*/ 0 h 38"/>
                  <a:gd name="T2" fmla="*/ 11 w 37"/>
                  <a:gd name="T3" fmla="*/ 2 h 38"/>
                  <a:gd name="T4" fmla="*/ 0 w 37"/>
                  <a:gd name="T5" fmla="*/ 38 h 38"/>
                  <a:gd name="T6" fmla="*/ 35 w 37"/>
                  <a:gd name="T7" fmla="*/ 26 h 38"/>
                  <a:gd name="T8" fmla="*/ 37 w 37"/>
                  <a:gd name="T9" fmla="*/ 26 h 38"/>
                  <a:gd name="T10" fmla="*/ 11 w 37"/>
                  <a:gd name="T11" fmla="*/ 0 h 38"/>
                </a:gdLst>
                <a:ahLst/>
                <a:cxnLst>
                  <a:cxn ang="0">
                    <a:pos x="T0" y="T1"/>
                  </a:cxn>
                  <a:cxn ang="0">
                    <a:pos x="T2" y="T3"/>
                  </a:cxn>
                  <a:cxn ang="0">
                    <a:pos x="T4" y="T5"/>
                  </a:cxn>
                  <a:cxn ang="0">
                    <a:pos x="T6" y="T7"/>
                  </a:cxn>
                  <a:cxn ang="0">
                    <a:pos x="T8" y="T9"/>
                  </a:cxn>
                  <a:cxn ang="0">
                    <a:pos x="T10" y="T11"/>
                  </a:cxn>
                </a:cxnLst>
                <a:rect l="0" t="0" r="r" b="b"/>
                <a:pathLst>
                  <a:path w="37" h="38">
                    <a:moveTo>
                      <a:pt x="11" y="0"/>
                    </a:moveTo>
                    <a:lnTo>
                      <a:pt x="11" y="2"/>
                    </a:lnTo>
                    <a:lnTo>
                      <a:pt x="0" y="38"/>
                    </a:lnTo>
                    <a:lnTo>
                      <a:pt x="35" y="26"/>
                    </a:lnTo>
                    <a:lnTo>
                      <a:pt x="37" y="26"/>
                    </a:lnTo>
                    <a:lnTo>
                      <a:pt x="11" y="0"/>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mn-lt"/>
                  <a:ea typeface="+mn-ea"/>
                  <a:cs typeface="+mn-ea"/>
                  <a:sym typeface="+mn-lt"/>
                </a:endParaRPr>
              </a:p>
            </p:txBody>
          </p:sp>
          <p:sp>
            <p:nvSpPr>
              <p:cNvPr id="66" name="Freeform 334"/>
              <p:cNvSpPr/>
              <p:nvPr/>
            </p:nvSpPr>
            <p:spPr bwMode="auto">
              <a:xfrm>
                <a:off x="5389594" y="4366311"/>
                <a:ext cx="76984" cy="79153"/>
              </a:xfrm>
              <a:custGeom>
                <a:avLst/>
                <a:gdLst>
                  <a:gd name="T0" fmla="*/ 23 w 30"/>
                  <a:gd name="T1" fmla="*/ 31 h 31"/>
                  <a:gd name="T2" fmla="*/ 28 w 30"/>
                  <a:gd name="T3" fmla="*/ 25 h 31"/>
                  <a:gd name="T4" fmla="*/ 28 w 30"/>
                  <a:gd name="T5" fmla="*/ 18 h 31"/>
                  <a:gd name="T6" fmla="*/ 13 w 30"/>
                  <a:gd name="T7" fmla="*/ 2 h 31"/>
                  <a:gd name="T8" fmla="*/ 6 w 30"/>
                  <a:gd name="T9" fmla="*/ 2 h 31"/>
                  <a:gd name="T10" fmla="*/ 0 w 30"/>
                  <a:gd name="T11" fmla="*/ 8 h 31"/>
                  <a:gd name="T12" fmla="*/ 23 w 30"/>
                  <a:gd name="T13" fmla="*/ 31 h 31"/>
                </a:gdLst>
                <a:ahLst/>
                <a:cxnLst>
                  <a:cxn ang="0">
                    <a:pos x="T0" y="T1"/>
                  </a:cxn>
                  <a:cxn ang="0">
                    <a:pos x="T2" y="T3"/>
                  </a:cxn>
                  <a:cxn ang="0">
                    <a:pos x="T4" y="T5"/>
                  </a:cxn>
                  <a:cxn ang="0">
                    <a:pos x="T6" y="T7"/>
                  </a:cxn>
                  <a:cxn ang="0">
                    <a:pos x="T8" y="T9"/>
                  </a:cxn>
                  <a:cxn ang="0">
                    <a:pos x="T10" y="T11"/>
                  </a:cxn>
                  <a:cxn ang="0">
                    <a:pos x="T12" y="T13"/>
                  </a:cxn>
                </a:cxnLst>
                <a:rect l="0" t="0" r="r" b="b"/>
                <a:pathLst>
                  <a:path w="30" h="31">
                    <a:moveTo>
                      <a:pt x="23" y="31"/>
                    </a:moveTo>
                    <a:cubicBezTo>
                      <a:pt x="28" y="25"/>
                      <a:pt x="28" y="25"/>
                      <a:pt x="28" y="25"/>
                    </a:cubicBezTo>
                    <a:cubicBezTo>
                      <a:pt x="30" y="23"/>
                      <a:pt x="30" y="20"/>
                      <a:pt x="28" y="18"/>
                    </a:cubicBezTo>
                    <a:cubicBezTo>
                      <a:pt x="13" y="2"/>
                      <a:pt x="13" y="2"/>
                      <a:pt x="13" y="2"/>
                    </a:cubicBezTo>
                    <a:cubicBezTo>
                      <a:pt x="11" y="0"/>
                      <a:pt x="8" y="0"/>
                      <a:pt x="6" y="2"/>
                    </a:cubicBezTo>
                    <a:cubicBezTo>
                      <a:pt x="0" y="8"/>
                      <a:pt x="0" y="8"/>
                      <a:pt x="0" y="8"/>
                    </a:cubicBezTo>
                    <a:lnTo>
                      <a:pt x="23" y="31"/>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mn-lt"/>
                  <a:ea typeface="+mn-ea"/>
                  <a:cs typeface="+mn-ea"/>
                  <a:sym typeface="+mn-lt"/>
                </a:endParaRPr>
              </a:p>
            </p:txBody>
          </p:sp>
          <p:sp>
            <p:nvSpPr>
              <p:cNvPr id="67" name="Freeform 335"/>
              <p:cNvSpPr/>
              <p:nvPr/>
            </p:nvSpPr>
            <p:spPr bwMode="auto">
              <a:xfrm>
                <a:off x="5258396" y="4394503"/>
                <a:ext cx="182160" cy="182160"/>
              </a:xfrm>
              <a:custGeom>
                <a:avLst/>
                <a:gdLst>
                  <a:gd name="T0" fmla="*/ 49 w 71"/>
                  <a:gd name="T1" fmla="*/ 0 h 71"/>
                  <a:gd name="T2" fmla="*/ 48 w 71"/>
                  <a:gd name="T3" fmla="*/ 0 h 71"/>
                  <a:gd name="T4" fmla="*/ 2 w 71"/>
                  <a:gd name="T5" fmla="*/ 47 h 71"/>
                  <a:gd name="T6" fmla="*/ 2 w 71"/>
                  <a:gd name="T7" fmla="*/ 54 h 71"/>
                  <a:gd name="T8" fmla="*/ 2 w 71"/>
                  <a:gd name="T9" fmla="*/ 55 h 71"/>
                  <a:gd name="T10" fmla="*/ 8 w 71"/>
                  <a:gd name="T11" fmla="*/ 56 h 71"/>
                  <a:gd name="T12" fmla="*/ 9 w 71"/>
                  <a:gd name="T13" fmla="*/ 62 h 71"/>
                  <a:gd name="T14" fmla="*/ 9 w 71"/>
                  <a:gd name="T15" fmla="*/ 62 h 71"/>
                  <a:gd name="T16" fmla="*/ 15 w 71"/>
                  <a:gd name="T17" fmla="*/ 63 h 71"/>
                  <a:gd name="T18" fmla="*/ 16 w 71"/>
                  <a:gd name="T19" fmla="*/ 69 h 71"/>
                  <a:gd name="T20" fmla="*/ 17 w 71"/>
                  <a:gd name="T21" fmla="*/ 69 h 71"/>
                  <a:gd name="T22" fmla="*/ 24 w 71"/>
                  <a:gd name="T23" fmla="*/ 69 h 71"/>
                  <a:gd name="T24" fmla="*/ 71 w 71"/>
                  <a:gd name="T25" fmla="*/ 23 h 71"/>
                  <a:gd name="T26" fmla="*/ 71 w 71"/>
                  <a:gd name="T27" fmla="*/ 22 h 71"/>
                  <a:gd name="T28" fmla="*/ 49 w 71"/>
                  <a:gd name="T29"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 h="71">
                    <a:moveTo>
                      <a:pt x="49" y="0"/>
                    </a:moveTo>
                    <a:cubicBezTo>
                      <a:pt x="49" y="0"/>
                      <a:pt x="48" y="0"/>
                      <a:pt x="48" y="0"/>
                    </a:cubicBezTo>
                    <a:cubicBezTo>
                      <a:pt x="2" y="47"/>
                      <a:pt x="2" y="47"/>
                      <a:pt x="2" y="47"/>
                    </a:cubicBezTo>
                    <a:cubicBezTo>
                      <a:pt x="0" y="49"/>
                      <a:pt x="0" y="52"/>
                      <a:pt x="2" y="54"/>
                    </a:cubicBezTo>
                    <a:cubicBezTo>
                      <a:pt x="2" y="55"/>
                      <a:pt x="2" y="55"/>
                      <a:pt x="2" y="55"/>
                    </a:cubicBezTo>
                    <a:cubicBezTo>
                      <a:pt x="4" y="56"/>
                      <a:pt x="6" y="57"/>
                      <a:pt x="8" y="56"/>
                    </a:cubicBezTo>
                    <a:cubicBezTo>
                      <a:pt x="7" y="58"/>
                      <a:pt x="7" y="60"/>
                      <a:pt x="9" y="62"/>
                    </a:cubicBezTo>
                    <a:cubicBezTo>
                      <a:pt x="9" y="62"/>
                      <a:pt x="9" y="62"/>
                      <a:pt x="9" y="62"/>
                    </a:cubicBezTo>
                    <a:cubicBezTo>
                      <a:pt x="11" y="64"/>
                      <a:pt x="13" y="64"/>
                      <a:pt x="15" y="63"/>
                    </a:cubicBezTo>
                    <a:cubicBezTo>
                      <a:pt x="14" y="65"/>
                      <a:pt x="15" y="67"/>
                      <a:pt x="16" y="69"/>
                    </a:cubicBezTo>
                    <a:cubicBezTo>
                      <a:pt x="17" y="69"/>
                      <a:pt x="17" y="69"/>
                      <a:pt x="17" y="69"/>
                    </a:cubicBezTo>
                    <a:cubicBezTo>
                      <a:pt x="19" y="71"/>
                      <a:pt x="22" y="71"/>
                      <a:pt x="24" y="69"/>
                    </a:cubicBezTo>
                    <a:cubicBezTo>
                      <a:pt x="71" y="23"/>
                      <a:pt x="71" y="23"/>
                      <a:pt x="71" y="23"/>
                    </a:cubicBezTo>
                    <a:cubicBezTo>
                      <a:pt x="71" y="23"/>
                      <a:pt x="71" y="22"/>
                      <a:pt x="71" y="22"/>
                    </a:cubicBezTo>
                    <a:lnTo>
                      <a:pt x="49" y="0"/>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mn-lt"/>
                  <a:ea typeface="+mn-ea"/>
                  <a:cs typeface="+mn-ea"/>
                  <a:sym typeface="+mn-lt"/>
                </a:endParaRPr>
              </a:p>
            </p:txBody>
          </p:sp>
        </p:grpSp>
      </p:grpSp>
      <p:grpSp>
        <p:nvGrpSpPr>
          <p:cNvPr id="78" name="组合 77"/>
          <p:cNvGrpSpPr/>
          <p:nvPr/>
        </p:nvGrpSpPr>
        <p:grpSpPr>
          <a:xfrm>
            <a:off x="4574743" y="1149122"/>
            <a:ext cx="414516" cy="414516"/>
            <a:chOff x="4626437" y="4265651"/>
            <a:chExt cx="414516" cy="414516"/>
          </a:xfrm>
        </p:grpSpPr>
        <p:sp>
          <p:nvSpPr>
            <p:cNvPr id="49" name="椭圆 48"/>
            <p:cNvSpPr/>
            <p:nvPr/>
          </p:nvSpPr>
          <p:spPr>
            <a:xfrm>
              <a:off x="4626437" y="4265651"/>
              <a:ext cx="414516" cy="414516"/>
            </a:xfrm>
            <a:prstGeom prst="ellipse">
              <a:avLst/>
            </a:prstGeom>
            <a:solidFill>
              <a:srgbClr val="0170C0"/>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chemeClr val="bg1"/>
                </a:solidFill>
                <a:cs typeface="+mn-ea"/>
                <a:sym typeface="+mn-lt"/>
              </a:endParaRPr>
            </a:p>
          </p:txBody>
        </p:sp>
        <p:grpSp>
          <p:nvGrpSpPr>
            <p:cNvPr id="51" name="组合 50"/>
            <p:cNvGrpSpPr/>
            <p:nvPr/>
          </p:nvGrpSpPr>
          <p:grpSpPr>
            <a:xfrm>
              <a:off x="4710891" y="4356960"/>
              <a:ext cx="232896" cy="199705"/>
              <a:chOff x="3546346" y="2339026"/>
              <a:chExt cx="897787" cy="769842"/>
            </a:xfrm>
            <a:solidFill>
              <a:schemeClr val="bg1"/>
            </a:solidFill>
          </p:grpSpPr>
          <p:sp>
            <p:nvSpPr>
              <p:cNvPr id="52" name="Rectangle 227"/>
              <p:cNvSpPr>
                <a:spLocks noChangeArrowheads="1"/>
              </p:cNvSpPr>
              <p:nvPr/>
            </p:nvSpPr>
            <p:spPr bwMode="auto">
              <a:xfrm>
                <a:off x="3561526" y="3077423"/>
                <a:ext cx="882607" cy="31445"/>
              </a:xfrm>
              <a:prstGeom prst="rect">
                <a:avLst/>
              </a:prstGeom>
              <a:grpFill/>
              <a:ln>
                <a:noFill/>
              </a:ln>
            </p:spPr>
            <p:txBody>
              <a:bodyPr vert="horz" wrap="square" lIns="91440" tIns="45720" rIns="91440" bIns="45720" numCol="1" anchor="t" anchorCtr="0" compatLnSpc="1"/>
              <a:lstStyle/>
              <a:p>
                <a:endParaRPr lang="zh-CN" altLang="en-US">
                  <a:solidFill>
                    <a:srgbClr val="000000"/>
                  </a:solidFill>
                  <a:latin typeface="+mn-lt"/>
                  <a:ea typeface="+mn-ea"/>
                  <a:cs typeface="+mn-ea"/>
                  <a:sym typeface="+mn-lt"/>
                </a:endParaRPr>
              </a:p>
            </p:txBody>
          </p:sp>
          <p:sp>
            <p:nvSpPr>
              <p:cNvPr id="53" name="Freeform 228"/>
              <p:cNvSpPr/>
              <p:nvPr/>
            </p:nvSpPr>
            <p:spPr bwMode="auto">
              <a:xfrm>
                <a:off x="3617909" y="2844302"/>
                <a:ext cx="125777" cy="210351"/>
              </a:xfrm>
              <a:custGeom>
                <a:avLst/>
                <a:gdLst>
                  <a:gd name="T0" fmla="*/ 6 w 49"/>
                  <a:gd name="T1" fmla="*/ 82 h 82"/>
                  <a:gd name="T2" fmla="*/ 43 w 49"/>
                  <a:gd name="T3" fmla="*/ 82 h 82"/>
                  <a:gd name="T4" fmla="*/ 49 w 49"/>
                  <a:gd name="T5" fmla="*/ 76 h 82"/>
                  <a:gd name="T6" fmla="*/ 49 w 49"/>
                  <a:gd name="T7" fmla="*/ 0 h 82"/>
                  <a:gd name="T8" fmla="*/ 0 w 49"/>
                  <a:gd name="T9" fmla="*/ 49 h 82"/>
                  <a:gd name="T10" fmla="*/ 0 w 49"/>
                  <a:gd name="T11" fmla="*/ 76 h 82"/>
                  <a:gd name="T12" fmla="*/ 6 w 49"/>
                  <a:gd name="T13" fmla="*/ 82 h 82"/>
                </a:gdLst>
                <a:ahLst/>
                <a:cxnLst>
                  <a:cxn ang="0">
                    <a:pos x="T0" y="T1"/>
                  </a:cxn>
                  <a:cxn ang="0">
                    <a:pos x="T2" y="T3"/>
                  </a:cxn>
                  <a:cxn ang="0">
                    <a:pos x="T4" y="T5"/>
                  </a:cxn>
                  <a:cxn ang="0">
                    <a:pos x="T6" y="T7"/>
                  </a:cxn>
                  <a:cxn ang="0">
                    <a:pos x="T8" y="T9"/>
                  </a:cxn>
                  <a:cxn ang="0">
                    <a:pos x="T10" y="T11"/>
                  </a:cxn>
                  <a:cxn ang="0">
                    <a:pos x="T12" y="T13"/>
                  </a:cxn>
                </a:cxnLst>
                <a:rect l="0" t="0" r="r" b="b"/>
                <a:pathLst>
                  <a:path w="49" h="82">
                    <a:moveTo>
                      <a:pt x="6" y="82"/>
                    </a:moveTo>
                    <a:cubicBezTo>
                      <a:pt x="43" y="82"/>
                      <a:pt x="43" y="82"/>
                      <a:pt x="43" y="82"/>
                    </a:cubicBezTo>
                    <a:cubicBezTo>
                      <a:pt x="46" y="82"/>
                      <a:pt x="49" y="79"/>
                      <a:pt x="49" y="76"/>
                    </a:cubicBezTo>
                    <a:cubicBezTo>
                      <a:pt x="49" y="0"/>
                      <a:pt x="49" y="0"/>
                      <a:pt x="49" y="0"/>
                    </a:cubicBezTo>
                    <a:cubicBezTo>
                      <a:pt x="0" y="49"/>
                      <a:pt x="0" y="49"/>
                      <a:pt x="0" y="49"/>
                    </a:cubicBezTo>
                    <a:cubicBezTo>
                      <a:pt x="0" y="76"/>
                      <a:pt x="0" y="76"/>
                      <a:pt x="0" y="76"/>
                    </a:cubicBezTo>
                    <a:cubicBezTo>
                      <a:pt x="0" y="79"/>
                      <a:pt x="3" y="82"/>
                      <a:pt x="6" y="82"/>
                    </a:cubicBezTo>
                    <a:close/>
                  </a:path>
                </a:pathLst>
              </a:custGeom>
              <a:grpFill/>
              <a:ln>
                <a:noFill/>
              </a:ln>
            </p:spPr>
            <p:txBody>
              <a:bodyPr vert="horz" wrap="square" lIns="91440" tIns="45720" rIns="91440" bIns="45720" numCol="1" anchor="t" anchorCtr="0" compatLnSpc="1"/>
              <a:lstStyle/>
              <a:p>
                <a:endParaRPr lang="zh-CN" altLang="en-US">
                  <a:solidFill>
                    <a:srgbClr val="000000"/>
                  </a:solidFill>
                  <a:latin typeface="+mn-lt"/>
                  <a:ea typeface="+mn-ea"/>
                  <a:cs typeface="+mn-ea"/>
                  <a:sym typeface="+mn-lt"/>
                </a:endParaRPr>
              </a:p>
            </p:txBody>
          </p:sp>
          <p:sp>
            <p:nvSpPr>
              <p:cNvPr id="54" name="Freeform 229"/>
              <p:cNvSpPr/>
              <p:nvPr/>
            </p:nvSpPr>
            <p:spPr bwMode="auto">
              <a:xfrm>
                <a:off x="3779467" y="2682744"/>
                <a:ext cx="122524" cy="371910"/>
              </a:xfrm>
              <a:custGeom>
                <a:avLst/>
                <a:gdLst>
                  <a:gd name="T0" fmla="*/ 5 w 48"/>
                  <a:gd name="T1" fmla="*/ 145 h 145"/>
                  <a:gd name="T2" fmla="*/ 43 w 48"/>
                  <a:gd name="T3" fmla="*/ 145 h 145"/>
                  <a:gd name="T4" fmla="*/ 48 w 48"/>
                  <a:gd name="T5" fmla="*/ 139 h 145"/>
                  <a:gd name="T6" fmla="*/ 48 w 48"/>
                  <a:gd name="T7" fmla="*/ 0 h 145"/>
                  <a:gd name="T8" fmla="*/ 0 w 48"/>
                  <a:gd name="T9" fmla="*/ 49 h 145"/>
                  <a:gd name="T10" fmla="*/ 0 w 48"/>
                  <a:gd name="T11" fmla="*/ 139 h 145"/>
                  <a:gd name="T12" fmla="*/ 5 w 48"/>
                  <a:gd name="T13" fmla="*/ 145 h 145"/>
                </a:gdLst>
                <a:ahLst/>
                <a:cxnLst>
                  <a:cxn ang="0">
                    <a:pos x="T0" y="T1"/>
                  </a:cxn>
                  <a:cxn ang="0">
                    <a:pos x="T2" y="T3"/>
                  </a:cxn>
                  <a:cxn ang="0">
                    <a:pos x="T4" y="T5"/>
                  </a:cxn>
                  <a:cxn ang="0">
                    <a:pos x="T6" y="T7"/>
                  </a:cxn>
                  <a:cxn ang="0">
                    <a:pos x="T8" y="T9"/>
                  </a:cxn>
                  <a:cxn ang="0">
                    <a:pos x="T10" y="T11"/>
                  </a:cxn>
                  <a:cxn ang="0">
                    <a:pos x="T12" y="T13"/>
                  </a:cxn>
                </a:cxnLst>
                <a:rect l="0" t="0" r="r" b="b"/>
                <a:pathLst>
                  <a:path w="48" h="145">
                    <a:moveTo>
                      <a:pt x="5" y="145"/>
                    </a:moveTo>
                    <a:cubicBezTo>
                      <a:pt x="43" y="145"/>
                      <a:pt x="43" y="145"/>
                      <a:pt x="43" y="145"/>
                    </a:cubicBezTo>
                    <a:cubicBezTo>
                      <a:pt x="46" y="145"/>
                      <a:pt x="48" y="142"/>
                      <a:pt x="48" y="139"/>
                    </a:cubicBezTo>
                    <a:cubicBezTo>
                      <a:pt x="48" y="0"/>
                      <a:pt x="48" y="0"/>
                      <a:pt x="48" y="0"/>
                    </a:cubicBezTo>
                    <a:cubicBezTo>
                      <a:pt x="0" y="49"/>
                      <a:pt x="0" y="49"/>
                      <a:pt x="0" y="49"/>
                    </a:cubicBezTo>
                    <a:cubicBezTo>
                      <a:pt x="0" y="139"/>
                      <a:pt x="0" y="139"/>
                      <a:pt x="0" y="139"/>
                    </a:cubicBezTo>
                    <a:cubicBezTo>
                      <a:pt x="0" y="142"/>
                      <a:pt x="2" y="145"/>
                      <a:pt x="5" y="145"/>
                    </a:cubicBezTo>
                    <a:close/>
                  </a:path>
                </a:pathLst>
              </a:custGeom>
              <a:grpFill/>
              <a:ln>
                <a:noFill/>
              </a:ln>
            </p:spPr>
            <p:txBody>
              <a:bodyPr vert="horz" wrap="square" lIns="91440" tIns="45720" rIns="91440" bIns="45720" numCol="1" anchor="t" anchorCtr="0" compatLnSpc="1"/>
              <a:lstStyle/>
              <a:p>
                <a:endParaRPr lang="zh-CN" altLang="en-US">
                  <a:solidFill>
                    <a:srgbClr val="000000"/>
                  </a:solidFill>
                  <a:latin typeface="+mn-lt"/>
                  <a:ea typeface="+mn-ea"/>
                  <a:cs typeface="+mn-ea"/>
                  <a:sym typeface="+mn-lt"/>
                </a:endParaRPr>
              </a:p>
            </p:txBody>
          </p:sp>
          <p:sp>
            <p:nvSpPr>
              <p:cNvPr id="55" name="Freeform 230"/>
              <p:cNvSpPr/>
              <p:nvPr/>
            </p:nvSpPr>
            <p:spPr bwMode="auto">
              <a:xfrm>
                <a:off x="3938857" y="2713104"/>
                <a:ext cx="124693" cy="341550"/>
              </a:xfrm>
              <a:custGeom>
                <a:avLst/>
                <a:gdLst>
                  <a:gd name="T0" fmla="*/ 22 w 49"/>
                  <a:gd name="T1" fmla="*/ 22 h 133"/>
                  <a:gd name="T2" fmla="*/ 0 w 49"/>
                  <a:gd name="T3" fmla="*/ 0 h 133"/>
                  <a:gd name="T4" fmla="*/ 0 w 49"/>
                  <a:gd name="T5" fmla="*/ 127 h 133"/>
                  <a:gd name="T6" fmla="*/ 6 w 49"/>
                  <a:gd name="T7" fmla="*/ 133 h 133"/>
                  <a:gd name="T8" fmla="*/ 43 w 49"/>
                  <a:gd name="T9" fmla="*/ 133 h 133"/>
                  <a:gd name="T10" fmla="*/ 49 w 49"/>
                  <a:gd name="T11" fmla="*/ 127 h 133"/>
                  <a:gd name="T12" fmla="*/ 49 w 49"/>
                  <a:gd name="T13" fmla="*/ 26 h 133"/>
                  <a:gd name="T14" fmla="*/ 38 w 49"/>
                  <a:gd name="T15" fmla="*/ 29 h 133"/>
                  <a:gd name="T16" fmla="*/ 22 w 49"/>
                  <a:gd name="T17" fmla="*/ 2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133">
                    <a:moveTo>
                      <a:pt x="22" y="22"/>
                    </a:moveTo>
                    <a:cubicBezTo>
                      <a:pt x="0" y="0"/>
                      <a:pt x="0" y="0"/>
                      <a:pt x="0" y="0"/>
                    </a:cubicBezTo>
                    <a:cubicBezTo>
                      <a:pt x="0" y="127"/>
                      <a:pt x="0" y="127"/>
                      <a:pt x="0" y="127"/>
                    </a:cubicBezTo>
                    <a:cubicBezTo>
                      <a:pt x="0" y="130"/>
                      <a:pt x="3" y="133"/>
                      <a:pt x="6" y="133"/>
                    </a:cubicBezTo>
                    <a:cubicBezTo>
                      <a:pt x="43" y="133"/>
                      <a:pt x="43" y="133"/>
                      <a:pt x="43" y="133"/>
                    </a:cubicBezTo>
                    <a:cubicBezTo>
                      <a:pt x="46" y="133"/>
                      <a:pt x="49" y="130"/>
                      <a:pt x="49" y="127"/>
                    </a:cubicBezTo>
                    <a:cubicBezTo>
                      <a:pt x="49" y="26"/>
                      <a:pt x="49" y="26"/>
                      <a:pt x="49" y="26"/>
                    </a:cubicBezTo>
                    <a:cubicBezTo>
                      <a:pt x="46" y="28"/>
                      <a:pt x="42" y="29"/>
                      <a:pt x="38" y="29"/>
                    </a:cubicBezTo>
                    <a:cubicBezTo>
                      <a:pt x="32" y="29"/>
                      <a:pt x="27" y="26"/>
                      <a:pt x="22" y="22"/>
                    </a:cubicBezTo>
                    <a:close/>
                  </a:path>
                </a:pathLst>
              </a:custGeom>
              <a:grpFill/>
              <a:ln>
                <a:noFill/>
              </a:ln>
            </p:spPr>
            <p:txBody>
              <a:bodyPr vert="horz" wrap="square" lIns="91440" tIns="45720" rIns="91440" bIns="45720" numCol="1" anchor="t" anchorCtr="0" compatLnSpc="1"/>
              <a:lstStyle/>
              <a:p>
                <a:endParaRPr lang="zh-CN" altLang="en-US">
                  <a:solidFill>
                    <a:srgbClr val="000000"/>
                  </a:solidFill>
                  <a:latin typeface="+mn-lt"/>
                  <a:ea typeface="+mn-ea"/>
                  <a:cs typeface="+mn-ea"/>
                  <a:sym typeface="+mn-lt"/>
                </a:endParaRPr>
              </a:p>
            </p:txBody>
          </p:sp>
          <p:sp>
            <p:nvSpPr>
              <p:cNvPr id="56" name="Freeform 231"/>
              <p:cNvSpPr/>
              <p:nvPr/>
            </p:nvSpPr>
            <p:spPr bwMode="auto">
              <a:xfrm>
                <a:off x="4100415" y="2624193"/>
                <a:ext cx="122524" cy="430461"/>
              </a:xfrm>
              <a:custGeom>
                <a:avLst/>
                <a:gdLst>
                  <a:gd name="T0" fmla="*/ 5 w 48"/>
                  <a:gd name="T1" fmla="*/ 168 h 168"/>
                  <a:gd name="T2" fmla="*/ 43 w 48"/>
                  <a:gd name="T3" fmla="*/ 168 h 168"/>
                  <a:gd name="T4" fmla="*/ 48 w 48"/>
                  <a:gd name="T5" fmla="*/ 162 h 168"/>
                  <a:gd name="T6" fmla="*/ 48 w 48"/>
                  <a:gd name="T7" fmla="*/ 0 h 168"/>
                  <a:gd name="T8" fmla="*/ 0 w 48"/>
                  <a:gd name="T9" fmla="*/ 48 h 168"/>
                  <a:gd name="T10" fmla="*/ 0 w 48"/>
                  <a:gd name="T11" fmla="*/ 162 h 168"/>
                  <a:gd name="T12" fmla="*/ 5 w 48"/>
                  <a:gd name="T13" fmla="*/ 168 h 168"/>
                </a:gdLst>
                <a:ahLst/>
                <a:cxnLst>
                  <a:cxn ang="0">
                    <a:pos x="T0" y="T1"/>
                  </a:cxn>
                  <a:cxn ang="0">
                    <a:pos x="T2" y="T3"/>
                  </a:cxn>
                  <a:cxn ang="0">
                    <a:pos x="T4" y="T5"/>
                  </a:cxn>
                  <a:cxn ang="0">
                    <a:pos x="T6" y="T7"/>
                  </a:cxn>
                  <a:cxn ang="0">
                    <a:pos x="T8" y="T9"/>
                  </a:cxn>
                  <a:cxn ang="0">
                    <a:pos x="T10" y="T11"/>
                  </a:cxn>
                  <a:cxn ang="0">
                    <a:pos x="T12" y="T13"/>
                  </a:cxn>
                </a:cxnLst>
                <a:rect l="0" t="0" r="r" b="b"/>
                <a:pathLst>
                  <a:path w="48" h="168">
                    <a:moveTo>
                      <a:pt x="5" y="168"/>
                    </a:moveTo>
                    <a:cubicBezTo>
                      <a:pt x="43" y="168"/>
                      <a:pt x="43" y="168"/>
                      <a:pt x="43" y="168"/>
                    </a:cubicBezTo>
                    <a:cubicBezTo>
                      <a:pt x="46" y="168"/>
                      <a:pt x="48" y="165"/>
                      <a:pt x="48" y="162"/>
                    </a:cubicBezTo>
                    <a:cubicBezTo>
                      <a:pt x="48" y="0"/>
                      <a:pt x="48" y="0"/>
                      <a:pt x="48" y="0"/>
                    </a:cubicBezTo>
                    <a:cubicBezTo>
                      <a:pt x="0" y="48"/>
                      <a:pt x="0" y="48"/>
                      <a:pt x="0" y="48"/>
                    </a:cubicBezTo>
                    <a:cubicBezTo>
                      <a:pt x="0" y="162"/>
                      <a:pt x="0" y="162"/>
                      <a:pt x="0" y="162"/>
                    </a:cubicBezTo>
                    <a:cubicBezTo>
                      <a:pt x="0" y="165"/>
                      <a:pt x="2" y="168"/>
                      <a:pt x="5" y="168"/>
                    </a:cubicBezTo>
                    <a:close/>
                  </a:path>
                </a:pathLst>
              </a:custGeom>
              <a:grpFill/>
              <a:ln>
                <a:noFill/>
              </a:ln>
            </p:spPr>
            <p:txBody>
              <a:bodyPr vert="horz" wrap="square" lIns="91440" tIns="45720" rIns="91440" bIns="45720" numCol="1" anchor="t" anchorCtr="0" compatLnSpc="1"/>
              <a:lstStyle/>
              <a:p>
                <a:endParaRPr lang="zh-CN" altLang="en-US">
                  <a:solidFill>
                    <a:srgbClr val="000000"/>
                  </a:solidFill>
                  <a:latin typeface="+mn-lt"/>
                  <a:ea typeface="+mn-ea"/>
                  <a:cs typeface="+mn-ea"/>
                  <a:sym typeface="+mn-lt"/>
                </a:endParaRPr>
              </a:p>
            </p:txBody>
          </p:sp>
          <p:sp>
            <p:nvSpPr>
              <p:cNvPr id="57" name="Freeform 232"/>
              <p:cNvSpPr/>
              <p:nvPr/>
            </p:nvSpPr>
            <p:spPr bwMode="auto">
              <a:xfrm>
                <a:off x="4258721" y="2513596"/>
                <a:ext cx="125777" cy="541058"/>
              </a:xfrm>
              <a:custGeom>
                <a:avLst/>
                <a:gdLst>
                  <a:gd name="T0" fmla="*/ 29 w 49"/>
                  <a:gd name="T1" fmla="*/ 0 h 211"/>
                  <a:gd name="T2" fmla="*/ 0 w 49"/>
                  <a:gd name="T3" fmla="*/ 29 h 211"/>
                  <a:gd name="T4" fmla="*/ 0 w 49"/>
                  <a:gd name="T5" fmla="*/ 205 h 211"/>
                  <a:gd name="T6" fmla="*/ 6 w 49"/>
                  <a:gd name="T7" fmla="*/ 211 h 211"/>
                  <a:gd name="T8" fmla="*/ 43 w 49"/>
                  <a:gd name="T9" fmla="*/ 211 h 211"/>
                  <a:gd name="T10" fmla="*/ 49 w 49"/>
                  <a:gd name="T11" fmla="*/ 205 h 211"/>
                  <a:gd name="T12" fmla="*/ 49 w 49"/>
                  <a:gd name="T13" fmla="*/ 22 h 211"/>
                  <a:gd name="T14" fmla="*/ 29 w 49"/>
                  <a:gd name="T15" fmla="*/ 0 h 2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211">
                    <a:moveTo>
                      <a:pt x="29" y="0"/>
                    </a:moveTo>
                    <a:cubicBezTo>
                      <a:pt x="0" y="29"/>
                      <a:pt x="0" y="29"/>
                      <a:pt x="0" y="29"/>
                    </a:cubicBezTo>
                    <a:cubicBezTo>
                      <a:pt x="0" y="205"/>
                      <a:pt x="0" y="205"/>
                      <a:pt x="0" y="205"/>
                    </a:cubicBezTo>
                    <a:cubicBezTo>
                      <a:pt x="0" y="208"/>
                      <a:pt x="3" y="211"/>
                      <a:pt x="6" y="211"/>
                    </a:cubicBezTo>
                    <a:cubicBezTo>
                      <a:pt x="43" y="211"/>
                      <a:pt x="43" y="211"/>
                      <a:pt x="43" y="211"/>
                    </a:cubicBezTo>
                    <a:cubicBezTo>
                      <a:pt x="46" y="211"/>
                      <a:pt x="49" y="208"/>
                      <a:pt x="49" y="205"/>
                    </a:cubicBezTo>
                    <a:cubicBezTo>
                      <a:pt x="49" y="22"/>
                      <a:pt x="49" y="22"/>
                      <a:pt x="49" y="22"/>
                    </a:cubicBezTo>
                    <a:cubicBezTo>
                      <a:pt x="38" y="21"/>
                      <a:pt x="29" y="12"/>
                      <a:pt x="29" y="0"/>
                    </a:cubicBezTo>
                    <a:close/>
                  </a:path>
                </a:pathLst>
              </a:custGeom>
              <a:grpFill/>
              <a:ln>
                <a:noFill/>
              </a:ln>
            </p:spPr>
            <p:txBody>
              <a:bodyPr vert="horz" wrap="square" lIns="91440" tIns="45720" rIns="91440" bIns="45720" numCol="1" anchor="t" anchorCtr="0" compatLnSpc="1"/>
              <a:lstStyle/>
              <a:p>
                <a:endParaRPr lang="zh-CN" altLang="en-US">
                  <a:solidFill>
                    <a:srgbClr val="000000"/>
                  </a:solidFill>
                  <a:latin typeface="+mn-lt"/>
                  <a:ea typeface="+mn-ea"/>
                  <a:cs typeface="+mn-ea"/>
                  <a:sym typeface="+mn-lt"/>
                </a:endParaRPr>
              </a:p>
            </p:txBody>
          </p:sp>
          <p:sp>
            <p:nvSpPr>
              <p:cNvPr id="58" name="Freeform 233"/>
              <p:cNvSpPr/>
              <p:nvPr/>
            </p:nvSpPr>
            <p:spPr bwMode="auto">
              <a:xfrm>
                <a:off x="3546346" y="2339026"/>
                <a:ext cx="871764" cy="610452"/>
              </a:xfrm>
              <a:custGeom>
                <a:avLst/>
                <a:gdLst>
                  <a:gd name="T0" fmla="*/ 20 w 340"/>
                  <a:gd name="T1" fmla="*/ 234 h 238"/>
                  <a:gd name="T2" fmla="*/ 140 w 340"/>
                  <a:gd name="T3" fmla="*/ 113 h 238"/>
                  <a:gd name="T4" fmla="*/ 183 w 340"/>
                  <a:gd name="T5" fmla="*/ 156 h 238"/>
                  <a:gd name="T6" fmla="*/ 199 w 340"/>
                  <a:gd name="T7" fmla="*/ 156 h 238"/>
                  <a:gd name="T8" fmla="*/ 318 w 340"/>
                  <a:gd name="T9" fmla="*/ 37 h 238"/>
                  <a:gd name="T10" fmla="*/ 318 w 340"/>
                  <a:gd name="T11" fmla="*/ 64 h 238"/>
                  <a:gd name="T12" fmla="*/ 329 w 340"/>
                  <a:gd name="T13" fmla="*/ 75 h 238"/>
                  <a:gd name="T14" fmla="*/ 340 w 340"/>
                  <a:gd name="T15" fmla="*/ 64 h 238"/>
                  <a:gd name="T16" fmla="*/ 340 w 340"/>
                  <a:gd name="T17" fmla="*/ 11 h 238"/>
                  <a:gd name="T18" fmla="*/ 337 w 340"/>
                  <a:gd name="T19" fmla="*/ 3 h 238"/>
                  <a:gd name="T20" fmla="*/ 329 w 340"/>
                  <a:gd name="T21" fmla="*/ 0 h 238"/>
                  <a:gd name="T22" fmla="*/ 276 w 340"/>
                  <a:gd name="T23" fmla="*/ 0 h 238"/>
                  <a:gd name="T24" fmla="*/ 265 w 340"/>
                  <a:gd name="T25" fmla="*/ 11 h 238"/>
                  <a:gd name="T26" fmla="*/ 276 w 340"/>
                  <a:gd name="T27" fmla="*/ 22 h 238"/>
                  <a:gd name="T28" fmla="*/ 302 w 340"/>
                  <a:gd name="T29" fmla="*/ 22 h 238"/>
                  <a:gd name="T30" fmla="*/ 191 w 340"/>
                  <a:gd name="T31" fmla="*/ 133 h 238"/>
                  <a:gd name="T32" fmla="*/ 148 w 340"/>
                  <a:gd name="T33" fmla="*/ 90 h 238"/>
                  <a:gd name="T34" fmla="*/ 133 w 340"/>
                  <a:gd name="T35" fmla="*/ 90 h 238"/>
                  <a:gd name="T36" fmla="*/ 4 w 340"/>
                  <a:gd name="T37" fmla="*/ 219 h 238"/>
                  <a:gd name="T38" fmla="*/ 4 w 340"/>
                  <a:gd name="T39" fmla="*/ 234 h 238"/>
                  <a:gd name="T40" fmla="*/ 20 w 340"/>
                  <a:gd name="T41" fmla="*/ 2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0" h="238">
                    <a:moveTo>
                      <a:pt x="20" y="234"/>
                    </a:moveTo>
                    <a:cubicBezTo>
                      <a:pt x="140" y="113"/>
                      <a:pt x="140" y="113"/>
                      <a:pt x="140" y="113"/>
                    </a:cubicBezTo>
                    <a:cubicBezTo>
                      <a:pt x="183" y="156"/>
                      <a:pt x="183" y="156"/>
                      <a:pt x="183" y="156"/>
                    </a:cubicBezTo>
                    <a:cubicBezTo>
                      <a:pt x="188" y="160"/>
                      <a:pt x="195" y="160"/>
                      <a:pt x="199" y="156"/>
                    </a:cubicBezTo>
                    <a:cubicBezTo>
                      <a:pt x="318" y="37"/>
                      <a:pt x="318" y="37"/>
                      <a:pt x="318" y="37"/>
                    </a:cubicBezTo>
                    <a:cubicBezTo>
                      <a:pt x="318" y="64"/>
                      <a:pt x="318" y="64"/>
                      <a:pt x="318" y="64"/>
                    </a:cubicBezTo>
                    <a:cubicBezTo>
                      <a:pt x="318" y="70"/>
                      <a:pt x="323" y="75"/>
                      <a:pt x="329" y="75"/>
                    </a:cubicBezTo>
                    <a:cubicBezTo>
                      <a:pt x="335" y="75"/>
                      <a:pt x="340" y="70"/>
                      <a:pt x="340" y="64"/>
                    </a:cubicBezTo>
                    <a:cubicBezTo>
                      <a:pt x="340" y="11"/>
                      <a:pt x="340" y="11"/>
                      <a:pt x="340" y="11"/>
                    </a:cubicBezTo>
                    <a:cubicBezTo>
                      <a:pt x="340" y="8"/>
                      <a:pt x="339" y="5"/>
                      <a:pt x="337" y="3"/>
                    </a:cubicBezTo>
                    <a:cubicBezTo>
                      <a:pt x="335" y="1"/>
                      <a:pt x="332" y="0"/>
                      <a:pt x="329" y="0"/>
                    </a:cubicBezTo>
                    <a:cubicBezTo>
                      <a:pt x="276" y="0"/>
                      <a:pt x="276" y="0"/>
                      <a:pt x="276" y="0"/>
                    </a:cubicBezTo>
                    <a:cubicBezTo>
                      <a:pt x="270" y="0"/>
                      <a:pt x="265" y="4"/>
                      <a:pt x="265" y="11"/>
                    </a:cubicBezTo>
                    <a:cubicBezTo>
                      <a:pt x="265" y="17"/>
                      <a:pt x="270" y="22"/>
                      <a:pt x="276" y="22"/>
                    </a:cubicBezTo>
                    <a:cubicBezTo>
                      <a:pt x="302" y="22"/>
                      <a:pt x="302" y="22"/>
                      <a:pt x="302" y="22"/>
                    </a:cubicBezTo>
                    <a:cubicBezTo>
                      <a:pt x="191" y="133"/>
                      <a:pt x="191" y="133"/>
                      <a:pt x="191" y="133"/>
                    </a:cubicBezTo>
                    <a:cubicBezTo>
                      <a:pt x="148" y="90"/>
                      <a:pt x="148" y="90"/>
                      <a:pt x="148" y="90"/>
                    </a:cubicBezTo>
                    <a:cubicBezTo>
                      <a:pt x="144" y="86"/>
                      <a:pt x="137" y="86"/>
                      <a:pt x="133" y="90"/>
                    </a:cubicBezTo>
                    <a:cubicBezTo>
                      <a:pt x="4" y="219"/>
                      <a:pt x="4" y="219"/>
                      <a:pt x="4" y="219"/>
                    </a:cubicBezTo>
                    <a:cubicBezTo>
                      <a:pt x="0" y="223"/>
                      <a:pt x="0" y="230"/>
                      <a:pt x="4" y="234"/>
                    </a:cubicBezTo>
                    <a:cubicBezTo>
                      <a:pt x="8" y="238"/>
                      <a:pt x="15" y="238"/>
                      <a:pt x="20" y="234"/>
                    </a:cubicBezTo>
                    <a:close/>
                  </a:path>
                </a:pathLst>
              </a:custGeom>
              <a:grpFill/>
              <a:ln>
                <a:noFill/>
              </a:ln>
            </p:spPr>
            <p:txBody>
              <a:bodyPr vert="horz" wrap="square" lIns="91440" tIns="45720" rIns="91440" bIns="45720" numCol="1" anchor="t" anchorCtr="0" compatLnSpc="1"/>
              <a:lstStyle/>
              <a:p>
                <a:endParaRPr lang="zh-CN" altLang="en-US">
                  <a:solidFill>
                    <a:srgbClr val="000000"/>
                  </a:solidFill>
                  <a:latin typeface="+mn-lt"/>
                  <a:ea typeface="+mn-ea"/>
                  <a:cs typeface="+mn-ea"/>
                  <a:sym typeface="+mn-lt"/>
                </a:endParaRPr>
              </a:p>
            </p:txBody>
          </p:sp>
        </p:grpSp>
      </p:grpSp>
      <p:grpSp>
        <p:nvGrpSpPr>
          <p:cNvPr id="83" name="组合 82"/>
          <p:cNvGrpSpPr/>
          <p:nvPr/>
        </p:nvGrpSpPr>
        <p:grpSpPr>
          <a:xfrm>
            <a:off x="1366956" y="1489357"/>
            <a:ext cx="1586056" cy="1586449"/>
            <a:chOff x="1041891" y="2887277"/>
            <a:chExt cx="1036261" cy="1036518"/>
          </a:xfrm>
        </p:grpSpPr>
        <p:sp>
          <p:nvSpPr>
            <p:cNvPr id="84" name="Oval 53"/>
            <p:cNvSpPr>
              <a:spLocks noChangeArrowheads="1"/>
            </p:cNvSpPr>
            <p:nvPr/>
          </p:nvSpPr>
          <p:spPr bwMode="auto">
            <a:xfrm>
              <a:off x="1041891" y="2887277"/>
              <a:ext cx="1036261" cy="1036518"/>
            </a:xfrm>
            <a:prstGeom prst="ellipse">
              <a:avLst/>
            </a:prstGeom>
            <a:solidFill>
              <a:srgbClr val="01B0F1"/>
            </a:solidFill>
            <a:ln w="889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sz="4400">
                <a:cs typeface="+mn-ea"/>
                <a:sym typeface="+mn-lt"/>
              </a:endParaRPr>
            </a:p>
          </p:txBody>
        </p:sp>
        <p:sp>
          <p:nvSpPr>
            <p:cNvPr id="85" name="Text Box 58"/>
            <p:cNvSpPr txBox="1">
              <a:spLocks noChangeArrowheads="1"/>
            </p:cNvSpPr>
            <p:nvPr/>
          </p:nvSpPr>
          <p:spPr bwMode="auto">
            <a:xfrm>
              <a:off x="1159958" y="3077737"/>
              <a:ext cx="782803" cy="708835"/>
            </a:xfrm>
            <a:prstGeom prst="rect">
              <a:avLst/>
            </a:prstGeom>
            <a:noFill/>
            <a:ln>
              <a:noFill/>
            </a:ln>
            <a:effectLst/>
          </p:spPr>
          <p:txBody>
            <a:bodyPr wrap="square" lIns="68580" tIns="34290" rIns="68580" bIns="34290">
              <a:spAutoFit/>
            </a:bodyPr>
            <a:lstStyle/>
            <a:p>
              <a:pPr algn="ctr"/>
              <a:r>
                <a:rPr lang="en-US" altLang="zh-CN" sz="6600" dirty="0">
                  <a:solidFill>
                    <a:schemeClr val="bg1"/>
                  </a:solidFill>
                  <a:latin typeface="+mn-lt"/>
                  <a:ea typeface="+mn-ea"/>
                  <a:cs typeface="+mn-ea"/>
                  <a:sym typeface="+mn-lt"/>
                </a:rPr>
                <a:t>01</a:t>
              </a:r>
              <a:endParaRPr lang="en-US" altLang="zh-CN" sz="6600" dirty="0">
                <a:solidFill>
                  <a:schemeClr val="bg1"/>
                </a:solidFill>
                <a:latin typeface="+mn-lt"/>
                <a:ea typeface="+mn-ea"/>
                <a:cs typeface="+mn-ea"/>
                <a:sym typeface="+mn-lt"/>
              </a:endParaRPr>
            </a:p>
          </p:txBody>
        </p:sp>
      </p:grpSp>
      <p:grpSp>
        <p:nvGrpSpPr>
          <p:cNvPr id="80" name="组合 79"/>
          <p:cNvGrpSpPr/>
          <p:nvPr/>
        </p:nvGrpSpPr>
        <p:grpSpPr>
          <a:xfrm>
            <a:off x="916419" y="4532339"/>
            <a:ext cx="588857" cy="588857"/>
            <a:chOff x="304800" y="673100"/>
            <a:chExt cx="4000500" cy="4000500"/>
          </a:xfrm>
          <a:effectLst>
            <a:outerShdw blurRad="444500" dist="254000" dir="8100000" algn="tr" rotWithShape="0">
              <a:prstClr val="black">
                <a:alpha val="50000"/>
              </a:prstClr>
            </a:outerShdw>
          </a:effectLst>
        </p:grpSpPr>
        <p:sp>
          <p:nvSpPr>
            <p:cNvPr id="81" name="同心圆 4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mn-lt"/>
                <a:ea typeface="+mn-ea"/>
                <a:cs typeface="+mn-ea"/>
                <a:sym typeface="+mn-lt"/>
              </a:endParaRPr>
            </a:p>
          </p:txBody>
        </p:sp>
        <p:sp>
          <p:nvSpPr>
            <p:cNvPr id="82" name="椭圆 8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mn-lt"/>
                <a:ea typeface="+mn-ea"/>
                <a:cs typeface="+mn-ea"/>
                <a:sym typeface="+mn-lt"/>
              </a:endParaRPr>
            </a:p>
          </p:txBody>
        </p:sp>
      </p:grpSp>
      <p:grpSp>
        <p:nvGrpSpPr>
          <p:cNvPr id="86" name="组合 85"/>
          <p:cNvGrpSpPr/>
          <p:nvPr/>
        </p:nvGrpSpPr>
        <p:grpSpPr>
          <a:xfrm>
            <a:off x="4012225" y="4232345"/>
            <a:ext cx="252491" cy="252491"/>
            <a:chOff x="304800" y="673100"/>
            <a:chExt cx="4000500" cy="4000500"/>
          </a:xfrm>
          <a:effectLst>
            <a:outerShdw blurRad="444500" dist="254000" dir="8100000" algn="tr" rotWithShape="0">
              <a:prstClr val="black">
                <a:alpha val="50000"/>
              </a:prstClr>
            </a:outerShdw>
          </a:effectLst>
        </p:grpSpPr>
        <p:sp>
          <p:nvSpPr>
            <p:cNvPr id="87" name="同心圆 4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mn-lt"/>
                <a:ea typeface="+mn-ea"/>
                <a:cs typeface="+mn-ea"/>
                <a:sym typeface="+mn-lt"/>
              </a:endParaRPr>
            </a:p>
          </p:txBody>
        </p:sp>
        <p:sp>
          <p:nvSpPr>
            <p:cNvPr id="88" name="椭圆 8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mn-lt"/>
                <a:ea typeface="+mn-ea"/>
                <a:cs typeface="+mn-ea"/>
                <a:sym typeface="+mn-lt"/>
              </a:endParaRPr>
            </a:p>
          </p:txBody>
        </p:sp>
      </p:grpSp>
      <p:grpSp>
        <p:nvGrpSpPr>
          <p:cNvPr id="89" name="组合 88"/>
          <p:cNvGrpSpPr/>
          <p:nvPr/>
        </p:nvGrpSpPr>
        <p:grpSpPr>
          <a:xfrm>
            <a:off x="2093322" y="4197995"/>
            <a:ext cx="1179281" cy="1179281"/>
            <a:chOff x="304800" y="673100"/>
            <a:chExt cx="4000500" cy="4000500"/>
          </a:xfrm>
          <a:effectLst>
            <a:outerShdw blurRad="444500" dist="254000" dir="8100000" algn="tr" rotWithShape="0">
              <a:prstClr val="black">
                <a:alpha val="50000"/>
              </a:prstClr>
            </a:outerShdw>
          </a:effectLst>
        </p:grpSpPr>
        <p:sp>
          <p:nvSpPr>
            <p:cNvPr id="90" name="同心圆 6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n-lt"/>
                <a:ea typeface="+mn-ea"/>
                <a:cs typeface="+mn-ea"/>
                <a:sym typeface="+mn-lt"/>
              </a:endParaRPr>
            </a:p>
          </p:txBody>
        </p:sp>
        <p:sp>
          <p:nvSpPr>
            <p:cNvPr id="91" name="椭圆 90"/>
            <p:cNvSpPr/>
            <p:nvPr/>
          </p:nvSpPr>
          <p:spPr>
            <a:xfrm>
              <a:off x="392112" y="760412"/>
              <a:ext cx="3825873" cy="382587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n-lt"/>
                <a:ea typeface="+mn-ea"/>
                <a:cs typeface="+mn-ea"/>
                <a:sym typeface="+mn-lt"/>
              </a:endParaRPr>
            </a:p>
          </p:txBody>
        </p:sp>
      </p:grpSp>
      <p:grpSp>
        <p:nvGrpSpPr>
          <p:cNvPr id="92" name="组合 91"/>
          <p:cNvGrpSpPr/>
          <p:nvPr/>
        </p:nvGrpSpPr>
        <p:grpSpPr>
          <a:xfrm>
            <a:off x="1425263" y="4098496"/>
            <a:ext cx="520192" cy="520192"/>
            <a:chOff x="304800" y="673100"/>
            <a:chExt cx="4000500" cy="4000500"/>
          </a:xfrm>
          <a:effectLst>
            <a:outerShdw blurRad="444500" dist="254000" dir="8100000" algn="tr" rotWithShape="0">
              <a:prstClr val="black">
                <a:alpha val="50000"/>
              </a:prstClr>
            </a:outerShdw>
          </a:effectLst>
        </p:grpSpPr>
        <p:sp>
          <p:nvSpPr>
            <p:cNvPr id="93" name="同心圆 6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mn-lt"/>
                <a:ea typeface="+mn-ea"/>
                <a:cs typeface="+mn-ea"/>
                <a:sym typeface="+mn-lt"/>
              </a:endParaRPr>
            </a:p>
          </p:txBody>
        </p:sp>
        <p:sp>
          <p:nvSpPr>
            <p:cNvPr id="94" name="椭圆 93"/>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mn-lt"/>
                <a:ea typeface="+mn-ea"/>
                <a:cs typeface="+mn-ea"/>
                <a:sym typeface="+mn-lt"/>
              </a:endParaRPr>
            </a:p>
          </p:txBody>
        </p:sp>
      </p:grpSp>
      <p:grpSp>
        <p:nvGrpSpPr>
          <p:cNvPr id="95" name="组合 94"/>
          <p:cNvGrpSpPr/>
          <p:nvPr/>
        </p:nvGrpSpPr>
        <p:grpSpPr>
          <a:xfrm>
            <a:off x="440975" y="4413610"/>
            <a:ext cx="316877" cy="316877"/>
            <a:chOff x="304800" y="673100"/>
            <a:chExt cx="4000500" cy="4000500"/>
          </a:xfrm>
          <a:effectLst>
            <a:outerShdw blurRad="444500" dist="254000" dir="8100000" algn="tr" rotWithShape="0">
              <a:prstClr val="black">
                <a:alpha val="50000"/>
              </a:prstClr>
            </a:outerShdw>
          </a:effectLst>
        </p:grpSpPr>
        <p:sp>
          <p:nvSpPr>
            <p:cNvPr id="96" name="同心圆 6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mn-lt"/>
                <a:ea typeface="+mn-ea"/>
                <a:cs typeface="+mn-ea"/>
                <a:sym typeface="+mn-lt"/>
              </a:endParaRPr>
            </a:p>
          </p:txBody>
        </p:sp>
        <p:sp>
          <p:nvSpPr>
            <p:cNvPr id="97" name="椭圆 96"/>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mn-lt"/>
                <a:ea typeface="+mn-ea"/>
                <a:cs typeface="+mn-ea"/>
                <a:sym typeface="+mn-lt"/>
              </a:endParaRPr>
            </a:p>
          </p:txBody>
        </p:sp>
      </p:grpSp>
      <p:grpSp>
        <p:nvGrpSpPr>
          <p:cNvPr id="98" name="组合 97"/>
          <p:cNvGrpSpPr/>
          <p:nvPr/>
        </p:nvGrpSpPr>
        <p:grpSpPr>
          <a:xfrm>
            <a:off x="267011" y="4230303"/>
            <a:ext cx="158438" cy="158438"/>
            <a:chOff x="304800" y="673100"/>
            <a:chExt cx="4000500" cy="4000500"/>
          </a:xfrm>
          <a:effectLst>
            <a:outerShdw blurRad="444500" dist="254000" dir="8100000" algn="tr" rotWithShape="0">
              <a:prstClr val="black">
                <a:alpha val="50000"/>
              </a:prstClr>
            </a:outerShdw>
          </a:effectLst>
        </p:grpSpPr>
        <p:sp>
          <p:nvSpPr>
            <p:cNvPr id="99" name="同心圆 7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mn-lt"/>
                <a:ea typeface="+mn-ea"/>
                <a:cs typeface="+mn-ea"/>
                <a:sym typeface="+mn-lt"/>
              </a:endParaRPr>
            </a:p>
          </p:txBody>
        </p:sp>
        <p:sp>
          <p:nvSpPr>
            <p:cNvPr id="100" name="椭圆 99"/>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mn-lt"/>
                <a:ea typeface="+mn-ea"/>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200" advClick="0" advTm="0">
        <p14:flip dir="r"/>
      </p:transition>
    </mc:Choice>
    <mc:Fallback>
      <p:transition spd="slow" advClick="0" advTm="0">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p:cNvSpPr txBox="1"/>
          <p:nvPr/>
        </p:nvSpPr>
        <p:spPr>
          <a:xfrm>
            <a:off x="904733" y="3435846"/>
            <a:ext cx="1409353" cy="923330"/>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dirty="0">
                <a:solidFill>
                  <a:schemeClr val="tx1">
                    <a:lumMod val="75000"/>
                    <a:lumOff val="25000"/>
                  </a:schemeClr>
                </a:solidFill>
                <a:latin typeface="+mn-lt"/>
                <a:ea typeface="+mn-ea"/>
                <a:cs typeface="+mn-ea"/>
                <a:sym typeface="+mn-lt"/>
              </a:rPr>
              <a:t>点击输入简要文字内容，文字内容需概括精炼，不用多余的文字修饰，言简意赅的说明分项内容</a:t>
            </a:r>
            <a:r>
              <a:rPr lang="en-US" altLang="zh-CN" dirty="0">
                <a:solidFill>
                  <a:schemeClr val="tx1">
                    <a:lumMod val="75000"/>
                    <a:lumOff val="25000"/>
                  </a:schemeClr>
                </a:solidFill>
                <a:latin typeface="+mn-lt"/>
                <a:ea typeface="+mn-ea"/>
                <a:cs typeface="+mn-ea"/>
                <a:sym typeface="+mn-lt"/>
              </a:rPr>
              <a:t>……</a:t>
            </a:r>
            <a:endParaRPr lang="en-US" altLang="zh-CN" dirty="0">
              <a:solidFill>
                <a:schemeClr val="tx1">
                  <a:lumMod val="75000"/>
                  <a:lumOff val="25000"/>
                </a:schemeClr>
              </a:solidFill>
              <a:latin typeface="+mn-lt"/>
              <a:ea typeface="+mn-ea"/>
              <a:cs typeface="+mn-ea"/>
              <a:sym typeface="+mn-lt"/>
            </a:endParaRPr>
          </a:p>
        </p:txBody>
      </p:sp>
      <p:sp>
        <p:nvSpPr>
          <p:cNvPr id="28" name="TextBox 27"/>
          <p:cNvSpPr txBox="1"/>
          <p:nvPr/>
        </p:nvSpPr>
        <p:spPr>
          <a:xfrm>
            <a:off x="2912509" y="3435846"/>
            <a:ext cx="1409353" cy="923330"/>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dirty="0">
                <a:solidFill>
                  <a:schemeClr val="tx1">
                    <a:lumMod val="75000"/>
                    <a:lumOff val="25000"/>
                  </a:schemeClr>
                </a:solidFill>
                <a:latin typeface="+mn-lt"/>
                <a:ea typeface="+mn-ea"/>
                <a:cs typeface="+mn-ea"/>
                <a:sym typeface="+mn-lt"/>
              </a:rPr>
              <a:t>点击输入简要文字内容，文字内容需概括精炼，不用多余的文字修饰，言简意赅的说明分项内容</a:t>
            </a:r>
            <a:r>
              <a:rPr lang="en-US" altLang="zh-CN" dirty="0">
                <a:solidFill>
                  <a:schemeClr val="tx1">
                    <a:lumMod val="75000"/>
                    <a:lumOff val="25000"/>
                  </a:schemeClr>
                </a:solidFill>
                <a:latin typeface="+mn-lt"/>
                <a:ea typeface="+mn-ea"/>
                <a:cs typeface="+mn-ea"/>
                <a:sym typeface="+mn-lt"/>
              </a:rPr>
              <a:t>……</a:t>
            </a:r>
            <a:endParaRPr lang="en-US" altLang="zh-CN" dirty="0">
              <a:solidFill>
                <a:schemeClr val="tx1">
                  <a:lumMod val="75000"/>
                  <a:lumOff val="25000"/>
                </a:schemeClr>
              </a:solidFill>
              <a:latin typeface="+mn-lt"/>
              <a:ea typeface="+mn-ea"/>
              <a:cs typeface="+mn-ea"/>
              <a:sym typeface="+mn-lt"/>
            </a:endParaRPr>
          </a:p>
        </p:txBody>
      </p:sp>
      <p:sp>
        <p:nvSpPr>
          <p:cNvPr id="29" name="TextBox 28"/>
          <p:cNvSpPr txBox="1"/>
          <p:nvPr/>
        </p:nvSpPr>
        <p:spPr>
          <a:xfrm>
            <a:off x="4907111" y="3443811"/>
            <a:ext cx="1409353" cy="923330"/>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dirty="0">
                <a:solidFill>
                  <a:schemeClr val="tx1">
                    <a:lumMod val="75000"/>
                    <a:lumOff val="25000"/>
                  </a:schemeClr>
                </a:solidFill>
                <a:latin typeface="+mn-lt"/>
                <a:ea typeface="+mn-ea"/>
                <a:cs typeface="+mn-ea"/>
                <a:sym typeface="+mn-lt"/>
              </a:rPr>
              <a:t>点击输入简要文字内容，文字内容需概括精炼，不用多余的文字修饰，言简意赅的说明分项内容</a:t>
            </a:r>
            <a:r>
              <a:rPr lang="en-US" altLang="zh-CN" dirty="0">
                <a:solidFill>
                  <a:schemeClr val="tx1">
                    <a:lumMod val="75000"/>
                    <a:lumOff val="25000"/>
                  </a:schemeClr>
                </a:solidFill>
                <a:latin typeface="+mn-lt"/>
                <a:ea typeface="+mn-ea"/>
                <a:cs typeface="+mn-ea"/>
                <a:sym typeface="+mn-lt"/>
              </a:rPr>
              <a:t>……</a:t>
            </a:r>
            <a:endParaRPr lang="en-US" altLang="zh-CN" dirty="0">
              <a:solidFill>
                <a:schemeClr val="tx1">
                  <a:lumMod val="75000"/>
                  <a:lumOff val="25000"/>
                </a:schemeClr>
              </a:solidFill>
              <a:latin typeface="+mn-lt"/>
              <a:ea typeface="+mn-ea"/>
              <a:cs typeface="+mn-ea"/>
              <a:sym typeface="+mn-lt"/>
            </a:endParaRPr>
          </a:p>
        </p:txBody>
      </p:sp>
      <p:sp>
        <p:nvSpPr>
          <p:cNvPr id="30" name="TextBox 29"/>
          <p:cNvSpPr txBox="1"/>
          <p:nvPr/>
        </p:nvSpPr>
        <p:spPr>
          <a:xfrm>
            <a:off x="6870379" y="3443811"/>
            <a:ext cx="1409353" cy="923330"/>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dirty="0">
                <a:solidFill>
                  <a:schemeClr val="tx1">
                    <a:lumMod val="75000"/>
                    <a:lumOff val="25000"/>
                  </a:schemeClr>
                </a:solidFill>
                <a:latin typeface="+mn-lt"/>
                <a:ea typeface="+mn-ea"/>
                <a:cs typeface="+mn-ea"/>
                <a:sym typeface="+mn-lt"/>
              </a:rPr>
              <a:t>点击输入简要文字内容，文字内容需概括精炼，不用多余的文字修饰，言简意赅的说明分项内容</a:t>
            </a:r>
            <a:r>
              <a:rPr lang="en-US" altLang="zh-CN" dirty="0">
                <a:solidFill>
                  <a:schemeClr val="tx1">
                    <a:lumMod val="75000"/>
                    <a:lumOff val="25000"/>
                  </a:schemeClr>
                </a:solidFill>
                <a:latin typeface="+mn-lt"/>
                <a:ea typeface="+mn-ea"/>
                <a:cs typeface="+mn-ea"/>
                <a:sym typeface="+mn-lt"/>
              </a:rPr>
              <a:t>……</a:t>
            </a:r>
            <a:endParaRPr lang="en-US" altLang="zh-CN" dirty="0">
              <a:solidFill>
                <a:schemeClr val="tx1">
                  <a:lumMod val="75000"/>
                  <a:lumOff val="25000"/>
                </a:schemeClr>
              </a:solidFill>
              <a:latin typeface="+mn-lt"/>
              <a:ea typeface="+mn-ea"/>
              <a:cs typeface="+mn-ea"/>
              <a:sym typeface="+mn-lt"/>
            </a:endParaRPr>
          </a:p>
        </p:txBody>
      </p:sp>
      <p:sp>
        <p:nvSpPr>
          <p:cNvPr id="31" name="燕尾形箭头 30"/>
          <p:cNvSpPr/>
          <p:nvPr/>
        </p:nvSpPr>
        <p:spPr>
          <a:xfrm>
            <a:off x="467544" y="2283718"/>
            <a:ext cx="8208912" cy="228600"/>
          </a:xfrm>
          <a:prstGeom prst="notched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p>
            <a:pPr algn="ctr" defTabSz="914400" fontAlgn="auto">
              <a:spcBef>
                <a:spcPts val="0"/>
              </a:spcBef>
              <a:spcAft>
                <a:spcPts val="0"/>
              </a:spcAft>
              <a:defRPr/>
            </a:pPr>
            <a:endParaRPr lang="zh-CN" altLang="en-US" sz="2490">
              <a:cs typeface="+mn-ea"/>
              <a:sym typeface="+mn-lt"/>
            </a:endParaRPr>
          </a:p>
        </p:txBody>
      </p:sp>
      <p:grpSp>
        <p:nvGrpSpPr>
          <p:cNvPr id="32" name="组合 31"/>
          <p:cNvGrpSpPr/>
          <p:nvPr/>
        </p:nvGrpSpPr>
        <p:grpSpPr>
          <a:xfrm>
            <a:off x="783076" y="1491630"/>
            <a:ext cx="1697385" cy="1697385"/>
            <a:chOff x="1278794" y="3334906"/>
            <a:chExt cx="914014" cy="914014"/>
          </a:xfrm>
        </p:grpSpPr>
        <p:grpSp>
          <p:nvGrpSpPr>
            <p:cNvPr id="33" name="组合 32"/>
            <p:cNvGrpSpPr/>
            <p:nvPr/>
          </p:nvGrpSpPr>
          <p:grpSpPr>
            <a:xfrm>
              <a:off x="1278794" y="3334906"/>
              <a:ext cx="914014" cy="914014"/>
              <a:chOff x="304800" y="673100"/>
              <a:chExt cx="4000500" cy="4000500"/>
            </a:xfrm>
            <a:effectLst>
              <a:outerShdw blurRad="444500" dist="254000" dir="8100000" algn="tr" rotWithShape="0">
                <a:prstClr val="black">
                  <a:alpha val="50000"/>
                </a:prstClr>
              </a:outerShdw>
            </a:effectLst>
          </p:grpSpPr>
          <p:sp>
            <p:nvSpPr>
              <p:cNvPr id="35" name="同心圆 3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rgbClr val="7030A0"/>
                  </a:solidFill>
                  <a:cs typeface="+mn-ea"/>
                  <a:sym typeface="+mn-lt"/>
                </a:endParaRPr>
              </a:p>
            </p:txBody>
          </p:sp>
          <p:sp>
            <p:nvSpPr>
              <p:cNvPr id="36" name="椭圆 35"/>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rgbClr val="7030A0"/>
                  </a:solidFill>
                  <a:cs typeface="+mn-ea"/>
                  <a:sym typeface="+mn-lt"/>
                </a:endParaRPr>
              </a:p>
            </p:txBody>
          </p:sp>
        </p:grpSp>
        <p:sp>
          <p:nvSpPr>
            <p:cNvPr id="34" name="TextBox 33"/>
            <p:cNvSpPr txBox="1"/>
            <p:nvPr/>
          </p:nvSpPr>
          <p:spPr>
            <a:xfrm>
              <a:off x="1477940" y="3742514"/>
              <a:ext cx="513771" cy="174019"/>
            </a:xfrm>
            <a:prstGeom prst="rect">
              <a:avLst/>
            </a:prstGeom>
            <a:noFill/>
          </p:spPr>
          <p:txBody>
            <a:bodyPr wrap="none" rtlCol="0">
              <a:spAutoFit/>
            </a:bodyPr>
            <a:lstStyle/>
            <a:p>
              <a:pPr algn="ctr"/>
              <a:r>
                <a:rPr lang="zh-CN" altLang="en-US" sz="1500" b="1" dirty="0">
                  <a:solidFill>
                    <a:srgbClr val="0070C0"/>
                  </a:solidFill>
                  <a:latin typeface="+mn-lt"/>
                  <a:ea typeface="+mn-ea"/>
                  <a:cs typeface="+mn-ea"/>
                  <a:sym typeface="+mn-lt"/>
                </a:rPr>
                <a:t>第一阶段</a:t>
              </a:r>
              <a:endParaRPr lang="zh-CN" altLang="en-US" sz="1500" b="1" dirty="0">
                <a:solidFill>
                  <a:srgbClr val="0070C0"/>
                </a:solidFill>
                <a:latin typeface="+mn-lt"/>
                <a:ea typeface="+mn-ea"/>
                <a:cs typeface="+mn-ea"/>
                <a:sym typeface="+mn-lt"/>
              </a:endParaRPr>
            </a:p>
          </p:txBody>
        </p:sp>
      </p:grpSp>
      <p:grpSp>
        <p:nvGrpSpPr>
          <p:cNvPr id="37" name="组合 36"/>
          <p:cNvGrpSpPr/>
          <p:nvPr/>
        </p:nvGrpSpPr>
        <p:grpSpPr>
          <a:xfrm>
            <a:off x="2746134" y="1495340"/>
            <a:ext cx="1697385" cy="1697385"/>
            <a:chOff x="1278794" y="3334906"/>
            <a:chExt cx="914014" cy="914014"/>
          </a:xfrm>
        </p:grpSpPr>
        <p:grpSp>
          <p:nvGrpSpPr>
            <p:cNvPr id="38" name="组合 37"/>
            <p:cNvGrpSpPr/>
            <p:nvPr/>
          </p:nvGrpSpPr>
          <p:grpSpPr>
            <a:xfrm>
              <a:off x="1278794" y="3334906"/>
              <a:ext cx="914014" cy="914014"/>
              <a:chOff x="304800" y="673100"/>
              <a:chExt cx="4000500" cy="4000500"/>
            </a:xfrm>
            <a:effectLst>
              <a:outerShdw blurRad="444500" dist="254000" dir="8100000" algn="tr" rotWithShape="0">
                <a:prstClr val="black">
                  <a:alpha val="50000"/>
                </a:prstClr>
              </a:outerShdw>
            </a:effectLst>
          </p:grpSpPr>
          <p:sp>
            <p:nvSpPr>
              <p:cNvPr id="40" name="同心圆 3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rgbClr val="9954CC"/>
                  </a:solidFill>
                  <a:cs typeface="+mn-ea"/>
                  <a:sym typeface="+mn-lt"/>
                </a:endParaRPr>
              </a:p>
            </p:txBody>
          </p:sp>
          <p:sp>
            <p:nvSpPr>
              <p:cNvPr id="41" name="椭圆 40"/>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rgbClr val="9954CC"/>
                  </a:solidFill>
                  <a:cs typeface="+mn-ea"/>
                  <a:sym typeface="+mn-lt"/>
                </a:endParaRPr>
              </a:p>
            </p:txBody>
          </p:sp>
        </p:grpSp>
        <p:sp>
          <p:nvSpPr>
            <p:cNvPr id="39" name="TextBox 38"/>
            <p:cNvSpPr txBox="1"/>
            <p:nvPr/>
          </p:nvSpPr>
          <p:spPr>
            <a:xfrm>
              <a:off x="1477940" y="3740516"/>
              <a:ext cx="513771" cy="174019"/>
            </a:xfrm>
            <a:prstGeom prst="rect">
              <a:avLst/>
            </a:prstGeom>
            <a:noFill/>
          </p:spPr>
          <p:txBody>
            <a:bodyPr wrap="none" rtlCol="0">
              <a:spAutoFit/>
            </a:bodyPr>
            <a:lstStyle/>
            <a:p>
              <a:pPr algn="ctr"/>
              <a:r>
                <a:rPr lang="zh-CN" altLang="en-US" sz="1500" b="1" dirty="0">
                  <a:solidFill>
                    <a:srgbClr val="00B0F0"/>
                  </a:solidFill>
                  <a:latin typeface="+mn-lt"/>
                  <a:ea typeface="+mn-ea"/>
                  <a:cs typeface="+mn-ea"/>
                  <a:sym typeface="+mn-lt"/>
                </a:rPr>
                <a:t>第二阶段</a:t>
              </a:r>
              <a:endParaRPr lang="zh-CN" altLang="en-US" sz="1500" b="1" dirty="0">
                <a:solidFill>
                  <a:srgbClr val="00B0F0"/>
                </a:solidFill>
                <a:latin typeface="+mn-lt"/>
                <a:ea typeface="+mn-ea"/>
                <a:cs typeface="+mn-ea"/>
                <a:sym typeface="+mn-lt"/>
              </a:endParaRPr>
            </a:p>
          </p:txBody>
        </p:sp>
      </p:grpSp>
      <p:grpSp>
        <p:nvGrpSpPr>
          <p:cNvPr id="42" name="组合 41"/>
          <p:cNvGrpSpPr/>
          <p:nvPr/>
        </p:nvGrpSpPr>
        <p:grpSpPr>
          <a:xfrm>
            <a:off x="4688516" y="1491630"/>
            <a:ext cx="1697385" cy="1697385"/>
            <a:chOff x="1278794" y="3334906"/>
            <a:chExt cx="914014" cy="914014"/>
          </a:xfrm>
        </p:grpSpPr>
        <p:grpSp>
          <p:nvGrpSpPr>
            <p:cNvPr id="43" name="组合 42"/>
            <p:cNvGrpSpPr/>
            <p:nvPr/>
          </p:nvGrpSpPr>
          <p:grpSpPr>
            <a:xfrm>
              <a:off x="1278794" y="3334906"/>
              <a:ext cx="914014" cy="914014"/>
              <a:chOff x="304800" y="673100"/>
              <a:chExt cx="4000500" cy="4000500"/>
            </a:xfrm>
            <a:effectLst>
              <a:outerShdw blurRad="444500" dist="254000" dir="8100000" algn="tr" rotWithShape="0">
                <a:prstClr val="black">
                  <a:alpha val="50000"/>
                </a:prstClr>
              </a:outerShdw>
            </a:effectLst>
          </p:grpSpPr>
          <p:sp>
            <p:nvSpPr>
              <p:cNvPr id="45" name="同心圆 4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rgbClr val="7030A0"/>
                  </a:solidFill>
                  <a:cs typeface="+mn-ea"/>
                  <a:sym typeface="+mn-lt"/>
                </a:endParaRPr>
              </a:p>
            </p:txBody>
          </p:sp>
          <p:sp>
            <p:nvSpPr>
              <p:cNvPr id="46" name="椭圆 45"/>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rgbClr val="7030A0"/>
                  </a:solidFill>
                  <a:cs typeface="+mn-ea"/>
                  <a:sym typeface="+mn-lt"/>
                </a:endParaRPr>
              </a:p>
            </p:txBody>
          </p:sp>
        </p:grpSp>
        <p:sp>
          <p:nvSpPr>
            <p:cNvPr id="44" name="TextBox 43"/>
            <p:cNvSpPr txBox="1"/>
            <p:nvPr/>
          </p:nvSpPr>
          <p:spPr>
            <a:xfrm>
              <a:off x="1477940" y="3742514"/>
              <a:ext cx="513771" cy="174019"/>
            </a:xfrm>
            <a:prstGeom prst="rect">
              <a:avLst/>
            </a:prstGeom>
            <a:noFill/>
          </p:spPr>
          <p:txBody>
            <a:bodyPr wrap="none" rtlCol="0">
              <a:spAutoFit/>
            </a:bodyPr>
            <a:lstStyle/>
            <a:p>
              <a:pPr algn="ctr"/>
              <a:r>
                <a:rPr lang="zh-CN" altLang="en-US" sz="1500" b="1" dirty="0">
                  <a:solidFill>
                    <a:srgbClr val="0070C0"/>
                  </a:solidFill>
                  <a:latin typeface="+mn-lt"/>
                  <a:ea typeface="+mn-ea"/>
                  <a:cs typeface="+mn-ea"/>
                  <a:sym typeface="+mn-lt"/>
                </a:rPr>
                <a:t>第三阶段</a:t>
              </a:r>
              <a:endParaRPr lang="zh-CN" altLang="en-US" sz="1500" b="1" dirty="0">
                <a:solidFill>
                  <a:srgbClr val="0070C0"/>
                </a:solidFill>
                <a:latin typeface="+mn-lt"/>
                <a:ea typeface="+mn-ea"/>
                <a:cs typeface="+mn-ea"/>
                <a:sym typeface="+mn-lt"/>
              </a:endParaRPr>
            </a:p>
          </p:txBody>
        </p:sp>
      </p:grpSp>
      <p:grpSp>
        <p:nvGrpSpPr>
          <p:cNvPr id="47" name="组合 46"/>
          <p:cNvGrpSpPr/>
          <p:nvPr/>
        </p:nvGrpSpPr>
        <p:grpSpPr>
          <a:xfrm>
            <a:off x="6619031" y="1498505"/>
            <a:ext cx="1697385" cy="1697385"/>
            <a:chOff x="1278794" y="3334906"/>
            <a:chExt cx="914014" cy="914014"/>
          </a:xfrm>
        </p:grpSpPr>
        <p:grpSp>
          <p:nvGrpSpPr>
            <p:cNvPr id="48" name="组合 47"/>
            <p:cNvGrpSpPr/>
            <p:nvPr/>
          </p:nvGrpSpPr>
          <p:grpSpPr>
            <a:xfrm>
              <a:off x="1278794" y="3334906"/>
              <a:ext cx="914014" cy="914014"/>
              <a:chOff x="304800" y="673100"/>
              <a:chExt cx="4000500" cy="4000500"/>
            </a:xfrm>
            <a:effectLst>
              <a:outerShdw blurRad="444500" dist="254000" dir="8100000" algn="tr" rotWithShape="0">
                <a:prstClr val="black">
                  <a:alpha val="50000"/>
                </a:prstClr>
              </a:outerShdw>
            </a:effectLst>
          </p:grpSpPr>
          <p:sp>
            <p:nvSpPr>
              <p:cNvPr id="50" name="同心圆 4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rgbClr val="9954CC"/>
                  </a:solidFill>
                  <a:cs typeface="+mn-ea"/>
                  <a:sym typeface="+mn-lt"/>
                </a:endParaRPr>
              </a:p>
            </p:txBody>
          </p:sp>
          <p:sp>
            <p:nvSpPr>
              <p:cNvPr id="51" name="椭圆 50"/>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rgbClr val="9954CC"/>
                  </a:solidFill>
                  <a:cs typeface="+mn-ea"/>
                  <a:sym typeface="+mn-lt"/>
                </a:endParaRPr>
              </a:p>
            </p:txBody>
          </p:sp>
        </p:grpSp>
        <p:sp>
          <p:nvSpPr>
            <p:cNvPr id="49" name="TextBox 48"/>
            <p:cNvSpPr txBox="1"/>
            <p:nvPr/>
          </p:nvSpPr>
          <p:spPr>
            <a:xfrm>
              <a:off x="1477940" y="3738812"/>
              <a:ext cx="513771" cy="174019"/>
            </a:xfrm>
            <a:prstGeom prst="rect">
              <a:avLst/>
            </a:prstGeom>
            <a:noFill/>
          </p:spPr>
          <p:txBody>
            <a:bodyPr wrap="none" rtlCol="0">
              <a:spAutoFit/>
            </a:bodyPr>
            <a:lstStyle/>
            <a:p>
              <a:pPr algn="ctr"/>
              <a:r>
                <a:rPr lang="zh-CN" altLang="en-US" sz="1500" b="1" dirty="0">
                  <a:solidFill>
                    <a:srgbClr val="00B0F0"/>
                  </a:solidFill>
                  <a:latin typeface="+mn-lt"/>
                  <a:ea typeface="+mn-ea"/>
                  <a:cs typeface="+mn-ea"/>
                  <a:sym typeface="+mn-lt"/>
                </a:rPr>
                <a:t>第四阶段</a:t>
              </a:r>
              <a:endParaRPr lang="zh-CN" altLang="en-US" sz="1500" b="1" dirty="0">
                <a:solidFill>
                  <a:srgbClr val="00B0F0"/>
                </a:solidFill>
                <a:latin typeface="+mn-lt"/>
                <a:ea typeface="+mn-ea"/>
                <a:cs typeface="+mn-ea"/>
                <a:sym typeface="+mn-lt"/>
              </a:endParaRPr>
            </a:p>
          </p:txBody>
        </p:sp>
      </p:grpSp>
      <p:sp>
        <p:nvSpPr>
          <p:cNvPr id="52" name="椭圆 51"/>
          <p:cNvSpPr/>
          <p:nvPr/>
        </p:nvSpPr>
        <p:spPr>
          <a:xfrm>
            <a:off x="824277" y="1347614"/>
            <a:ext cx="645364" cy="645364"/>
          </a:xfrm>
          <a:prstGeom prst="ellipse">
            <a:avLst/>
          </a:prstGeom>
          <a:solidFill>
            <a:srgbClr val="0070C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dirty="0">
              <a:cs typeface="+mn-ea"/>
              <a:sym typeface="+mn-lt"/>
            </a:endParaRPr>
          </a:p>
        </p:txBody>
      </p:sp>
      <p:sp>
        <p:nvSpPr>
          <p:cNvPr id="53" name="椭圆 52"/>
          <p:cNvSpPr/>
          <p:nvPr/>
        </p:nvSpPr>
        <p:spPr>
          <a:xfrm>
            <a:off x="2783180" y="1347614"/>
            <a:ext cx="645364" cy="645364"/>
          </a:xfrm>
          <a:prstGeom prst="ellipse">
            <a:avLst/>
          </a:prstGeom>
          <a:solidFill>
            <a:srgbClr val="00B0F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dirty="0">
              <a:cs typeface="+mn-ea"/>
              <a:sym typeface="+mn-lt"/>
            </a:endParaRPr>
          </a:p>
        </p:txBody>
      </p:sp>
      <p:sp>
        <p:nvSpPr>
          <p:cNvPr id="54" name="椭圆 53"/>
          <p:cNvSpPr/>
          <p:nvPr/>
        </p:nvSpPr>
        <p:spPr>
          <a:xfrm>
            <a:off x="4760524" y="1354159"/>
            <a:ext cx="645364" cy="645364"/>
          </a:xfrm>
          <a:prstGeom prst="ellipse">
            <a:avLst/>
          </a:prstGeom>
          <a:solidFill>
            <a:srgbClr val="0070C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dirty="0">
              <a:cs typeface="+mn-ea"/>
              <a:sym typeface="+mn-lt"/>
            </a:endParaRPr>
          </a:p>
        </p:txBody>
      </p:sp>
      <p:sp>
        <p:nvSpPr>
          <p:cNvPr id="55" name="椭圆 54"/>
          <p:cNvSpPr/>
          <p:nvPr/>
        </p:nvSpPr>
        <p:spPr>
          <a:xfrm>
            <a:off x="6707078" y="1354159"/>
            <a:ext cx="645364" cy="645364"/>
          </a:xfrm>
          <a:prstGeom prst="ellipse">
            <a:avLst/>
          </a:prstGeom>
          <a:solidFill>
            <a:srgbClr val="00B0F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dirty="0">
              <a:cs typeface="+mn-ea"/>
              <a:sym typeface="+mn-lt"/>
            </a:endParaRPr>
          </a:p>
        </p:txBody>
      </p:sp>
      <p:sp>
        <p:nvSpPr>
          <p:cNvPr id="56" name="Freeform 34"/>
          <p:cNvSpPr>
            <a:spLocks noEditPoints="1"/>
          </p:cNvSpPr>
          <p:nvPr/>
        </p:nvSpPr>
        <p:spPr bwMode="auto">
          <a:xfrm>
            <a:off x="1000830" y="1498505"/>
            <a:ext cx="334257" cy="343054"/>
          </a:xfrm>
          <a:custGeom>
            <a:avLst/>
            <a:gdLst>
              <a:gd name="T0" fmla="*/ 261 w 447"/>
              <a:gd name="T1" fmla="*/ 25 h 460"/>
              <a:gd name="T2" fmla="*/ 286 w 447"/>
              <a:gd name="T3" fmla="*/ 99 h 460"/>
              <a:gd name="T4" fmla="*/ 310 w 447"/>
              <a:gd name="T5" fmla="*/ 25 h 460"/>
              <a:gd name="T6" fmla="*/ 124 w 447"/>
              <a:gd name="T7" fmla="*/ 3 h 460"/>
              <a:gd name="T8" fmla="*/ 100 w 447"/>
              <a:gd name="T9" fmla="*/ 28 h 460"/>
              <a:gd name="T10" fmla="*/ 125 w 447"/>
              <a:gd name="T11" fmla="*/ 103 h 460"/>
              <a:gd name="T12" fmla="*/ 149 w 447"/>
              <a:gd name="T13" fmla="*/ 28 h 460"/>
              <a:gd name="T14" fmla="*/ 31 w 447"/>
              <a:gd name="T15" fmla="*/ 70 h 460"/>
              <a:gd name="T16" fmla="*/ 7 w 447"/>
              <a:gd name="T17" fmla="*/ 82 h 460"/>
              <a:gd name="T18" fmla="*/ 0 w 447"/>
              <a:gd name="T19" fmla="*/ 401 h 460"/>
              <a:gd name="T20" fmla="*/ 31 w 447"/>
              <a:gd name="T21" fmla="*/ 436 h 460"/>
              <a:gd name="T22" fmla="*/ 237 w 447"/>
              <a:gd name="T23" fmla="*/ 397 h 460"/>
              <a:gd name="T24" fmla="*/ 153 w 447"/>
              <a:gd name="T25" fmla="*/ 302 h 460"/>
              <a:gd name="T26" fmla="*/ 241 w 447"/>
              <a:gd name="T27" fmla="*/ 314 h 460"/>
              <a:gd name="T28" fmla="*/ 265 w 447"/>
              <a:gd name="T29" fmla="*/ 278 h 460"/>
              <a:gd name="T30" fmla="*/ 359 w 447"/>
              <a:gd name="T31" fmla="*/ 174 h 460"/>
              <a:gd name="T32" fmla="*/ 399 w 447"/>
              <a:gd name="T33" fmla="*/ 267 h 460"/>
              <a:gd name="T34" fmla="*/ 392 w 447"/>
              <a:gd name="T35" fmla="*/ 82 h 460"/>
              <a:gd name="T36" fmla="*/ 325 w 447"/>
              <a:gd name="T37" fmla="*/ 70 h 460"/>
              <a:gd name="T38" fmla="*/ 313 w 447"/>
              <a:gd name="T39" fmla="*/ 108 h 460"/>
              <a:gd name="T40" fmla="*/ 256 w 447"/>
              <a:gd name="T41" fmla="*/ 108 h 460"/>
              <a:gd name="T42" fmla="*/ 245 w 447"/>
              <a:gd name="T43" fmla="*/ 70 h 460"/>
              <a:gd name="T44" fmla="*/ 165 w 447"/>
              <a:gd name="T45" fmla="*/ 91 h 460"/>
              <a:gd name="T46" fmla="*/ 125 w 447"/>
              <a:gd name="T47" fmla="*/ 115 h 460"/>
              <a:gd name="T48" fmla="*/ 85 w 447"/>
              <a:gd name="T49" fmla="*/ 91 h 460"/>
              <a:gd name="T50" fmla="*/ 31 w 447"/>
              <a:gd name="T51" fmla="*/ 70 h 460"/>
              <a:gd name="T52" fmla="*/ 40 w 447"/>
              <a:gd name="T53" fmla="*/ 174 h 460"/>
              <a:gd name="T54" fmla="*/ 129 w 447"/>
              <a:gd name="T55" fmla="*/ 278 h 460"/>
              <a:gd name="T56" fmla="*/ 40 w 447"/>
              <a:gd name="T57" fmla="*/ 174 h 460"/>
              <a:gd name="T58" fmla="*/ 153 w 447"/>
              <a:gd name="T59" fmla="*/ 174 h 460"/>
              <a:gd name="T60" fmla="*/ 241 w 447"/>
              <a:gd name="T61" fmla="*/ 278 h 460"/>
              <a:gd name="T62" fmla="*/ 153 w 447"/>
              <a:gd name="T63" fmla="*/ 174 h 460"/>
              <a:gd name="T64" fmla="*/ 352 w 447"/>
              <a:gd name="T65" fmla="*/ 281 h 460"/>
              <a:gd name="T66" fmla="*/ 357 w 447"/>
              <a:gd name="T67" fmla="*/ 460 h 460"/>
              <a:gd name="T68" fmla="*/ 357 w 447"/>
              <a:gd name="T69" fmla="*/ 281 h 460"/>
              <a:gd name="T70" fmla="*/ 40 w 447"/>
              <a:gd name="T71" fmla="*/ 302 h 460"/>
              <a:gd name="T72" fmla="*/ 129 w 447"/>
              <a:gd name="T73" fmla="*/ 302 h 460"/>
              <a:gd name="T74" fmla="*/ 40 w 447"/>
              <a:gd name="T75" fmla="*/ 397 h 460"/>
              <a:gd name="T76" fmla="*/ 319 w 447"/>
              <a:gd name="T77" fmla="*/ 316 h 460"/>
              <a:gd name="T78" fmla="*/ 414 w 447"/>
              <a:gd name="T79" fmla="*/ 316 h 460"/>
              <a:gd name="T80" fmla="*/ 364 w 447"/>
              <a:gd name="T81" fmla="*/ 432 h 460"/>
              <a:gd name="T82" fmla="*/ 371 w 447"/>
              <a:gd name="T83" fmla="*/ 345 h 460"/>
              <a:gd name="T84" fmla="*/ 352 w 447"/>
              <a:gd name="T85" fmla="*/ 345 h 460"/>
              <a:gd name="T86" fmla="*/ 316 w 447"/>
              <a:gd name="T87" fmla="*/ 346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7" h="460">
                <a:moveTo>
                  <a:pt x="285" y="0"/>
                </a:moveTo>
                <a:cubicBezTo>
                  <a:pt x="272" y="0"/>
                  <a:pt x="261" y="12"/>
                  <a:pt x="261" y="25"/>
                </a:cubicBezTo>
                <a:lnTo>
                  <a:pt x="261" y="75"/>
                </a:lnTo>
                <a:cubicBezTo>
                  <a:pt x="261" y="88"/>
                  <a:pt x="273" y="99"/>
                  <a:pt x="286" y="99"/>
                </a:cubicBezTo>
                <a:cubicBezTo>
                  <a:pt x="298" y="99"/>
                  <a:pt x="310" y="88"/>
                  <a:pt x="310" y="75"/>
                </a:cubicBezTo>
                <a:lnTo>
                  <a:pt x="310" y="25"/>
                </a:lnTo>
                <a:cubicBezTo>
                  <a:pt x="310" y="12"/>
                  <a:pt x="298" y="0"/>
                  <a:pt x="285" y="0"/>
                </a:cubicBezTo>
                <a:close/>
                <a:moveTo>
                  <a:pt x="124" y="3"/>
                </a:moveTo>
                <a:lnTo>
                  <a:pt x="124" y="3"/>
                </a:lnTo>
                <a:cubicBezTo>
                  <a:pt x="111" y="3"/>
                  <a:pt x="100" y="15"/>
                  <a:pt x="100" y="28"/>
                </a:cubicBezTo>
                <a:lnTo>
                  <a:pt x="100" y="78"/>
                </a:lnTo>
                <a:cubicBezTo>
                  <a:pt x="100" y="91"/>
                  <a:pt x="112" y="103"/>
                  <a:pt x="125" y="103"/>
                </a:cubicBezTo>
                <a:cubicBezTo>
                  <a:pt x="138" y="103"/>
                  <a:pt x="149" y="91"/>
                  <a:pt x="149" y="78"/>
                </a:cubicBezTo>
                <a:lnTo>
                  <a:pt x="149" y="28"/>
                </a:lnTo>
                <a:cubicBezTo>
                  <a:pt x="150" y="15"/>
                  <a:pt x="138" y="3"/>
                  <a:pt x="124" y="3"/>
                </a:cubicBezTo>
                <a:close/>
                <a:moveTo>
                  <a:pt x="31" y="70"/>
                </a:moveTo>
                <a:lnTo>
                  <a:pt x="31" y="70"/>
                </a:lnTo>
                <a:cubicBezTo>
                  <a:pt x="21" y="70"/>
                  <a:pt x="13" y="75"/>
                  <a:pt x="7" y="82"/>
                </a:cubicBezTo>
                <a:cubicBezTo>
                  <a:pt x="2" y="89"/>
                  <a:pt x="0" y="97"/>
                  <a:pt x="0" y="105"/>
                </a:cubicBezTo>
                <a:lnTo>
                  <a:pt x="0" y="401"/>
                </a:lnTo>
                <a:cubicBezTo>
                  <a:pt x="0" y="410"/>
                  <a:pt x="2" y="418"/>
                  <a:pt x="7" y="424"/>
                </a:cubicBezTo>
                <a:cubicBezTo>
                  <a:pt x="13" y="431"/>
                  <a:pt x="21" y="436"/>
                  <a:pt x="31" y="436"/>
                </a:cubicBezTo>
                <a:lnTo>
                  <a:pt x="262" y="436"/>
                </a:lnTo>
                <a:cubicBezTo>
                  <a:pt x="251" y="425"/>
                  <a:pt x="243" y="412"/>
                  <a:pt x="237" y="397"/>
                </a:cubicBezTo>
                <a:lnTo>
                  <a:pt x="153" y="397"/>
                </a:lnTo>
                <a:lnTo>
                  <a:pt x="153" y="302"/>
                </a:lnTo>
                <a:lnTo>
                  <a:pt x="241" y="302"/>
                </a:lnTo>
                <a:lnTo>
                  <a:pt x="241" y="314"/>
                </a:lnTo>
                <a:cubicBezTo>
                  <a:pt x="247" y="301"/>
                  <a:pt x="256" y="288"/>
                  <a:pt x="267" y="278"/>
                </a:cubicBezTo>
                <a:lnTo>
                  <a:pt x="265" y="278"/>
                </a:lnTo>
                <a:lnTo>
                  <a:pt x="265" y="174"/>
                </a:lnTo>
                <a:lnTo>
                  <a:pt x="359" y="174"/>
                </a:lnTo>
                <a:lnTo>
                  <a:pt x="359" y="251"/>
                </a:lnTo>
                <a:cubicBezTo>
                  <a:pt x="374" y="254"/>
                  <a:pt x="387" y="259"/>
                  <a:pt x="399" y="267"/>
                </a:cubicBezTo>
                <a:lnTo>
                  <a:pt x="399" y="105"/>
                </a:lnTo>
                <a:cubicBezTo>
                  <a:pt x="399" y="97"/>
                  <a:pt x="397" y="89"/>
                  <a:pt x="392" y="82"/>
                </a:cubicBezTo>
                <a:cubicBezTo>
                  <a:pt x="386" y="75"/>
                  <a:pt x="377" y="70"/>
                  <a:pt x="367" y="70"/>
                </a:cubicBezTo>
                <a:lnTo>
                  <a:pt x="325" y="70"/>
                </a:lnTo>
                <a:lnTo>
                  <a:pt x="325" y="91"/>
                </a:lnTo>
                <a:cubicBezTo>
                  <a:pt x="325" y="97"/>
                  <a:pt x="321" y="103"/>
                  <a:pt x="313" y="108"/>
                </a:cubicBezTo>
                <a:cubicBezTo>
                  <a:pt x="306" y="112"/>
                  <a:pt x="295" y="115"/>
                  <a:pt x="285" y="115"/>
                </a:cubicBezTo>
                <a:cubicBezTo>
                  <a:pt x="274" y="115"/>
                  <a:pt x="264" y="112"/>
                  <a:pt x="256" y="108"/>
                </a:cubicBezTo>
                <a:cubicBezTo>
                  <a:pt x="249" y="103"/>
                  <a:pt x="245" y="97"/>
                  <a:pt x="245" y="91"/>
                </a:cubicBezTo>
                <a:lnTo>
                  <a:pt x="245" y="70"/>
                </a:lnTo>
                <a:lnTo>
                  <a:pt x="165" y="70"/>
                </a:lnTo>
                <a:lnTo>
                  <a:pt x="165" y="91"/>
                </a:lnTo>
                <a:cubicBezTo>
                  <a:pt x="165" y="97"/>
                  <a:pt x="161" y="103"/>
                  <a:pt x="153" y="108"/>
                </a:cubicBezTo>
                <a:cubicBezTo>
                  <a:pt x="146" y="112"/>
                  <a:pt x="135" y="115"/>
                  <a:pt x="125" y="115"/>
                </a:cubicBezTo>
                <a:cubicBezTo>
                  <a:pt x="114" y="115"/>
                  <a:pt x="104" y="112"/>
                  <a:pt x="96" y="108"/>
                </a:cubicBezTo>
                <a:cubicBezTo>
                  <a:pt x="89" y="103"/>
                  <a:pt x="85" y="97"/>
                  <a:pt x="85" y="91"/>
                </a:cubicBezTo>
                <a:lnTo>
                  <a:pt x="85" y="70"/>
                </a:lnTo>
                <a:lnTo>
                  <a:pt x="31" y="70"/>
                </a:lnTo>
                <a:close/>
                <a:moveTo>
                  <a:pt x="40" y="174"/>
                </a:moveTo>
                <a:lnTo>
                  <a:pt x="40" y="174"/>
                </a:lnTo>
                <a:lnTo>
                  <a:pt x="129" y="174"/>
                </a:lnTo>
                <a:lnTo>
                  <a:pt x="129" y="278"/>
                </a:lnTo>
                <a:lnTo>
                  <a:pt x="40" y="278"/>
                </a:lnTo>
                <a:lnTo>
                  <a:pt x="40" y="174"/>
                </a:lnTo>
                <a:close/>
                <a:moveTo>
                  <a:pt x="153" y="174"/>
                </a:moveTo>
                <a:lnTo>
                  <a:pt x="153" y="174"/>
                </a:lnTo>
                <a:lnTo>
                  <a:pt x="241" y="174"/>
                </a:lnTo>
                <a:lnTo>
                  <a:pt x="241" y="278"/>
                </a:lnTo>
                <a:lnTo>
                  <a:pt x="153" y="278"/>
                </a:lnTo>
                <a:lnTo>
                  <a:pt x="153" y="174"/>
                </a:lnTo>
                <a:close/>
                <a:moveTo>
                  <a:pt x="352" y="281"/>
                </a:moveTo>
                <a:lnTo>
                  <a:pt x="352" y="281"/>
                </a:lnTo>
                <a:cubicBezTo>
                  <a:pt x="305" y="283"/>
                  <a:pt x="267" y="322"/>
                  <a:pt x="267" y="370"/>
                </a:cubicBezTo>
                <a:cubicBezTo>
                  <a:pt x="267" y="420"/>
                  <a:pt x="307" y="460"/>
                  <a:pt x="357" y="460"/>
                </a:cubicBezTo>
                <a:cubicBezTo>
                  <a:pt x="407" y="460"/>
                  <a:pt x="447" y="420"/>
                  <a:pt x="447" y="370"/>
                </a:cubicBezTo>
                <a:cubicBezTo>
                  <a:pt x="447" y="321"/>
                  <a:pt x="407" y="281"/>
                  <a:pt x="357" y="281"/>
                </a:cubicBezTo>
                <a:cubicBezTo>
                  <a:pt x="355" y="281"/>
                  <a:pt x="354" y="281"/>
                  <a:pt x="352" y="281"/>
                </a:cubicBezTo>
                <a:close/>
                <a:moveTo>
                  <a:pt x="40" y="302"/>
                </a:moveTo>
                <a:lnTo>
                  <a:pt x="40" y="302"/>
                </a:lnTo>
                <a:lnTo>
                  <a:pt x="129" y="302"/>
                </a:lnTo>
                <a:lnTo>
                  <a:pt x="129" y="397"/>
                </a:lnTo>
                <a:lnTo>
                  <a:pt x="40" y="397"/>
                </a:lnTo>
                <a:lnTo>
                  <a:pt x="40" y="302"/>
                </a:lnTo>
                <a:close/>
                <a:moveTo>
                  <a:pt x="319" y="316"/>
                </a:moveTo>
                <a:lnTo>
                  <a:pt x="319" y="316"/>
                </a:lnTo>
                <a:lnTo>
                  <a:pt x="414" y="316"/>
                </a:lnTo>
                <a:lnTo>
                  <a:pt x="414" y="330"/>
                </a:lnTo>
                <a:lnTo>
                  <a:pt x="364" y="432"/>
                </a:lnTo>
                <a:lnTo>
                  <a:pt x="329" y="432"/>
                </a:lnTo>
                <a:lnTo>
                  <a:pt x="371" y="345"/>
                </a:lnTo>
                <a:cubicBezTo>
                  <a:pt x="371" y="345"/>
                  <a:pt x="365" y="345"/>
                  <a:pt x="362" y="345"/>
                </a:cubicBezTo>
                <a:cubicBezTo>
                  <a:pt x="359" y="345"/>
                  <a:pt x="355" y="345"/>
                  <a:pt x="352" y="345"/>
                </a:cubicBezTo>
                <a:cubicBezTo>
                  <a:pt x="348" y="345"/>
                  <a:pt x="345" y="345"/>
                  <a:pt x="341" y="345"/>
                </a:cubicBezTo>
                <a:cubicBezTo>
                  <a:pt x="334" y="346"/>
                  <a:pt x="325" y="346"/>
                  <a:pt x="316" y="346"/>
                </a:cubicBezTo>
                <a:lnTo>
                  <a:pt x="319" y="316"/>
                </a:lnTo>
                <a:close/>
              </a:path>
            </a:pathLst>
          </a:custGeom>
          <a:solidFill>
            <a:schemeClr val="bg1"/>
          </a:solidFill>
          <a:ln>
            <a:noFill/>
          </a:ln>
        </p:spPr>
        <p:txBody>
          <a:bodyPr vert="horz" wrap="square" lIns="91440" tIns="45720" rIns="91440" bIns="45720" numCol="1" anchor="t" anchorCtr="0" compatLnSpc="1"/>
          <a:lstStyle/>
          <a:p>
            <a:endParaRPr lang="zh-CN" altLang="en-US" sz="1500">
              <a:latin typeface="+mn-lt"/>
              <a:ea typeface="+mn-ea"/>
              <a:cs typeface="+mn-ea"/>
              <a:sym typeface="+mn-lt"/>
            </a:endParaRPr>
          </a:p>
        </p:txBody>
      </p:sp>
      <p:sp>
        <p:nvSpPr>
          <p:cNvPr id="57" name="Freeform 26"/>
          <p:cNvSpPr>
            <a:spLocks noEditPoints="1"/>
          </p:cNvSpPr>
          <p:nvPr/>
        </p:nvSpPr>
        <p:spPr bwMode="auto">
          <a:xfrm>
            <a:off x="2952968" y="1519255"/>
            <a:ext cx="305788" cy="302082"/>
          </a:xfrm>
          <a:custGeom>
            <a:avLst/>
            <a:gdLst>
              <a:gd name="T0" fmla="*/ 351 w 389"/>
              <a:gd name="T1" fmla="*/ 332 h 385"/>
              <a:gd name="T2" fmla="*/ 311 w 389"/>
              <a:gd name="T3" fmla="*/ 332 h 385"/>
              <a:gd name="T4" fmla="*/ 255 w 389"/>
              <a:gd name="T5" fmla="*/ 224 h 385"/>
              <a:gd name="T6" fmla="*/ 249 w 389"/>
              <a:gd name="T7" fmla="*/ 245 h 385"/>
              <a:gd name="T8" fmla="*/ 218 w 389"/>
              <a:gd name="T9" fmla="*/ 269 h 385"/>
              <a:gd name="T10" fmla="*/ 319 w 389"/>
              <a:gd name="T11" fmla="*/ 380 h 385"/>
              <a:gd name="T12" fmla="*/ 384 w 389"/>
              <a:gd name="T13" fmla="*/ 337 h 385"/>
              <a:gd name="T14" fmla="*/ 336 w 389"/>
              <a:gd name="T15" fmla="*/ 287 h 385"/>
              <a:gd name="T16" fmla="*/ 265 w 389"/>
              <a:gd name="T17" fmla="*/ 229 h 385"/>
              <a:gd name="T18" fmla="*/ 140 w 389"/>
              <a:gd name="T19" fmla="*/ 137 h 385"/>
              <a:gd name="T20" fmla="*/ 162 w 389"/>
              <a:gd name="T21" fmla="*/ 131 h 385"/>
              <a:gd name="T22" fmla="*/ 167 w 389"/>
              <a:gd name="T23" fmla="*/ 110 h 385"/>
              <a:gd name="T24" fmla="*/ 172 w 389"/>
              <a:gd name="T25" fmla="*/ 90 h 385"/>
              <a:gd name="T26" fmla="*/ 75 w 389"/>
              <a:gd name="T27" fmla="*/ 9 h 385"/>
              <a:gd name="T28" fmla="*/ 61 w 389"/>
              <a:gd name="T29" fmla="*/ 109 h 385"/>
              <a:gd name="T30" fmla="*/ 0 w 389"/>
              <a:gd name="T31" fmla="*/ 84 h 385"/>
              <a:gd name="T32" fmla="*/ 115 w 389"/>
              <a:gd name="T33" fmla="*/ 166 h 385"/>
              <a:gd name="T34" fmla="*/ 130 w 389"/>
              <a:gd name="T35" fmla="*/ 147 h 385"/>
              <a:gd name="T36" fmla="*/ 375 w 389"/>
              <a:gd name="T37" fmla="*/ 37 h 385"/>
              <a:gd name="T38" fmla="*/ 322 w 389"/>
              <a:gd name="T39" fmla="*/ 0 h 385"/>
              <a:gd name="T40" fmla="*/ 183 w 389"/>
              <a:gd name="T41" fmla="*/ 125 h 385"/>
              <a:gd name="T42" fmla="*/ 163 w 389"/>
              <a:gd name="T43" fmla="*/ 154 h 385"/>
              <a:gd name="T44" fmla="*/ 146 w 389"/>
              <a:gd name="T45" fmla="*/ 162 h 385"/>
              <a:gd name="T46" fmla="*/ 147 w 389"/>
              <a:gd name="T47" fmla="*/ 215 h 385"/>
              <a:gd name="T48" fmla="*/ 34 w 389"/>
              <a:gd name="T49" fmla="*/ 313 h 385"/>
              <a:gd name="T50" fmla="*/ 22 w 389"/>
              <a:gd name="T51" fmla="*/ 385 h 385"/>
              <a:gd name="T52" fmla="*/ 80 w 389"/>
              <a:gd name="T53" fmla="*/ 327 h 385"/>
              <a:gd name="T54" fmla="*/ 172 w 389"/>
              <a:gd name="T55" fmla="*/ 240 h 385"/>
              <a:gd name="T56" fmla="*/ 224 w 389"/>
              <a:gd name="T57" fmla="*/ 240 h 385"/>
              <a:gd name="T58" fmla="*/ 238 w 389"/>
              <a:gd name="T59" fmla="*/ 208 h 385"/>
              <a:gd name="T60" fmla="*/ 261 w 389"/>
              <a:gd name="T61" fmla="*/ 203 h 385"/>
              <a:gd name="T62" fmla="*/ 375 w 389"/>
              <a:gd name="T63" fmla="*/ 37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9" h="385">
                <a:moveTo>
                  <a:pt x="331" y="312"/>
                </a:moveTo>
                <a:cubicBezTo>
                  <a:pt x="342" y="312"/>
                  <a:pt x="351" y="321"/>
                  <a:pt x="351" y="332"/>
                </a:cubicBezTo>
                <a:cubicBezTo>
                  <a:pt x="351" y="343"/>
                  <a:pt x="342" y="352"/>
                  <a:pt x="331" y="352"/>
                </a:cubicBezTo>
                <a:cubicBezTo>
                  <a:pt x="320" y="352"/>
                  <a:pt x="311" y="343"/>
                  <a:pt x="311" y="332"/>
                </a:cubicBezTo>
                <a:cubicBezTo>
                  <a:pt x="311" y="321"/>
                  <a:pt x="320" y="312"/>
                  <a:pt x="331" y="312"/>
                </a:cubicBezTo>
                <a:close/>
                <a:moveTo>
                  <a:pt x="255" y="224"/>
                </a:moveTo>
                <a:lnTo>
                  <a:pt x="260" y="234"/>
                </a:lnTo>
                <a:lnTo>
                  <a:pt x="249" y="245"/>
                </a:lnTo>
                <a:lnTo>
                  <a:pt x="239" y="255"/>
                </a:lnTo>
                <a:cubicBezTo>
                  <a:pt x="233" y="261"/>
                  <a:pt x="226" y="266"/>
                  <a:pt x="218" y="269"/>
                </a:cubicBezTo>
                <a:lnTo>
                  <a:pt x="286" y="337"/>
                </a:lnTo>
                <a:lnTo>
                  <a:pt x="319" y="380"/>
                </a:lnTo>
                <a:lnTo>
                  <a:pt x="336" y="385"/>
                </a:lnTo>
                <a:lnTo>
                  <a:pt x="384" y="337"/>
                </a:lnTo>
                <a:lnTo>
                  <a:pt x="379" y="319"/>
                </a:lnTo>
                <a:lnTo>
                  <a:pt x="336" y="287"/>
                </a:lnTo>
                <a:lnTo>
                  <a:pt x="271" y="223"/>
                </a:lnTo>
                <a:lnTo>
                  <a:pt x="265" y="229"/>
                </a:lnTo>
                <a:lnTo>
                  <a:pt x="255" y="224"/>
                </a:lnTo>
                <a:close/>
                <a:moveTo>
                  <a:pt x="140" y="137"/>
                </a:moveTo>
                <a:lnTo>
                  <a:pt x="151" y="126"/>
                </a:lnTo>
                <a:lnTo>
                  <a:pt x="162" y="131"/>
                </a:lnTo>
                <a:lnTo>
                  <a:pt x="156" y="121"/>
                </a:lnTo>
                <a:lnTo>
                  <a:pt x="167" y="110"/>
                </a:lnTo>
                <a:lnTo>
                  <a:pt x="168" y="109"/>
                </a:lnTo>
                <a:cubicBezTo>
                  <a:pt x="171" y="102"/>
                  <a:pt x="172" y="96"/>
                  <a:pt x="172" y="90"/>
                </a:cubicBezTo>
                <a:cubicBezTo>
                  <a:pt x="172" y="44"/>
                  <a:pt x="129" y="0"/>
                  <a:pt x="83" y="1"/>
                </a:cubicBezTo>
                <a:cubicBezTo>
                  <a:pt x="83" y="1"/>
                  <a:pt x="78" y="6"/>
                  <a:pt x="75" y="9"/>
                </a:cubicBezTo>
                <a:cubicBezTo>
                  <a:pt x="111" y="45"/>
                  <a:pt x="108" y="39"/>
                  <a:pt x="108" y="62"/>
                </a:cubicBezTo>
                <a:cubicBezTo>
                  <a:pt x="108" y="80"/>
                  <a:pt x="79" y="109"/>
                  <a:pt x="61" y="109"/>
                </a:cubicBezTo>
                <a:cubicBezTo>
                  <a:pt x="38" y="109"/>
                  <a:pt x="46" y="113"/>
                  <a:pt x="8" y="75"/>
                </a:cubicBezTo>
                <a:cubicBezTo>
                  <a:pt x="5" y="78"/>
                  <a:pt x="0" y="83"/>
                  <a:pt x="0" y="84"/>
                </a:cubicBezTo>
                <a:cubicBezTo>
                  <a:pt x="1" y="129"/>
                  <a:pt x="44" y="173"/>
                  <a:pt x="90" y="173"/>
                </a:cubicBezTo>
                <a:cubicBezTo>
                  <a:pt x="98" y="173"/>
                  <a:pt x="107" y="170"/>
                  <a:pt x="115" y="166"/>
                </a:cubicBezTo>
                <a:lnTo>
                  <a:pt x="117" y="168"/>
                </a:lnTo>
                <a:cubicBezTo>
                  <a:pt x="120" y="160"/>
                  <a:pt x="124" y="153"/>
                  <a:pt x="130" y="147"/>
                </a:cubicBezTo>
                <a:lnTo>
                  <a:pt x="140" y="137"/>
                </a:lnTo>
                <a:close/>
                <a:moveTo>
                  <a:pt x="375" y="37"/>
                </a:moveTo>
                <a:lnTo>
                  <a:pt x="348" y="11"/>
                </a:lnTo>
                <a:cubicBezTo>
                  <a:pt x="341" y="4"/>
                  <a:pt x="332" y="0"/>
                  <a:pt x="322" y="0"/>
                </a:cubicBezTo>
                <a:cubicBezTo>
                  <a:pt x="313" y="0"/>
                  <a:pt x="304" y="4"/>
                  <a:pt x="297" y="11"/>
                </a:cubicBezTo>
                <a:lnTo>
                  <a:pt x="183" y="125"/>
                </a:lnTo>
                <a:cubicBezTo>
                  <a:pt x="186" y="132"/>
                  <a:pt x="183" y="142"/>
                  <a:pt x="178" y="147"/>
                </a:cubicBezTo>
                <a:cubicBezTo>
                  <a:pt x="174" y="151"/>
                  <a:pt x="168" y="154"/>
                  <a:pt x="163" y="154"/>
                </a:cubicBezTo>
                <a:cubicBezTo>
                  <a:pt x="160" y="154"/>
                  <a:pt x="158" y="153"/>
                  <a:pt x="156" y="152"/>
                </a:cubicBezTo>
                <a:lnTo>
                  <a:pt x="146" y="162"/>
                </a:lnTo>
                <a:cubicBezTo>
                  <a:pt x="131" y="176"/>
                  <a:pt x="131" y="199"/>
                  <a:pt x="145" y="213"/>
                </a:cubicBezTo>
                <a:lnTo>
                  <a:pt x="147" y="215"/>
                </a:lnTo>
                <a:lnTo>
                  <a:pt x="58" y="304"/>
                </a:lnTo>
                <a:lnTo>
                  <a:pt x="34" y="313"/>
                </a:lnTo>
                <a:lnTo>
                  <a:pt x="0" y="363"/>
                </a:lnTo>
                <a:lnTo>
                  <a:pt x="22" y="385"/>
                </a:lnTo>
                <a:lnTo>
                  <a:pt x="71" y="351"/>
                </a:lnTo>
                <a:lnTo>
                  <a:pt x="80" y="327"/>
                </a:lnTo>
                <a:lnTo>
                  <a:pt x="170" y="237"/>
                </a:lnTo>
                <a:lnTo>
                  <a:pt x="172" y="240"/>
                </a:lnTo>
                <a:cubicBezTo>
                  <a:pt x="179" y="247"/>
                  <a:pt x="189" y="251"/>
                  <a:pt x="198" y="251"/>
                </a:cubicBezTo>
                <a:cubicBezTo>
                  <a:pt x="207" y="251"/>
                  <a:pt x="216" y="247"/>
                  <a:pt x="224" y="240"/>
                </a:cubicBezTo>
                <a:lnTo>
                  <a:pt x="234" y="230"/>
                </a:lnTo>
                <a:cubicBezTo>
                  <a:pt x="230" y="223"/>
                  <a:pt x="233" y="213"/>
                  <a:pt x="238" y="208"/>
                </a:cubicBezTo>
                <a:cubicBezTo>
                  <a:pt x="242" y="204"/>
                  <a:pt x="248" y="202"/>
                  <a:pt x="254" y="202"/>
                </a:cubicBezTo>
                <a:cubicBezTo>
                  <a:pt x="256" y="202"/>
                  <a:pt x="258" y="202"/>
                  <a:pt x="261" y="203"/>
                </a:cubicBezTo>
                <a:lnTo>
                  <a:pt x="375" y="89"/>
                </a:lnTo>
                <a:cubicBezTo>
                  <a:pt x="389" y="75"/>
                  <a:pt x="389" y="52"/>
                  <a:pt x="375" y="37"/>
                </a:cubicBezTo>
                <a:close/>
              </a:path>
            </a:pathLst>
          </a:custGeom>
          <a:solidFill>
            <a:schemeClr val="bg1"/>
          </a:solidFill>
          <a:ln>
            <a:noFill/>
          </a:ln>
        </p:spPr>
        <p:txBody>
          <a:bodyPr vert="horz" wrap="square" lIns="91440" tIns="45720" rIns="91440" bIns="45720" numCol="1" anchor="t" anchorCtr="0" compatLnSpc="1"/>
          <a:lstStyle/>
          <a:p>
            <a:endParaRPr lang="zh-CN" altLang="en-US" sz="1500">
              <a:latin typeface="+mn-lt"/>
              <a:ea typeface="+mn-ea"/>
              <a:cs typeface="+mn-ea"/>
              <a:sym typeface="+mn-lt"/>
            </a:endParaRPr>
          </a:p>
        </p:txBody>
      </p:sp>
      <p:sp>
        <p:nvSpPr>
          <p:cNvPr id="58" name="Freeform 35"/>
          <p:cNvSpPr>
            <a:spLocks noEditPoints="1"/>
          </p:cNvSpPr>
          <p:nvPr/>
        </p:nvSpPr>
        <p:spPr bwMode="auto">
          <a:xfrm>
            <a:off x="6895784" y="1535551"/>
            <a:ext cx="294065" cy="318039"/>
          </a:xfrm>
          <a:custGeom>
            <a:avLst/>
            <a:gdLst>
              <a:gd name="T0" fmla="*/ 29 w 433"/>
              <a:gd name="T1" fmla="*/ 29 h 469"/>
              <a:gd name="T2" fmla="*/ 115 w 433"/>
              <a:gd name="T3" fmla="*/ 28 h 469"/>
              <a:gd name="T4" fmla="*/ 208 w 433"/>
              <a:gd name="T5" fmla="*/ 3 h 469"/>
              <a:gd name="T6" fmla="*/ 216 w 433"/>
              <a:gd name="T7" fmla="*/ 0 h 469"/>
              <a:gd name="T8" fmla="*/ 225 w 433"/>
              <a:gd name="T9" fmla="*/ 3 h 469"/>
              <a:gd name="T10" fmla="*/ 318 w 433"/>
              <a:gd name="T11" fmla="*/ 28 h 469"/>
              <a:gd name="T12" fmla="*/ 404 w 433"/>
              <a:gd name="T13" fmla="*/ 29 h 469"/>
              <a:gd name="T14" fmla="*/ 433 w 433"/>
              <a:gd name="T15" fmla="*/ 25 h 469"/>
              <a:gd name="T16" fmla="*/ 433 w 433"/>
              <a:gd name="T17" fmla="*/ 58 h 469"/>
              <a:gd name="T18" fmla="*/ 372 w 433"/>
              <a:gd name="T19" fmla="*/ 355 h 469"/>
              <a:gd name="T20" fmla="*/ 222 w 433"/>
              <a:gd name="T21" fmla="*/ 468 h 469"/>
              <a:gd name="T22" fmla="*/ 216 w 433"/>
              <a:gd name="T23" fmla="*/ 469 h 469"/>
              <a:gd name="T24" fmla="*/ 210 w 433"/>
              <a:gd name="T25" fmla="*/ 468 h 469"/>
              <a:gd name="T26" fmla="*/ 61 w 433"/>
              <a:gd name="T27" fmla="*/ 355 h 469"/>
              <a:gd name="T28" fmla="*/ 0 w 433"/>
              <a:gd name="T29" fmla="*/ 58 h 469"/>
              <a:gd name="T30" fmla="*/ 0 w 433"/>
              <a:gd name="T31" fmla="*/ 25 h 469"/>
              <a:gd name="T32" fmla="*/ 29 w 433"/>
              <a:gd name="T33" fmla="*/ 29 h 469"/>
              <a:gd name="T34" fmla="*/ 216 w 433"/>
              <a:gd name="T35" fmla="*/ 239 h 469"/>
              <a:gd name="T36" fmla="*/ 216 w 433"/>
              <a:gd name="T37" fmla="*/ 239 h 469"/>
              <a:gd name="T38" fmla="*/ 361 w 433"/>
              <a:gd name="T39" fmla="*/ 239 h 469"/>
              <a:gd name="T40" fmla="*/ 380 w 433"/>
              <a:gd name="T41" fmla="*/ 90 h 469"/>
              <a:gd name="T42" fmla="*/ 311 w 433"/>
              <a:gd name="T43" fmla="*/ 86 h 469"/>
              <a:gd name="T44" fmla="*/ 216 w 433"/>
              <a:gd name="T45" fmla="*/ 62 h 469"/>
              <a:gd name="T46" fmla="*/ 216 w 433"/>
              <a:gd name="T47" fmla="*/ 239 h 469"/>
              <a:gd name="T48" fmla="*/ 216 w 433"/>
              <a:gd name="T49" fmla="*/ 409 h 469"/>
              <a:gd name="T50" fmla="*/ 216 w 433"/>
              <a:gd name="T51" fmla="*/ 409 h 469"/>
              <a:gd name="T52" fmla="*/ 216 w 433"/>
              <a:gd name="T53" fmla="*/ 239 h 469"/>
              <a:gd name="T54" fmla="*/ 72 w 433"/>
              <a:gd name="T55" fmla="*/ 239 h 469"/>
              <a:gd name="T56" fmla="*/ 105 w 433"/>
              <a:gd name="T57" fmla="*/ 323 h 469"/>
              <a:gd name="T58" fmla="*/ 216 w 433"/>
              <a:gd name="T59" fmla="*/ 409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3" h="469">
                <a:moveTo>
                  <a:pt x="29" y="29"/>
                </a:moveTo>
                <a:cubicBezTo>
                  <a:pt x="57" y="32"/>
                  <a:pt x="85" y="32"/>
                  <a:pt x="115" y="28"/>
                </a:cubicBezTo>
                <a:cubicBezTo>
                  <a:pt x="145" y="24"/>
                  <a:pt x="176" y="16"/>
                  <a:pt x="208" y="3"/>
                </a:cubicBezTo>
                <a:lnTo>
                  <a:pt x="216" y="0"/>
                </a:lnTo>
                <a:lnTo>
                  <a:pt x="225" y="3"/>
                </a:lnTo>
                <a:cubicBezTo>
                  <a:pt x="257" y="16"/>
                  <a:pt x="288" y="24"/>
                  <a:pt x="318" y="28"/>
                </a:cubicBezTo>
                <a:cubicBezTo>
                  <a:pt x="347" y="32"/>
                  <a:pt x="376" y="32"/>
                  <a:pt x="404" y="29"/>
                </a:cubicBezTo>
                <a:lnTo>
                  <a:pt x="433" y="25"/>
                </a:lnTo>
                <a:lnTo>
                  <a:pt x="433" y="58"/>
                </a:lnTo>
                <a:cubicBezTo>
                  <a:pt x="431" y="199"/>
                  <a:pt x="409" y="293"/>
                  <a:pt x="372" y="355"/>
                </a:cubicBezTo>
                <a:cubicBezTo>
                  <a:pt x="334" y="421"/>
                  <a:pt x="281" y="452"/>
                  <a:pt x="222" y="468"/>
                </a:cubicBezTo>
                <a:lnTo>
                  <a:pt x="216" y="469"/>
                </a:lnTo>
                <a:lnTo>
                  <a:pt x="210" y="468"/>
                </a:lnTo>
                <a:cubicBezTo>
                  <a:pt x="151" y="452"/>
                  <a:pt x="99" y="421"/>
                  <a:pt x="61" y="355"/>
                </a:cubicBezTo>
                <a:cubicBezTo>
                  <a:pt x="24" y="293"/>
                  <a:pt x="1" y="199"/>
                  <a:pt x="0" y="58"/>
                </a:cubicBezTo>
                <a:lnTo>
                  <a:pt x="0" y="25"/>
                </a:lnTo>
                <a:lnTo>
                  <a:pt x="29" y="29"/>
                </a:lnTo>
                <a:close/>
                <a:moveTo>
                  <a:pt x="216" y="239"/>
                </a:moveTo>
                <a:lnTo>
                  <a:pt x="216" y="239"/>
                </a:lnTo>
                <a:lnTo>
                  <a:pt x="361" y="239"/>
                </a:lnTo>
                <a:cubicBezTo>
                  <a:pt x="371" y="198"/>
                  <a:pt x="377" y="149"/>
                  <a:pt x="380" y="90"/>
                </a:cubicBezTo>
                <a:cubicBezTo>
                  <a:pt x="357" y="91"/>
                  <a:pt x="335" y="90"/>
                  <a:pt x="311" y="86"/>
                </a:cubicBezTo>
                <a:cubicBezTo>
                  <a:pt x="281" y="82"/>
                  <a:pt x="249" y="74"/>
                  <a:pt x="216" y="62"/>
                </a:cubicBezTo>
                <a:lnTo>
                  <a:pt x="216" y="239"/>
                </a:lnTo>
                <a:close/>
                <a:moveTo>
                  <a:pt x="216" y="409"/>
                </a:moveTo>
                <a:lnTo>
                  <a:pt x="216" y="409"/>
                </a:lnTo>
                <a:lnTo>
                  <a:pt x="216" y="239"/>
                </a:lnTo>
                <a:lnTo>
                  <a:pt x="72" y="239"/>
                </a:lnTo>
                <a:cubicBezTo>
                  <a:pt x="80" y="273"/>
                  <a:pt x="92" y="301"/>
                  <a:pt x="105" y="323"/>
                </a:cubicBezTo>
                <a:cubicBezTo>
                  <a:pt x="133" y="372"/>
                  <a:pt x="172" y="396"/>
                  <a:pt x="216" y="409"/>
                </a:cubicBezTo>
                <a:close/>
              </a:path>
            </a:pathLst>
          </a:custGeom>
          <a:solidFill>
            <a:schemeClr val="bg1"/>
          </a:solidFill>
          <a:ln>
            <a:noFill/>
          </a:ln>
        </p:spPr>
        <p:txBody>
          <a:bodyPr vert="horz" wrap="square" lIns="91440" tIns="45720" rIns="91440" bIns="45720" numCol="1" anchor="t" anchorCtr="0" compatLnSpc="1"/>
          <a:lstStyle/>
          <a:p>
            <a:endParaRPr lang="zh-CN" altLang="en-US" sz="1500">
              <a:latin typeface="+mn-lt"/>
              <a:ea typeface="+mn-ea"/>
              <a:cs typeface="+mn-ea"/>
              <a:sym typeface="+mn-lt"/>
            </a:endParaRPr>
          </a:p>
        </p:txBody>
      </p:sp>
      <p:sp>
        <p:nvSpPr>
          <p:cNvPr id="59" name="Freeform 20"/>
          <p:cNvSpPr>
            <a:spLocks noEditPoints="1"/>
          </p:cNvSpPr>
          <p:nvPr/>
        </p:nvSpPr>
        <p:spPr bwMode="auto">
          <a:xfrm>
            <a:off x="4949998" y="1491630"/>
            <a:ext cx="287664" cy="361960"/>
          </a:xfrm>
          <a:custGeom>
            <a:avLst/>
            <a:gdLst>
              <a:gd name="T0" fmla="*/ 41 w 355"/>
              <a:gd name="T1" fmla="*/ 121 h 447"/>
              <a:gd name="T2" fmla="*/ 60 w 355"/>
              <a:gd name="T3" fmla="*/ 238 h 447"/>
              <a:gd name="T4" fmla="*/ 174 w 355"/>
              <a:gd name="T5" fmla="*/ 22 h 447"/>
              <a:gd name="T6" fmla="*/ 291 w 355"/>
              <a:gd name="T7" fmla="*/ 235 h 447"/>
              <a:gd name="T8" fmla="*/ 213 w 355"/>
              <a:gd name="T9" fmla="*/ 296 h 447"/>
              <a:gd name="T10" fmla="*/ 217 w 355"/>
              <a:gd name="T11" fmla="*/ 310 h 447"/>
              <a:gd name="T12" fmla="*/ 304 w 355"/>
              <a:gd name="T13" fmla="*/ 236 h 447"/>
              <a:gd name="T14" fmla="*/ 312 w 355"/>
              <a:gd name="T15" fmla="*/ 122 h 447"/>
              <a:gd name="T16" fmla="*/ 167 w 355"/>
              <a:gd name="T17" fmla="*/ 0 h 447"/>
              <a:gd name="T18" fmla="*/ 175 w 355"/>
              <a:gd name="T19" fmla="*/ 57 h 447"/>
              <a:gd name="T20" fmla="*/ 213 w 355"/>
              <a:gd name="T21" fmla="*/ 96 h 447"/>
              <a:gd name="T22" fmla="*/ 175 w 355"/>
              <a:gd name="T23" fmla="*/ 57 h 447"/>
              <a:gd name="T24" fmla="*/ 132 w 355"/>
              <a:gd name="T25" fmla="*/ 173 h 447"/>
              <a:gd name="T26" fmla="*/ 132 w 355"/>
              <a:gd name="T27" fmla="*/ 209 h 447"/>
              <a:gd name="T28" fmla="*/ 132 w 355"/>
              <a:gd name="T29" fmla="*/ 173 h 447"/>
              <a:gd name="T30" fmla="*/ 223 w 355"/>
              <a:gd name="T31" fmla="*/ 173 h 447"/>
              <a:gd name="T32" fmla="*/ 223 w 355"/>
              <a:gd name="T33" fmla="*/ 209 h 447"/>
              <a:gd name="T34" fmla="*/ 223 w 355"/>
              <a:gd name="T35" fmla="*/ 173 h 447"/>
              <a:gd name="T36" fmla="*/ 190 w 355"/>
              <a:gd name="T37" fmla="*/ 292 h 447"/>
              <a:gd name="T38" fmla="*/ 157 w 355"/>
              <a:gd name="T39" fmla="*/ 303 h 447"/>
              <a:gd name="T40" fmla="*/ 171 w 355"/>
              <a:gd name="T41" fmla="*/ 325 h 447"/>
              <a:gd name="T42" fmla="*/ 204 w 355"/>
              <a:gd name="T43" fmla="*/ 313 h 447"/>
              <a:gd name="T44" fmla="*/ 190 w 355"/>
              <a:gd name="T45" fmla="*/ 292 h 447"/>
              <a:gd name="T46" fmla="*/ 252 w 355"/>
              <a:gd name="T47" fmla="*/ 312 h 447"/>
              <a:gd name="T48" fmla="*/ 223 w 355"/>
              <a:gd name="T49" fmla="*/ 447 h 447"/>
              <a:gd name="T50" fmla="*/ 252 w 355"/>
              <a:gd name="T51" fmla="*/ 312 h 447"/>
              <a:gd name="T52" fmla="*/ 108 w 355"/>
              <a:gd name="T53" fmla="*/ 315 h 447"/>
              <a:gd name="T54" fmla="*/ 132 w 355"/>
              <a:gd name="T55" fmla="*/ 447 h 447"/>
              <a:gd name="T56" fmla="*/ 108 w 355"/>
              <a:gd name="T57" fmla="*/ 315 h 447"/>
              <a:gd name="T58" fmla="*/ 156 w 355"/>
              <a:gd name="T59" fmla="*/ 341 h 447"/>
              <a:gd name="T60" fmla="*/ 157 w 355"/>
              <a:gd name="T61" fmla="*/ 447 h 447"/>
              <a:gd name="T62" fmla="*/ 205 w 355"/>
              <a:gd name="T63" fmla="*/ 344 h 447"/>
              <a:gd name="T64" fmla="*/ 156 w 355"/>
              <a:gd name="T65" fmla="*/ 341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5" h="447">
                <a:moveTo>
                  <a:pt x="167" y="0"/>
                </a:moveTo>
                <a:cubicBezTo>
                  <a:pt x="95" y="2"/>
                  <a:pt x="46" y="57"/>
                  <a:pt x="41" y="121"/>
                </a:cubicBezTo>
                <a:cubicBezTo>
                  <a:pt x="18" y="130"/>
                  <a:pt x="1" y="152"/>
                  <a:pt x="2" y="178"/>
                </a:cubicBezTo>
                <a:cubicBezTo>
                  <a:pt x="4" y="237"/>
                  <a:pt x="28" y="238"/>
                  <a:pt x="60" y="238"/>
                </a:cubicBezTo>
                <a:lnTo>
                  <a:pt x="60" y="125"/>
                </a:lnTo>
                <a:cubicBezTo>
                  <a:pt x="60" y="76"/>
                  <a:pt x="108" y="22"/>
                  <a:pt x="174" y="22"/>
                </a:cubicBezTo>
                <a:cubicBezTo>
                  <a:pt x="239" y="22"/>
                  <a:pt x="275" y="73"/>
                  <a:pt x="291" y="118"/>
                </a:cubicBezTo>
                <a:lnTo>
                  <a:pt x="291" y="235"/>
                </a:lnTo>
                <a:cubicBezTo>
                  <a:pt x="288" y="242"/>
                  <a:pt x="279" y="251"/>
                  <a:pt x="263" y="266"/>
                </a:cubicBezTo>
                <a:cubicBezTo>
                  <a:pt x="243" y="286"/>
                  <a:pt x="213" y="296"/>
                  <a:pt x="213" y="296"/>
                </a:cubicBezTo>
                <a:cubicBezTo>
                  <a:pt x="210" y="297"/>
                  <a:pt x="207" y="301"/>
                  <a:pt x="208" y="305"/>
                </a:cubicBezTo>
                <a:cubicBezTo>
                  <a:pt x="209" y="309"/>
                  <a:pt x="214" y="312"/>
                  <a:pt x="217" y="310"/>
                </a:cubicBezTo>
                <a:cubicBezTo>
                  <a:pt x="217" y="310"/>
                  <a:pt x="248" y="300"/>
                  <a:pt x="271" y="277"/>
                </a:cubicBezTo>
                <a:cubicBezTo>
                  <a:pt x="294" y="255"/>
                  <a:pt x="304" y="237"/>
                  <a:pt x="304" y="236"/>
                </a:cubicBezTo>
                <a:cubicBezTo>
                  <a:pt x="329" y="230"/>
                  <a:pt x="348" y="230"/>
                  <a:pt x="348" y="178"/>
                </a:cubicBezTo>
                <a:cubicBezTo>
                  <a:pt x="348" y="153"/>
                  <a:pt x="333" y="131"/>
                  <a:pt x="312" y="122"/>
                </a:cubicBezTo>
                <a:cubicBezTo>
                  <a:pt x="296" y="63"/>
                  <a:pt x="247" y="2"/>
                  <a:pt x="174" y="0"/>
                </a:cubicBezTo>
                <a:cubicBezTo>
                  <a:pt x="171" y="0"/>
                  <a:pt x="169" y="0"/>
                  <a:pt x="167" y="0"/>
                </a:cubicBezTo>
                <a:close/>
                <a:moveTo>
                  <a:pt x="175" y="57"/>
                </a:moveTo>
                <a:lnTo>
                  <a:pt x="175" y="57"/>
                </a:lnTo>
                <a:cubicBezTo>
                  <a:pt x="92" y="57"/>
                  <a:pt x="52" y="120"/>
                  <a:pt x="70" y="185"/>
                </a:cubicBezTo>
                <a:cubicBezTo>
                  <a:pt x="70" y="185"/>
                  <a:pt x="212" y="126"/>
                  <a:pt x="213" y="96"/>
                </a:cubicBezTo>
                <a:cubicBezTo>
                  <a:pt x="244" y="138"/>
                  <a:pt x="280" y="155"/>
                  <a:pt x="280" y="155"/>
                </a:cubicBezTo>
                <a:cubicBezTo>
                  <a:pt x="276" y="83"/>
                  <a:pt x="243" y="58"/>
                  <a:pt x="175" y="57"/>
                </a:cubicBezTo>
                <a:close/>
                <a:moveTo>
                  <a:pt x="132" y="173"/>
                </a:moveTo>
                <a:lnTo>
                  <a:pt x="132" y="173"/>
                </a:lnTo>
                <a:cubicBezTo>
                  <a:pt x="120" y="173"/>
                  <a:pt x="111" y="181"/>
                  <a:pt x="111" y="191"/>
                </a:cubicBezTo>
                <a:cubicBezTo>
                  <a:pt x="111" y="201"/>
                  <a:pt x="120" y="209"/>
                  <a:pt x="132" y="209"/>
                </a:cubicBezTo>
                <a:cubicBezTo>
                  <a:pt x="144" y="209"/>
                  <a:pt x="154" y="201"/>
                  <a:pt x="154" y="191"/>
                </a:cubicBezTo>
                <a:cubicBezTo>
                  <a:pt x="154" y="181"/>
                  <a:pt x="144" y="173"/>
                  <a:pt x="132" y="173"/>
                </a:cubicBezTo>
                <a:close/>
                <a:moveTo>
                  <a:pt x="223" y="173"/>
                </a:moveTo>
                <a:lnTo>
                  <a:pt x="223" y="173"/>
                </a:lnTo>
                <a:cubicBezTo>
                  <a:pt x="211" y="173"/>
                  <a:pt x="201" y="181"/>
                  <a:pt x="201" y="191"/>
                </a:cubicBezTo>
                <a:cubicBezTo>
                  <a:pt x="201" y="201"/>
                  <a:pt x="211" y="209"/>
                  <a:pt x="223" y="209"/>
                </a:cubicBezTo>
                <a:cubicBezTo>
                  <a:pt x="235" y="209"/>
                  <a:pt x="245" y="201"/>
                  <a:pt x="245" y="191"/>
                </a:cubicBezTo>
                <a:cubicBezTo>
                  <a:pt x="245" y="181"/>
                  <a:pt x="235" y="173"/>
                  <a:pt x="223" y="173"/>
                </a:cubicBezTo>
                <a:close/>
                <a:moveTo>
                  <a:pt x="190" y="292"/>
                </a:moveTo>
                <a:lnTo>
                  <a:pt x="190" y="292"/>
                </a:lnTo>
                <a:lnTo>
                  <a:pt x="169" y="293"/>
                </a:lnTo>
                <a:cubicBezTo>
                  <a:pt x="162" y="294"/>
                  <a:pt x="157" y="299"/>
                  <a:pt x="157" y="303"/>
                </a:cubicBezTo>
                <a:lnTo>
                  <a:pt x="158" y="318"/>
                </a:lnTo>
                <a:cubicBezTo>
                  <a:pt x="158" y="322"/>
                  <a:pt x="164" y="326"/>
                  <a:pt x="171" y="325"/>
                </a:cubicBezTo>
                <a:lnTo>
                  <a:pt x="192" y="323"/>
                </a:lnTo>
                <a:cubicBezTo>
                  <a:pt x="198" y="322"/>
                  <a:pt x="204" y="318"/>
                  <a:pt x="204" y="313"/>
                </a:cubicBezTo>
                <a:lnTo>
                  <a:pt x="203" y="299"/>
                </a:lnTo>
                <a:cubicBezTo>
                  <a:pt x="202" y="295"/>
                  <a:pt x="196" y="291"/>
                  <a:pt x="190" y="292"/>
                </a:cubicBezTo>
                <a:close/>
                <a:moveTo>
                  <a:pt x="252" y="312"/>
                </a:moveTo>
                <a:lnTo>
                  <a:pt x="252" y="312"/>
                </a:lnTo>
                <a:cubicBezTo>
                  <a:pt x="246" y="313"/>
                  <a:pt x="241" y="314"/>
                  <a:pt x="235" y="316"/>
                </a:cubicBezTo>
                <a:lnTo>
                  <a:pt x="223" y="447"/>
                </a:lnTo>
                <a:lnTo>
                  <a:pt x="355" y="447"/>
                </a:lnTo>
                <a:cubicBezTo>
                  <a:pt x="336" y="406"/>
                  <a:pt x="302" y="310"/>
                  <a:pt x="252" y="312"/>
                </a:cubicBezTo>
                <a:close/>
                <a:moveTo>
                  <a:pt x="108" y="315"/>
                </a:moveTo>
                <a:lnTo>
                  <a:pt x="108" y="315"/>
                </a:lnTo>
                <a:cubicBezTo>
                  <a:pt x="49" y="318"/>
                  <a:pt x="20" y="404"/>
                  <a:pt x="0" y="447"/>
                </a:cubicBezTo>
                <a:lnTo>
                  <a:pt x="132" y="447"/>
                </a:lnTo>
                <a:lnTo>
                  <a:pt x="120" y="316"/>
                </a:lnTo>
                <a:cubicBezTo>
                  <a:pt x="116" y="315"/>
                  <a:pt x="112" y="315"/>
                  <a:pt x="108" y="315"/>
                </a:cubicBezTo>
                <a:close/>
                <a:moveTo>
                  <a:pt x="156" y="341"/>
                </a:moveTo>
                <a:lnTo>
                  <a:pt x="156" y="341"/>
                </a:lnTo>
                <a:cubicBezTo>
                  <a:pt x="152" y="341"/>
                  <a:pt x="150" y="343"/>
                  <a:pt x="150" y="344"/>
                </a:cubicBezTo>
                <a:lnTo>
                  <a:pt x="157" y="447"/>
                </a:lnTo>
                <a:lnTo>
                  <a:pt x="198" y="447"/>
                </a:lnTo>
                <a:lnTo>
                  <a:pt x="205" y="344"/>
                </a:lnTo>
                <a:cubicBezTo>
                  <a:pt x="205" y="343"/>
                  <a:pt x="203" y="341"/>
                  <a:pt x="200" y="341"/>
                </a:cubicBezTo>
                <a:lnTo>
                  <a:pt x="156" y="341"/>
                </a:lnTo>
                <a:close/>
              </a:path>
            </a:pathLst>
          </a:custGeom>
          <a:solidFill>
            <a:schemeClr val="bg1"/>
          </a:solidFill>
          <a:ln>
            <a:noFill/>
          </a:ln>
        </p:spPr>
        <p:txBody>
          <a:bodyPr vert="horz" wrap="square" lIns="91440" tIns="45720" rIns="91440" bIns="45720" numCol="1" anchor="t" anchorCtr="0" compatLnSpc="1"/>
          <a:lstStyle/>
          <a:p>
            <a:endParaRPr lang="zh-CN" altLang="en-US" sz="1500">
              <a:latin typeface="+mn-lt"/>
              <a:ea typeface="+mn-ea"/>
              <a:cs typeface="+mn-ea"/>
              <a:sym typeface="+mn-lt"/>
            </a:endParaRPr>
          </a:p>
        </p:txBody>
      </p:sp>
      <p:grpSp>
        <p:nvGrpSpPr>
          <p:cNvPr id="64" name="组合 63"/>
          <p:cNvGrpSpPr/>
          <p:nvPr/>
        </p:nvGrpSpPr>
        <p:grpSpPr>
          <a:xfrm>
            <a:off x="-61796" y="196218"/>
            <a:ext cx="1765509" cy="551354"/>
            <a:chOff x="520640" y="251297"/>
            <a:chExt cx="1766054" cy="551523"/>
          </a:xfrm>
        </p:grpSpPr>
        <p:sp>
          <p:nvSpPr>
            <p:cNvPr id="65" name="矩形 3"/>
            <p:cNvSpPr>
              <a:spLocks noChangeArrowheads="1"/>
            </p:cNvSpPr>
            <p:nvPr/>
          </p:nvSpPr>
          <p:spPr bwMode="auto">
            <a:xfrm>
              <a:off x="872625" y="251297"/>
              <a:ext cx="1062119" cy="346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61" tIns="34281" rIns="68561" bIns="34281">
              <a:spAutoFit/>
            </a:bodyPr>
            <a:lstStyle/>
            <a:p>
              <a:pPr algn="ctr" defTabSz="914400" fontAlgn="auto">
                <a:spcBef>
                  <a:spcPts val="0"/>
                </a:spcBef>
                <a:spcAft>
                  <a:spcPts val="0"/>
                </a:spcAft>
                <a:defRPr/>
              </a:pPr>
              <a:r>
                <a:rPr lang="zh-CN" altLang="en-US" kern="0" dirty="0">
                  <a:solidFill>
                    <a:schemeClr val="tx1">
                      <a:lumMod val="65000"/>
                      <a:lumOff val="35000"/>
                    </a:schemeClr>
                  </a:solidFill>
                  <a:latin typeface="+mn-lt"/>
                  <a:ea typeface="+mn-ea"/>
                  <a:cs typeface="+mn-ea"/>
                  <a:sym typeface="+mn-lt"/>
                </a:rPr>
                <a:t>团队提高</a:t>
              </a:r>
              <a:endParaRPr lang="zh-CN" altLang="en-US" kern="0" dirty="0">
                <a:solidFill>
                  <a:schemeClr val="tx1">
                    <a:lumMod val="65000"/>
                    <a:lumOff val="35000"/>
                  </a:schemeClr>
                </a:solidFill>
                <a:latin typeface="+mn-lt"/>
                <a:ea typeface="+mn-ea"/>
                <a:cs typeface="+mn-ea"/>
                <a:sym typeface="+mn-lt"/>
              </a:endParaRPr>
            </a:p>
          </p:txBody>
        </p:sp>
        <p:grpSp>
          <p:nvGrpSpPr>
            <p:cNvPr id="66" name="组合 65"/>
            <p:cNvGrpSpPr/>
            <p:nvPr/>
          </p:nvGrpSpPr>
          <p:grpSpPr>
            <a:xfrm>
              <a:off x="520640" y="515443"/>
              <a:ext cx="1766054" cy="287377"/>
              <a:chOff x="562081" y="425886"/>
              <a:chExt cx="1766054" cy="287377"/>
            </a:xfrm>
          </p:grpSpPr>
          <p:sp>
            <p:nvSpPr>
              <p:cNvPr id="67" name="文本框 31"/>
              <p:cNvSpPr>
                <a:spLocks noChangeArrowheads="1"/>
              </p:cNvSpPr>
              <p:nvPr/>
            </p:nvSpPr>
            <p:spPr bwMode="auto">
              <a:xfrm>
                <a:off x="562081" y="425886"/>
                <a:ext cx="1766054" cy="215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68" tIns="45682" rIns="91368" bIns="45682" numCol="1" anchor="t" anchorCtr="0" compatLnSpc="1">
                <a:spAutoFit/>
              </a:bodyPr>
              <a:lstStyle/>
              <a:p>
                <a:pPr algn="ctr" defTabSz="913765" fontAlgn="auto">
                  <a:spcBef>
                    <a:spcPts val="0"/>
                  </a:spcBef>
                  <a:spcAft>
                    <a:spcPts val="0"/>
                  </a:spcAft>
                  <a:defRPr/>
                </a:pPr>
                <a:r>
                  <a:rPr lang="en-US" altLang="zh-CN" sz="800" kern="0" dirty="0">
                    <a:solidFill>
                      <a:srgbClr val="FFFFFF">
                        <a:lumMod val="50000"/>
                      </a:srgbClr>
                    </a:solidFill>
                    <a:latin typeface="+mn-lt"/>
                    <a:ea typeface="+mn-ea"/>
                    <a:cs typeface="+mn-ea"/>
                    <a:sym typeface="+mn-lt"/>
                  </a:rPr>
                  <a:t>Team improvement</a:t>
                </a:r>
                <a:endParaRPr lang="zh-CN" altLang="en-US" sz="800" kern="0" dirty="0">
                  <a:solidFill>
                    <a:srgbClr val="FFFFFF">
                      <a:lumMod val="50000"/>
                    </a:srgbClr>
                  </a:solidFill>
                  <a:latin typeface="+mn-lt"/>
                  <a:ea typeface="+mn-ea"/>
                  <a:cs typeface="+mn-ea"/>
                  <a:sym typeface="+mn-lt"/>
                </a:endParaRPr>
              </a:p>
            </p:txBody>
          </p:sp>
          <p:grpSp>
            <p:nvGrpSpPr>
              <p:cNvPr id="68" name="组合 67"/>
              <p:cNvGrpSpPr/>
              <p:nvPr/>
            </p:nvGrpSpPr>
            <p:grpSpPr>
              <a:xfrm>
                <a:off x="931046" y="667544"/>
                <a:ext cx="1028125" cy="45719"/>
                <a:chOff x="688893" y="2574256"/>
                <a:chExt cx="7739508" cy="81111"/>
              </a:xfrm>
            </p:grpSpPr>
            <p:sp>
              <p:nvSpPr>
                <p:cNvPr id="69" name="Rectangle 4"/>
                <p:cNvSpPr/>
                <p:nvPr/>
              </p:nvSpPr>
              <p:spPr>
                <a:xfrm>
                  <a:off x="688893"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70" name="Rectangle 5"/>
                <p:cNvSpPr/>
                <p:nvPr/>
              </p:nvSpPr>
              <p:spPr>
                <a:xfrm>
                  <a:off x="2239021" y="2574256"/>
                  <a:ext cx="1539000" cy="81111"/>
                </a:xfrm>
                <a:prstGeom prst="rect">
                  <a:avLst/>
                </a:prstGeom>
                <a:solidFill>
                  <a:srgbClr val="00B0F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71" name="Rectangle 6"/>
                <p:cNvSpPr/>
                <p:nvPr/>
              </p:nvSpPr>
              <p:spPr>
                <a:xfrm>
                  <a:off x="3789153"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72" name="Rectangle 7"/>
                <p:cNvSpPr/>
                <p:nvPr/>
              </p:nvSpPr>
              <p:spPr>
                <a:xfrm>
                  <a:off x="5339276" y="2574256"/>
                  <a:ext cx="1539000" cy="81111"/>
                </a:xfrm>
                <a:prstGeom prst="rect">
                  <a:avLst/>
                </a:prstGeom>
                <a:solidFill>
                  <a:srgbClr val="00B0F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73" name="Rectangle 8"/>
                <p:cNvSpPr/>
                <p:nvPr/>
              </p:nvSpPr>
              <p:spPr>
                <a:xfrm>
                  <a:off x="6889401"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grpSp>
        </p:grpSp>
      </p:grpSp>
    </p:spTree>
  </p:cSld>
  <p:clrMapOvr>
    <a:masterClrMapping/>
  </p:clrMapOvr>
  <mc:AlternateContent xmlns:mc="http://schemas.openxmlformats.org/markup-compatibility/2006">
    <mc:Choice xmlns:p14="http://schemas.microsoft.com/office/powerpoint/2010/main" Requires="p14">
      <p:transition spd="slow" p14:dur="1600" advClick="0" advTm="0">
        <p14:gallery dir="l"/>
      </p:transition>
    </mc:Choice>
    <mc:Fallback>
      <p:transition spd="slow" advClick="0" advTm="0">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218791" y="1947391"/>
            <a:ext cx="6961374" cy="1799366"/>
            <a:chOff x="1260022" y="2163164"/>
            <a:chExt cx="6960165" cy="1748634"/>
          </a:xfrm>
          <a:noFill/>
          <a:effectLst>
            <a:outerShdw blurRad="76200" dist="38100" dir="5400000" algn="t" rotWithShape="0">
              <a:prstClr val="black">
                <a:alpha val="28000"/>
              </a:prstClr>
            </a:outerShdw>
          </a:effectLst>
        </p:grpSpPr>
        <p:sp>
          <p:nvSpPr>
            <p:cNvPr id="4" name="Arc 54"/>
            <p:cNvSpPr/>
            <p:nvPr/>
          </p:nvSpPr>
          <p:spPr bwMode="auto">
            <a:xfrm>
              <a:off x="4740104" y="2171757"/>
              <a:ext cx="1740042" cy="1740041"/>
            </a:xfrm>
            <a:prstGeom prst="arc">
              <a:avLst>
                <a:gd name="adj1" fmla="val 21449734"/>
                <a:gd name="adj2" fmla="val 10900343"/>
              </a:avLst>
            </a:prstGeom>
            <a:grpFill/>
            <a:ln w="127000" cap="rnd">
              <a:solidFill>
                <a:schemeClr val="bg1">
                  <a:lumMod val="95000"/>
                </a:schemeClr>
              </a:solidFill>
            </a:ln>
            <a:effectLst/>
          </p:spPr>
          <p:style>
            <a:lnRef idx="1">
              <a:schemeClr val="accent1"/>
            </a:lnRef>
            <a:fillRef idx="0">
              <a:schemeClr val="accent1"/>
            </a:fillRef>
            <a:effectRef idx="0">
              <a:schemeClr val="accent1"/>
            </a:effectRef>
            <a:fontRef idx="minor">
              <a:schemeClr val="tx1"/>
            </a:fontRef>
          </p:style>
          <p:txBody>
            <a:bodyPr anchor="ctr"/>
            <a:lstStyle/>
            <a:p>
              <a:pPr algn="ctr" hangingPunct="0">
                <a:defRPr/>
              </a:pPr>
              <a:endParaRPr lang="en-US">
                <a:solidFill>
                  <a:srgbClr val="00B485"/>
                </a:solidFill>
                <a:cs typeface="+mn-ea"/>
                <a:sym typeface="+mn-lt"/>
              </a:endParaRPr>
            </a:p>
          </p:txBody>
        </p:sp>
        <p:sp>
          <p:nvSpPr>
            <p:cNvPr id="5" name="Arc 42"/>
            <p:cNvSpPr/>
            <p:nvPr/>
          </p:nvSpPr>
          <p:spPr bwMode="auto">
            <a:xfrm>
              <a:off x="1260022" y="2171757"/>
              <a:ext cx="1740042" cy="1740041"/>
            </a:xfrm>
            <a:prstGeom prst="arc">
              <a:avLst>
                <a:gd name="adj1" fmla="val 21449734"/>
                <a:gd name="adj2" fmla="val 10900343"/>
              </a:avLst>
            </a:prstGeom>
            <a:grpFill/>
            <a:ln w="127000" cap="rnd">
              <a:solidFill>
                <a:schemeClr val="bg1">
                  <a:lumMod val="95000"/>
                </a:schemeClr>
              </a:solidFill>
            </a:ln>
            <a:effectLst/>
          </p:spPr>
          <p:style>
            <a:lnRef idx="1">
              <a:schemeClr val="accent1"/>
            </a:lnRef>
            <a:fillRef idx="0">
              <a:schemeClr val="accent1"/>
            </a:fillRef>
            <a:effectRef idx="0">
              <a:schemeClr val="accent1"/>
            </a:effectRef>
            <a:fontRef idx="minor">
              <a:schemeClr val="tx1"/>
            </a:fontRef>
          </p:style>
          <p:txBody>
            <a:bodyPr anchor="ctr"/>
            <a:lstStyle/>
            <a:p>
              <a:pPr algn="ctr" hangingPunct="0">
                <a:defRPr/>
              </a:pPr>
              <a:endParaRPr lang="en-US">
                <a:solidFill>
                  <a:srgbClr val="00B485"/>
                </a:solidFill>
                <a:cs typeface="+mn-ea"/>
                <a:sym typeface="+mn-lt"/>
              </a:endParaRPr>
            </a:p>
          </p:txBody>
        </p:sp>
        <p:sp>
          <p:nvSpPr>
            <p:cNvPr id="6" name="Arc 40"/>
            <p:cNvSpPr/>
            <p:nvPr/>
          </p:nvSpPr>
          <p:spPr bwMode="auto">
            <a:xfrm rot="10800000">
              <a:off x="3000064" y="2163164"/>
              <a:ext cx="1740041" cy="1740041"/>
            </a:xfrm>
            <a:prstGeom prst="arc">
              <a:avLst>
                <a:gd name="adj1" fmla="val 21449734"/>
                <a:gd name="adj2" fmla="val 10900343"/>
              </a:avLst>
            </a:prstGeom>
            <a:grpFill/>
            <a:ln w="127000" cap="rnd">
              <a:solidFill>
                <a:schemeClr val="bg1">
                  <a:lumMod val="95000"/>
                </a:schemeClr>
              </a:solidFill>
            </a:ln>
            <a:effectLst/>
          </p:spPr>
          <p:style>
            <a:lnRef idx="1">
              <a:schemeClr val="accent1"/>
            </a:lnRef>
            <a:fillRef idx="0">
              <a:schemeClr val="accent1"/>
            </a:fillRef>
            <a:effectRef idx="0">
              <a:schemeClr val="accent1"/>
            </a:effectRef>
            <a:fontRef idx="minor">
              <a:schemeClr val="tx1"/>
            </a:fontRef>
          </p:style>
          <p:txBody>
            <a:bodyPr anchor="ctr"/>
            <a:lstStyle/>
            <a:p>
              <a:pPr algn="ctr" hangingPunct="0">
                <a:defRPr/>
              </a:pPr>
              <a:endParaRPr lang="en-US">
                <a:solidFill>
                  <a:srgbClr val="00B485"/>
                </a:solidFill>
                <a:cs typeface="+mn-ea"/>
                <a:sym typeface="+mn-lt"/>
              </a:endParaRPr>
            </a:p>
          </p:txBody>
        </p:sp>
        <p:sp>
          <p:nvSpPr>
            <p:cNvPr id="7" name="Arc 52"/>
            <p:cNvSpPr/>
            <p:nvPr/>
          </p:nvSpPr>
          <p:spPr bwMode="auto">
            <a:xfrm rot="10800000">
              <a:off x="6480146" y="2163164"/>
              <a:ext cx="1740041" cy="1740041"/>
            </a:xfrm>
            <a:prstGeom prst="arc">
              <a:avLst>
                <a:gd name="adj1" fmla="val 21449734"/>
                <a:gd name="adj2" fmla="val 10900343"/>
              </a:avLst>
            </a:prstGeom>
            <a:grpFill/>
            <a:ln w="127000" cap="rnd">
              <a:solidFill>
                <a:schemeClr val="bg1">
                  <a:lumMod val="95000"/>
                </a:schemeClr>
              </a:solidFill>
            </a:ln>
            <a:effectLst/>
          </p:spPr>
          <p:style>
            <a:lnRef idx="1">
              <a:schemeClr val="accent1"/>
            </a:lnRef>
            <a:fillRef idx="0">
              <a:schemeClr val="accent1"/>
            </a:fillRef>
            <a:effectRef idx="0">
              <a:schemeClr val="accent1"/>
            </a:effectRef>
            <a:fontRef idx="minor">
              <a:schemeClr val="tx1"/>
            </a:fontRef>
          </p:style>
          <p:txBody>
            <a:bodyPr anchor="ctr"/>
            <a:lstStyle/>
            <a:p>
              <a:pPr algn="ctr" hangingPunct="0">
                <a:defRPr/>
              </a:pPr>
              <a:endParaRPr lang="en-US">
                <a:solidFill>
                  <a:srgbClr val="00B485"/>
                </a:solidFill>
                <a:cs typeface="+mn-ea"/>
                <a:sym typeface="+mn-lt"/>
              </a:endParaRPr>
            </a:p>
          </p:txBody>
        </p:sp>
      </p:grpSp>
      <p:grpSp>
        <p:nvGrpSpPr>
          <p:cNvPr id="8" name="组合 7"/>
          <p:cNvGrpSpPr/>
          <p:nvPr/>
        </p:nvGrpSpPr>
        <p:grpSpPr>
          <a:xfrm>
            <a:off x="1266937" y="1347361"/>
            <a:ext cx="1669828" cy="819528"/>
            <a:chOff x="6084168" y="1274556"/>
            <a:chExt cx="1669538" cy="796423"/>
          </a:xfrm>
        </p:grpSpPr>
        <p:sp>
          <p:nvSpPr>
            <p:cNvPr id="9" name="TextBox 8"/>
            <p:cNvSpPr txBox="1"/>
            <p:nvPr/>
          </p:nvSpPr>
          <p:spPr>
            <a:xfrm>
              <a:off x="6084168" y="1514664"/>
              <a:ext cx="1669538" cy="556315"/>
            </a:xfrm>
            <a:prstGeom prst="rect">
              <a:avLst/>
            </a:prstGeom>
            <a:noFill/>
          </p:spPr>
          <p:txBody>
            <a:bodyPr wrap="square" lIns="91431" tIns="45715" rIns="91431" bIns="45715" rtlCol="0">
              <a:spAutoFit/>
            </a:bodyPr>
            <a:lstStyle/>
            <a:p>
              <a:pPr>
                <a:lnSpc>
                  <a:spcPct val="130000"/>
                </a:lnSpc>
              </a:pPr>
              <a:r>
                <a:rPr lang="zh-CN" altLang="en-US" sz="800" dirty="0">
                  <a:solidFill>
                    <a:schemeClr val="tx1">
                      <a:lumMod val="75000"/>
                      <a:lumOff val="25000"/>
                    </a:schemeClr>
                  </a:solidFill>
                  <a:latin typeface="+mn-lt"/>
                  <a:ea typeface="+mn-ea"/>
                  <a:cs typeface="+mn-ea"/>
                  <a:sym typeface="+mn-lt"/>
                </a:rPr>
                <a:t>您的内容打在这里，或者通过您的内容打在这里，或者您的内容打在这里，</a:t>
              </a:r>
              <a:endParaRPr lang="zh-CN" altLang="en-US" sz="800" dirty="0">
                <a:solidFill>
                  <a:schemeClr val="tx1">
                    <a:lumMod val="75000"/>
                    <a:lumOff val="25000"/>
                  </a:schemeClr>
                </a:solidFill>
                <a:latin typeface="+mn-lt"/>
                <a:ea typeface="+mn-ea"/>
                <a:cs typeface="+mn-ea"/>
                <a:sym typeface="+mn-lt"/>
              </a:endParaRPr>
            </a:p>
          </p:txBody>
        </p:sp>
        <p:sp>
          <p:nvSpPr>
            <p:cNvPr id="10" name="TextBox 9"/>
            <p:cNvSpPr txBox="1"/>
            <p:nvPr/>
          </p:nvSpPr>
          <p:spPr>
            <a:xfrm>
              <a:off x="6532344" y="1274556"/>
              <a:ext cx="1008112" cy="237161"/>
            </a:xfrm>
            <a:prstGeom prst="rect">
              <a:avLst/>
            </a:prstGeom>
            <a:noFill/>
          </p:spPr>
          <p:txBody>
            <a:bodyPr wrap="square" lIns="91431" tIns="0" rIns="91431" bIns="0" rtlCol="0" anchor="t">
              <a:spAutoFit/>
            </a:bodyPr>
            <a:lstStyle/>
            <a:p>
              <a:pPr>
                <a:lnSpc>
                  <a:spcPct val="150000"/>
                </a:lnSpc>
              </a:pPr>
              <a:r>
                <a:rPr lang="zh-CN" altLang="en-US" sz="1200" dirty="0">
                  <a:solidFill>
                    <a:srgbClr val="0070C0"/>
                  </a:solidFill>
                  <a:latin typeface="+mn-lt"/>
                  <a:ea typeface="+mn-ea"/>
                  <a:cs typeface="+mn-ea"/>
                  <a:sym typeface="+mn-lt"/>
                </a:rPr>
                <a:t>添加标题</a:t>
              </a:r>
              <a:endParaRPr lang="zh-CN" altLang="en-US" sz="1200" dirty="0">
                <a:solidFill>
                  <a:srgbClr val="0070C0"/>
                </a:solidFill>
                <a:latin typeface="+mn-lt"/>
                <a:ea typeface="+mn-ea"/>
                <a:cs typeface="+mn-ea"/>
                <a:sym typeface="+mn-lt"/>
              </a:endParaRPr>
            </a:p>
          </p:txBody>
        </p:sp>
      </p:grpSp>
      <p:grpSp>
        <p:nvGrpSpPr>
          <p:cNvPr id="11" name="组合 10"/>
          <p:cNvGrpSpPr/>
          <p:nvPr/>
        </p:nvGrpSpPr>
        <p:grpSpPr>
          <a:xfrm>
            <a:off x="3015320" y="3732749"/>
            <a:ext cx="1669828" cy="819528"/>
            <a:chOff x="6084168" y="1274556"/>
            <a:chExt cx="1669538" cy="796423"/>
          </a:xfrm>
        </p:grpSpPr>
        <p:sp>
          <p:nvSpPr>
            <p:cNvPr id="12" name="TextBox 11"/>
            <p:cNvSpPr txBox="1"/>
            <p:nvPr/>
          </p:nvSpPr>
          <p:spPr>
            <a:xfrm>
              <a:off x="6084168" y="1514664"/>
              <a:ext cx="1669538" cy="556315"/>
            </a:xfrm>
            <a:prstGeom prst="rect">
              <a:avLst/>
            </a:prstGeom>
            <a:noFill/>
          </p:spPr>
          <p:txBody>
            <a:bodyPr wrap="square" lIns="91431" tIns="45715" rIns="91431" bIns="45715" rtlCol="0">
              <a:spAutoFit/>
            </a:bodyPr>
            <a:lstStyle/>
            <a:p>
              <a:pPr>
                <a:lnSpc>
                  <a:spcPct val="130000"/>
                </a:lnSpc>
              </a:pPr>
              <a:r>
                <a:rPr lang="zh-CN" altLang="en-US" sz="800" dirty="0">
                  <a:solidFill>
                    <a:schemeClr val="tx1">
                      <a:lumMod val="75000"/>
                      <a:lumOff val="25000"/>
                    </a:schemeClr>
                  </a:solidFill>
                  <a:latin typeface="+mn-lt"/>
                  <a:ea typeface="+mn-ea"/>
                  <a:cs typeface="+mn-ea"/>
                  <a:sym typeface="+mn-lt"/>
                </a:rPr>
                <a:t>您的内容打在这里，或者通过您的内容打在这里，或者您的内容打在这里，</a:t>
              </a:r>
              <a:endParaRPr lang="zh-CN" altLang="en-US" sz="800" dirty="0">
                <a:solidFill>
                  <a:schemeClr val="tx1">
                    <a:lumMod val="75000"/>
                    <a:lumOff val="25000"/>
                  </a:schemeClr>
                </a:solidFill>
                <a:latin typeface="+mn-lt"/>
                <a:ea typeface="+mn-ea"/>
                <a:cs typeface="+mn-ea"/>
                <a:sym typeface="+mn-lt"/>
              </a:endParaRPr>
            </a:p>
          </p:txBody>
        </p:sp>
        <p:sp>
          <p:nvSpPr>
            <p:cNvPr id="13" name="TextBox 12"/>
            <p:cNvSpPr txBox="1"/>
            <p:nvPr/>
          </p:nvSpPr>
          <p:spPr>
            <a:xfrm>
              <a:off x="6532344" y="1274556"/>
              <a:ext cx="1008112" cy="237161"/>
            </a:xfrm>
            <a:prstGeom prst="rect">
              <a:avLst/>
            </a:prstGeom>
            <a:noFill/>
          </p:spPr>
          <p:txBody>
            <a:bodyPr wrap="square" lIns="91431" tIns="0" rIns="91431" bIns="0" rtlCol="0" anchor="t">
              <a:spAutoFit/>
            </a:bodyPr>
            <a:lstStyle/>
            <a:p>
              <a:pPr>
                <a:lnSpc>
                  <a:spcPct val="150000"/>
                </a:lnSpc>
              </a:pPr>
              <a:r>
                <a:rPr lang="zh-CN" altLang="en-US" sz="1200" dirty="0">
                  <a:solidFill>
                    <a:srgbClr val="00B0F0"/>
                  </a:solidFill>
                  <a:latin typeface="+mn-lt"/>
                  <a:ea typeface="+mn-ea"/>
                  <a:cs typeface="+mn-ea"/>
                  <a:sym typeface="+mn-lt"/>
                </a:rPr>
                <a:t>添加标题</a:t>
              </a:r>
              <a:endParaRPr lang="zh-CN" altLang="en-US" sz="1200" dirty="0">
                <a:solidFill>
                  <a:srgbClr val="00B0F0"/>
                </a:solidFill>
                <a:latin typeface="+mn-lt"/>
                <a:ea typeface="+mn-ea"/>
                <a:cs typeface="+mn-ea"/>
                <a:sym typeface="+mn-lt"/>
              </a:endParaRPr>
            </a:p>
          </p:txBody>
        </p:sp>
      </p:grpSp>
      <p:grpSp>
        <p:nvGrpSpPr>
          <p:cNvPr id="14" name="组合 13"/>
          <p:cNvGrpSpPr/>
          <p:nvPr/>
        </p:nvGrpSpPr>
        <p:grpSpPr>
          <a:xfrm>
            <a:off x="4699476" y="1347361"/>
            <a:ext cx="1669828" cy="819528"/>
            <a:chOff x="6084168" y="1274556"/>
            <a:chExt cx="1669538" cy="796423"/>
          </a:xfrm>
        </p:grpSpPr>
        <p:sp>
          <p:nvSpPr>
            <p:cNvPr id="15" name="TextBox 14"/>
            <p:cNvSpPr txBox="1"/>
            <p:nvPr/>
          </p:nvSpPr>
          <p:spPr>
            <a:xfrm>
              <a:off x="6084168" y="1514664"/>
              <a:ext cx="1669538" cy="556315"/>
            </a:xfrm>
            <a:prstGeom prst="rect">
              <a:avLst/>
            </a:prstGeom>
            <a:noFill/>
          </p:spPr>
          <p:txBody>
            <a:bodyPr wrap="square" lIns="91431" tIns="45715" rIns="91431" bIns="45715" rtlCol="0">
              <a:spAutoFit/>
            </a:bodyPr>
            <a:lstStyle/>
            <a:p>
              <a:pPr>
                <a:lnSpc>
                  <a:spcPct val="130000"/>
                </a:lnSpc>
              </a:pPr>
              <a:r>
                <a:rPr lang="zh-CN" altLang="en-US" sz="800" dirty="0">
                  <a:solidFill>
                    <a:schemeClr val="tx1">
                      <a:lumMod val="75000"/>
                      <a:lumOff val="25000"/>
                    </a:schemeClr>
                  </a:solidFill>
                  <a:latin typeface="+mn-lt"/>
                  <a:ea typeface="+mn-ea"/>
                  <a:cs typeface="+mn-ea"/>
                  <a:sym typeface="+mn-lt"/>
                </a:rPr>
                <a:t>您的内容打在这里，或者通过您的内容打在这里，或者您的内容打在这里，</a:t>
              </a:r>
              <a:endParaRPr lang="zh-CN" altLang="en-US" sz="800" dirty="0">
                <a:solidFill>
                  <a:schemeClr val="tx1">
                    <a:lumMod val="75000"/>
                    <a:lumOff val="25000"/>
                  </a:schemeClr>
                </a:solidFill>
                <a:latin typeface="+mn-lt"/>
                <a:ea typeface="+mn-ea"/>
                <a:cs typeface="+mn-ea"/>
                <a:sym typeface="+mn-lt"/>
              </a:endParaRPr>
            </a:p>
          </p:txBody>
        </p:sp>
        <p:sp>
          <p:nvSpPr>
            <p:cNvPr id="16" name="TextBox 15"/>
            <p:cNvSpPr txBox="1"/>
            <p:nvPr/>
          </p:nvSpPr>
          <p:spPr>
            <a:xfrm>
              <a:off x="6532344" y="1274556"/>
              <a:ext cx="1008112" cy="237161"/>
            </a:xfrm>
            <a:prstGeom prst="rect">
              <a:avLst/>
            </a:prstGeom>
            <a:noFill/>
          </p:spPr>
          <p:txBody>
            <a:bodyPr wrap="square" lIns="91431" tIns="0" rIns="91431" bIns="0" rtlCol="0" anchor="t">
              <a:spAutoFit/>
            </a:bodyPr>
            <a:lstStyle/>
            <a:p>
              <a:pPr>
                <a:lnSpc>
                  <a:spcPct val="150000"/>
                </a:lnSpc>
              </a:pPr>
              <a:r>
                <a:rPr lang="zh-CN" altLang="en-US" sz="1200" dirty="0">
                  <a:solidFill>
                    <a:srgbClr val="0070C0"/>
                  </a:solidFill>
                  <a:latin typeface="+mn-lt"/>
                  <a:ea typeface="+mn-ea"/>
                  <a:cs typeface="+mn-ea"/>
                  <a:sym typeface="+mn-lt"/>
                </a:rPr>
                <a:t>添加标题</a:t>
              </a:r>
              <a:endParaRPr lang="zh-CN" altLang="en-US" sz="1200" dirty="0">
                <a:solidFill>
                  <a:srgbClr val="0070C0"/>
                </a:solidFill>
                <a:latin typeface="+mn-lt"/>
                <a:ea typeface="+mn-ea"/>
                <a:cs typeface="+mn-ea"/>
                <a:sym typeface="+mn-lt"/>
              </a:endParaRPr>
            </a:p>
          </p:txBody>
        </p:sp>
      </p:grpSp>
      <p:grpSp>
        <p:nvGrpSpPr>
          <p:cNvPr id="17" name="组合 16"/>
          <p:cNvGrpSpPr/>
          <p:nvPr/>
        </p:nvGrpSpPr>
        <p:grpSpPr>
          <a:xfrm>
            <a:off x="6513184" y="3732750"/>
            <a:ext cx="1669828" cy="819528"/>
            <a:chOff x="6084168" y="1274556"/>
            <a:chExt cx="1669538" cy="796422"/>
          </a:xfrm>
        </p:grpSpPr>
        <p:sp>
          <p:nvSpPr>
            <p:cNvPr id="18" name="TextBox 17"/>
            <p:cNvSpPr txBox="1"/>
            <p:nvPr/>
          </p:nvSpPr>
          <p:spPr>
            <a:xfrm>
              <a:off x="6084168" y="1514664"/>
              <a:ext cx="1669538" cy="556314"/>
            </a:xfrm>
            <a:prstGeom prst="rect">
              <a:avLst/>
            </a:prstGeom>
            <a:noFill/>
          </p:spPr>
          <p:txBody>
            <a:bodyPr wrap="square" lIns="91431" tIns="45715" rIns="91431" bIns="45715" rtlCol="0">
              <a:spAutoFit/>
            </a:bodyPr>
            <a:lstStyle/>
            <a:p>
              <a:pPr>
                <a:lnSpc>
                  <a:spcPct val="130000"/>
                </a:lnSpc>
              </a:pPr>
              <a:r>
                <a:rPr lang="zh-CN" altLang="en-US" sz="800" dirty="0">
                  <a:solidFill>
                    <a:schemeClr val="tx1">
                      <a:lumMod val="75000"/>
                      <a:lumOff val="25000"/>
                    </a:schemeClr>
                  </a:solidFill>
                  <a:latin typeface="+mn-lt"/>
                  <a:ea typeface="+mn-ea"/>
                  <a:cs typeface="+mn-ea"/>
                  <a:sym typeface="+mn-lt"/>
                </a:rPr>
                <a:t>您的内容打在这里，或者通过您的内容打在这里，或者您的内容打在这里，</a:t>
              </a:r>
              <a:endParaRPr lang="zh-CN" altLang="en-US" sz="800" dirty="0">
                <a:solidFill>
                  <a:schemeClr val="tx1">
                    <a:lumMod val="75000"/>
                    <a:lumOff val="25000"/>
                  </a:schemeClr>
                </a:solidFill>
                <a:latin typeface="+mn-lt"/>
                <a:ea typeface="+mn-ea"/>
                <a:cs typeface="+mn-ea"/>
                <a:sym typeface="+mn-lt"/>
              </a:endParaRPr>
            </a:p>
          </p:txBody>
        </p:sp>
        <p:sp>
          <p:nvSpPr>
            <p:cNvPr id="19" name="TextBox 18"/>
            <p:cNvSpPr txBox="1"/>
            <p:nvPr/>
          </p:nvSpPr>
          <p:spPr>
            <a:xfrm>
              <a:off x="6532344" y="1274556"/>
              <a:ext cx="1008112" cy="237160"/>
            </a:xfrm>
            <a:prstGeom prst="rect">
              <a:avLst/>
            </a:prstGeom>
            <a:noFill/>
          </p:spPr>
          <p:txBody>
            <a:bodyPr wrap="square" lIns="91431" tIns="0" rIns="91431" bIns="0" rtlCol="0" anchor="t">
              <a:spAutoFit/>
            </a:bodyPr>
            <a:lstStyle/>
            <a:p>
              <a:pPr>
                <a:lnSpc>
                  <a:spcPct val="150000"/>
                </a:lnSpc>
              </a:pPr>
              <a:r>
                <a:rPr lang="zh-CN" altLang="en-US" sz="1200" dirty="0">
                  <a:solidFill>
                    <a:srgbClr val="00B0F0"/>
                  </a:solidFill>
                  <a:latin typeface="+mn-lt"/>
                  <a:ea typeface="+mn-ea"/>
                  <a:cs typeface="+mn-ea"/>
                  <a:sym typeface="+mn-lt"/>
                </a:rPr>
                <a:t>添加标题</a:t>
              </a:r>
              <a:endParaRPr lang="zh-CN" altLang="en-US" sz="1200" dirty="0">
                <a:solidFill>
                  <a:srgbClr val="00B0F0"/>
                </a:solidFill>
                <a:latin typeface="+mn-lt"/>
                <a:ea typeface="+mn-ea"/>
                <a:cs typeface="+mn-ea"/>
                <a:sym typeface="+mn-lt"/>
              </a:endParaRPr>
            </a:p>
          </p:txBody>
        </p:sp>
      </p:grpSp>
      <p:grpSp>
        <p:nvGrpSpPr>
          <p:cNvPr id="20" name="组合 19"/>
          <p:cNvGrpSpPr/>
          <p:nvPr/>
        </p:nvGrpSpPr>
        <p:grpSpPr>
          <a:xfrm>
            <a:off x="1516672" y="2248188"/>
            <a:ext cx="1206806" cy="1206613"/>
            <a:chOff x="2201071" y="3406041"/>
            <a:chExt cx="1805286" cy="1805938"/>
          </a:xfrm>
        </p:grpSpPr>
        <p:grpSp>
          <p:nvGrpSpPr>
            <p:cNvPr id="21" name="组合 20"/>
            <p:cNvGrpSpPr/>
            <p:nvPr/>
          </p:nvGrpSpPr>
          <p:grpSpPr>
            <a:xfrm>
              <a:off x="2201071" y="3406041"/>
              <a:ext cx="1805286" cy="1805938"/>
              <a:chOff x="4345444" y="2542859"/>
              <a:chExt cx="1810550" cy="1811205"/>
            </a:xfrm>
          </p:grpSpPr>
          <p:grpSp>
            <p:nvGrpSpPr>
              <p:cNvPr id="23" name="组合 22"/>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25" name="同心圆 24"/>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26" name="椭圆 25"/>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4" name="椭圆 23"/>
              <p:cNvSpPr/>
              <p:nvPr/>
            </p:nvSpPr>
            <p:spPr>
              <a:xfrm>
                <a:off x="4565570" y="2763062"/>
                <a:ext cx="1370298" cy="1370793"/>
              </a:xfrm>
              <a:prstGeom prst="ellipse">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2" name="TextBox 21"/>
            <p:cNvSpPr txBox="1"/>
            <p:nvPr/>
          </p:nvSpPr>
          <p:spPr>
            <a:xfrm>
              <a:off x="2624156" y="3876616"/>
              <a:ext cx="1023614" cy="967364"/>
            </a:xfrm>
            <a:prstGeom prst="rect">
              <a:avLst/>
            </a:prstGeom>
            <a:noFill/>
          </p:spPr>
          <p:txBody>
            <a:bodyPr wrap="square" rtlCol="0">
              <a:spAutoFit/>
            </a:bodyPr>
            <a:lstStyle/>
            <a:p>
              <a:r>
                <a:rPr lang="zh-CN" altLang="en-US" dirty="0">
                  <a:solidFill>
                    <a:schemeClr val="bg1"/>
                  </a:solidFill>
                  <a:latin typeface="+mn-lt"/>
                  <a:ea typeface="+mn-ea"/>
                  <a:cs typeface="+mn-ea"/>
                  <a:sym typeface="+mn-lt"/>
                </a:rPr>
                <a:t>添加</a:t>
              </a:r>
              <a:endParaRPr lang="en-US" altLang="zh-CN" dirty="0">
                <a:solidFill>
                  <a:schemeClr val="bg1"/>
                </a:solidFill>
                <a:latin typeface="+mn-lt"/>
                <a:ea typeface="+mn-ea"/>
                <a:cs typeface="+mn-ea"/>
                <a:sym typeface="+mn-lt"/>
              </a:endParaRPr>
            </a:p>
            <a:p>
              <a:r>
                <a:rPr lang="zh-CN" altLang="en-US" dirty="0">
                  <a:solidFill>
                    <a:schemeClr val="bg1"/>
                  </a:solidFill>
                  <a:latin typeface="+mn-lt"/>
                  <a:ea typeface="+mn-ea"/>
                  <a:cs typeface="+mn-ea"/>
                  <a:sym typeface="+mn-lt"/>
                </a:rPr>
                <a:t>内容</a:t>
              </a:r>
              <a:endParaRPr lang="zh-CN" altLang="en-US" dirty="0">
                <a:solidFill>
                  <a:schemeClr val="bg1"/>
                </a:solidFill>
                <a:latin typeface="+mn-lt"/>
                <a:ea typeface="+mn-ea"/>
                <a:cs typeface="+mn-ea"/>
                <a:sym typeface="+mn-lt"/>
              </a:endParaRPr>
            </a:p>
          </p:txBody>
        </p:sp>
      </p:grpSp>
      <p:grpSp>
        <p:nvGrpSpPr>
          <p:cNvPr id="27" name="组合 26"/>
          <p:cNvGrpSpPr/>
          <p:nvPr/>
        </p:nvGrpSpPr>
        <p:grpSpPr>
          <a:xfrm>
            <a:off x="4980217" y="2248188"/>
            <a:ext cx="1206806" cy="1206613"/>
            <a:chOff x="7382260" y="3406041"/>
            <a:chExt cx="1805286" cy="1805938"/>
          </a:xfrm>
        </p:grpSpPr>
        <p:grpSp>
          <p:nvGrpSpPr>
            <p:cNvPr id="28" name="组合 27"/>
            <p:cNvGrpSpPr/>
            <p:nvPr/>
          </p:nvGrpSpPr>
          <p:grpSpPr>
            <a:xfrm>
              <a:off x="7382260" y="3406041"/>
              <a:ext cx="1805286" cy="1805938"/>
              <a:chOff x="4345444" y="2542859"/>
              <a:chExt cx="1810550" cy="1811205"/>
            </a:xfrm>
          </p:grpSpPr>
          <p:grpSp>
            <p:nvGrpSpPr>
              <p:cNvPr id="30" name="组合 29"/>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32" name="同心圆 31"/>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33" name="椭圆 32"/>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31" name="椭圆 30"/>
              <p:cNvSpPr/>
              <p:nvPr/>
            </p:nvSpPr>
            <p:spPr>
              <a:xfrm>
                <a:off x="4565570" y="2763062"/>
                <a:ext cx="1370298" cy="1370793"/>
              </a:xfrm>
              <a:prstGeom prst="ellipse">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9" name="TextBox 28"/>
            <p:cNvSpPr txBox="1"/>
            <p:nvPr/>
          </p:nvSpPr>
          <p:spPr>
            <a:xfrm>
              <a:off x="7794633" y="3876616"/>
              <a:ext cx="1023614" cy="967364"/>
            </a:xfrm>
            <a:prstGeom prst="rect">
              <a:avLst/>
            </a:prstGeom>
            <a:noFill/>
          </p:spPr>
          <p:txBody>
            <a:bodyPr wrap="square" rtlCol="0">
              <a:spAutoFit/>
            </a:bodyPr>
            <a:lstStyle/>
            <a:p>
              <a:r>
                <a:rPr lang="zh-CN" altLang="en-US" dirty="0">
                  <a:solidFill>
                    <a:schemeClr val="bg1"/>
                  </a:solidFill>
                  <a:latin typeface="+mn-lt"/>
                  <a:ea typeface="+mn-ea"/>
                  <a:cs typeface="+mn-ea"/>
                  <a:sym typeface="+mn-lt"/>
                </a:rPr>
                <a:t>添加</a:t>
              </a:r>
              <a:endParaRPr lang="en-US" altLang="zh-CN" dirty="0">
                <a:solidFill>
                  <a:schemeClr val="bg1"/>
                </a:solidFill>
                <a:latin typeface="+mn-lt"/>
                <a:ea typeface="+mn-ea"/>
                <a:cs typeface="+mn-ea"/>
                <a:sym typeface="+mn-lt"/>
              </a:endParaRPr>
            </a:p>
            <a:p>
              <a:r>
                <a:rPr lang="zh-CN" altLang="en-US" dirty="0">
                  <a:solidFill>
                    <a:schemeClr val="bg1"/>
                  </a:solidFill>
                  <a:latin typeface="+mn-lt"/>
                  <a:ea typeface="+mn-ea"/>
                  <a:cs typeface="+mn-ea"/>
                  <a:sym typeface="+mn-lt"/>
                </a:rPr>
                <a:t>内容</a:t>
              </a:r>
              <a:endParaRPr lang="zh-CN" altLang="en-US" dirty="0">
                <a:solidFill>
                  <a:schemeClr val="bg1"/>
                </a:solidFill>
                <a:latin typeface="+mn-lt"/>
                <a:ea typeface="+mn-ea"/>
                <a:cs typeface="+mn-ea"/>
                <a:sym typeface="+mn-lt"/>
              </a:endParaRPr>
            </a:p>
          </p:txBody>
        </p:sp>
      </p:grpSp>
      <p:grpSp>
        <p:nvGrpSpPr>
          <p:cNvPr id="34" name="组合 33"/>
          <p:cNvGrpSpPr/>
          <p:nvPr/>
        </p:nvGrpSpPr>
        <p:grpSpPr>
          <a:xfrm>
            <a:off x="3261429" y="2248188"/>
            <a:ext cx="1206806" cy="1206613"/>
            <a:chOff x="4811090" y="3406041"/>
            <a:chExt cx="1805286" cy="1805938"/>
          </a:xfrm>
        </p:grpSpPr>
        <p:grpSp>
          <p:nvGrpSpPr>
            <p:cNvPr id="35" name="组合 34"/>
            <p:cNvGrpSpPr/>
            <p:nvPr/>
          </p:nvGrpSpPr>
          <p:grpSpPr>
            <a:xfrm>
              <a:off x="4811090" y="3406041"/>
              <a:ext cx="1805286" cy="1805938"/>
              <a:chOff x="4345444" y="2542859"/>
              <a:chExt cx="1810550" cy="1811205"/>
            </a:xfrm>
          </p:grpSpPr>
          <p:grpSp>
            <p:nvGrpSpPr>
              <p:cNvPr id="37" name="组合 36"/>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39" name="同心圆 38"/>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40" name="椭圆 39"/>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38" name="椭圆 37"/>
              <p:cNvSpPr/>
              <p:nvPr/>
            </p:nvSpPr>
            <p:spPr>
              <a:xfrm>
                <a:off x="4565570" y="2763062"/>
                <a:ext cx="1370298" cy="1370793"/>
              </a:xfrm>
              <a:prstGeom prst="ellipse">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36" name="TextBox 35"/>
            <p:cNvSpPr txBox="1"/>
            <p:nvPr/>
          </p:nvSpPr>
          <p:spPr>
            <a:xfrm>
              <a:off x="5263545" y="3876616"/>
              <a:ext cx="1023614" cy="967364"/>
            </a:xfrm>
            <a:prstGeom prst="rect">
              <a:avLst/>
            </a:prstGeom>
            <a:noFill/>
          </p:spPr>
          <p:txBody>
            <a:bodyPr wrap="square" rtlCol="0">
              <a:spAutoFit/>
            </a:bodyPr>
            <a:lstStyle/>
            <a:p>
              <a:r>
                <a:rPr lang="zh-CN" altLang="en-US" dirty="0">
                  <a:solidFill>
                    <a:schemeClr val="bg1"/>
                  </a:solidFill>
                  <a:latin typeface="+mn-lt"/>
                  <a:ea typeface="+mn-ea"/>
                  <a:cs typeface="+mn-ea"/>
                  <a:sym typeface="+mn-lt"/>
                </a:rPr>
                <a:t>添加</a:t>
              </a:r>
              <a:endParaRPr lang="en-US" altLang="zh-CN" dirty="0">
                <a:solidFill>
                  <a:schemeClr val="bg1"/>
                </a:solidFill>
                <a:latin typeface="+mn-lt"/>
                <a:ea typeface="+mn-ea"/>
                <a:cs typeface="+mn-ea"/>
                <a:sym typeface="+mn-lt"/>
              </a:endParaRPr>
            </a:p>
            <a:p>
              <a:r>
                <a:rPr lang="zh-CN" altLang="en-US" dirty="0">
                  <a:solidFill>
                    <a:schemeClr val="bg1"/>
                  </a:solidFill>
                  <a:latin typeface="+mn-lt"/>
                  <a:ea typeface="+mn-ea"/>
                  <a:cs typeface="+mn-ea"/>
                  <a:sym typeface="+mn-lt"/>
                </a:rPr>
                <a:t>内容</a:t>
              </a:r>
              <a:endParaRPr lang="zh-CN" altLang="en-US" dirty="0">
                <a:solidFill>
                  <a:schemeClr val="bg1"/>
                </a:solidFill>
                <a:latin typeface="+mn-lt"/>
                <a:ea typeface="+mn-ea"/>
                <a:cs typeface="+mn-ea"/>
                <a:sym typeface="+mn-lt"/>
              </a:endParaRPr>
            </a:p>
          </p:txBody>
        </p:sp>
      </p:grpSp>
      <p:grpSp>
        <p:nvGrpSpPr>
          <p:cNvPr id="41" name="组合 40"/>
          <p:cNvGrpSpPr/>
          <p:nvPr/>
        </p:nvGrpSpPr>
        <p:grpSpPr>
          <a:xfrm>
            <a:off x="6706590" y="2248188"/>
            <a:ext cx="1206806" cy="1206613"/>
            <a:chOff x="9964778" y="3406041"/>
            <a:chExt cx="1805286" cy="1805938"/>
          </a:xfrm>
        </p:grpSpPr>
        <p:grpSp>
          <p:nvGrpSpPr>
            <p:cNvPr id="42" name="组合 41"/>
            <p:cNvGrpSpPr/>
            <p:nvPr/>
          </p:nvGrpSpPr>
          <p:grpSpPr>
            <a:xfrm>
              <a:off x="9964778" y="3406041"/>
              <a:ext cx="1805286" cy="1805938"/>
              <a:chOff x="4345444" y="2542859"/>
              <a:chExt cx="1810550" cy="1811205"/>
            </a:xfrm>
          </p:grpSpPr>
          <p:grpSp>
            <p:nvGrpSpPr>
              <p:cNvPr id="44" name="组合 43"/>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46" name="同心圆 45"/>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47" name="椭圆 46"/>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45" name="椭圆 44"/>
              <p:cNvSpPr/>
              <p:nvPr/>
            </p:nvSpPr>
            <p:spPr>
              <a:xfrm>
                <a:off x="4565570" y="2763062"/>
                <a:ext cx="1370298" cy="1370793"/>
              </a:xfrm>
              <a:prstGeom prst="ellipse">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43" name="TextBox 42"/>
            <p:cNvSpPr txBox="1"/>
            <p:nvPr/>
          </p:nvSpPr>
          <p:spPr>
            <a:xfrm>
              <a:off x="10379872" y="3876616"/>
              <a:ext cx="1023614" cy="967364"/>
            </a:xfrm>
            <a:prstGeom prst="rect">
              <a:avLst/>
            </a:prstGeom>
            <a:noFill/>
          </p:spPr>
          <p:txBody>
            <a:bodyPr wrap="square" rtlCol="0">
              <a:spAutoFit/>
            </a:bodyPr>
            <a:lstStyle/>
            <a:p>
              <a:r>
                <a:rPr lang="zh-CN" altLang="en-US" dirty="0">
                  <a:solidFill>
                    <a:schemeClr val="bg1"/>
                  </a:solidFill>
                  <a:latin typeface="+mn-lt"/>
                  <a:ea typeface="+mn-ea"/>
                  <a:cs typeface="+mn-ea"/>
                  <a:sym typeface="+mn-lt"/>
                </a:rPr>
                <a:t>添加</a:t>
              </a:r>
              <a:endParaRPr lang="en-US" altLang="zh-CN" dirty="0">
                <a:solidFill>
                  <a:schemeClr val="bg1"/>
                </a:solidFill>
                <a:latin typeface="+mn-lt"/>
                <a:ea typeface="+mn-ea"/>
                <a:cs typeface="+mn-ea"/>
                <a:sym typeface="+mn-lt"/>
              </a:endParaRPr>
            </a:p>
            <a:p>
              <a:r>
                <a:rPr lang="zh-CN" altLang="en-US" dirty="0">
                  <a:solidFill>
                    <a:schemeClr val="bg1"/>
                  </a:solidFill>
                  <a:latin typeface="+mn-lt"/>
                  <a:ea typeface="+mn-ea"/>
                  <a:cs typeface="+mn-ea"/>
                  <a:sym typeface="+mn-lt"/>
                </a:rPr>
                <a:t>内容</a:t>
              </a:r>
              <a:endParaRPr lang="zh-CN" altLang="en-US" dirty="0">
                <a:solidFill>
                  <a:schemeClr val="bg1"/>
                </a:solidFill>
                <a:latin typeface="+mn-lt"/>
                <a:ea typeface="+mn-ea"/>
                <a:cs typeface="+mn-ea"/>
                <a:sym typeface="+mn-lt"/>
              </a:endParaRPr>
            </a:p>
          </p:txBody>
        </p:sp>
      </p:grpSp>
      <p:grpSp>
        <p:nvGrpSpPr>
          <p:cNvPr id="53" name="组合 52"/>
          <p:cNvGrpSpPr/>
          <p:nvPr/>
        </p:nvGrpSpPr>
        <p:grpSpPr>
          <a:xfrm>
            <a:off x="-61796" y="196218"/>
            <a:ext cx="1765509" cy="551354"/>
            <a:chOff x="520640" y="251297"/>
            <a:chExt cx="1766054" cy="551523"/>
          </a:xfrm>
        </p:grpSpPr>
        <p:sp>
          <p:nvSpPr>
            <p:cNvPr id="54" name="矩形 3"/>
            <p:cNvSpPr>
              <a:spLocks noChangeArrowheads="1"/>
            </p:cNvSpPr>
            <p:nvPr/>
          </p:nvSpPr>
          <p:spPr bwMode="auto">
            <a:xfrm>
              <a:off x="872626" y="251297"/>
              <a:ext cx="1062119" cy="346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61" tIns="34281" rIns="68561" bIns="34281">
              <a:spAutoFit/>
            </a:bodyPr>
            <a:lstStyle/>
            <a:p>
              <a:pPr algn="ctr" defTabSz="914400" fontAlgn="auto">
                <a:spcBef>
                  <a:spcPts val="0"/>
                </a:spcBef>
                <a:spcAft>
                  <a:spcPts val="0"/>
                </a:spcAft>
                <a:defRPr/>
              </a:pPr>
              <a:r>
                <a:rPr lang="zh-CN" altLang="en-US" kern="0" dirty="0">
                  <a:solidFill>
                    <a:schemeClr val="tx1">
                      <a:lumMod val="65000"/>
                      <a:lumOff val="35000"/>
                    </a:schemeClr>
                  </a:solidFill>
                  <a:latin typeface="+mn-lt"/>
                  <a:ea typeface="+mn-ea"/>
                  <a:cs typeface="+mn-ea"/>
                  <a:sym typeface="+mn-lt"/>
                </a:rPr>
                <a:t>拓展销售</a:t>
              </a:r>
              <a:endParaRPr lang="zh-CN" altLang="en-US" kern="0" dirty="0">
                <a:solidFill>
                  <a:schemeClr val="tx1">
                    <a:lumMod val="65000"/>
                    <a:lumOff val="35000"/>
                  </a:schemeClr>
                </a:solidFill>
                <a:latin typeface="+mn-lt"/>
                <a:ea typeface="+mn-ea"/>
                <a:cs typeface="+mn-ea"/>
                <a:sym typeface="+mn-lt"/>
              </a:endParaRPr>
            </a:p>
          </p:txBody>
        </p:sp>
        <p:grpSp>
          <p:nvGrpSpPr>
            <p:cNvPr id="55" name="组合 54"/>
            <p:cNvGrpSpPr/>
            <p:nvPr/>
          </p:nvGrpSpPr>
          <p:grpSpPr>
            <a:xfrm>
              <a:off x="520640" y="515443"/>
              <a:ext cx="1766054" cy="287377"/>
              <a:chOff x="562081" y="425886"/>
              <a:chExt cx="1766054" cy="287377"/>
            </a:xfrm>
          </p:grpSpPr>
          <p:sp>
            <p:nvSpPr>
              <p:cNvPr id="56" name="文本框 31"/>
              <p:cNvSpPr>
                <a:spLocks noChangeArrowheads="1"/>
              </p:cNvSpPr>
              <p:nvPr/>
            </p:nvSpPr>
            <p:spPr bwMode="auto">
              <a:xfrm>
                <a:off x="562081" y="425886"/>
                <a:ext cx="1766054" cy="215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68" tIns="45682" rIns="91368" bIns="45682" numCol="1" anchor="t" anchorCtr="0" compatLnSpc="1">
                <a:spAutoFit/>
              </a:bodyPr>
              <a:lstStyle/>
              <a:p>
                <a:pPr algn="ctr" defTabSz="913765" fontAlgn="auto">
                  <a:spcBef>
                    <a:spcPts val="0"/>
                  </a:spcBef>
                  <a:spcAft>
                    <a:spcPts val="0"/>
                  </a:spcAft>
                  <a:defRPr/>
                </a:pPr>
                <a:r>
                  <a:rPr lang="en-US" altLang="zh-CN" sz="800" kern="0" dirty="0">
                    <a:solidFill>
                      <a:srgbClr val="FFFFFF">
                        <a:lumMod val="50000"/>
                      </a:srgbClr>
                    </a:solidFill>
                    <a:latin typeface="+mn-lt"/>
                    <a:ea typeface="+mn-ea"/>
                    <a:cs typeface="+mn-ea"/>
                    <a:sym typeface="+mn-lt"/>
                  </a:rPr>
                  <a:t>Expand sales</a:t>
                </a:r>
                <a:endParaRPr lang="zh-CN" altLang="en-US" sz="800" kern="0" dirty="0">
                  <a:solidFill>
                    <a:srgbClr val="FFFFFF">
                      <a:lumMod val="50000"/>
                    </a:srgbClr>
                  </a:solidFill>
                  <a:latin typeface="+mn-lt"/>
                  <a:ea typeface="+mn-ea"/>
                  <a:cs typeface="+mn-ea"/>
                  <a:sym typeface="+mn-lt"/>
                </a:endParaRPr>
              </a:p>
            </p:txBody>
          </p:sp>
          <p:grpSp>
            <p:nvGrpSpPr>
              <p:cNvPr id="57" name="组合 56"/>
              <p:cNvGrpSpPr/>
              <p:nvPr/>
            </p:nvGrpSpPr>
            <p:grpSpPr>
              <a:xfrm>
                <a:off x="931046" y="667544"/>
                <a:ext cx="1028125" cy="45719"/>
                <a:chOff x="688893" y="2574256"/>
                <a:chExt cx="7739508" cy="81111"/>
              </a:xfrm>
            </p:grpSpPr>
            <p:sp>
              <p:nvSpPr>
                <p:cNvPr id="58" name="Rectangle 4"/>
                <p:cNvSpPr/>
                <p:nvPr/>
              </p:nvSpPr>
              <p:spPr>
                <a:xfrm>
                  <a:off x="688893"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59" name="Rectangle 5"/>
                <p:cNvSpPr/>
                <p:nvPr/>
              </p:nvSpPr>
              <p:spPr>
                <a:xfrm>
                  <a:off x="2239021" y="2574256"/>
                  <a:ext cx="1539000" cy="81111"/>
                </a:xfrm>
                <a:prstGeom prst="rect">
                  <a:avLst/>
                </a:prstGeom>
                <a:solidFill>
                  <a:srgbClr val="00B0F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60" name="Rectangle 6"/>
                <p:cNvSpPr/>
                <p:nvPr/>
              </p:nvSpPr>
              <p:spPr>
                <a:xfrm>
                  <a:off x="3789153"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61" name="Rectangle 7"/>
                <p:cNvSpPr/>
                <p:nvPr/>
              </p:nvSpPr>
              <p:spPr>
                <a:xfrm>
                  <a:off x="5339276" y="2574256"/>
                  <a:ext cx="1539000" cy="81111"/>
                </a:xfrm>
                <a:prstGeom prst="rect">
                  <a:avLst/>
                </a:prstGeom>
                <a:solidFill>
                  <a:srgbClr val="00B0F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62" name="Rectangle 8"/>
                <p:cNvSpPr/>
                <p:nvPr/>
              </p:nvSpPr>
              <p:spPr>
                <a:xfrm>
                  <a:off x="6889401"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grpSp>
        </p:grpSp>
      </p:grpSp>
    </p:spTree>
  </p:cSld>
  <p:clrMapOvr>
    <a:masterClrMapping/>
  </p:clrMapOvr>
  <mc:AlternateContent xmlns:mc="http://schemas.openxmlformats.org/markup-compatibility/2006">
    <mc:Choice xmlns:p14="http://schemas.microsoft.com/office/powerpoint/2010/main" Requires="p14">
      <p:transition spd="slow" p14:dur="1600" advClick="0" advTm="0">
        <p14:gallery dir="l"/>
      </p:transition>
    </mc:Choice>
    <mc:Fallback>
      <p:transition spd="slow" advClick="0" advTm="0">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五角星 2"/>
          <p:cNvSpPr/>
          <p:nvPr/>
        </p:nvSpPr>
        <p:spPr>
          <a:xfrm>
            <a:off x="2051581" y="1738257"/>
            <a:ext cx="2165350" cy="2165350"/>
          </a:xfrm>
          <a:prstGeom prst="star5">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cs typeface="+mn-ea"/>
              <a:sym typeface="+mn-lt"/>
            </a:endParaRPr>
          </a:p>
        </p:txBody>
      </p:sp>
      <p:grpSp>
        <p:nvGrpSpPr>
          <p:cNvPr id="4" name="组合 3"/>
          <p:cNvGrpSpPr/>
          <p:nvPr/>
        </p:nvGrpSpPr>
        <p:grpSpPr>
          <a:xfrm>
            <a:off x="2524904" y="2354207"/>
            <a:ext cx="1218704" cy="1218704"/>
            <a:chOff x="3962648" y="2819400"/>
            <a:chExt cx="1218704" cy="1218704"/>
          </a:xfrm>
        </p:grpSpPr>
        <p:grpSp>
          <p:nvGrpSpPr>
            <p:cNvPr id="5" name="组合 4"/>
            <p:cNvGrpSpPr/>
            <p:nvPr/>
          </p:nvGrpSpPr>
          <p:grpSpPr>
            <a:xfrm>
              <a:off x="3962648" y="2819400"/>
              <a:ext cx="1218704" cy="1218704"/>
              <a:chOff x="304800" y="673100"/>
              <a:chExt cx="4000500" cy="4000500"/>
            </a:xfrm>
            <a:effectLst>
              <a:outerShdw blurRad="444500" dist="254000" dir="8100000" algn="tr" rotWithShape="0">
                <a:prstClr val="black">
                  <a:alpha val="50000"/>
                </a:prstClr>
              </a:outerShdw>
            </a:effectLst>
          </p:grpSpPr>
          <p:sp>
            <p:nvSpPr>
              <p:cNvPr id="7" name="同心圆 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cs typeface="+mn-ea"/>
                  <a:sym typeface="+mn-lt"/>
                </a:endParaRPr>
              </a:p>
            </p:txBody>
          </p:sp>
          <p:sp>
            <p:nvSpPr>
              <p:cNvPr id="8" name="椭圆 7"/>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cs typeface="+mn-ea"/>
                  <a:sym typeface="+mn-lt"/>
                </a:endParaRPr>
              </a:p>
            </p:txBody>
          </p:sp>
        </p:grpSp>
        <p:sp>
          <p:nvSpPr>
            <p:cNvPr id="6" name="TextBox 5"/>
            <p:cNvSpPr txBox="1"/>
            <p:nvPr/>
          </p:nvSpPr>
          <p:spPr>
            <a:xfrm>
              <a:off x="4241959" y="3108951"/>
              <a:ext cx="646331" cy="646331"/>
            </a:xfrm>
            <a:prstGeom prst="rect">
              <a:avLst/>
            </a:prstGeom>
            <a:noFill/>
          </p:spPr>
          <p:txBody>
            <a:bodyPr wrap="none" rtlCol="0">
              <a:spAutoFit/>
            </a:bodyPr>
            <a:lstStyle/>
            <a:p>
              <a:pPr algn="ctr"/>
              <a:r>
                <a:rPr lang="zh-CN" altLang="en-US" dirty="0">
                  <a:solidFill>
                    <a:schemeClr val="tx1">
                      <a:lumMod val="75000"/>
                      <a:lumOff val="25000"/>
                    </a:schemeClr>
                  </a:solidFill>
                  <a:latin typeface="+mn-lt"/>
                  <a:ea typeface="+mn-ea"/>
                  <a:cs typeface="+mn-ea"/>
                  <a:sym typeface="+mn-lt"/>
                </a:rPr>
                <a:t>支出</a:t>
              </a:r>
              <a:endParaRPr lang="en-US" altLang="zh-CN" dirty="0">
                <a:solidFill>
                  <a:schemeClr val="tx1">
                    <a:lumMod val="75000"/>
                    <a:lumOff val="25000"/>
                  </a:schemeClr>
                </a:solidFill>
                <a:latin typeface="+mn-lt"/>
                <a:ea typeface="+mn-ea"/>
                <a:cs typeface="+mn-ea"/>
                <a:sym typeface="+mn-lt"/>
              </a:endParaRPr>
            </a:p>
            <a:p>
              <a:pPr algn="ctr"/>
              <a:r>
                <a:rPr lang="zh-CN" altLang="en-US" dirty="0">
                  <a:solidFill>
                    <a:schemeClr val="tx1">
                      <a:lumMod val="75000"/>
                      <a:lumOff val="25000"/>
                    </a:schemeClr>
                  </a:solidFill>
                  <a:latin typeface="+mn-lt"/>
                  <a:ea typeface="+mn-ea"/>
                  <a:cs typeface="+mn-ea"/>
                  <a:sym typeface="+mn-lt"/>
                </a:rPr>
                <a:t>成本</a:t>
              </a:r>
              <a:endParaRPr lang="en-US" altLang="zh-CN" dirty="0">
                <a:solidFill>
                  <a:schemeClr val="tx1">
                    <a:lumMod val="75000"/>
                    <a:lumOff val="25000"/>
                  </a:schemeClr>
                </a:solidFill>
                <a:latin typeface="+mn-lt"/>
                <a:ea typeface="+mn-ea"/>
                <a:cs typeface="+mn-ea"/>
                <a:sym typeface="+mn-lt"/>
              </a:endParaRPr>
            </a:p>
          </p:txBody>
        </p:sp>
      </p:grpSp>
      <p:sp>
        <p:nvSpPr>
          <p:cNvPr id="9" name="椭圆 8"/>
          <p:cNvSpPr/>
          <p:nvPr/>
        </p:nvSpPr>
        <p:spPr>
          <a:xfrm>
            <a:off x="1548834" y="2218743"/>
            <a:ext cx="710139" cy="710139"/>
          </a:xfrm>
          <a:prstGeom prst="ellipse">
            <a:avLst/>
          </a:prstGeom>
          <a:solidFill>
            <a:srgbClr val="00B0F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cs typeface="+mn-ea"/>
              <a:sym typeface="+mn-lt"/>
            </a:endParaRPr>
          </a:p>
        </p:txBody>
      </p:sp>
      <p:sp>
        <p:nvSpPr>
          <p:cNvPr id="10" name="椭圆 9"/>
          <p:cNvSpPr/>
          <p:nvPr/>
        </p:nvSpPr>
        <p:spPr>
          <a:xfrm>
            <a:off x="2779187" y="1221793"/>
            <a:ext cx="710139" cy="710139"/>
          </a:xfrm>
          <a:prstGeom prst="ellipse">
            <a:avLst/>
          </a:prstGeom>
          <a:solidFill>
            <a:srgbClr val="0070C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cs typeface="+mn-ea"/>
              <a:sym typeface="+mn-lt"/>
            </a:endParaRPr>
          </a:p>
        </p:txBody>
      </p:sp>
      <p:sp>
        <p:nvSpPr>
          <p:cNvPr id="11" name="椭圆 10"/>
          <p:cNvSpPr/>
          <p:nvPr/>
        </p:nvSpPr>
        <p:spPr>
          <a:xfrm>
            <a:off x="4023786" y="2218743"/>
            <a:ext cx="710139" cy="710139"/>
          </a:xfrm>
          <a:prstGeom prst="ellipse">
            <a:avLst/>
          </a:prstGeom>
          <a:solidFill>
            <a:srgbClr val="00B0F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cs typeface="+mn-ea"/>
              <a:sym typeface="+mn-lt"/>
            </a:endParaRPr>
          </a:p>
        </p:txBody>
      </p:sp>
      <p:sp>
        <p:nvSpPr>
          <p:cNvPr id="12" name="椭圆 11"/>
          <p:cNvSpPr/>
          <p:nvPr/>
        </p:nvSpPr>
        <p:spPr>
          <a:xfrm>
            <a:off x="3532192" y="3661811"/>
            <a:ext cx="710139" cy="710139"/>
          </a:xfrm>
          <a:prstGeom prst="ellipse">
            <a:avLst/>
          </a:prstGeom>
          <a:solidFill>
            <a:srgbClr val="0070C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cs typeface="+mn-ea"/>
              <a:sym typeface="+mn-lt"/>
            </a:endParaRPr>
          </a:p>
        </p:txBody>
      </p:sp>
      <p:sp>
        <p:nvSpPr>
          <p:cNvPr id="13" name="椭圆 12"/>
          <p:cNvSpPr/>
          <p:nvPr/>
        </p:nvSpPr>
        <p:spPr>
          <a:xfrm>
            <a:off x="2038835" y="3649111"/>
            <a:ext cx="710139" cy="710139"/>
          </a:xfrm>
          <a:prstGeom prst="ellipse">
            <a:avLst/>
          </a:prstGeom>
          <a:solidFill>
            <a:srgbClr val="0070C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cs typeface="+mn-ea"/>
              <a:sym typeface="+mn-lt"/>
            </a:endParaRPr>
          </a:p>
        </p:txBody>
      </p:sp>
      <p:sp>
        <p:nvSpPr>
          <p:cNvPr id="14" name="TextBox 13"/>
          <p:cNvSpPr txBox="1"/>
          <p:nvPr/>
        </p:nvSpPr>
        <p:spPr>
          <a:xfrm>
            <a:off x="1782166" y="1401616"/>
            <a:ext cx="902811" cy="307777"/>
          </a:xfrm>
          <a:prstGeom prst="rect">
            <a:avLst/>
          </a:prstGeom>
          <a:noFill/>
        </p:spPr>
        <p:txBody>
          <a:bodyPr wrap="none" rtlCol="0">
            <a:spAutoFit/>
          </a:bodyPr>
          <a:lstStyle/>
          <a:p>
            <a:pPr algn="ctr"/>
            <a:r>
              <a:rPr lang="zh-CN" altLang="en-US" sz="1400" b="1" dirty="0">
                <a:solidFill>
                  <a:schemeClr val="tx1">
                    <a:lumMod val="65000"/>
                    <a:lumOff val="35000"/>
                  </a:schemeClr>
                </a:solidFill>
                <a:latin typeface="+mn-lt"/>
                <a:ea typeface="+mn-ea"/>
                <a:cs typeface="+mn-ea"/>
                <a:sym typeface="+mn-lt"/>
              </a:rPr>
              <a:t>管理成本</a:t>
            </a:r>
            <a:endParaRPr lang="zh-CN" altLang="en-US" sz="1400" b="1" dirty="0">
              <a:solidFill>
                <a:schemeClr val="tx1">
                  <a:lumMod val="65000"/>
                  <a:lumOff val="35000"/>
                </a:schemeClr>
              </a:solidFill>
              <a:latin typeface="+mn-lt"/>
              <a:ea typeface="+mn-ea"/>
              <a:cs typeface="+mn-ea"/>
              <a:sym typeface="+mn-lt"/>
            </a:endParaRPr>
          </a:p>
        </p:txBody>
      </p:sp>
      <p:sp>
        <p:nvSpPr>
          <p:cNvPr id="15" name="TextBox 14"/>
          <p:cNvSpPr txBox="1"/>
          <p:nvPr/>
        </p:nvSpPr>
        <p:spPr>
          <a:xfrm>
            <a:off x="4844876" y="2418122"/>
            <a:ext cx="902811" cy="307777"/>
          </a:xfrm>
          <a:prstGeom prst="rect">
            <a:avLst/>
          </a:prstGeom>
          <a:noFill/>
        </p:spPr>
        <p:txBody>
          <a:bodyPr wrap="none" rtlCol="0">
            <a:spAutoFit/>
          </a:bodyPr>
          <a:lstStyle/>
          <a:p>
            <a:r>
              <a:rPr lang="zh-CN" altLang="en-US" sz="1400" b="1" dirty="0">
                <a:solidFill>
                  <a:schemeClr val="tx1">
                    <a:lumMod val="65000"/>
                    <a:lumOff val="35000"/>
                  </a:schemeClr>
                </a:solidFill>
                <a:latin typeface="+mn-lt"/>
                <a:ea typeface="+mn-ea"/>
                <a:cs typeface="+mn-ea"/>
                <a:sym typeface="+mn-lt"/>
              </a:rPr>
              <a:t>其他成本</a:t>
            </a:r>
            <a:endParaRPr lang="zh-CN" altLang="en-US" sz="1400" b="1" dirty="0">
              <a:solidFill>
                <a:schemeClr val="tx1">
                  <a:lumMod val="65000"/>
                  <a:lumOff val="35000"/>
                </a:schemeClr>
              </a:solidFill>
              <a:latin typeface="+mn-lt"/>
              <a:ea typeface="+mn-ea"/>
              <a:cs typeface="+mn-ea"/>
              <a:sym typeface="+mn-lt"/>
            </a:endParaRPr>
          </a:p>
        </p:txBody>
      </p:sp>
      <p:sp>
        <p:nvSpPr>
          <p:cNvPr id="16" name="TextBox 15"/>
          <p:cNvSpPr txBox="1"/>
          <p:nvPr/>
        </p:nvSpPr>
        <p:spPr>
          <a:xfrm>
            <a:off x="4338218" y="3920157"/>
            <a:ext cx="902811" cy="307777"/>
          </a:xfrm>
          <a:prstGeom prst="rect">
            <a:avLst/>
          </a:prstGeom>
          <a:noFill/>
        </p:spPr>
        <p:txBody>
          <a:bodyPr wrap="none" rtlCol="0">
            <a:spAutoFit/>
          </a:bodyPr>
          <a:lstStyle/>
          <a:p>
            <a:r>
              <a:rPr lang="zh-CN" altLang="en-US" sz="1400" b="1" dirty="0">
                <a:solidFill>
                  <a:schemeClr val="tx1">
                    <a:lumMod val="65000"/>
                    <a:lumOff val="35000"/>
                  </a:schemeClr>
                </a:solidFill>
                <a:latin typeface="+mn-lt"/>
                <a:ea typeface="+mn-ea"/>
                <a:cs typeface="+mn-ea"/>
                <a:sym typeface="+mn-lt"/>
              </a:rPr>
              <a:t>人员成本</a:t>
            </a:r>
            <a:endParaRPr lang="zh-CN" altLang="en-US" sz="1400" b="1" dirty="0">
              <a:solidFill>
                <a:schemeClr val="tx1">
                  <a:lumMod val="65000"/>
                  <a:lumOff val="35000"/>
                </a:schemeClr>
              </a:solidFill>
              <a:latin typeface="+mn-lt"/>
              <a:ea typeface="+mn-ea"/>
              <a:cs typeface="+mn-ea"/>
              <a:sym typeface="+mn-lt"/>
            </a:endParaRPr>
          </a:p>
        </p:txBody>
      </p:sp>
      <p:sp>
        <p:nvSpPr>
          <p:cNvPr id="17" name="TextBox 16"/>
          <p:cNvSpPr txBox="1"/>
          <p:nvPr/>
        </p:nvSpPr>
        <p:spPr>
          <a:xfrm>
            <a:off x="499348" y="2451600"/>
            <a:ext cx="902811" cy="307777"/>
          </a:xfrm>
          <a:prstGeom prst="rect">
            <a:avLst/>
          </a:prstGeom>
          <a:noFill/>
        </p:spPr>
        <p:txBody>
          <a:bodyPr wrap="none" rtlCol="0">
            <a:spAutoFit/>
          </a:bodyPr>
          <a:lstStyle/>
          <a:p>
            <a:pPr algn="ctr"/>
            <a:r>
              <a:rPr lang="zh-CN" altLang="en-US" sz="1400" b="1" dirty="0">
                <a:solidFill>
                  <a:schemeClr val="tx1">
                    <a:lumMod val="65000"/>
                    <a:lumOff val="35000"/>
                  </a:schemeClr>
                </a:solidFill>
                <a:latin typeface="+mn-lt"/>
                <a:ea typeface="+mn-ea"/>
                <a:cs typeface="+mn-ea"/>
                <a:sym typeface="+mn-lt"/>
              </a:rPr>
              <a:t>办公成本</a:t>
            </a:r>
            <a:endParaRPr lang="zh-CN" altLang="en-US" sz="1400" b="1" dirty="0">
              <a:solidFill>
                <a:schemeClr val="tx1">
                  <a:lumMod val="65000"/>
                  <a:lumOff val="35000"/>
                </a:schemeClr>
              </a:solidFill>
              <a:latin typeface="+mn-lt"/>
              <a:ea typeface="+mn-ea"/>
              <a:cs typeface="+mn-ea"/>
              <a:sym typeface="+mn-lt"/>
            </a:endParaRPr>
          </a:p>
        </p:txBody>
      </p:sp>
      <p:sp>
        <p:nvSpPr>
          <p:cNvPr id="18" name="TextBox 17"/>
          <p:cNvSpPr txBox="1"/>
          <p:nvPr/>
        </p:nvSpPr>
        <p:spPr>
          <a:xfrm>
            <a:off x="1009878" y="3870314"/>
            <a:ext cx="902811" cy="307777"/>
          </a:xfrm>
          <a:prstGeom prst="rect">
            <a:avLst/>
          </a:prstGeom>
          <a:noFill/>
        </p:spPr>
        <p:txBody>
          <a:bodyPr wrap="none" rtlCol="0">
            <a:spAutoFit/>
          </a:bodyPr>
          <a:lstStyle/>
          <a:p>
            <a:pPr algn="ctr"/>
            <a:r>
              <a:rPr lang="zh-CN" altLang="en-US" sz="1400" b="1" dirty="0">
                <a:solidFill>
                  <a:schemeClr val="tx1">
                    <a:lumMod val="65000"/>
                    <a:lumOff val="35000"/>
                  </a:schemeClr>
                </a:solidFill>
                <a:latin typeface="+mn-lt"/>
                <a:ea typeface="+mn-ea"/>
                <a:cs typeface="+mn-ea"/>
                <a:sym typeface="+mn-lt"/>
              </a:rPr>
              <a:t>营销成本</a:t>
            </a:r>
            <a:endParaRPr lang="zh-CN" altLang="en-US" sz="1400" b="1" dirty="0">
              <a:solidFill>
                <a:schemeClr val="tx1">
                  <a:lumMod val="65000"/>
                  <a:lumOff val="35000"/>
                </a:schemeClr>
              </a:solidFill>
              <a:latin typeface="+mn-lt"/>
              <a:ea typeface="+mn-ea"/>
              <a:cs typeface="+mn-ea"/>
              <a:sym typeface="+mn-lt"/>
            </a:endParaRPr>
          </a:p>
        </p:txBody>
      </p:sp>
      <p:grpSp>
        <p:nvGrpSpPr>
          <p:cNvPr id="19" name="组合 18"/>
          <p:cNvGrpSpPr/>
          <p:nvPr/>
        </p:nvGrpSpPr>
        <p:grpSpPr>
          <a:xfrm>
            <a:off x="6161692" y="1275118"/>
            <a:ext cx="2077200" cy="432536"/>
            <a:chOff x="814328" y="3219334"/>
            <a:chExt cx="2077200" cy="432536"/>
          </a:xfrm>
        </p:grpSpPr>
        <p:grpSp>
          <p:nvGrpSpPr>
            <p:cNvPr id="20" name="组合 19"/>
            <p:cNvGrpSpPr/>
            <p:nvPr/>
          </p:nvGrpSpPr>
          <p:grpSpPr>
            <a:xfrm>
              <a:off x="814328" y="3219334"/>
              <a:ext cx="2077200" cy="432536"/>
              <a:chOff x="4304043" y="1286668"/>
              <a:chExt cx="5877487" cy="2757793"/>
            </a:xfrm>
            <a:effectLst>
              <a:outerShdw blurRad="381000" dist="254000" dir="8100000" algn="tr" rotWithShape="0">
                <a:prstClr val="black">
                  <a:alpha val="40000"/>
                </a:prstClr>
              </a:outerShdw>
            </a:effectLst>
          </p:grpSpPr>
          <p:sp>
            <p:nvSpPr>
              <p:cNvPr id="22" name="圆角矩形 21"/>
              <p:cNvSpPr/>
              <p:nvPr/>
            </p:nvSpPr>
            <p:spPr>
              <a:xfrm>
                <a:off x="4304043" y="1286668"/>
                <a:ext cx="5877487"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圆角矩形 22"/>
              <p:cNvSpPr/>
              <p:nvPr/>
            </p:nvSpPr>
            <p:spPr>
              <a:xfrm>
                <a:off x="4351924" y="1373342"/>
                <a:ext cx="5775624"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1" name="TextBox 20"/>
            <p:cNvSpPr txBox="1"/>
            <p:nvPr/>
          </p:nvSpPr>
          <p:spPr>
            <a:xfrm>
              <a:off x="831250" y="3331792"/>
              <a:ext cx="1999302" cy="215444"/>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r>
                <a:rPr lang="zh-CN" altLang="en-US" dirty="0">
                  <a:solidFill>
                    <a:srgbClr val="00B0F0"/>
                  </a:solidFill>
                  <a:latin typeface="+mn-lt"/>
                  <a:ea typeface="+mn-ea"/>
                  <a:cs typeface="+mn-ea"/>
                  <a:sym typeface="+mn-lt"/>
                </a:rPr>
                <a:t>点击输入标题文本</a:t>
              </a:r>
              <a:endParaRPr lang="zh-CN" altLang="en-US" dirty="0">
                <a:solidFill>
                  <a:srgbClr val="00B0F0"/>
                </a:solidFill>
                <a:latin typeface="+mn-lt"/>
                <a:ea typeface="+mn-ea"/>
                <a:cs typeface="+mn-ea"/>
                <a:sym typeface="+mn-lt"/>
              </a:endParaRPr>
            </a:p>
          </p:txBody>
        </p:sp>
      </p:grpSp>
      <p:sp>
        <p:nvSpPr>
          <p:cNvPr id="24" name="TextBox 23"/>
          <p:cNvSpPr txBox="1"/>
          <p:nvPr/>
        </p:nvSpPr>
        <p:spPr>
          <a:xfrm>
            <a:off x="5940152" y="2004549"/>
            <a:ext cx="2520281" cy="752514"/>
          </a:xfrm>
          <a:prstGeom prst="rect">
            <a:avLst/>
          </a:prstGeom>
          <a:noFill/>
        </p:spPr>
        <p:txBody>
          <a:bodyPr wrap="square" rtlCol="0">
            <a:spAutoFit/>
          </a:bodyPr>
          <a:lstStyle/>
          <a:p>
            <a:pPr>
              <a:lnSpc>
                <a:spcPct val="130000"/>
              </a:lnSpc>
              <a:defRPr/>
            </a:pPr>
            <a:r>
              <a:rPr lang="en-US" altLang="zh-CN" sz="1100" dirty="0">
                <a:latin typeface="+mn-lt"/>
                <a:ea typeface="+mn-ea"/>
                <a:cs typeface="+mn-ea"/>
                <a:sym typeface="+mn-lt"/>
              </a:rPr>
              <a:t>01</a:t>
            </a:r>
            <a:r>
              <a:rPr lang="zh-CN" altLang="en-US" sz="1100" dirty="0">
                <a:latin typeface="+mn-lt"/>
                <a:ea typeface="+mn-ea"/>
                <a:cs typeface="+mn-ea"/>
                <a:sym typeface="+mn-lt"/>
              </a:rPr>
              <a:t>、点击输入简要文字内容，文字内容需概括精炼，不用多余的文字修饰，言简意赅的说明分项内容</a:t>
            </a:r>
            <a:r>
              <a:rPr lang="en-US" altLang="zh-CN" sz="1100" dirty="0">
                <a:latin typeface="+mn-lt"/>
                <a:ea typeface="+mn-ea"/>
                <a:cs typeface="+mn-ea"/>
                <a:sym typeface="+mn-lt"/>
              </a:rPr>
              <a:t>……</a:t>
            </a:r>
            <a:endParaRPr lang="zh-CN" altLang="en-US" sz="1100" dirty="0">
              <a:latin typeface="+mn-lt"/>
              <a:ea typeface="+mn-ea"/>
              <a:cs typeface="+mn-ea"/>
              <a:sym typeface="+mn-lt"/>
            </a:endParaRPr>
          </a:p>
        </p:txBody>
      </p:sp>
      <p:sp>
        <p:nvSpPr>
          <p:cNvPr id="25" name="TextBox 24"/>
          <p:cNvSpPr txBox="1"/>
          <p:nvPr/>
        </p:nvSpPr>
        <p:spPr>
          <a:xfrm>
            <a:off x="5940152" y="2827348"/>
            <a:ext cx="2520281" cy="752514"/>
          </a:xfrm>
          <a:prstGeom prst="rect">
            <a:avLst/>
          </a:prstGeom>
          <a:noFill/>
        </p:spPr>
        <p:txBody>
          <a:bodyPr wrap="square" rtlCol="0">
            <a:spAutoFit/>
          </a:bodyPr>
          <a:lstStyle/>
          <a:p>
            <a:pPr>
              <a:lnSpc>
                <a:spcPct val="130000"/>
              </a:lnSpc>
              <a:defRPr/>
            </a:pPr>
            <a:r>
              <a:rPr lang="en-US" altLang="zh-CN" sz="1100" dirty="0">
                <a:latin typeface="+mn-lt"/>
                <a:ea typeface="+mn-ea"/>
                <a:cs typeface="+mn-ea"/>
                <a:sym typeface="+mn-lt"/>
              </a:rPr>
              <a:t>02</a:t>
            </a:r>
            <a:r>
              <a:rPr lang="zh-CN" altLang="en-US" sz="1100" dirty="0">
                <a:latin typeface="+mn-lt"/>
                <a:ea typeface="+mn-ea"/>
                <a:cs typeface="+mn-ea"/>
                <a:sym typeface="+mn-lt"/>
              </a:rPr>
              <a:t>、点击输入简要文字内容，文字内容需概括精炼，不用多余的文字修饰，言简意赅的说明分项内容</a:t>
            </a:r>
            <a:r>
              <a:rPr lang="en-US" altLang="zh-CN" sz="1100" dirty="0">
                <a:latin typeface="+mn-lt"/>
                <a:ea typeface="+mn-ea"/>
                <a:cs typeface="+mn-ea"/>
                <a:sym typeface="+mn-lt"/>
              </a:rPr>
              <a:t>……</a:t>
            </a:r>
            <a:endParaRPr lang="zh-CN" altLang="en-US" sz="1100" dirty="0">
              <a:latin typeface="+mn-lt"/>
              <a:ea typeface="+mn-ea"/>
              <a:cs typeface="+mn-ea"/>
              <a:sym typeface="+mn-lt"/>
            </a:endParaRPr>
          </a:p>
        </p:txBody>
      </p:sp>
      <p:sp>
        <p:nvSpPr>
          <p:cNvPr id="26" name="TextBox 25"/>
          <p:cNvSpPr txBox="1"/>
          <p:nvPr/>
        </p:nvSpPr>
        <p:spPr>
          <a:xfrm>
            <a:off x="5940152" y="3691444"/>
            <a:ext cx="2520281" cy="752514"/>
          </a:xfrm>
          <a:prstGeom prst="rect">
            <a:avLst/>
          </a:prstGeom>
          <a:noFill/>
        </p:spPr>
        <p:txBody>
          <a:bodyPr wrap="square" rtlCol="0">
            <a:spAutoFit/>
          </a:bodyPr>
          <a:lstStyle/>
          <a:p>
            <a:pPr>
              <a:lnSpc>
                <a:spcPct val="130000"/>
              </a:lnSpc>
              <a:defRPr/>
            </a:pPr>
            <a:r>
              <a:rPr lang="en-US" altLang="zh-CN" sz="1100" dirty="0">
                <a:latin typeface="+mn-lt"/>
                <a:ea typeface="+mn-ea"/>
                <a:cs typeface="+mn-ea"/>
                <a:sym typeface="+mn-lt"/>
              </a:rPr>
              <a:t>03</a:t>
            </a:r>
            <a:r>
              <a:rPr lang="zh-CN" altLang="en-US" sz="1100" dirty="0">
                <a:latin typeface="+mn-lt"/>
                <a:ea typeface="+mn-ea"/>
                <a:cs typeface="+mn-ea"/>
                <a:sym typeface="+mn-lt"/>
              </a:rPr>
              <a:t>、点击输入简要文字内容，文字内容需概括精炼，不用多余的文字修饰，言简意赅的说明分项内容</a:t>
            </a:r>
            <a:r>
              <a:rPr lang="en-US" altLang="zh-CN" sz="1100" dirty="0">
                <a:latin typeface="+mn-lt"/>
                <a:ea typeface="+mn-ea"/>
                <a:cs typeface="+mn-ea"/>
                <a:sym typeface="+mn-lt"/>
              </a:rPr>
              <a:t>……</a:t>
            </a:r>
            <a:endParaRPr lang="zh-CN" altLang="en-US" sz="1100" dirty="0">
              <a:latin typeface="+mn-lt"/>
              <a:ea typeface="+mn-ea"/>
              <a:cs typeface="+mn-ea"/>
              <a:sym typeface="+mn-lt"/>
            </a:endParaRPr>
          </a:p>
        </p:txBody>
      </p:sp>
      <p:sp>
        <p:nvSpPr>
          <p:cNvPr id="27" name="TextBox 26"/>
          <p:cNvSpPr txBox="1"/>
          <p:nvPr/>
        </p:nvSpPr>
        <p:spPr>
          <a:xfrm>
            <a:off x="2799460" y="1451298"/>
            <a:ext cx="671359" cy="246221"/>
          </a:xfrm>
          <a:prstGeom prst="rect">
            <a:avLst/>
          </a:prstGeom>
          <a:noFill/>
        </p:spPr>
        <p:txBody>
          <a:bodyPr wrap="square" lIns="0" tIns="0" rIns="0" bIns="0" rtlCol="0">
            <a:spAutoFit/>
          </a:bodyPr>
          <a:lstStyle/>
          <a:p>
            <a:pPr algn="ctr"/>
            <a:r>
              <a:rPr lang="en-US" altLang="zh-CN" sz="1600" b="1" dirty="0">
                <a:solidFill>
                  <a:schemeClr val="bg1"/>
                </a:solidFill>
                <a:latin typeface="+mn-lt"/>
                <a:ea typeface="+mn-ea"/>
                <a:cs typeface="+mn-ea"/>
                <a:sym typeface="+mn-lt"/>
              </a:rPr>
              <a:t>20%</a:t>
            </a:r>
            <a:endParaRPr lang="zh-CN" altLang="en-US" sz="1600" b="1" dirty="0">
              <a:solidFill>
                <a:schemeClr val="bg1"/>
              </a:solidFill>
              <a:latin typeface="+mn-lt"/>
              <a:ea typeface="+mn-ea"/>
              <a:cs typeface="+mn-ea"/>
              <a:sym typeface="+mn-lt"/>
            </a:endParaRPr>
          </a:p>
        </p:txBody>
      </p:sp>
      <p:sp>
        <p:nvSpPr>
          <p:cNvPr id="28" name="TextBox 27"/>
          <p:cNvSpPr txBox="1"/>
          <p:nvPr/>
        </p:nvSpPr>
        <p:spPr>
          <a:xfrm>
            <a:off x="1562212" y="2453379"/>
            <a:ext cx="671359" cy="246221"/>
          </a:xfrm>
          <a:prstGeom prst="rect">
            <a:avLst/>
          </a:prstGeom>
          <a:noFill/>
        </p:spPr>
        <p:txBody>
          <a:bodyPr wrap="square" lIns="0" tIns="0" rIns="0" bIns="0" rtlCol="0">
            <a:spAutoFit/>
          </a:bodyPr>
          <a:lstStyle/>
          <a:p>
            <a:pPr algn="ctr"/>
            <a:r>
              <a:rPr lang="en-US" altLang="zh-CN" sz="1600" b="1" dirty="0">
                <a:solidFill>
                  <a:schemeClr val="bg1"/>
                </a:solidFill>
                <a:latin typeface="+mn-lt"/>
                <a:ea typeface="+mn-ea"/>
                <a:cs typeface="+mn-ea"/>
                <a:sym typeface="+mn-lt"/>
              </a:rPr>
              <a:t>15%</a:t>
            </a:r>
            <a:endParaRPr lang="zh-CN" altLang="en-US" sz="1600" b="1" dirty="0">
              <a:solidFill>
                <a:schemeClr val="bg1"/>
              </a:solidFill>
              <a:latin typeface="+mn-lt"/>
              <a:ea typeface="+mn-ea"/>
              <a:cs typeface="+mn-ea"/>
              <a:sym typeface="+mn-lt"/>
            </a:endParaRPr>
          </a:p>
        </p:txBody>
      </p:sp>
      <p:sp>
        <p:nvSpPr>
          <p:cNvPr id="29" name="TextBox 28"/>
          <p:cNvSpPr txBox="1"/>
          <p:nvPr/>
        </p:nvSpPr>
        <p:spPr>
          <a:xfrm>
            <a:off x="4043175" y="2453379"/>
            <a:ext cx="671359" cy="246221"/>
          </a:xfrm>
          <a:prstGeom prst="rect">
            <a:avLst/>
          </a:prstGeom>
          <a:noFill/>
        </p:spPr>
        <p:txBody>
          <a:bodyPr wrap="square" lIns="0" tIns="0" rIns="0" bIns="0" rtlCol="0">
            <a:spAutoFit/>
          </a:bodyPr>
          <a:lstStyle/>
          <a:p>
            <a:pPr algn="ctr"/>
            <a:r>
              <a:rPr lang="en-US" altLang="zh-CN" sz="1600" b="1" dirty="0">
                <a:solidFill>
                  <a:schemeClr val="bg1"/>
                </a:solidFill>
                <a:latin typeface="+mn-lt"/>
                <a:ea typeface="+mn-ea"/>
                <a:cs typeface="+mn-ea"/>
                <a:sym typeface="+mn-lt"/>
              </a:rPr>
              <a:t>10%</a:t>
            </a:r>
            <a:endParaRPr lang="zh-CN" altLang="en-US" sz="1600" b="1" dirty="0">
              <a:solidFill>
                <a:schemeClr val="bg1"/>
              </a:solidFill>
              <a:latin typeface="+mn-lt"/>
              <a:ea typeface="+mn-ea"/>
              <a:cs typeface="+mn-ea"/>
              <a:sym typeface="+mn-lt"/>
            </a:endParaRPr>
          </a:p>
        </p:txBody>
      </p:sp>
      <p:sp>
        <p:nvSpPr>
          <p:cNvPr id="30" name="TextBox 29"/>
          <p:cNvSpPr txBox="1"/>
          <p:nvPr/>
        </p:nvSpPr>
        <p:spPr>
          <a:xfrm>
            <a:off x="2058224" y="3893769"/>
            <a:ext cx="671359" cy="246221"/>
          </a:xfrm>
          <a:prstGeom prst="rect">
            <a:avLst/>
          </a:prstGeom>
          <a:noFill/>
        </p:spPr>
        <p:txBody>
          <a:bodyPr wrap="square" lIns="0" tIns="0" rIns="0" bIns="0" rtlCol="0">
            <a:spAutoFit/>
          </a:bodyPr>
          <a:lstStyle/>
          <a:p>
            <a:pPr algn="ctr"/>
            <a:r>
              <a:rPr lang="en-US" altLang="zh-CN" sz="1600" b="1" dirty="0">
                <a:solidFill>
                  <a:schemeClr val="bg1"/>
                </a:solidFill>
                <a:latin typeface="+mn-lt"/>
                <a:ea typeface="+mn-ea"/>
                <a:cs typeface="+mn-ea"/>
                <a:sym typeface="+mn-lt"/>
              </a:rPr>
              <a:t>35%</a:t>
            </a:r>
            <a:endParaRPr lang="zh-CN" altLang="en-US" sz="1600" b="1" dirty="0">
              <a:solidFill>
                <a:schemeClr val="bg1"/>
              </a:solidFill>
              <a:latin typeface="+mn-lt"/>
              <a:ea typeface="+mn-ea"/>
              <a:cs typeface="+mn-ea"/>
              <a:sym typeface="+mn-lt"/>
            </a:endParaRPr>
          </a:p>
        </p:txBody>
      </p:sp>
      <p:sp>
        <p:nvSpPr>
          <p:cNvPr id="31" name="TextBox 30"/>
          <p:cNvSpPr txBox="1"/>
          <p:nvPr/>
        </p:nvSpPr>
        <p:spPr>
          <a:xfrm>
            <a:off x="3545572" y="3901091"/>
            <a:ext cx="671359" cy="246221"/>
          </a:xfrm>
          <a:prstGeom prst="rect">
            <a:avLst/>
          </a:prstGeom>
          <a:noFill/>
        </p:spPr>
        <p:txBody>
          <a:bodyPr wrap="square" lIns="0" tIns="0" rIns="0" bIns="0" rtlCol="0">
            <a:spAutoFit/>
          </a:bodyPr>
          <a:lstStyle/>
          <a:p>
            <a:pPr algn="ctr"/>
            <a:r>
              <a:rPr lang="en-US" altLang="zh-CN" sz="1600" b="1" dirty="0">
                <a:solidFill>
                  <a:schemeClr val="bg1"/>
                </a:solidFill>
                <a:latin typeface="+mn-lt"/>
                <a:ea typeface="+mn-ea"/>
                <a:cs typeface="+mn-ea"/>
                <a:sym typeface="+mn-lt"/>
              </a:rPr>
              <a:t>20%</a:t>
            </a:r>
            <a:endParaRPr lang="zh-CN" altLang="en-US" sz="1600" b="1" dirty="0">
              <a:solidFill>
                <a:schemeClr val="bg1"/>
              </a:solidFill>
              <a:latin typeface="+mn-lt"/>
              <a:ea typeface="+mn-ea"/>
              <a:cs typeface="+mn-ea"/>
              <a:sym typeface="+mn-lt"/>
            </a:endParaRPr>
          </a:p>
        </p:txBody>
      </p:sp>
      <p:grpSp>
        <p:nvGrpSpPr>
          <p:cNvPr id="37" name="组合 36"/>
          <p:cNvGrpSpPr/>
          <p:nvPr/>
        </p:nvGrpSpPr>
        <p:grpSpPr>
          <a:xfrm>
            <a:off x="-61796" y="196218"/>
            <a:ext cx="1765509" cy="551354"/>
            <a:chOff x="520640" y="251297"/>
            <a:chExt cx="1766054" cy="551523"/>
          </a:xfrm>
        </p:grpSpPr>
        <p:sp>
          <p:nvSpPr>
            <p:cNvPr id="38" name="矩形 3"/>
            <p:cNvSpPr>
              <a:spLocks noChangeArrowheads="1"/>
            </p:cNvSpPr>
            <p:nvPr/>
          </p:nvSpPr>
          <p:spPr bwMode="auto">
            <a:xfrm>
              <a:off x="872627" y="251297"/>
              <a:ext cx="1062119" cy="346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61" tIns="34281" rIns="68561" bIns="34281">
              <a:spAutoFit/>
            </a:bodyPr>
            <a:lstStyle/>
            <a:p>
              <a:pPr algn="ctr" defTabSz="914400" fontAlgn="auto">
                <a:spcBef>
                  <a:spcPts val="0"/>
                </a:spcBef>
                <a:spcAft>
                  <a:spcPts val="0"/>
                </a:spcAft>
                <a:defRPr/>
              </a:pPr>
              <a:r>
                <a:rPr lang="zh-CN" altLang="en-US" kern="0" dirty="0">
                  <a:solidFill>
                    <a:schemeClr val="tx1">
                      <a:lumMod val="65000"/>
                      <a:lumOff val="35000"/>
                    </a:schemeClr>
                  </a:solidFill>
                  <a:latin typeface="+mn-lt"/>
                  <a:ea typeface="+mn-ea"/>
                  <a:cs typeface="+mn-ea"/>
                  <a:sym typeface="+mn-lt"/>
                </a:rPr>
                <a:t>支出成本</a:t>
              </a:r>
              <a:endParaRPr lang="zh-CN" altLang="en-US" kern="0" dirty="0">
                <a:solidFill>
                  <a:schemeClr val="tx1">
                    <a:lumMod val="65000"/>
                    <a:lumOff val="35000"/>
                  </a:schemeClr>
                </a:solidFill>
                <a:latin typeface="+mn-lt"/>
                <a:ea typeface="+mn-ea"/>
                <a:cs typeface="+mn-ea"/>
                <a:sym typeface="+mn-lt"/>
              </a:endParaRPr>
            </a:p>
          </p:txBody>
        </p:sp>
        <p:grpSp>
          <p:nvGrpSpPr>
            <p:cNvPr id="39" name="组合 38"/>
            <p:cNvGrpSpPr/>
            <p:nvPr/>
          </p:nvGrpSpPr>
          <p:grpSpPr>
            <a:xfrm>
              <a:off x="520640" y="515443"/>
              <a:ext cx="1766054" cy="287377"/>
              <a:chOff x="562081" y="425886"/>
              <a:chExt cx="1766054" cy="287377"/>
            </a:xfrm>
          </p:grpSpPr>
          <p:sp>
            <p:nvSpPr>
              <p:cNvPr id="40" name="文本框 31"/>
              <p:cNvSpPr>
                <a:spLocks noChangeArrowheads="1"/>
              </p:cNvSpPr>
              <p:nvPr/>
            </p:nvSpPr>
            <p:spPr bwMode="auto">
              <a:xfrm>
                <a:off x="562081" y="425886"/>
                <a:ext cx="1766054" cy="215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68" tIns="45682" rIns="91368" bIns="45682" numCol="1" anchor="t" anchorCtr="0" compatLnSpc="1">
                <a:spAutoFit/>
              </a:bodyPr>
              <a:lstStyle/>
              <a:p>
                <a:pPr algn="ctr" defTabSz="913765" fontAlgn="auto">
                  <a:spcBef>
                    <a:spcPts val="0"/>
                  </a:spcBef>
                  <a:spcAft>
                    <a:spcPts val="0"/>
                  </a:spcAft>
                  <a:defRPr/>
                </a:pPr>
                <a:r>
                  <a:rPr lang="en-US" altLang="zh-CN" sz="800" kern="0" dirty="0">
                    <a:solidFill>
                      <a:srgbClr val="FFFFFF">
                        <a:lumMod val="50000"/>
                      </a:srgbClr>
                    </a:solidFill>
                    <a:latin typeface="+mn-lt"/>
                    <a:ea typeface="+mn-ea"/>
                    <a:cs typeface="+mn-ea"/>
                    <a:sym typeface="+mn-lt"/>
                  </a:rPr>
                  <a:t>Expenditure cost</a:t>
                </a:r>
                <a:endParaRPr lang="zh-CN" altLang="en-US" sz="800" kern="0" dirty="0">
                  <a:solidFill>
                    <a:srgbClr val="FFFFFF">
                      <a:lumMod val="50000"/>
                    </a:srgbClr>
                  </a:solidFill>
                  <a:latin typeface="+mn-lt"/>
                  <a:ea typeface="+mn-ea"/>
                  <a:cs typeface="+mn-ea"/>
                  <a:sym typeface="+mn-lt"/>
                </a:endParaRPr>
              </a:p>
            </p:txBody>
          </p:sp>
          <p:grpSp>
            <p:nvGrpSpPr>
              <p:cNvPr id="41" name="组合 40"/>
              <p:cNvGrpSpPr/>
              <p:nvPr/>
            </p:nvGrpSpPr>
            <p:grpSpPr>
              <a:xfrm>
                <a:off x="931046" y="667544"/>
                <a:ext cx="1028125" cy="45719"/>
                <a:chOff x="688893" y="2574256"/>
                <a:chExt cx="7739508" cy="81111"/>
              </a:xfrm>
            </p:grpSpPr>
            <p:sp>
              <p:nvSpPr>
                <p:cNvPr id="42" name="Rectangle 4"/>
                <p:cNvSpPr/>
                <p:nvPr/>
              </p:nvSpPr>
              <p:spPr>
                <a:xfrm>
                  <a:off x="688893"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43" name="Rectangle 5"/>
                <p:cNvSpPr/>
                <p:nvPr/>
              </p:nvSpPr>
              <p:spPr>
                <a:xfrm>
                  <a:off x="2239021" y="2574256"/>
                  <a:ext cx="1539000" cy="81111"/>
                </a:xfrm>
                <a:prstGeom prst="rect">
                  <a:avLst/>
                </a:prstGeom>
                <a:solidFill>
                  <a:srgbClr val="00B0F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44" name="Rectangle 6"/>
                <p:cNvSpPr/>
                <p:nvPr/>
              </p:nvSpPr>
              <p:spPr>
                <a:xfrm>
                  <a:off x="3789153"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45" name="Rectangle 7"/>
                <p:cNvSpPr/>
                <p:nvPr/>
              </p:nvSpPr>
              <p:spPr>
                <a:xfrm>
                  <a:off x="5339276" y="2574256"/>
                  <a:ext cx="1539000" cy="81111"/>
                </a:xfrm>
                <a:prstGeom prst="rect">
                  <a:avLst/>
                </a:prstGeom>
                <a:solidFill>
                  <a:srgbClr val="00B0F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46" name="Rectangle 8"/>
                <p:cNvSpPr/>
                <p:nvPr/>
              </p:nvSpPr>
              <p:spPr>
                <a:xfrm>
                  <a:off x="6889401"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grpSp>
        </p:grpSp>
      </p:grpSp>
    </p:spTree>
  </p:cSld>
  <p:clrMapOvr>
    <a:masterClrMapping/>
  </p:clrMapOvr>
  <mc:AlternateContent xmlns:mc="http://schemas.openxmlformats.org/markup-compatibility/2006">
    <mc:Choice xmlns:p14="http://schemas.microsoft.com/office/powerpoint/2010/main" Requires="p14">
      <p:transition spd="slow" p14:dur="1600" advClick="0" advTm="0">
        <p14:gallery dir="l"/>
      </p:transition>
    </mc:Choice>
    <mc:Fallback>
      <p:transition spd="slow" advClick="0" advTm="0">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p:cNvSpPr/>
          <p:nvPr/>
        </p:nvSpPr>
        <p:spPr>
          <a:xfrm>
            <a:off x="971600" y="2050687"/>
            <a:ext cx="1423450" cy="1423450"/>
          </a:xfrm>
          <a:prstGeom prst="ellipse">
            <a:avLst/>
          </a:prstGeom>
          <a:solidFill>
            <a:srgbClr val="0070C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4" name="组合 3"/>
          <p:cNvGrpSpPr/>
          <p:nvPr/>
        </p:nvGrpSpPr>
        <p:grpSpPr>
          <a:xfrm>
            <a:off x="3004805" y="1381576"/>
            <a:ext cx="2846358" cy="2846358"/>
            <a:chOff x="304800" y="673100"/>
            <a:chExt cx="4000500" cy="4000500"/>
          </a:xfrm>
          <a:effectLst>
            <a:outerShdw blurRad="444500" dist="254000" dir="8100000" algn="tr" rotWithShape="0">
              <a:prstClr val="black">
                <a:alpha val="50000"/>
              </a:prstClr>
            </a:outerShdw>
          </a:effectLst>
        </p:grpSpPr>
        <p:sp>
          <p:nvSpPr>
            <p:cNvPr id="5" name="同心圆 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6" name="椭圆 5"/>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7" name="组合 6"/>
          <p:cNvGrpSpPr/>
          <p:nvPr/>
        </p:nvGrpSpPr>
        <p:grpSpPr>
          <a:xfrm>
            <a:off x="4932040" y="1410570"/>
            <a:ext cx="623903" cy="623903"/>
            <a:chOff x="304800" y="673100"/>
            <a:chExt cx="4000500" cy="4000500"/>
          </a:xfrm>
          <a:effectLst>
            <a:outerShdw blurRad="317500" dist="190500" dir="8100000" algn="tr" rotWithShape="0">
              <a:prstClr val="black">
                <a:alpha val="50000"/>
              </a:prstClr>
            </a:outerShdw>
          </a:effectLst>
        </p:grpSpPr>
        <p:sp>
          <p:nvSpPr>
            <p:cNvPr id="8" name="同心圆 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b="1">
                <a:solidFill>
                  <a:srgbClr val="7030A0"/>
                </a:solidFill>
                <a:cs typeface="+mn-ea"/>
                <a:sym typeface="+mn-lt"/>
              </a:endParaRPr>
            </a:p>
          </p:txBody>
        </p:sp>
        <p:sp>
          <p:nvSpPr>
            <p:cNvPr id="9" name="椭圆 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500" b="1" dirty="0">
                  <a:solidFill>
                    <a:srgbClr val="00B0F0"/>
                  </a:solidFill>
                  <a:cs typeface="+mn-ea"/>
                  <a:sym typeface="+mn-lt"/>
                </a:rPr>
                <a:t>1</a:t>
              </a:r>
              <a:endParaRPr lang="zh-CN" altLang="en-US" sz="2500" b="1" dirty="0">
                <a:solidFill>
                  <a:srgbClr val="00B0F0"/>
                </a:solidFill>
                <a:cs typeface="+mn-ea"/>
                <a:sym typeface="+mn-lt"/>
              </a:endParaRPr>
            </a:p>
          </p:txBody>
        </p:sp>
      </p:grpSp>
      <p:grpSp>
        <p:nvGrpSpPr>
          <p:cNvPr id="10" name="组合 9"/>
          <p:cNvGrpSpPr/>
          <p:nvPr/>
        </p:nvGrpSpPr>
        <p:grpSpPr>
          <a:xfrm>
            <a:off x="5477088" y="2450460"/>
            <a:ext cx="623903" cy="623903"/>
            <a:chOff x="304800" y="673100"/>
            <a:chExt cx="4000500" cy="4000500"/>
          </a:xfrm>
          <a:effectLst>
            <a:outerShdw blurRad="317500" dist="190500" dir="8100000" algn="tr" rotWithShape="0">
              <a:prstClr val="black">
                <a:alpha val="50000"/>
              </a:prstClr>
            </a:outerShdw>
          </a:effectLst>
        </p:grpSpPr>
        <p:sp>
          <p:nvSpPr>
            <p:cNvPr id="11" name="同心圆 1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b="1">
                <a:solidFill>
                  <a:srgbClr val="7030A0"/>
                </a:solidFill>
                <a:cs typeface="+mn-ea"/>
                <a:sym typeface="+mn-lt"/>
              </a:endParaRPr>
            </a:p>
          </p:txBody>
        </p:sp>
        <p:sp>
          <p:nvSpPr>
            <p:cNvPr id="12" name="椭圆 1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500" b="1" dirty="0">
                  <a:solidFill>
                    <a:srgbClr val="00B0F0"/>
                  </a:solidFill>
                  <a:cs typeface="+mn-ea"/>
                  <a:sym typeface="+mn-lt"/>
                </a:rPr>
                <a:t>2</a:t>
              </a:r>
              <a:endParaRPr lang="zh-CN" altLang="en-US" sz="2500" b="1" dirty="0">
                <a:solidFill>
                  <a:srgbClr val="00B0F0"/>
                </a:solidFill>
                <a:cs typeface="+mn-ea"/>
                <a:sym typeface="+mn-lt"/>
              </a:endParaRPr>
            </a:p>
          </p:txBody>
        </p:sp>
      </p:grpSp>
      <p:grpSp>
        <p:nvGrpSpPr>
          <p:cNvPr id="13" name="组合 12"/>
          <p:cNvGrpSpPr/>
          <p:nvPr/>
        </p:nvGrpSpPr>
        <p:grpSpPr>
          <a:xfrm>
            <a:off x="4932040" y="3541908"/>
            <a:ext cx="623903" cy="623903"/>
            <a:chOff x="304800" y="673100"/>
            <a:chExt cx="4000500" cy="4000500"/>
          </a:xfrm>
          <a:effectLst>
            <a:outerShdw blurRad="317500" dist="190500" dir="8100000" algn="tr" rotWithShape="0">
              <a:prstClr val="black">
                <a:alpha val="50000"/>
              </a:prstClr>
            </a:outerShdw>
          </a:effectLst>
        </p:grpSpPr>
        <p:sp>
          <p:nvSpPr>
            <p:cNvPr id="14" name="同心圆 1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b="1">
                <a:solidFill>
                  <a:srgbClr val="7030A0"/>
                </a:solidFill>
                <a:cs typeface="+mn-ea"/>
                <a:sym typeface="+mn-lt"/>
              </a:endParaRPr>
            </a:p>
          </p:txBody>
        </p:sp>
        <p:sp>
          <p:nvSpPr>
            <p:cNvPr id="15" name="椭圆 14"/>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500" b="1" dirty="0">
                  <a:solidFill>
                    <a:srgbClr val="00B0F0"/>
                  </a:solidFill>
                  <a:cs typeface="+mn-ea"/>
                  <a:sym typeface="+mn-lt"/>
                </a:rPr>
                <a:t>3</a:t>
              </a:r>
              <a:endParaRPr lang="zh-CN" altLang="en-US" sz="2500" b="1" dirty="0">
                <a:solidFill>
                  <a:srgbClr val="00B0F0"/>
                </a:solidFill>
                <a:cs typeface="+mn-ea"/>
                <a:sym typeface="+mn-lt"/>
              </a:endParaRPr>
            </a:p>
          </p:txBody>
        </p:sp>
      </p:grpSp>
      <p:sp>
        <p:nvSpPr>
          <p:cNvPr id="16" name="TextBox 15"/>
          <p:cNvSpPr txBox="1"/>
          <p:nvPr/>
        </p:nvSpPr>
        <p:spPr>
          <a:xfrm>
            <a:off x="1426843" y="2460253"/>
            <a:ext cx="512961" cy="615553"/>
          </a:xfrm>
          <a:prstGeom prst="rect">
            <a:avLst/>
          </a:prstGeom>
          <a:noFill/>
        </p:spPr>
        <p:txBody>
          <a:bodyPr wrap="none" lIns="0" tIns="0" rIns="0" bIns="0" rtlCol="0">
            <a:spAutoFit/>
          </a:bodyPr>
          <a:lstStyle/>
          <a:p>
            <a:pPr algn="ctr"/>
            <a:r>
              <a:rPr lang="zh-CN" altLang="en-US" sz="2000" b="1" dirty="0">
                <a:solidFill>
                  <a:schemeClr val="bg1"/>
                </a:solidFill>
                <a:latin typeface="+mn-lt"/>
                <a:ea typeface="+mn-ea"/>
                <a:cs typeface="+mn-ea"/>
                <a:sym typeface="+mn-lt"/>
              </a:rPr>
              <a:t>销售</a:t>
            </a:r>
            <a:endParaRPr lang="en-US" altLang="zh-CN" sz="2000" b="1" dirty="0">
              <a:solidFill>
                <a:schemeClr val="bg1"/>
              </a:solidFill>
              <a:latin typeface="+mn-lt"/>
              <a:ea typeface="+mn-ea"/>
              <a:cs typeface="+mn-ea"/>
              <a:sym typeface="+mn-lt"/>
            </a:endParaRPr>
          </a:p>
          <a:p>
            <a:pPr algn="ctr"/>
            <a:r>
              <a:rPr lang="zh-CN" altLang="en-US" sz="2000" b="1" dirty="0">
                <a:solidFill>
                  <a:schemeClr val="bg1"/>
                </a:solidFill>
                <a:latin typeface="+mn-lt"/>
                <a:ea typeface="+mn-ea"/>
                <a:cs typeface="+mn-ea"/>
                <a:sym typeface="+mn-lt"/>
              </a:rPr>
              <a:t>方向</a:t>
            </a:r>
            <a:endParaRPr lang="zh-CN" altLang="en-US" sz="2000" b="1" dirty="0">
              <a:solidFill>
                <a:schemeClr val="bg1"/>
              </a:solidFill>
              <a:latin typeface="+mn-lt"/>
              <a:ea typeface="+mn-ea"/>
              <a:cs typeface="+mn-ea"/>
              <a:sym typeface="+mn-lt"/>
            </a:endParaRPr>
          </a:p>
        </p:txBody>
      </p:sp>
      <p:sp>
        <p:nvSpPr>
          <p:cNvPr id="17" name="TextBox 16"/>
          <p:cNvSpPr txBox="1"/>
          <p:nvPr/>
        </p:nvSpPr>
        <p:spPr>
          <a:xfrm>
            <a:off x="5827796" y="1438817"/>
            <a:ext cx="2200588" cy="577081"/>
          </a:xfrm>
          <a:prstGeom prst="rect">
            <a:avLst/>
          </a:prstGeom>
          <a:noFill/>
        </p:spPr>
        <p:txBody>
          <a:bodyPr wrap="square" lIns="0" tIns="0" rIns="0" bIns="0" rtlCol="0">
            <a:spAutoFit/>
          </a:bodyPr>
          <a:lstStyle/>
          <a:p>
            <a:pPr algn="just">
              <a:lnSpc>
                <a:spcPts val="1500"/>
              </a:lnSpc>
            </a:pPr>
            <a:r>
              <a:rPr lang="zh-CN" altLang="en-US" sz="1000" dirty="0">
                <a:latin typeface="+mn-lt"/>
                <a:ea typeface="+mn-ea"/>
                <a:cs typeface="+mn-ea"/>
                <a:sym typeface="+mn-lt"/>
              </a:rPr>
              <a:t>点击输入简要文字内容，文字内容需概括精炼，不用多余的文字修饰，言简意赅的说明分项内容</a:t>
            </a:r>
            <a:r>
              <a:rPr lang="en-US" altLang="zh-CN" sz="1000" dirty="0">
                <a:latin typeface="+mn-lt"/>
                <a:ea typeface="+mn-ea"/>
                <a:cs typeface="+mn-ea"/>
                <a:sym typeface="+mn-lt"/>
              </a:rPr>
              <a:t>……</a:t>
            </a:r>
            <a:r>
              <a:rPr lang="zh-CN" altLang="en-US" sz="1000" dirty="0">
                <a:latin typeface="+mn-lt"/>
                <a:ea typeface="+mn-ea"/>
                <a:cs typeface="+mn-ea"/>
                <a:sym typeface="+mn-lt"/>
              </a:rPr>
              <a:t>。</a:t>
            </a:r>
            <a:endParaRPr lang="en-US" altLang="zh-CN" sz="1000" dirty="0">
              <a:latin typeface="+mn-lt"/>
              <a:ea typeface="+mn-ea"/>
              <a:cs typeface="+mn-ea"/>
              <a:sym typeface="+mn-lt"/>
            </a:endParaRPr>
          </a:p>
        </p:txBody>
      </p:sp>
      <p:sp>
        <p:nvSpPr>
          <p:cNvPr id="18" name="TextBox 17"/>
          <p:cNvSpPr txBox="1"/>
          <p:nvPr/>
        </p:nvSpPr>
        <p:spPr>
          <a:xfrm>
            <a:off x="6259844" y="2478885"/>
            <a:ext cx="2200588" cy="577081"/>
          </a:xfrm>
          <a:prstGeom prst="rect">
            <a:avLst/>
          </a:prstGeom>
          <a:noFill/>
        </p:spPr>
        <p:txBody>
          <a:bodyPr wrap="square" lIns="0" tIns="0" rIns="0" bIns="0" rtlCol="0">
            <a:spAutoFit/>
          </a:bodyPr>
          <a:lstStyle/>
          <a:p>
            <a:pPr algn="just">
              <a:lnSpc>
                <a:spcPts val="1500"/>
              </a:lnSpc>
            </a:pPr>
            <a:r>
              <a:rPr lang="zh-CN" altLang="en-US" sz="1000" dirty="0">
                <a:latin typeface="+mn-lt"/>
                <a:ea typeface="+mn-ea"/>
                <a:cs typeface="+mn-ea"/>
                <a:sym typeface="+mn-lt"/>
              </a:rPr>
              <a:t>点击输入简要文字内容，文字内容需概括精炼，不用多余的文字修饰，言简意赅的说明分项内容</a:t>
            </a:r>
            <a:r>
              <a:rPr lang="en-US" altLang="zh-CN" sz="1000" dirty="0">
                <a:latin typeface="+mn-lt"/>
                <a:ea typeface="+mn-ea"/>
                <a:cs typeface="+mn-ea"/>
                <a:sym typeface="+mn-lt"/>
              </a:rPr>
              <a:t>……</a:t>
            </a:r>
            <a:r>
              <a:rPr lang="zh-CN" altLang="en-US" sz="1000" dirty="0">
                <a:latin typeface="+mn-lt"/>
                <a:ea typeface="+mn-ea"/>
                <a:cs typeface="+mn-ea"/>
                <a:sym typeface="+mn-lt"/>
              </a:rPr>
              <a:t>。</a:t>
            </a:r>
            <a:endParaRPr lang="en-US" altLang="zh-CN" sz="1000" dirty="0">
              <a:latin typeface="+mn-lt"/>
              <a:ea typeface="+mn-ea"/>
              <a:cs typeface="+mn-ea"/>
              <a:sym typeface="+mn-lt"/>
            </a:endParaRPr>
          </a:p>
        </p:txBody>
      </p:sp>
      <p:sp>
        <p:nvSpPr>
          <p:cNvPr id="19" name="TextBox 18"/>
          <p:cNvSpPr txBox="1"/>
          <p:nvPr/>
        </p:nvSpPr>
        <p:spPr>
          <a:xfrm>
            <a:off x="5774440" y="3593199"/>
            <a:ext cx="2200588" cy="577081"/>
          </a:xfrm>
          <a:prstGeom prst="rect">
            <a:avLst/>
          </a:prstGeom>
          <a:noFill/>
        </p:spPr>
        <p:txBody>
          <a:bodyPr wrap="square" lIns="0" tIns="0" rIns="0" bIns="0" rtlCol="0">
            <a:spAutoFit/>
          </a:bodyPr>
          <a:lstStyle/>
          <a:p>
            <a:pPr algn="just">
              <a:lnSpc>
                <a:spcPts val="1500"/>
              </a:lnSpc>
            </a:pPr>
            <a:r>
              <a:rPr lang="zh-CN" altLang="en-US" sz="1000" dirty="0">
                <a:latin typeface="+mn-lt"/>
                <a:ea typeface="+mn-ea"/>
                <a:cs typeface="+mn-ea"/>
                <a:sym typeface="+mn-lt"/>
              </a:rPr>
              <a:t>点击输入简要文字内容，文字内容需概括精炼，不用多余的文字修饰，言简意赅的说明分项内容</a:t>
            </a:r>
            <a:r>
              <a:rPr lang="en-US" altLang="zh-CN" sz="1000" dirty="0">
                <a:latin typeface="+mn-lt"/>
                <a:ea typeface="+mn-ea"/>
                <a:cs typeface="+mn-ea"/>
                <a:sym typeface="+mn-lt"/>
              </a:rPr>
              <a:t>……</a:t>
            </a:r>
            <a:r>
              <a:rPr lang="zh-CN" altLang="en-US" sz="1000" dirty="0">
                <a:latin typeface="+mn-lt"/>
                <a:ea typeface="+mn-ea"/>
                <a:cs typeface="+mn-ea"/>
                <a:sym typeface="+mn-lt"/>
              </a:rPr>
              <a:t>。</a:t>
            </a:r>
            <a:endParaRPr lang="en-US" altLang="zh-CN" sz="1000" dirty="0">
              <a:latin typeface="+mn-lt"/>
              <a:ea typeface="+mn-ea"/>
              <a:cs typeface="+mn-ea"/>
              <a:sym typeface="+mn-lt"/>
            </a:endParaRPr>
          </a:p>
        </p:txBody>
      </p:sp>
      <p:sp>
        <p:nvSpPr>
          <p:cNvPr id="20" name="TextBox 19"/>
          <p:cNvSpPr txBox="1"/>
          <p:nvPr/>
        </p:nvSpPr>
        <p:spPr>
          <a:xfrm>
            <a:off x="3491879" y="2069425"/>
            <a:ext cx="1752111" cy="1400383"/>
          </a:xfrm>
          <a:prstGeom prst="rect">
            <a:avLst/>
          </a:prstGeom>
          <a:noFill/>
        </p:spPr>
        <p:txBody>
          <a:bodyPr wrap="square" lIns="0" tIns="0" rIns="0" bIns="0" rtlCol="0">
            <a:spAutoFit/>
          </a:bodyPr>
          <a:lstStyle/>
          <a:p>
            <a:pPr algn="just">
              <a:lnSpc>
                <a:spcPct val="130000"/>
              </a:lnSpc>
            </a:pPr>
            <a:r>
              <a:rPr lang="zh-CN" altLang="en-US" sz="1400" dirty="0">
                <a:latin typeface="+mn-lt"/>
                <a:ea typeface="+mn-ea"/>
                <a:cs typeface="+mn-ea"/>
                <a:sym typeface="+mn-lt"/>
              </a:rPr>
              <a:t>点击输入简要文字内容，文字内容需概括精炼，不用多余的文字修饰，言简意赅的说明分项内容</a:t>
            </a:r>
            <a:r>
              <a:rPr lang="en-US" altLang="zh-CN" sz="1400" dirty="0">
                <a:latin typeface="+mn-lt"/>
                <a:ea typeface="+mn-ea"/>
                <a:cs typeface="+mn-ea"/>
                <a:sym typeface="+mn-lt"/>
              </a:rPr>
              <a:t>……</a:t>
            </a:r>
            <a:endParaRPr lang="en-US" altLang="zh-CN" sz="1400" dirty="0">
              <a:latin typeface="+mn-lt"/>
              <a:ea typeface="+mn-ea"/>
              <a:cs typeface="+mn-ea"/>
              <a:sym typeface="+mn-lt"/>
            </a:endParaRPr>
          </a:p>
        </p:txBody>
      </p:sp>
      <p:sp>
        <p:nvSpPr>
          <p:cNvPr id="21" name="Half Frame 12"/>
          <p:cNvSpPr/>
          <p:nvPr/>
        </p:nvSpPr>
        <p:spPr>
          <a:xfrm rot="8097294">
            <a:off x="2428709" y="2569527"/>
            <a:ext cx="360168" cy="395798"/>
          </a:xfrm>
          <a:prstGeom prst="halfFrame">
            <a:avLst/>
          </a:prstGeom>
          <a:solidFill>
            <a:srgbClr val="00B0F0"/>
          </a:solidFill>
          <a:effectLst/>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a:lstStyle/>
          <a:p>
            <a:endParaRPr lang="zh-CN" altLang="en-US">
              <a:cs typeface="+mn-ea"/>
              <a:sym typeface="+mn-lt"/>
            </a:endParaRPr>
          </a:p>
        </p:txBody>
      </p:sp>
      <p:grpSp>
        <p:nvGrpSpPr>
          <p:cNvPr id="27" name="组合 26"/>
          <p:cNvGrpSpPr/>
          <p:nvPr/>
        </p:nvGrpSpPr>
        <p:grpSpPr>
          <a:xfrm>
            <a:off x="-61796" y="196218"/>
            <a:ext cx="1765509" cy="551354"/>
            <a:chOff x="520640" y="251297"/>
            <a:chExt cx="1766054" cy="551523"/>
          </a:xfrm>
        </p:grpSpPr>
        <p:sp>
          <p:nvSpPr>
            <p:cNvPr id="28" name="矩形 3"/>
            <p:cNvSpPr>
              <a:spLocks noChangeArrowheads="1"/>
            </p:cNvSpPr>
            <p:nvPr/>
          </p:nvSpPr>
          <p:spPr bwMode="auto">
            <a:xfrm>
              <a:off x="872626" y="251297"/>
              <a:ext cx="1062119" cy="346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61" tIns="34281" rIns="68561" bIns="34281">
              <a:spAutoFit/>
            </a:bodyPr>
            <a:lstStyle/>
            <a:p>
              <a:pPr algn="ctr" defTabSz="914400" fontAlgn="auto">
                <a:spcBef>
                  <a:spcPts val="0"/>
                </a:spcBef>
                <a:spcAft>
                  <a:spcPts val="0"/>
                </a:spcAft>
                <a:defRPr/>
              </a:pPr>
              <a:r>
                <a:rPr lang="zh-CN" altLang="en-US" kern="0" dirty="0">
                  <a:solidFill>
                    <a:schemeClr val="tx1">
                      <a:lumMod val="65000"/>
                      <a:lumOff val="35000"/>
                    </a:schemeClr>
                  </a:solidFill>
                  <a:latin typeface="+mn-lt"/>
                  <a:ea typeface="+mn-ea"/>
                  <a:cs typeface="+mn-ea"/>
                  <a:sym typeface="+mn-lt"/>
                </a:rPr>
                <a:t>拓展销售</a:t>
              </a:r>
              <a:endParaRPr lang="zh-CN" altLang="en-US" kern="0" dirty="0">
                <a:solidFill>
                  <a:schemeClr val="tx1">
                    <a:lumMod val="65000"/>
                    <a:lumOff val="35000"/>
                  </a:schemeClr>
                </a:solidFill>
                <a:latin typeface="+mn-lt"/>
                <a:ea typeface="+mn-ea"/>
                <a:cs typeface="+mn-ea"/>
                <a:sym typeface="+mn-lt"/>
              </a:endParaRPr>
            </a:p>
          </p:txBody>
        </p:sp>
        <p:grpSp>
          <p:nvGrpSpPr>
            <p:cNvPr id="29" name="组合 28"/>
            <p:cNvGrpSpPr/>
            <p:nvPr/>
          </p:nvGrpSpPr>
          <p:grpSpPr>
            <a:xfrm>
              <a:off x="520640" y="515443"/>
              <a:ext cx="1766054" cy="287377"/>
              <a:chOff x="562081" y="425886"/>
              <a:chExt cx="1766054" cy="287377"/>
            </a:xfrm>
          </p:grpSpPr>
          <p:sp>
            <p:nvSpPr>
              <p:cNvPr id="30" name="文本框 31"/>
              <p:cNvSpPr>
                <a:spLocks noChangeArrowheads="1"/>
              </p:cNvSpPr>
              <p:nvPr/>
            </p:nvSpPr>
            <p:spPr bwMode="auto">
              <a:xfrm>
                <a:off x="562081" y="425886"/>
                <a:ext cx="1766054" cy="215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68" tIns="45682" rIns="91368" bIns="45682" numCol="1" anchor="t" anchorCtr="0" compatLnSpc="1">
                <a:spAutoFit/>
              </a:bodyPr>
              <a:lstStyle/>
              <a:p>
                <a:pPr algn="ctr" defTabSz="913765" fontAlgn="auto">
                  <a:spcBef>
                    <a:spcPts val="0"/>
                  </a:spcBef>
                  <a:spcAft>
                    <a:spcPts val="0"/>
                  </a:spcAft>
                  <a:defRPr/>
                </a:pPr>
                <a:r>
                  <a:rPr lang="en-US" altLang="zh-CN" sz="800" kern="0" dirty="0">
                    <a:solidFill>
                      <a:srgbClr val="FFFFFF">
                        <a:lumMod val="50000"/>
                      </a:srgbClr>
                    </a:solidFill>
                    <a:latin typeface="+mn-lt"/>
                    <a:ea typeface="+mn-ea"/>
                    <a:cs typeface="+mn-ea"/>
                    <a:sym typeface="+mn-lt"/>
                  </a:rPr>
                  <a:t>Expand sales</a:t>
                </a:r>
                <a:endParaRPr lang="zh-CN" altLang="en-US" sz="800" kern="0" dirty="0">
                  <a:solidFill>
                    <a:srgbClr val="FFFFFF">
                      <a:lumMod val="50000"/>
                    </a:srgbClr>
                  </a:solidFill>
                  <a:latin typeface="+mn-lt"/>
                  <a:ea typeface="+mn-ea"/>
                  <a:cs typeface="+mn-ea"/>
                  <a:sym typeface="+mn-lt"/>
                </a:endParaRPr>
              </a:p>
            </p:txBody>
          </p:sp>
          <p:grpSp>
            <p:nvGrpSpPr>
              <p:cNvPr id="31" name="组合 30"/>
              <p:cNvGrpSpPr/>
              <p:nvPr/>
            </p:nvGrpSpPr>
            <p:grpSpPr>
              <a:xfrm>
                <a:off x="931046" y="667544"/>
                <a:ext cx="1028125" cy="45719"/>
                <a:chOff x="688893" y="2574256"/>
                <a:chExt cx="7739508" cy="81111"/>
              </a:xfrm>
            </p:grpSpPr>
            <p:sp>
              <p:nvSpPr>
                <p:cNvPr id="32" name="Rectangle 4"/>
                <p:cNvSpPr/>
                <p:nvPr/>
              </p:nvSpPr>
              <p:spPr>
                <a:xfrm>
                  <a:off x="688893"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33" name="Rectangle 5"/>
                <p:cNvSpPr/>
                <p:nvPr/>
              </p:nvSpPr>
              <p:spPr>
                <a:xfrm>
                  <a:off x="2239021" y="2574256"/>
                  <a:ext cx="1539000" cy="81111"/>
                </a:xfrm>
                <a:prstGeom prst="rect">
                  <a:avLst/>
                </a:prstGeom>
                <a:solidFill>
                  <a:srgbClr val="00B0F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34" name="Rectangle 6"/>
                <p:cNvSpPr/>
                <p:nvPr/>
              </p:nvSpPr>
              <p:spPr>
                <a:xfrm>
                  <a:off x="3789153"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35" name="Rectangle 7"/>
                <p:cNvSpPr/>
                <p:nvPr/>
              </p:nvSpPr>
              <p:spPr>
                <a:xfrm>
                  <a:off x="5339276" y="2574256"/>
                  <a:ext cx="1539000" cy="81111"/>
                </a:xfrm>
                <a:prstGeom prst="rect">
                  <a:avLst/>
                </a:prstGeom>
                <a:solidFill>
                  <a:srgbClr val="00B0F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36" name="Rectangle 8"/>
                <p:cNvSpPr/>
                <p:nvPr/>
              </p:nvSpPr>
              <p:spPr>
                <a:xfrm>
                  <a:off x="6889401"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grpSp>
        </p:grpSp>
      </p:grpSp>
    </p:spTree>
  </p:cSld>
  <p:clrMapOvr>
    <a:masterClrMapping/>
  </p:clrMapOvr>
  <mc:AlternateContent xmlns:mc="http://schemas.openxmlformats.org/markup-compatibility/2006">
    <mc:Choice xmlns:p14="http://schemas.microsoft.com/office/powerpoint/2010/main" Requires="p14">
      <p:transition spd="slow" p14:dur="1600" advClick="0" advTm="0">
        <p14:gallery dir="l"/>
      </p:transition>
    </mc:Choice>
    <mc:Fallback>
      <p:transition spd="slow" advClick="0" advTm="0">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677194" y="1353344"/>
            <a:ext cx="2851220" cy="2851213"/>
            <a:chOff x="304800" y="673100"/>
            <a:chExt cx="4000500" cy="4000500"/>
          </a:xfrm>
          <a:effectLst>
            <a:outerShdw blurRad="444500" dist="254000" dir="8100000" algn="tr" rotWithShape="0">
              <a:prstClr val="black">
                <a:alpha val="50000"/>
              </a:prstClr>
            </a:outerShdw>
          </a:effectLst>
        </p:grpSpPr>
        <p:sp>
          <p:nvSpPr>
            <p:cNvPr id="4" name="同心圆 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n-lt"/>
                <a:ea typeface="+mn-ea"/>
                <a:cs typeface="+mn-ea"/>
                <a:sym typeface="+mn-lt"/>
              </a:endParaRPr>
            </a:p>
          </p:txBody>
        </p:sp>
        <p:sp>
          <p:nvSpPr>
            <p:cNvPr id="5" name="椭圆 4"/>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n-lt"/>
                <a:ea typeface="+mn-ea"/>
                <a:cs typeface="+mn-ea"/>
                <a:sym typeface="+mn-lt"/>
              </a:endParaRPr>
            </a:p>
          </p:txBody>
        </p:sp>
      </p:grpSp>
      <p:grpSp>
        <p:nvGrpSpPr>
          <p:cNvPr id="6" name="组合 5"/>
          <p:cNvGrpSpPr/>
          <p:nvPr/>
        </p:nvGrpSpPr>
        <p:grpSpPr>
          <a:xfrm>
            <a:off x="3916485" y="3248318"/>
            <a:ext cx="656312" cy="656311"/>
            <a:chOff x="304800" y="673100"/>
            <a:chExt cx="4000500" cy="4000500"/>
          </a:xfrm>
          <a:effectLst>
            <a:outerShdw blurRad="444500" dist="254000" dir="8100000" algn="tr" rotWithShape="0">
              <a:prstClr val="black">
                <a:alpha val="50000"/>
              </a:prstClr>
            </a:outerShdw>
          </a:effectLst>
        </p:grpSpPr>
        <p:sp>
          <p:nvSpPr>
            <p:cNvPr id="7" name="同心圆 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n-lt"/>
                <a:ea typeface="+mn-ea"/>
                <a:cs typeface="+mn-ea"/>
                <a:sym typeface="+mn-lt"/>
              </a:endParaRPr>
            </a:p>
          </p:txBody>
        </p:sp>
        <p:sp>
          <p:nvSpPr>
            <p:cNvPr id="8" name="椭圆 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n-lt"/>
                <a:ea typeface="+mn-ea"/>
                <a:cs typeface="+mn-ea"/>
                <a:sym typeface="+mn-lt"/>
              </a:endParaRPr>
            </a:p>
          </p:txBody>
        </p:sp>
      </p:grpSp>
      <p:grpSp>
        <p:nvGrpSpPr>
          <p:cNvPr id="9" name="组合 8"/>
          <p:cNvGrpSpPr/>
          <p:nvPr/>
        </p:nvGrpSpPr>
        <p:grpSpPr>
          <a:xfrm>
            <a:off x="2122202" y="1816204"/>
            <a:ext cx="282390" cy="282389"/>
            <a:chOff x="304800" y="673100"/>
            <a:chExt cx="4000500" cy="4000500"/>
          </a:xfrm>
          <a:effectLst>
            <a:outerShdw blurRad="444500" dist="254000" dir="8100000" algn="tr" rotWithShape="0">
              <a:prstClr val="black">
                <a:alpha val="50000"/>
              </a:prstClr>
            </a:outerShdw>
          </a:effectLst>
        </p:grpSpPr>
        <p:sp>
          <p:nvSpPr>
            <p:cNvPr id="10" name="同心圆 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n-lt"/>
                <a:ea typeface="+mn-ea"/>
                <a:cs typeface="+mn-ea"/>
                <a:sym typeface="+mn-lt"/>
              </a:endParaRPr>
            </a:p>
          </p:txBody>
        </p:sp>
        <p:sp>
          <p:nvSpPr>
            <p:cNvPr id="11" name="椭圆 10"/>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n-lt"/>
                <a:ea typeface="+mn-ea"/>
                <a:cs typeface="+mn-ea"/>
                <a:sym typeface="+mn-lt"/>
              </a:endParaRPr>
            </a:p>
          </p:txBody>
        </p:sp>
      </p:grpSp>
      <p:grpSp>
        <p:nvGrpSpPr>
          <p:cNvPr id="12" name="组合 11"/>
          <p:cNvGrpSpPr/>
          <p:nvPr/>
        </p:nvGrpSpPr>
        <p:grpSpPr>
          <a:xfrm>
            <a:off x="3609333" y="4187495"/>
            <a:ext cx="328649" cy="328648"/>
            <a:chOff x="304800" y="673100"/>
            <a:chExt cx="4000500" cy="4000500"/>
          </a:xfrm>
          <a:effectLst>
            <a:outerShdw blurRad="444500" dist="254000" dir="8100000" algn="tr" rotWithShape="0">
              <a:prstClr val="black">
                <a:alpha val="50000"/>
              </a:prstClr>
            </a:outerShdw>
          </a:effectLst>
        </p:grpSpPr>
        <p:sp>
          <p:nvSpPr>
            <p:cNvPr id="13" name="同心圆 1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n-lt"/>
                <a:ea typeface="+mn-ea"/>
                <a:cs typeface="+mn-ea"/>
                <a:sym typeface="+mn-lt"/>
              </a:endParaRPr>
            </a:p>
          </p:txBody>
        </p:sp>
        <p:sp>
          <p:nvSpPr>
            <p:cNvPr id="14" name="椭圆 13"/>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n-lt"/>
                <a:ea typeface="+mn-ea"/>
                <a:cs typeface="+mn-ea"/>
                <a:sym typeface="+mn-lt"/>
              </a:endParaRPr>
            </a:p>
          </p:txBody>
        </p:sp>
      </p:grpSp>
      <p:grpSp>
        <p:nvGrpSpPr>
          <p:cNvPr id="15" name="组合 14"/>
          <p:cNvGrpSpPr/>
          <p:nvPr/>
        </p:nvGrpSpPr>
        <p:grpSpPr>
          <a:xfrm>
            <a:off x="3265607" y="1245984"/>
            <a:ext cx="343725" cy="343724"/>
            <a:chOff x="304800" y="673100"/>
            <a:chExt cx="4000500" cy="4000500"/>
          </a:xfrm>
          <a:effectLst>
            <a:outerShdw blurRad="444500" dist="254000" dir="8100000" algn="tr" rotWithShape="0">
              <a:prstClr val="black">
                <a:alpha val="50000"/>
              </a:prstClr>
            </a:outerShdw>
          </a:effectLst>
        </p:grpSpPr>
        <p:sp>
          <p:nvSpPr>
            <p:cNvPr id="16" name="同心圆 1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n-lt"/>
                <a:ea typeface="+mn-ea"/>
                <a:cs typeface="+mn-ea"/>
                <a:sym typeface="+mn-lt"/>
              </a:endParaRPr>
            </a:p>
          </p:txBody>
        </p:sp>
        <p:sp>
          <p:nvSpPr>
            <p:cNvPr id="17" name="椭圆 16"/>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n-lt"/>
                <a:ea typeface="+mn-ea"/>
                <a:cs typeface="+mn-ea"/>
                <a:sym typeface="+mn-lt"/>
              </a:endParaRPr>
            </a:p>
          </p:txBody>
        </p:sp>
      </p:grpSp>
      <p:grpSp>
        <p:nvGrpSpPr>
          <p:cNvPr id="18" name="组合 17"/>
          <p:cNvGrpSpPr/>
          <p:nvPr/>
        </p:nvGrpSpPr>
        <p:grpSpPr>
          <a:xfrm>
            <a:off x="1574266" y="3964404"/>
            <a:ext cx="218415" cy="218414"/>
            <a:chOff x="304800" y="673100"/>
            <a:chExt cx="4000500" cy="4000500"/>
          </a:xfrm>
          <a:effectLst>
            <a:outerShdw blurRad="444500" dist="254000" dir="8100000" algn="tr" rotWithShape="0">
              <a:prstClr val="black">
                <a:alpha val="50000"/>
              </a:prstClr>
            </a:outerShdw>
          </a:effectLst>
        </p:grpSpPr>
        <p:sp>
          <p:nvSpPr>
            <p:cNvPr id="19" name="同心圆 1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n-lt"/>
                <a:ea typeface="+mn-ea"/>
                <a:cs typeface="+mn-ea"/>
                <a:sym typeface="+mn-lt"/>
              </a:endParaRPr>
            </a:p>
          </p:txBody>
        </p:sp>
        <p:sp>
          <p:nvSpPr>
            <p:cNvPr id="20" name="椭圆 19"/>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n-lt"/>
                <a:ea typeface="+mn-ea"/>
                <a:cs typeface="+mn-ea"/>
                <a:sym typeface="+mn-lt"/>
              </a:endParaRPr>
            </a:p>
          </p:txBody>
        </p:sp>
      </p:grpSp>
      <p:grpSp>
        <p:nvGrpSpPr>
          <p:cNvPr id="21" name="Group 30"/>
          <p:cNvGrpSpPr/>
          <p:nvPr/>
        </p:nvGrpSpPr>
        <p:grpSpPr>
          <a:xfrm>
            <a:off x="2896394" y="2004579"/>
            <a:ext cx="576066" cy="491765"/>
            <a:chOff x="3440113" y="1050925"/>
            <a:chExt cx="390525" cy="333376"/>
          </a:xfrm>
          <a:solidFill>
            <a:srgbClr val="0C54B6"/>
          </a:solidFill>
        </p:grpSpPr>
        <p:sp>
          <p:nvSpPr>
            <p:cNvPr id="22" name="Freeform 8"/>
            <p:cNvSpPr/>
            <p:nvPr/>
          </p:nvSpPr>
          <p:spPr bwMode="auto">
            <a:xfrm>
              <a:off x="3563938" y="1244600"/>
              <a:ext cx="69850" cy="71438"/>
            </a:xfrm>
            <a:custGeom>
              <a:avLst/>
              <a:gdLst>
                <a:gd name="T0" fmla="*/ 44 w 44"/>
                <a:gd name="T1" fmla="*/ 25 h 45"/>
                <a:gd name="T2" fmla="*/ 19 w 44"/>
                <a:gd name="T3" fmla="*/ 0 h 45"/>
                <a:gd name="T4" fmla="*/ 19 w 44"/>
                <a:gd name="T5" fmla="*/ 0 h 45"/>
                <a:gd name="T6" fmla="*/ 0 w 44"/>
                <a:gd name="T7" fmla="*/ 45 h 45"/>
                <a:gd name="T8" fmla="*/ 44 w 44"/>
                <a:gd name="T9" fmla="*/ 25 h 45"/>
              </a:gdLst>
              <a:ahLst/>
              <a:cxnLst>
                <a:cxn ang="0">
                  <a:pos x="T0" y="T1"/>
                </a:cxn>
                <a:cxn ang="0">
                  <a:pos x="T2" y="T3"/>
                </a:cxn>
                <a:cxn ang="0">
                  <a:pos x="T4" y="T5"/>
                </a:cxn>
                <a:cxn ang="0">
                  <a:pos x="T6" y="T7"/>
                </a:cxn>
                <a:cxn ang="0">
                  <a:pos x="T8" y="T9"/>
                </a:cxn>
              </a:cxnLst>
              <a:rect l="0" t="0" r="r" b="b"/>
              <a:pathLst>
                <a:path w="44" h="45">
                  <a:moveTo>
                    <a:pt x="44" y="25"/>
                  </a:moveTo>
                  <a:lnTo>
                    <a:pt x="19" y="0"/>
                  </a:lnTo>
                  <a:lnTo>
                    <a:pt x="19" y="0"/>
                  </a:lnTo>
                  <a:lnTo>
                    <a:pt x="0" y="45"/>
                  </a:lnTo>
                  <a:lnTo>
                    <a:pt x="44" y="25"/>
                  </a:lnTo>
                  <a:close/>
                </a:path>
              </a:pathLst>
            </a:custGeom>
            <a:grpFill/>
            <a:ln>
              <a:noFill/>
            </a:ln>
          </p:spPr>
          <p:txBody>
            <a:bodyPr vert="horz" wrap="square" lIns="91440" tIns="45720" rIns="91440" bIns="45720" numCol="1" anchor="t" anchorCtr="0" compatLnSpc="1"/>
            <a:lstStyle/>
            <a:p>
              <a:endParaRPr lang="en-US">
                <a:latin typeface="+mn-lt"/>
                <a:ea typeface="+mn-ea"/>
                <a:cs typeface="+mn-ea"/>
                <a:sym typeface="+mn-lt"/>
              </a:endParaRPr>
            </a:p>
          </p:txBody>
        </p:sp>
        <p:sp>
          <p:nvSpPr>
            <p:cNvPr id="23" name="Rectangle 9"/>
            <p:cNvSpPr>
              <a:spLocks noChangeArrowheads="1"/>
            </p:cNvSpPr>
            <p:nvPr/>
          </p:nvSpPr>
          <p:spPr bwMode="auto">
            <a:xfrm>
              <a:off x="3633788" y="1284288"/>
              <a:ext cx="1588" cy="1588"/>
            </a:xfrm>
            <a:prstGeom prst="rect">
              <a:avLst/>
            </a:prstGeom>
            <a:grpFill/>
            <a:ln>
              <a:noFill/>
            </a:ln>
          </p:spPr>
          <p:txBody>
            <a:bodyPr vert="horz" wrap="square" lIns="91440" tIns="45720" rIns="91440" bIns="45720" numCol="1" anchor="t" anchorCtr="0" compatLnSpc="1"/>
            <a:lstStyle/>
            <a:p>
              <a:endParaRPr lang="en-US">
                <a:latin typeface="+mn-lt"/>
                <a:ea typeface="+mn-ea"/>
                <a:cs typeface="+mn-ea"/>
                <a:sym typeface="+mn-lt"/>
              </a:endParaRPr>
            </a:p>
          </p:txBody>
        </p:sp>
        <p:sp>
          <p:nvSpPr>
            <p:cNvPr id="24" name="Freeform 10"/>
            <p:cNvSpPr/>
            <p:nvPr/>
          </p:nvSpPr>
          <p:spPr bwMode="auto">
            <a:xfrm>
              <a:off x="3605213" y="1074738"/>
              <a:ext cx="176213" cy="176213"/>
            </a:xfrm>
            <a:custGeom>
              <a:avLst/>
              <a:gdLst>
                <a:gd name="T0" fmla="*/ 101 w 111"/>
                <a:gd name="T1" fmla="*/ 0 h 111"/>
                <a:gd name="T2" fmla="*/ 0 w 111"/>
                <a:gd name="T3" fmla="*/ 101 h 111"/>
                <a:gd name="T4" fmla="*/ 10 w 111"/>
                <a:gd name="T5" fmla="*/ 111 h 111"/>
                <a:gd name="T6" fmla="*/ 111 w 111"/>
                <a:gd name="T7" fmla="*/ 10 h 111"/>
                <a:gd name="T8" fmla="*/ 101 w 111"/>
                <a:gd name="T9" fmla="*/ 0 h 111"/>
              </a:gdLst>
              <a:ahLst/>
              <a:cxnLst>
                <a:cxn ang="0">
                  <a:pos x="T0" y="T1"/>
                </a:cxn>
                <a:cxn ang="0">
                  <a:pos x="T2" y="T3"/>
                </a:cxn>
                <a:cxn ang="0">
                  <a:pos x="T4" y="T5"/>
                </a:cxn>
                <a:cxn ang="0">
                  <a:pos x="T6" y="T7"/>
                </a:cxn>
                <a:cxn ang="0">
                  <a:pos x="T8" y="T9"/>
                </a:cxn>
              </a:cxnLst>
              <a:rect l="0" t="0" r="r" b="b"/>
              <a:pathLst>
                <a:path w="111" h="111">
                  <a:moveTo>
                    <a:pt x="101" y="0"/>
                  </a:moveTo>
                  <a:lnTo>
                    <a:pt x="0" y="101"/>
                  </a:lnTo>
                  <a:lnTo>
                    <a:pt x="10" y="111"/>
                  </a:lnTo>
                  <a:lnTo>
                    <a:pt x="111" y="10"/>
                  </a:lnTo>
                  <a:lnTo>
                    <a:pt x="101" y="0"/>
                  </a:lnTo>
                  <a:close/>
                </a:path>
              </a:pathLst>
            </a:custGeom>
            <a:grpFill/>
            <a:ln>
              <a:noFill/>
            </a:ln>
          </p:spPr>
          <p:txBody>
            <a:bodyPr vert="horz" wrap="square" lIns="91440" tIns="45720" rIns="91440" bIns="45720" numCol="1" anchor="t" anchorCtr="0" compatLnSpc="1"/>
            <a:lstStyle/>
            <a:p>
              <a:endParaRPr lang="en-US">
                <a:latin typeface="+mn-lt"/>
                <a:ea typeface="+mn-ea"/>
                <a:cs typeface="+mn-ea"/>
                <a:sym typeface="+mn-lt"/>
              </a:endParaRPr>
            </a:p>
          </p:txBody>
        </p:sp>
        <p:sp>
          <p:nvSpPr>
            <p:cNvPr id="25" name="Freeform 11"/>
            <p:cNvSpPr/>
            <p:nvPr/>
          </p:nvSpPr>
          <p:spPr bwMode="auto">
            <a:xfrm>
              <a:off x="3629025" y="1098550"/>
              <a:ext cx="177800" cy="177800"/>
            </a:xfrm>
            <a:custGeom>
              <a:avLst/>
              <a:gdLst>
                <a:gd name="T0" fmla="*/ 0 w 112"/>
                <a:gd name="T1" fmla="*/ 102 h 112"/>
                <a:gd name="T2" fmla="*/ 10 w 112"/>
                <a:gd name="T3" fmla="*/ 112 h 112"/>
                <a:gd name="T4" fmla="*/ 112 w 112"/>
                <a:gd name="T5" fmla="*/ 12 h 112"/>
                <a:gd name="T6" fmla="*/ 102 w 112"/>
                <a:gd name="T7" fmla="*/ 0 h 112"/>
                <a:gd name="T8" fmla="*/ 0 w 112"/>
                <a:gd name="T9" fmla="*/ 102 h 112"/>
              </a:gdLst>
              <a:ahLst/>
              <a:cxnLst>
                <a:cxn ang="0">
                  <a:pos x="T0" y="T1"/>
                </a:cxn>
                <a:cxn ang="0">
                  <a:pos x="T2" y="T3"/>
                </a:cxn>
                <a:cxn ang="0">
                  <a:pos x="T4" y="T5"/>
                </a:cxn>
                <a:cxn ang="0">
                  <a:pos x="T6" y="T7"/>
                </a:cxn>
                <a:cxn ang="0">
                  <a:pos x="T8" y="T9"/>
                </a:cxn>
              </a:cxnLst>
              <a:rect l="0" t="0" r="r" b="b"/>
              <a:pathLst>
                <a:path w="112" h="112">
                  <a:moveTo>
                    <a:pt x="0" y="102"/>
                  </a:moveTo>
                  <a:lnTo>
                    <a:pt x="10" y="112"/>
                  </a:lnTo>
                  <a:lnTo>
                    <a:pt x="112" y="12"/>
                  </a:lnTo>
                  <a:lnTo>
                    <a:pt x="102" y="0"/>
                  </a:lnTo>
                  <a:lnTo>
                    <a:pt x="0" y="102"/>
                  </a:lnTo>
                  <a:close/>
                </a:path>
              </a:pathLst>
            </a:custGeom>
            <a:grpFill/>
            <a:ln>
              <a:noFill/>
            </a:ln>
          </p:spPr>
          <p:txBody>
            <a:bodyPr vert="horz" wrap="square" lIns="91440" tIns="45720" rIns="91440" bIns="45720" numCol="1" anchor="t" anchorCtr="0" compatLnSpc="1"/>
            <a:lstStyle/>
            <a:p>
              <a:endParaRPr lang="en-US">
                <a:latin typeface="+mn-lt"/>
                <a:ea typeface="+mn-ea"/>
                <a:cs typeface="+mn-ea"/>
                <a:sym typeface="+mn-lt"/>
              </a:endParaRPr>
            </a:p>
          </p:txBody>
        </p:sp>
        <p:sp>
          <p:nvSpPr>
            <p:cNvPr id="26" name="Freeform 12"/>
            <p:cNvSpPr/>
            <p:nvPr/>
          </p:nvSpPr>
          <p:spPr bwMode="auto">
            <a:xfrm>
              <a:off x="3775075" y="1050925"/>
              <a:ext cx="55563" cy="52388"/>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p:spPr>
          <p:txBody>
            <a:bodyPr vert="horz" wrap="square" lIns="91440" tIns="45720" rIns="91440" bIns="45720" numCol="1" anchor="t" anchorCtr="0" compatLnSpc="1"/>
            <a:lstStyle/>
            <a:p>
              <a:endParaRPr lang="en-US">
                <a:latin typeface="+mn-lt"/>
                <a:ea typeface="+mn-ea"/>
                <a:cs typeface="+mn-ea"/>
                <a:sym typeface="+mn-lt"/>
              </a:endParaRPr>
            </a:p>
          </p:txBody>
        </p:sp>
        <p:sp>
          <p:nvSpPr>
            <p:cNvPr id="27" name="Freeform 13"/>
            <p:cNvSpPr/>
            <p:nvPr/>
          </p:nvSpPr>
          <p:spPr bwMode="auto">
            <a:xfrm>
              <a:off x="3440113" y="1058863"/>
              <a:ext cx="327025" cy="325438"/>
            </a:xfrm>
            <a:custGeom>
              <a:avLst/>
              <a:gdLst>
                <a:gd name="T0" fmla="*/ 182 w 206"/>
                <a:gd name="T1" fmla="*/ 180 h 205"/>
                <a:gd name="T2" fmla="*/ 25 w 206"/>
                <a:gd name="T3" fmla="*/ 180 h 205"/>
                <a:gd name="T4" fmla="*/ 25 w 206"/>
                <a:gd name="T5" fmla="*/ 25 h 205"/>
                <a:gd name="T6" fmla="*/ 172 w 206"/>
                <a:gd name="T7" fmla="*/ 25 h 205"/>
                <a:gd name="T8" fmla="*/ 198 w 206"/>
                <a:gd name="T9" fmla="*/ 0 h 205"/>
                <a:gd name="T10" fmla="*/ 0 w 206"/>
                <a:gd name="T11" fmla="*/ 0 h 205"/>
                <a:gd name="T12" fmla="*/ 0 w 206"/>
                <a:gd name="T13" fmla="*/ 205 h 205"/>
                <a:gd name="T14" fmla="*/ 206 w 206"/>
                <a:gd name="T15" fmla="*/ 205 h 205"/>
                <a:gd name="T16" fmla="*/ 206 w 206"/>
                <a:gd name="T17" fmla="*/ 76 h 205"/>
                <a:gd name="T18" fmla="*/ 182 w 206"/>
                <a:gd name="T19" fmla="*/ 101 h 205"/>
                <a:gd name="T20" fmla="*/ 182 w 206"/>
                <a:gd name="T21" fmla="*/ 18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 h="205">
                  <a:moveTo>
                    <a:pt x="182" y="180"/>
                  </a:moveTo>
                  <a:lnTo>
                    <a:pt x="25" y="180"/>
                  </a:lnTo>
                  <a:lnTo>
                    <a:pt x="25" y="25"/>
                  </a:lnTo>
                  <a:lnTo>
                    <a:pt x="172" y="25"/>
                  </a:lnTo>
                  <a:lnTo>
                    <a:pt x="198" y="0"/>
                  </a:lnTo>
                  <a:lnTo>
                    <a:pt x="0" y="0"/>
                  </a:lnTo>
                  <a:lnTo>
                    <a:pt x="0" y="205"/>
                  </a:lnTo>
                  <a:lnTo>
                    <a:pt x="206" y="205"/>
                  </a:lnTo>
                  <a:lnTo>
                    <a:pt x="206" y="76"/>
                  </a:lnTo>
                  <a:lnTo>
                    <a:pt x="182" y="101"/>
                  </a:lnTo>
                  <a:lnTo>
                    <a:pt x="182" y="180"/>
                  </a:lnTo>
                  <a:close/>
                </a:path>
              </a:pathLst>
            </a:custGeom>
            <a:grpFill/>
            <a:ln>
              <a:noFill/>
            </a:ln>
          </p:spPr>
          <p:txBody>
            <a:bodyPr vert="horz" wrap="square" lIns="91440" tIns="45720" rIns="91440" bIns="45720" numCol="1" anchor="t" anchorCtr="0" compatLnSpc="1"/>
            <a:lstStyle/>
            <a:p>
              <a:endParaRPr lang="en-US">
                <a:latin typeface="+mn-lt"/>
                <a:ea typeface="+mn-ea"/>
                <a:cs typeface="+mn-ea"/>
                <a:sym typeface="+mn-lt"/>
              </a:endParaRPr>
            </a:p>
          </p:txBody>
        </p:sp>
      </p:grpSp>
      <p:sp>
        <p:nvSpPr>
          <p:cNvPr id="28" name="矩形 1"/>
          <p:cNvSpPr>
            <a:spLocks noChangeArrowheads="1"/>
          </p:cNvSpPr>
          <p:nvPr/>
        </p:nvSpPr>
        <p:spPr bwMode="auto">
          <a:xfrm>
            <a:off x="2394255" y="2570786"/>
            <a:ext cx="1568939" cy="923330"/>
          </a:xfrm>
          <a:prstGeom prst="rect">
            <a:avLst/>
          </a:prstGeom>
          <a:noFill/>
          <a:ln>
            <a:noFill/>
          </a:ln>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50000"/>
              </a:lnSpc>
            </a:pPr>
            <a:r>
              <a:rPr lang="zh-CN" altLang="en-US" sz="900" b="0" dirty="0">
                <a:solidFill>
                  <a:srgbClr val="595959"/>
                </a:solidFill>
                <a:latin typeface="+mn-lt"/>
                <a:ea typeface="+mn-ea"/>
                <a:cs typeface="+mn-ea"/>
                <a:sym typeface="+mn-lt"/>
              </a:rPr>
              <a:t>此处添加标题内容点击此处添加内容点击此处添加内容此处添加标题内容点击此处添加内容点击此处添加内容</a:t>
            </a:r>
            <a:endParaRPr lang="zh-CN" altLang="zh-CN" sz="900" b="0" dirty="0">
              <a:solidFill>
                <a:srgbClr val="595959"/>
              </a:solidFill>
              <a:latin typeface="+mn-lt"/>
              <a:ea typeface="+mn-ea"/>
              <a:cs typeface="+mn-ea"/>
              <a:sym typeface="+mn-lt"/>
            </a:endParaRPr>
          </a:p>
        </p:txBody>
      </p:sp>
      <p:sp>
        <p:nvSpPr>
          <p:cNvPr id="29" name="TextBox 28"/>
          <p:cNvSpPr txBox="1"/>
          <p:nvPr/>
        </p:nvSpPr>
        <p:spPr>
          <a:xfrm>
            <a:off x="6948264" y="2572544"/>
            <a:ext cx="1591866" cy="400110"/>
          </a:xfrm>
          <a:prstGeom prst="rect">
            <a:avLst/>
          </a:prstGeom>
          <a:noFill/>
        </p:spPr>
        <p:txBody>
          <a:bodyPr wrap="square" rtlCol="0">
            <a:spAutoFit/>
          </a:bodyPr>
          <a:lstStyle/>
          <a:p>
            <a:pPr algn="r"/>
            <a:r>
              <a:rPr lang="zh-CN" altLang="en-US" sz="2000" b="0" dirty="0">
                <a:solidFill>
                  <a:srgbClr val="0070C0"/>
                </a:solidFill>
                <a:latin typeface="+mn-lt"/>
                <a:ea typeface="+mn-ea"/>
                <a:cs typeface="+mn-ea"/>
                <a:sym typeface="+mn-lt"/>
              </a:rPr>
              <a:t>工作回顾</a:t>
            </a:r>
            <a:endParaRPr lang="zh-CN" altLang="en-US" sz="2000" b="0" dirty="0">
              <a:solidFill>
                <a:srgbClr val="0070C0"/>
              </a:solidFill>
              <a:latin typeface="+mn-lt"/>
              <a:ea typeface="+mn-ea"/>
              <a:cs typeface="+mn-ea"/>
              <a:sym typeface="+mn-lt"/>
            </a:endParaRPr>
          </a:p>
        </p:txBody>
      </p:sp>
      <p:sp>
        <p:nvSpPr>
          <p:cNvPr id="30" name="TextBox 22"/>
          <p:cNvSpPr txBox="1"/>
          <p:nvPr/>
        </p:nvSpPr>
        <p:spPr>
          <a:xfrm>
            <a:off x="5884272" y="3044124"/>
            <a:ext cx="2802528" cy="1340666"/>
          </a:xfrm>
          <a:prstGeom prst="rect">
            <a:avLst/>
          </a:prstGeom>
          <a:noFill/>
        </p:spPr>
        <p:txBody>
          <a:bodyPr wrap="square" lIns="65828" tIns="32914" rIns="65828" bIns="32914" rtlCol="0">
            <a:spAutoFit/>
          </a:bodyPr>
          <a:lstStyle>
            <a:defPPr>
              <a:defRPr lang="zh-CN"/>
            </a:defPPr>
            <a:lvl1pPr lvl="0">
              <a:lnSpc>
                <a:spcPct val="120000"/>
              </a:lnSpc>
              <a:spcAft>
                <a:spcPct val="40000"/>
              </a:spcAft>
              <a:buClr>
                <a:srgbClr val="292929"/>
              </a:buClr>
              <a:defRPr sz="1400">
                <a:solidFill>
                  <a:srgbClr val="333333"/>
                </a:solidFill>
                <a:latin typeface="微软雅黑" panose="020B0503020204020204" pitchFamily="34" charset="-122"/>
                <a:ea typeface="微软雅黑" panose="020B0503020204020204" pitchFamily="34" charset="-122"/>
              </a:defRPr>
            </a:lvl1pPr>
          </a:lstStyle>
          <a:p>
            <a:pPr algn="l" fontAlgn="auto">
              <a:spcBef>
                <a:spcPts val="0"/>
              </a:spcBef>
              <a:defRPr/>
            </a:pPr>
            <a:r>
              <a:rPr kumimoji="0" lang="zh-CN" altLang="en-US" sz="1150" b="0" i="0" u="none" strike="noStrike" kern="0" cap="none" spc="0" normalizeH="0" baseline="0" noProof="1">
                <a:ln>
                  <a:noFill/>
                </a:ln>
                <a:solidFill>
                  <a:schemeClr val="tx1">
                    <a:lumMod val="65000"/>
                    <a:lumOff val="35000"/>
                  </a:schemeClr>
                </a:solidFill>
                <a:effectLst/>
                <a:uLnTx/>
                <a:uFillTx/>
                <a:latin typeface="+mn-lt"/>
                <a:ea typeface="+mn-ea"/>
                <a:cs typeface="+mn-ea"/>
                <a:sym typeface="+mn-lt"/>
              </a:rPr>
              <a:t>您的内容打在这里，或者通过复制您的文本后，在此框中选择粘贴，并选择只保留</a:t>
            </a:r>
            <a:r>
              <a:rPr lang="zh-CN" altLang="en-US" sz="1150" b="0" kern="0" noProof="1">
                <a:solidFill>
                  <a:schemeClr val="tx1">
                    <a:lumMod val="65000"/>
                    <a:lumOff val="35000"/>
                  </a:schemeClr>
                </a:solidFill>
                <a:latin typeface="+mn-lt"/>
                <a:ea typeface="+mn-ea"/>
                <a:cs typeface="+mn-ea"/>
                <a:sym typeface="+mn-lt"/>
              </a:rPr>
              <a:t>文字您的内容打在这里，或者通过复制您的文本后，在此框中选择粘贴，并选择只保留文字。您的内容打在这里，或者通过复制您的文本后，在此框中选择粘贴</a:t>
            </a:r>
            <a:endParaRPr lang="en-US" altLang="zh-CN" sz="1150" b="0" kern="0" noProof="1">
              <a:solidFill>
                <a:schemeClr val="tx1">
                  <a:lumMod val="65000"/>
                  <a:lumOff val="35000"/>
                </a:schemeClr>
              </a:solidFill>
              <a:latin typeface="+mn-lt"/>
              <a:ea typeface="+mn-ea"/>
              <a:cs typeface="+mn-ea"/>
              <a:sym typeface="+mn-lt"/>
            </a:endParaRPr>
          </a:p>
        </p:txBody>
      </p:sp>
      <p:grpSp>
        <p:nvGrpSpPr>
          <p:cNvPr id="31" name="组合 30"/>
          <p:cNvGrpSpPr/>
          <p:nvPr/>
        </p:nvGrpSpPr>
        <p:grpSpPr>
          <a:xfrm>
            <a:off x="4987122" y="1396848"/>
            <a:ext cx="998801" cy="998801"/>
            <a:chOff x="5252030" y="2008764"/>
            <a:chExt cx="809336" cy="809336"/>
          </a:xfrm>
          <a:solidFill>
            <a:srgbClr val="0070C0"/>
          </a:solidFill>
        </p:grpSpPr>
        <p:sp>
          <p:nvSpPr>
            <p:cNvPr id="32" name="椭圆 31"/>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n-lt"/>
                <a:ea typeface="+mn-ea"/>
                <a:cs typeface="+mn-ea"/>
                <a:sym typeface="+mn-lt"/>
              </a:endParaRPr>
            </a:p>
          </p:txBody>
        </p:sp>
        <p:sp>
          <p:nvSpPr>
            <p:cNvPr id="33" name="椭圆 32"/>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34" name="组合 33"/>
          <p:cNvGrpSpPr/>
          <p:nvPr/>
        </p:nvGrpSpPr>
        <p:grpSpPr>
          <a:xfrm>
            <a:off x="875349" y="1798908"/>
            <a:ext cx="1146259" cy="1146259"/>
            <a:chOff x="5252030" y="2008764"/>
            <a:chExt cx="809336" cy="809336"/>
          </a:xfrm>
          <a:solidFill>
            <a:srgbClr val="0070C0"/>
          </a:solidFill>
        </p:grpSpPr>
        <p:sp>
          <p:nvSpPr>
            <p:cNvPr id="35" name="椭圆 34"/>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n-lt"/>
                <a:ea typeface="+mn-ea"/>
                <a:cs typeface="+mn-ea"/>
                <a:sym typeface="+mn-lt"/>
              </a:endParaRPr>
            </a:p>
          </p:txBody>
        </p:sp>
        <p:sp>
          <p:nvSpPr>
            <p:cNvPr id="36" name="椭圆 35"/>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37" name="组合 36"/>
          <p:cNvGrpSpPr/>
          <p:nvPr/>
        </p:nvGrpSpPr>
        <p:grpSpPr>
          <a:xfrm>
            <a:off x="921970" y="3445825"/>
            <a:ext cx="444479" cy="444479"/>
            <a:chOff x="5252030" y="2008764"/>
            <a:chExt cx="809336" cy="809336"/>
          </a:xfrm>
          <a:solidFill>
            <a:srgbClr val="00B0F0"/>
          </a:solidFill>
        </p:grpSpPr>
        <p:sp>
          <p:nvSpPr>
            <p:cNvPr id="38" name="椭圆 37"/>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n-lt"/>
                <a:ea typeface="+mn-ea"/>
                <a:cs typeface="+mn-ea"/>
                <a:sym typeface="+mn-lt"/>
              </a:endParaRPr>
            </a:p>
          </p:txBody>
        </p:sp>
        <p:sp>
          <p:nvSpPr>
            <p:cNvPr id="39" name="椭圆 38"/>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40" name="组合 39"/>
          <p:cNvGrpSpPr/>
          <p:nvPr/>
        </p:nvGrpSpPr>
        <p:grpSpPr>
          <a:xfrm>
            <a:off x="1878801" y="3065408"/>
            <a:ext cx="221831" cy="221831"/>
            <a:chOff x="5252030" y="2008764"/>
            <a:chExt cx="809336" cy="809336"/>
          </a:xfrm>
          <a:solidFill>
            <a:srgbClr val="00B0F0"/>
          </a:solidFill>
        </p:grpSpPr>
        <p:sp>
          <p:nvSpPr>
            <p:cNvPr id="41" name="椭圆 40"/>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n-lt"/>
                <a:ea typeface="+mn-ea"/>
                <a:cs typeface="+mn-ea"/>
                <a:sym typeface="+mn-lt"/>
              </a:endParaRPr>
            </a:p>
          </p:txBody>
        </p:sp>
        <p:sp>
          <p:nvSpPr>
            <p:cNvPr id="42" name="椭圆 41"/>
            <p:cNvSpPr/>
            <p:nvPr/>
          </p:nvSpPr>
          <p:spPr>
            <a:xfrm>
              <a:off x="5295589" y="2057095"/>
              <a:ext cx="714907" cy="714907"/>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43" name="组合 42"/>
          <p:cNvGrpSpPr/>
          <p:nvPr/>
        </p:nvGrpSpPr>
        <p:grpSpPr>
          <a:xfrm>
            <a:off x="1698046" y="1478792"/>
            <a:ext cx="221831" cy="221831"/>
            <a:chOff x="5252030" y="2008764"/>
            <a:chExt cx="809336" cy="809336"/>
          </a:xfrm>
          <a:solidFill>
            <a:srgbClr val="00B0F0"/>
          </a:solidFill>
        </p:grpSpPr>
        <p:sp>
          <p:nvSpPr>
            <p:cNvPr id="44" name="椭圆 43"/>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n-lt"/>
                <a:ea typeface="+mn-ea"/>
                <a:cs typeface="+mn-ea"/>
                <a:sym typeface="+mn-lt"/>
              </a:endParaRPr>
            </a:p>
          </p:txBody>
        </p:sp>
        <p:sp>
          <p:nvSpPr>
            <p:cNvPr id="45" name="椭圆 44"/>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46" name="组合 45"/>
          <p:cNvGrpSpPr/>
          <p:nvPr/>
        </p:nvGrpSpPr>
        <p:grpSpPr>
          <a:xfrm>
            <a:off x="2509792" y="3932667"/>
            <a:ext cx="221831" cy="221831"/>
            <a:chOff x="5252030" y="2008764"/>
            <a:chExt cx="809336" cy="809336"/>
          </a:xfrm>
          <a:solidFill>
            <a:srgbClr val="00B0F0"/>
          </a:solidFill>
        </p:grpSpPr>
        <p:sp>
          <p:nvSpPr>
            <p:cNvPr id="47" name="椭圆 46"/>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n-lt"/>
                <a:ea typeface="+mn-ea"/>
                <a:cs typeface="+mn-ea"/>
                <a:sym typeface="+mn-lt"/>
              </a:endParaRPr>
            </a:p>
          </p:txBody>
        </p:sp>
        <p:sp>
          <p:nvSpPr>
            <p:cNvPr id="48" name="椭圆 47"/>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49" name="组合 48"/>
          <p:cNvGrpSpPr/>
          <p:nvPr/>
        </p:nvGrpSpPr>
        <p:grpSpPr>
          <a:xfrm>
            <a:off x="2937878" y="3657965"/>
            <a:ext cx="164925" cy="164925"/>
            <a:chOff x="5252030" y="2008764"/>
            <a:chExt cx="809336" cy="809336"/>
          </a:xfrm>
          <a:solidFill>
            <a:srgbClr val="00B0F0"/>
          </a:solidFill>
        </p:grpSpPr>
        <p:sp>
          <p:nvSpPr>
            <p:cNvPr id="50" name="椭圆 49"/>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n-lt"/>
                <a:ea typeface="+mn-ea"/>
                <a:cs typeface="+mn-ea"/>
                <a:sym typeface="+mn-lt"/>
              </a:endParaRPr>
            </a:p>
          </p:txBody>
        </p:sp>
        <p:sp>
          <p:nvSpPr>
            <p:cNvPr id="51" name="椭圆 50"/>
            <p:cNvSpPr/>
            <p:nvPr/>
          </p:nvSpPr>
          <p:spPr>
            <a:xfrm>
              <a:off x="5300210" y="2060330"/>
              <a:ext cx="707701" cy="707701"/>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52" name="组合 51"/>
          <p:cNvGrpSpPr/>
          <p:nvPr/>
        </p:nvGrpSpPr>
        <p:grpSpPr>
          <a:xfrm>
            <a:off x="4128318" y="2043218"/>
            <a:ext cx="444479" cy="444479"/>
            <a:chOff x="5252030" y="2008764"/>
            <a:chExt cx="809336" cy="809336"/>
          </a:xfrm>
          <a:solidFill>
            <a:srgbClr val="00B0F0"/>
          </a:solidFill>
        </p:grpSpPr>
        <p:sp>
          <p:nvSpPr>
            <p:cNvPr id="53" name="椭圆 52"/>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n-lt"/>
                <a:ea typeface="+mn-ea"/>
                <a:cs typeface="+mn-ea"/>
                <a:sym typeface="+mn-lt"/>
              </a:endParaRPr>
            </a:p>
          </p:txBody>
        </p:sp>
        <p:sp>
          <p:nvSpPr>
            <p:cNvPr id="54" name="椭圆 53"/>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55" name="组合 54"/>
          <p:cNvGrpSpPr/>
          <p:nvPr/>
        </p:nvGrpSpPr>
        <p:grpSpPr>
          <a:xfrm>
            <a:off x="4665401" y="2900106"/>
            <a:ext cx="321721" cy="321721"/>
            <a:chOff x="5252030" y="2008764"/>
            <a:chExt cx="809336" cy="809336"/>
          </a:xfrm>
          <a:solidFill>
            <a:srgbClr val="00B0F0"/>
          </a:solidFill>
        </p:grpSpPr>
        <p:sp>
          <p:nvSpPr>
            <p:cNvPr id="56" name="椭圆 55"/>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n-lt"/>
                <a:ea typeface="+mn-ea"/>
                <a:cs typeface="+mn-ea"/>
                <a:sym typeface="+mn-lt"/>
              </a:endParaRPr>
            </a:p>
          </p:txBody>
        </p:sp>
        <p:sp>
          <p:nvSpPr>
            <p:cNvPr id="57" name="椭圆 56"/>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58" name="组合 57"/>
          <p:cNvGrpSpPr/>
          <p:nvPr/>
        </p:nvGrpSpPr>
        <p:grpSpPr>
          <a:xfrm>
            <a:off x="4825213" y="2566983"/>
            <a:ext cx="160860" cy="160860"/>
            <a:chOff x="5252030" y="2008764"/>
            <a:chExt cx="809336" cy="809336"/>
          </a:xfrm>
          <a:solidFill>
            <a:srgbClr val="00B0F0"/>
          </a:solidFill>
        </p:grpSpPr>
        <p:sp>
          <p:nvSpPr>
            <p:cNvPr id="59" name="椭圆 58"/>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n-lt"/>
                <a:ea typeface="+mn-ea"/>
                <a:cs typeface="+mn-ea"/>
                <a:sym typeface="+mn-lt"/>
              </a:endParaRPr>
            </a:p>
          </p:txBody>
        </p:sp>
        <p:sp>
          <p:nvSpPr>
            <p:cNvPr id="60" name="椭圆 59"/>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76" name="组合 75"/>
          <p:cNvGrpSpPr/>
          <p:nvPr/>
        </p:nvGrpSpPr>
        <p:grpSpPr>
          <a:xfrm>
            <a:off x="-61796" y="196218"/>
            <a:ext cx="1765509" cy="551354"/>
            <a:chOff x="520640" y="251297"/>
            <a:chExt cx="1766054" cy="551523"/>
          </a:xfrm>
        </p:grpSpPr>
        <p:sp>
          <p:nvSpPr>
            <p:cNvPr id="77" name="矩形 3"/>
            <p:cNvSpPr>
              <a:spLocks noChangeArrowheads="1"/>
            </p:cNvSpPr>
            <p:nvPr/>
          </p:nvSpPr>
          <p:spPr bwMode="auto">
            <a:xfrm>
              <a:off x="872626" y="251297"/>
              <a:ext cx="1062119" cy="346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61" tIns="34281" rIns="68561" bIns="34281">
              <a:spAutoFit/>
            </a:bodyPr>
            <a:lstStyle/>
            <a:p>
              <a:pPr algn="ctr" defTabSz="914400" fontAlgn="auto">
                <a:spcBef>
                  <a:spcPts val="0"/>
                </a:spcBef>
                <a:spcAft>
                  <a:spcPts val="0"/>
                </a:spcAft>
                <a:defRPr/>
              </a:pPr>
              <a:r>
                <a:rPr lang="zh-CN" altLang="en-US" kern="0" dirty="0">
                  <a:solidFill>
                    <a:schemeClr val="tx1">
                      <a:lumMod val="65000"/>
                      <a:lumOff val="35000"/>
                    </a:schemeClr>
                  </a:solidFill>
                  <a:latin typeface="+mn-lt"/>
                  <a:ea typeface="+mn-ea"/>
                  <a:cs typeface="+mn-ea"/>
                  <a:sym typeface="+mn-lt"/>
                </a:rPr>
                <a:t>工作回顾</a:t>
              </a:r>
              <a:endParaRPr lang="zh-CN" altLang="en-US" kern="0" dirty="0">
                <a:solidFill>
                  <a:schemeClr val="tx1">
                    <a:lumMod val="65000"/>
                    <a:lumOff val="35000"/>
                  </a:schemeClr>
                </a:solidFill>
                <a:latin typeface="+mn-lt"/>
                <a:ea typeface="+mn-ea"/>
                <a:cs typeface="+mn-ea"/>
                <a:sym typeface="+mn-lt"/>
              </a:endParaRPr>
            </a:p>
          </p:txBody>
        </p:sp>
        <p:grpSp>
          <p:nvGrpSpPr>
            <p:cNvPr id="78" name="组合 77"/>
            <p:cNvGrpSpPr/>
            <p:nvPr/>
          </p:nvGrpSpPr>
          <p:grpSpPr>
            <a:xfrm>
              <a:off x="520640" y="515443"/>
              <a:ext cx="1766054" cy="287377"/>
              <a:chOff x="562081" y="425886"/>
              <a:chExt cx="1766054" cy="287377"/>
            </a:xfrm>
          </p:grpSpPr>
          <p:sp>
            <p:nvSpPr>
              <p:cNvPr id="79" name="文本框 31"/>
              <p:cNvSpPr>
                <a:spLocks noChangeArrowheads="1"/>
              </p:cNvSpPr>
              <p:nvPr/>
            </p:nvSpPr>
            <p:spPr bwMode="auto">
              <a:xfrm>
                <a:off x="562081" y="425886"/>
                <a:ext cx="1766054" cy="215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68" tIns="45682" rIns="91368" bIns="45682" numCol="1" anchor="t" anchorCtr="0" compatLnSpc="1">
                <a:spAutoFit/>
              </a:bodyPr>
              <a:lstStyle/>
              <a:p>
                <a:pPr algn="ctr" defTabSz="913765" fontAlgn="auto">
                  <a:spcBef>
                    <a:spcPts val="0"/>
                  </a:spcBef>
                  <a:spcAft>
                    <a:spcPts val="0"/>
                  </a:spcAft>
                  <a:defRPr/>
                </a:pPr>
                <a:r>
                  <a:rPr lang="en-US" altLang="zh-CN" sz="800" kern="0" dirty="0">
                    <a:solidFill>
                      <a:srgbClr val="FFFFFF">
                        <a:lumMod val="50000"/>
                      </a:srgbClr>
                    </a:solidFill>
                    <a:latin typeface="+mn-lt"/>
                    <a:ea typeface="+mn-ea"/>
                    <a:cs typeface="+mn-ea"/>
                    <a:sym typeface="+mn-lt"/>
                  </a:rPr>
                  <a:t>Work review</a:t>
                </a:r>
                <a:endParaRPr lang="zh-CN" altLang="en-US" sz="800" kern="0" dirty="0">
                  <a:solidFill>
                    <a:srgbClr val="FFFFFF">
                      <a:lumMod val="50000"/>
                    </a:srgbClr>
                  </a:solidFill>
                  <a:latin typeface="+mn-lt"/>
                  <a:ea typeface="+mn-ea"/>
                  <a:cs typeface="+mn-ea"/>
                  <a:sym typeface="+mn-lt"/>
                </a:endParaRPr>
              </a:p>
            </p:txBody>
          </p:sp>
          <p:grpSp>
            <p:nvGrpSpPr>
              <p:cNvPr id="80" name="组合 79"/>
              <p:cNvGrpSpPr/>
              <p:nvPr/>
            </p:nvGrpSpPr>
            <p:grpSpPr>
              <a:xfrm>
                <a:off x="931046" y="667544"/>
                <a:ext cx="1028125" cy="45719"/>
                <a:chOff x="688893" y="2574256"/>
                <a:chExt cx="7739508" cy="81111"/>
              </a:xfrm>
            </p:grpSpPr>
            <p:sp>
              <p:nvSpPr>
                <p:cNvPr id="81" name="Rectangle 4"/>
                <p:cNvSpPr/>
                <p:nvPr/>
              </p:nvSpPr>
              <p:spPr>
                <a:xfrm>
                  <a:off x="688893"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82" name="Rectangle 5"/>
                <p:cNvSpPr/>
                <p:nvPr/>
              </p:nvSpPr>
              <p:spPr>
                <a:xfrm>
                  <a:off x="2239021" y="2574256"/>
                  <a:ext cx="1539000" cy="81111"/>
                </a:xfrm>
                <a:prstGeom prst="rect">
                  <a:avLst/>
                </a:prstGeom>
                <a:solidFill>
                  <a:srgbClr val="00B0F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83" name="Rectangle 6"/>
                <p:cNvSpPr/>
                <p:nvPr/>
              </p:nvSpPr>
              <p:spPr>
                <a:xfrm>
                  <a:off x="3789153"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84" name="Rectangle 7"/>
                <p:cNvSpPr/>
                <p:nvPr/>
              </p:nvSpPr>
              <p:spPr>
                <a:xfrm>
                  <a:off x="5339276" y="2574256"/>
                  <a:ext cx="1539000" cy="81111"/>
                </a:xfrm>
                <a:prstGeom prst="rect">
                  <a:avLst/>
                </a:prstGeom>
                <a:solidFill>
                  <a:srgbClr val="00B0F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85" name="Rectangle 8"/>
                <p:cNvSpPr/>
                <p:nvPr/>
              </p:nvSpPr>
              <p:spPr>
                <a:xfrm>
                  <a:off x="6889401"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grpSp>
        </p:grpSp>
      </p:grpSp>
    </p:spTree>
  </p:cSld>
  <p:clrMapOvr>
    <a:masterClrMapping/>
  </p:clrMapOvr>
  <mc:AlternateContent xmlns:mc="http://schemas.openxmlformats.org/markup-compatibility/2006">
    <mc:Choice xmlns:p14="http://schemas.microsoft.com/office/powerpoint/2010/main" Requires="p14">
      <p:transition spd="slow" p14:dur="1600" advClick="0" advTm="0">
        <p14:gallery dir="l"/>
      </p:transition>
    </mc:Choice>
    <mc:Fallback>
      <p:transition spd="slow" advClick="0" advTm="0">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791818"/>
            <a:ext cx="9144000" cy="969534"/>
          </a:xfrm>
          <a:prstGeom prst="rect">
            <a:avLst/>
          </a:prstGeom>
          <a:solidFill>
            <a:srgbClr val="01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0" name="文本框 17"/>
          <p:cNvSpPr txBox="1"/>
          <p:nvPr/>
        </p:nvSpPr>
        <p:spPr>
          <a:xfrm>
            <a:off x="3337584" y="2014975"/>
            <a:ext cx="3538672" cy="584775"/>
          </a:xfrm>
          <a:prstGeom prst="rect">
            <a:avLst/>
          </a:prstGeom>
          <a:noFill/>
        </p:spPr>
        <p:txBody>
          <a:bodyPr wrap="square" rtlCol="0">
            <a:spAutoFit/>
          </a:bodyPr>
          <a:lstStyle/>
          <a:p>
            <a:pPr defTabSz="914400" fontAlgn="auto">
              <a:spcBef>
                <a:spcPts val="0"/>
              </a:spcBef>
              <a:spcAft>
                <a:spcPts val="0"/>
              </a:spcAft>
              <a:defRPr/>
            </a:pPr>
            <a:r>
              <a:rPr lang="zh-CN" altLang="en-US" sz="3200" b="1" kern="0" dirty="0">
                <a:solidFill>
                  <a:schemeClr val="bg1"/>
                </a:solidFill>
                <a:latin typeface="+mn-lt"/>
                <a:ea typeface="+mn-ea"/>
                <a:cs typeface="+mn-ea"/>
                <a:sym typeface="+mn-lt"/>
              </a:rPr>
              <a:t>明年工作计划</a:t>
            </a:r>
            <a:endParaRPr lang="zh-CN" altLang="en-US" sz="3200" b="1" kern="0" dirty="0">
              <a:solidFill>
                <a:schemeClr val="bg1"/>
              </a:solidFill>
              <a:latin typeface="+mn-lt"/>
              <a:ea typeface="+mn-ea"/>
              <a:cs typeface="+mn-ea"/>
              <a:sym typeface="+mn-lt"/>
            </a:endParaRPr>
          </a:p>
        </p:txBody>
      </p:sp>
      <p:sp>
        <p:nvSpPr>
          <p:cNvPr id="41" name="文本框 19"/>
          <p:cNvSpPr txBox="1"/>
          <p:nvPr/>
        </p:nvSpPr>
        <p:spPr bwMode="auto">
          <a:xfrm>
            <a:off x="3337583" y="2933022"/>
            <a:ext cx="4257871" cy="955646"/>
          </a:xfrm>
          <a:prstGeom prst="rect">
            <a:avLst/>
          </a:prstGeom>
          <a:noFill/>
        </p:spPr>
        <p:txBody>
          <a:bodyPr wrap="square" lIns="68580" tIns="34290" rIns="68580" bIns="34290">
            <a:spAutoFit/>
          </a:bodyPr>
          <a:lstStyle/>
          <a:p>
            <a:pPr>
              <a:lnSpc>
                <a:spcPct val="120000"/>
              </a:lnSpc>
            </a:pPr>
            <a:r>
              <a:rPr lang="zh-CN" altLang="en-US" sz="1200" dirty="0">
                <a:solidFill>
                  <a:schemeClr val="tx1">
                    <a:lumMod val="75000"/>
                    <a:lumOff val="25000"/>
                  </a:schemeClr>
                </a:solidFill>
                <a:latin typeface="+mn-lt"/>
                <a:ea typeface="+mn-ea"/>
                <a:cs typeface="+mn-ea"/>
                <a:sym typeface="+mn-lt"/>
              </a:rPr>
              <a:t>详细内容</a:t>
            </a:r>
            <a:r>
              <a:rPr lang="en-US" altLang="zh-CN" sz="1200" dirty="0">
                <a:solidFill>
                  <a:schemeClr val="tx1">
                    <a:lumMod val="75000"/>
                    <a:lumOff val="25000"/>
                  </a:schemeClr>
                </a:solidFill>
                <a:latin typeface="+mn-lt"/>
                <a:ea typeface="+mn-ea"/>
                <a:cs typeface="+mn-ea"/>
                <a:sym typeface="+mn-lt"/>
              </a:rPr>
              <a:t>……</a:t>
            </a:r>
            <a:r>
              <a:rPr lang="zh-CN" altLang="en-US" sz="1200" dirty="0">
                <a:solidFill>
                  <a:schemeClr val="tx1">
                    <a:lumMod val="75000"/>
                    <a:lumOff val="25000"/>
                  </a:schemeClr>
                </a:solidFill>
                <a:latin typeface="+mn-lt"/>
                <a:ea typeface="+mn-ea"/>
                <a:cs typeface="+mn-ea"/>
                <a:sym typeface="+mn-lt"/>
              </a:rPr>
              <a:t>点击输入本栏的具体文字，简明扼要的说明分项内容，此为概念图解，请根据您的具体内容酌情修改。点击输入本栏的具体文字，简明扼要的说明分项内容，请根据您的具体内容酌情修改。</a:t>
            </a:r>
            <a:endParaRPr lang="en-US" altLang="zh-CN" sz="1200" dirty="0">
              <a:solidFill>
                <a:schemeClr val="tx1">
                  <a:lumMod val="75000"/>
                  <a:lumOff val="25000"/>
                </a:schemeClr>
              </a:solidFill>
              <a:latin typeface="+mn-lt"/>
              <a:ea typeface="+mn-ea"/>
              <a:cs typeface="+mn-ea"/>
              <a:sym typeface="+mn-lt"/>
            </a:endParaRPr>
          </a:p>
        </p:txBody>
      </p:sp>
      <p:grpSp>
        <p:nvGrpSpPr>
          <p:cNvPr id="76" name="组合 75"/>
          <p:cNvGrpSpPr/>
          <p:nvPr/>
        </p:nvGrpSpPr>
        <p:grpSpPr>
          <a:xfrm>
            <a:off x="3491880" y="1149122"/>
            <a:ext cx="414516" cy="414516"/>
            <a:chOff x="3543574" y="4265651"/>
            <a:chExt cx="414516" cy="414516"/>
          </a:xfrm>
        </p:grpSpPr>
        <p:sp>
          <p:nvSpPr>
            <p:cNvPr id="44" name="椭圆 43"/>
            <p:cNvSpPr/>
            <p:nvPr/>
          </p:nvSpPr>
          <p:spPr>
            <a:xfrm>
              <a:off x="3543574" y="4265651"/>
              <a:ext cx="414516" cy="414516"/>
            </a:xfrm>
            <a:prstGeom prst="ellipse">
              <a:avLst/>
            </a:prstGeom>
            <a:solidFill>
              <a:srgbClr val="0170C0"/>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cs typeface="+mn-ea"/>
                <a:sym typeface="+mn-lt"/>
              </a:endParaRPr>
            </a:p>
          </p:txBody>
        </p:sp>
        <p:grpSp>
          <p:nvGrpSpPr>
            <p:cNvPr id="47" name="组合 46"/>
            <p:cNvGrpSpPr/>
            <p:nvPr/>
          </p:nvGrpSpPr>
          <p:grpSpPr>
            <a:xfrm>
              <a:off x="3629640" y="4325788"/>
              <a:ext cx="259976" cy="261734"/>
              <a:chOff x="5042691" y="2273922"/>
              <a:chExt cx="702937" cy="707690"/>
            </a:xfrm>
            <a:solidFill>
              <a:schemeClr val="bg1"/>
            </a:solidFill>
          </p:grpSpPr>
          <p:sp>
            <p:nvSpPr>
              <p:cNvPr id="74" name="Freeform 12"/>
              <p:cNvSpPr/>
              <p:nvPr/>
            </p:nvSpPr>
            <p:spPr bwMode="auto">
              <a:xfrm>
                <a:off x="5284806" y="2789968"/>
                <a:ext cx="460822" cy="191644"/>
              </a:xfrm>
              <a:custGeom>
                <a:avLst/>
                <a:gdLst>
                  <a:gd name="T0" fmla="*/ 25 w 533"/>
                  <a:gd name="T1" fmla="*/ 165 h 222"/>
                  <a:gd name="T2" fmla="*/ 158 w 533"/>
                  <a:gd name="T3" fmla="*/ 165 h 222"/>
                  <a:gd name="T4" fmla="*/ 158 w 533"/>
                  <a:gd name="T5" fmla="*/ 108 h 222"/>
                  <a:gd name="T6" fmla="*/ 184 w 533"/>
                  <a:gd name="T7" fmla="*/ 83 h 222"/>
                  <a:gd name="T8" fmla="*/ 317 w 533"/>
                  <a:gd name="T9" fmla="*/ 83 h 222"/>
                  <a:gd name="T10" fmla="*/ 317 w 533"/>
                  <a:gd name="T11" fmla="*/ 25 h 222"/>
                  <a:gd name="T12" fmla="*/ 343 w 533"/>
                  <a:gd name="T13" fmla="*/ 0 h 222"/>
                  <a:gd name="T14" fmla="*/ 533 w 533"/>
                  <a:gd name="T15" fmla="*/ 0 h 222"/>
                  <a:gd name="T16" fmla="*/ 533 w 533"/>
                  <a:gd name="T17" fmla="*/ 32 h 222"/>
                  <a:gd name="T18" fmla="*/ 508 w 533"/>
                  <a:gd name="T19" fmla="*/ 57 h 222"/>
                  <a:gd name="T20" fmla="*/ 375 w 533"/>
                  <a:gd name="T21" fmla="*/ 57 h 222"/>
                  <a:gd name="T22" fmla="*/ 375 w 533"/>
                  <a:gd name="T23" fmla="*/ 114 h 222"/>
                  <a:gd name="T24" fmla="*/ 349 w 533"/>
                  <a:gd name="T25" fmla="*/ 140 h 222"/>
                  <a:gd name="T26" fmla="*/ 216 w 533"/>
                  <a:gd name="T27" fmla="*/ 140 h 222"/>
                  <a:gd name="T28" fmla="*/ 216 w 533"/>
                  <a:gd name="T29" fmla="*/ 197 h 222"/>
                  <a:gd name="T30" fmla="*/ 190 w 533"/>
                  <a:gd name="T31" fmla="*/ 222 h 222"/>
                  <a:gd name="T32" fmla="*/ 0 w 533"/>
                  <a:gd name="T33" fmla="*/ 222 h 222"/>
                  <a:gd name="T34" fmla="*/ 0 w 533"/>
                  <a:gd name="T35" fmla="*/ 191 h 222"/>
                  <a:gd name="T36" fmla="*/ 25 w 533"/>
                  <a:gd name="T37" fmla="*/ 165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3" h="222">
                    <a:moveTo>
                      <a:pt x="25" y="165"/>
                    </a:moveTo>
                    <a:cubicBezTo>
                      <a:pt x="158" y="165"/>
                      <a:pt x="158" y="165"/>
                      <a:pt x="158" y="165"/>
                    </a:cubicBezTo>
                    <a:cubicBezTo>
                      <a:pt x="158" y="108"/>
                      <a:pt x="158" y="108"/>
                      <a:pt x="158" y="108"/>
                    </a:cubicBezTo>
                    <a:cubicBezTo>
                      <a:pt x="158" y="94"/>
                      <a:pt x="170" y="83"/>
                      <a:pt x="184" y="83"/>
                    </a:cubicBezTo>
                    <a:cubicBezTo>
                      <a:pt x="317" y="83"/>
                      <a:pt x="317" y="83"/>
                      <a:pt x="317" y="83"/>
                    </a:cubicBezTo>
                    <a:cubicBezTo>
                      <a:pt x="317" y="25"/>
                      <a:pt x="317" y="25"/>
                      <a:pt x="317" y="25"/>
                    </a:cubicBezTo>
                    <a:cubicBezTo>
                      <a:pt x="317" y="11"/>
                      <a:pt x="329" y="0"/>
                      <a:pt x="343" y="0"/>
                    </a:cubicBezTo>
                    <a:cubicBezTo>
                      <a:pt x="533" y="0"/>
                      <a:pt x="533" y="0"/>
                      <a:pt x="533" y="0"/>
                    </a:cubicBezTo>
                    <a:cubicBezTo>
                      <a:pt x="533" y="32"/>
                      <a:pt x="533" y="32"/>
                      <a:pt x="533" y="32"/>
                    </a:cubicBezTo>
                    <a:cubicBezTo>
                      <a:pt x="533" y="46"/>
                      <a:pt x="522" y="57"/>
                      <a:pt x="508" y="57"/>
                    </a:cubicBezTo>
                    <a:cubicBezTo>
                      <a:pt x="375" y="57"/>
                      <a:pt x="375" y="57"/>
                      <a:pt x="375" y="57"/>
                    </a:cubicBezTo>
                    <a:cubicBezTo>
                      <a:pt x="375" y="114"/>
                      <a:pt x="375" y="114"/>
                      <a:pt x="375" y="114"/>
                    </a:cubicBezTo>
                    <a:cubicBezTo>
                      <a:pt x="375" y="128"/>
                      <a:pt x="363" y="140"/>
                      <a:pt x="349" y="140"/>
                    </a:cubicBezTo>
                    <a:cubicBezTo>
                      <a:pt x="216" y="140"/>
                      <a:pt x="216" y="140"/>
                      <a:pt x="216" y="140"/>
                    </a:cubicBezTo>
                    <a:cubicBezTo>
                      <a:pt x="216" y="197"/>
                      <a:pt x="216" y="197"/>
                      <a:pt x="216" y="197"/>
                    </a:cubicBezTo>
                    <a:cubicBezTo>
                      <a:pt x="216" y="211"/>
                      <a:pt x="204" y="222"/>
                      <a:pt x="190" y="222"/>
                    </a:cubicBezTo>
                    <a:cubicBezTo>
                      <a:pt x="0" y="222"/>
                      <a:pt x="0" y="222"/>
                      <a:pt x="0" y="222"/>
                    </a:cubicBezTo>
                    <a:cubicBezTo>
                      <a:pt x="0" y="191"/>
                      <a:pt x="0" y="191"/>
                      <a:pt x="0" y="191"/>
                    </a:cubicBezTo>
                    <a:cubicBezTo>
                      <a:pt x="0" y="177"/>
                      <a:pt x="11" y="165"/>
                      <a:pt x="25" y="165"/>
                    </a:cubicBez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mn-lt"/>
                  <a:ea typeface="+mn-ea"/>
                  <a:cs typeface="+mn-ea"/>
                  <a:sym typeface="+mn-lt"/>
                </a:endParaRPr>
              </a:p>
            </p:txBody>
          </p:sp>
          <p:sp>
            <p:nvSpPr>
              <p:cNvPr id="75" name="Freeform 13"/>
              <p:cNvSpPr>
                <a:spLocks noEditPoints="1"/>
              </p:cNvSpPr>
              <p:nvPr/>
            </p:nvSpPr>
            <p:spPr bwMode="auto">
              <a:xfrm>
                <a:off x="5042691" y="2273922"/>
                <a:ext cx="529215" cy="655759"/>
              </a:xfrm>
              <a:custGeom>
                <a:avLst/>
                <a:gdLst>
                  <a:gd name="T0" fmla="*/ 28 w 612"/>
                  <a:gd name="T1" fmla="*/ 504 h 759"/>
                  <a:gd name="T2" fmla="*/ 148 w 612"/>
                  <a:gd name="T3" fmla="*/ 514 h 759"/>
                  <a:gd name="T4" fmla="*/ 179 w 612"/>
                  <a:gd name="T5" fmla="*/ 488 h 759"/>
                  <a:gd name="T6" fmla="*/ 184 w 612"/>
                  <a:gd name="T7" fmla="*/ 423 h 759"/>
                  <a:gd name="T8" fmla="*/ 158 w 612"/>
                  <a:gd name="T9" fmla="*/ 392 h 759"/>
                  <a:gd name="T10" fmla="*/ 38 w 612"/>
                  <a:gd name="T11" fmla="*/ 381 h 759"/>
                  <a:gd name="T12" fmla="*/ 7 w 612"/>
                  <a:gd name="T13" fmla="*/ 407 h 759"/>
                  <a:gd name="T14" fmla="*/ 2 w 612"/>
                  <a:gd name="T15" fmla="*/ 473 h 759"/>
                  <a:gd name="T16" fmla="*/ 28 w 612"/>
                  <a:gd name="T17" fmla="*/ 504 h 759"/>
                  <a:gd name="T18" fmla="*/ 157 w 612"/>
                  <a:gd name="T19" fmla="*/ 669 h 759"/>
                  <a:gd name="T20" fmla="*/ 254 w 612"/>
                  <a:gd name="T21" fmla="*/ 487 h 759"/>
                  <a:gd name="T22" fmla="*/ 334 w 612"/>
                  <a:gd name="T23" fmla="*/ 512 h 759"/>
                  <a:gd name="T24" fmla="*/ 342 w 612"/>
                  <a:gd name="T25" fmla="*/ 515 h 759"/>
                  <a:gd name="T26" fmla="*/ 216 w 612"/>
                  <a:gd name="T27" fmla="*/ 722 h 759"/>
                  <a:gd name="T28" fmla="*/ 157 w 612"/>
                  <a:gd name="T29" fmla="*/ 669 h 759"/>
                  <a:gd name="T30" fmla="*/ 379 w 612"/>
                  <a:gd name="T31" fmla="*/ 7 h 759"/>
                  <a:gd name="T32" fmla="*/ 426 w 612"/>
                  <a:gd name="T33" fmla="*/ 84 h 759"/>
                  <a:gd name="T34" fmla="*/ 349 w 612"/>
                  <a:gd name="T35" fmla="*/ 150 h 759"/>
                  <a:gd name="T36" fmla="*/ 304 w 612"/>
                  <a:gd name="T37" fmla="*/ 59 h 759"/>
                  <a:gd name="T38" fmla="*/ 379 w 612"/>
                  <a:gd name="T39" fmla="*/ 7 h 759"/>
                  <a:gd name="T40" fmla="*/ 371 w 612"/>
                  <a:gd name="T41" fmla="*/ 183 h 759"/>
                  <a:gd name="T42" fmla="*/ 403 w 612"/>
                  <a:gd name="T43" fmla="*/ 199 h 759"/>
                  <a:gd name="T44" fmla="*/ 574 w 612"/>
                  <a:gd name="T45" fmla="*/ 278 h 759"/>
                  <a:gd name="T46" fmla="*/ 579 w 612"/>
                  <a:gd name="T47" fmla="*/ 341 h 759"/>
                  <a:gd name="T48" fmla="*/ 398 w 612"/>
                  <a:gd name="T49" fmla="*/ 296 h 759"/>
                  <a:gd name="T50" fmla="*/ 381 w 612"/>
                  <a:gd name="T51" fmla="*/ 385 h 759"/>
                  <a:gd name="T52" fmla="*/ 390 w 612"/>
                  <a:gd name="T53" fmla="*/ 402 h 759"/>
                  <a:gd name="T54" fmla="*/ 561 w 612"/>
                  <a:gd name="T55" fmla="*/ 593 h 759"/>
                  <a:gd name="T56" fmla="*/ 489 w 612"/>
                  <a:gd name="T57" fmla="*/ 626 h 759"/>
                  <a:gd name="T58" fmla="*/ 233 w 612"/>
                  <a:gd name="T59" fmla="*/ 447 h 759"/>
                  <a:gd name="T60" fmla="*/ 203 w 612"/>
                  <a:gd name="T61" fmla="*/ 392 h 759"/>
                  <a:gd name="T62" fmla="*/ 231 w 612"/>
                  <a:gd name="T63" fmla="*/ 239 h 759"/>
                  <a:gd name="T64" fmla="*/ 157 w 612"/>
                  <a:gd name="T65" fmla="*/ 344 h 759"/>
                  <a:gd name="T66" fmla="*/ 95 w 612"/>
                  <a:gd name="T67" fmla="*/ 332 h 759"/>
                  <a:gd name="T68" fmla="*/ 247 w 612"/>
                  <a:gd name="T69" fmla="*/ 155 h 759"/>
                  <a:gd name="T70" fmla="*/ 313 w 612"/>
                  <a:gd name="T71" fmla="*/ 163 h 759"/>
                  <a:gd name="T72" fmla="*/ 349 w 612"/>
                  <a:gd name="T73" fmla="*/ 227 h 759"/>
                  <a:gd name="T74" fmla="*/ 371 w 612"/>
                  <a:gd name="T75" fmla="*/ 183 h 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12" h="759">
                    <a:moveTo>
                      <a:pt x="28" y="504"/>
                    </a:moveTo>
                    <a:cubicBezTo>
                      <a:pt x="148" y="514"/>
                      <a:pt x="148" y="514"/>
                      <a:pt x="148" y="514"/>
                    </a:cubicBezTo>
                    <a:cubicBezTo>
                      <a:pt x="164" y="516"/>
                      <a:pt x="177" y="504"/>
                      <a:pt x="179" y="488"/>
                    </a:cubicBezTo>
                    <a:cubicBezTo>
                      <a:pt x="184" y="423"/>
                      <a:pt x="184" y="423"/>
                      <a:pt x="184" y="423"/>
                    </a:cubicBezTo>
                    <a:cubicBezTo>
                      <a:pt x="186" y="407"/>
                      <a:pt x="174" y="393"/>
                      <a:pt x="158" y="392"/>
                    </a:cubicBezTo>
                    <a:cubicBezTo>
                      <a:pt x="38" y="381"/>
                      <a:pt x="38" y="381"/>
                      <a:pt x="38" y="381"/>
                    </a:cubicBezTo>
                    <a:cubicBezTo>
                      <a:pt x="23" y="380"/>
                      <a:pt x="9" y="392"/>
                      <a:pt x="7" y="407"/>
                    </a:cubicBezTo>
                    <a:cubicBezTo>
                      <a:pt x="2" y="473"/>
                      <a:pt x="2" y="473"/>
                      <a:pt x="2" y="473"/>
                    </a:cubicBezTo>
                    <a:cubicBezTo>
                      <a:pt x="0" y="489"/>
                      <a:pt x="12" y="503"/>
                      <a:pt x="28" y="504"/>
                    </a:cubicBezTo>
                    <a:close/>
                    <a:moveTo>
                      <a:pt x="157" y="669"/>
                    </a:moveTo>
                    <a:cubicBezTo>
                      <a:pt x="220" y="595"/>
                      <a:pt x="230" y="592"/>
                      <a:pt x="254" y="487"/>
                    </a:cubicBezTo>
                    <a:cubicBezTo>
                      <a:pt x="280" y="496"/>
                      <a:pt x="307" y="504"/>
                      <a:pt x="334" y="512"/>
                    </a:cubicBezTo>
                    <a:cubicBezTo>
                      <a:pt x="337" y="513"/>
                      <a:pt x="339" y="514"/>
                      <a:pt x="342" y="515"/>
                    </a:cubicBezTo>
                    <a:cubicBezTo>
                      <a:pt x="303" y="633"/>
                      <a:pt x="296" y="637"/>
                      <a:pt x="216" y="722"/>
                    </a:cubicBezTo>
                    <a:cubicBezTo>
                      <a:pt x="180" y="759"/>
                      <a:pt x="122" y="709"/>
                      <a:pt x="157" y="669"/>
                    </a:cubicBezTo>
                    <a:close/>
                    <a:moveTo>
                      <a:pt x="379" y="7"/>
                    </a:moveTo>
                    <a:cubicBezTo>
                      <a:pt x="413" y="15"/>
                      <a:pt x="434" y="49"/>
                      <a:pt x="426" y="84"/>
                    </a:cubicBezTo>
                    <a:cubicBezTo>
                      <a:pt x="419" y="120"/>
                      <a:pt x="383" y="157"/>
                      <a:pt x="349" y="150"/>
                    </a:cubicBezTo>
                    <a:cubicBezTo>
                      <a:pt x="315" y="143"/>
                      <a:pt x="297" y="94"/>
                      <a:pt x="304" y="59"/>
                    </a:cubicBezTo>
                    <a:cubicBezTo>
                      <a:pt x="312" y="23"/>
                      <a:pt x="345" y="0"/>
                      <a:pt x="379" y="7"/>
                    </a:cubicBezTo>
                    <a:close/>
                    <a:moveTo>
                      <a:pt x="371" y="183"/>
                    </a:moveTo>
                    <a:cubicBezTo>
                      <a:pt x="378" y="185"/>
                      <a:pt x="393" y="190"/>
                      <a:pt x="403" y="199"/>
                    </a:cubicBezTo>
                    <a:cubicBezTo>
                      <a:pt x="494" y="286"/>
                      <a:pt x="474" y="282"/>
                      <a:pt x="574" y="278"/>
                    </a:cubicBezTo>
                    <a:cubicBezTo>
                      <a:pt x="612" y="277"/>
                      <a:pt x="611" y="338"/>
                      <a:pt x="579" y="341"/>
                    </a:cubicBezTo>
                    <a:cubicBezTo>
                      <a:pt x="477" y="350"/>
                      <a:pt x="470" y="358"/>
                      <a:pt x="398" y="296"/>
                    </a:cubicBezTo>
                    <a:cubicBezTo>
                      <a:pt x="381" y="385"/>
                      <a:pt x="381" y="385"/>
                      <a:pt x="381" y="385"/>
                    </a:cubicBezTo>
                    <a:cubicBezTo>
                      <a:pt x="380" y="392"/>
                      <a:pt x="383" y="399"/>
                      <a:pt x="390" y="402"/>
                    </a:cubicBezTo>
                    <a:cubicBezTo>
                      <a:pt x="494" y="448"/>
                      <a:pt x="515" y="448"/>
                      <a:pt x="561" y="593"/>
                    </a:cubicBezTo>
                    <a:cubicBezTo>
                      <a:pt x="578" y="638"/>
                      <a:pt x="510" y="668"/>
                      <a:pt x="489" y="626"/>
                    </a:cubicBezTo>
                    <a:cubicBezTo>
                      <a:pt x="417" y="484"/>
                      <a:pt x="405" y="506"/>
                      <a:pt x="233" y="447"/>
                    </a:cubicBezTo>
                    <a:cubicBezTo>
                      <a:pt x="211" y="435"/>
                      <a:pt x="203" y="416"/>
                      <a:pt x="203" y="392"/>
                    </a:cubicBezTo>
                    <a:cubicBezTo>
                      <a:pt x="231" y="239"/>
                      <a:pt x="231" y="239"/>
                      <a:pt x="231" y="239"/>
                    </a:cubicBezTo>
                    <a:cubicBezTo>
                      <a:pt x="164" y="260"/>
                      <a:pt x="171" y="259"/>
                      <a:pt x="157" y="344"/>
                    </a:cubicBezTo>
                    <a:cubicBezTo>
                      <a:pt x="151" y="376"/>
                      <a:pt x="91" y="372"/>
                      <a:pt x="95" y="332"/>
                    </a:cubicBezTo>
                    <a:cubicBezTo>
                      <a:pt x="107" y="207"/>
                      <a:pt x="126" y="199"/>
                      <a:pt x="247" y="155"/>
                    </a:cubicBezTo>
                    <a:cubicBezTo>
                      <a:pt x="264" y="149"/>
                      <a:pt x="304" y="160"/>
                      <a:pt x="313" y="163"/>
                    </a:cubicBezTo>
                    <a:cubicBezTo>
                      <a:pt x="349" y="227"/>
                      <a:pt x="349" y="227"/>
                      <a:pt x="349" y="227"/>
                    </a:cubicBezTo>
                    <a:cubicBezTo>
                      <a:pt x="371" y="183"/>
                      <a:pt x="371" y="183"/>
                      <a:pt x="371" y="183"/>
                    </a:cubicBez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mn-lt"/>
                  <a:ea typeface="+mn-ea"/>
                  <a:cs typeface="+mn-ea"/>
                  <a:sym typeface="+mn-lt"/>
                </a:endParaRPr>
              </a:p>
            </p:txBody>
          </p:sp>
        </p:grpSp>
      </p:grpSp>
      <p:grpSp>
        <p:nvGrpSpPr>
          <p:cNvPr id="77" name="组合 76"/>
          <p:cNvGrpSpPr/>
          <p:nvPr/>
        </p:nvGrpSpPr>
        <p:grpSpPr>
          <a:xfrm>
            <a:off x="4050431" y="1149122"/>
            <a:ext cx="414516" cy="414516"/>
            <a:chOff x="4102125" y="4265651"/>
            <a:chExt cx="414516" cy="414516"/>
          </a:xfrm>
        </p:grpSpPr>
        <p:sp>
          <p:nvSpPr>
            <p:cNvPr id="45" name="椭圆 44"/>
            <p:cNvSpPr/>
            <p:nvPr/>
          </p:nvSpPr>
          <p:spPr>
            <a:xfrm>
              <a:off x="4102125" y="4265651"/>
              <a:ext cx="414516" cy="414516"/>
            </a:xfrm>
            <a:prstGeom prst="ellipse">
              <a:avLst/>
            </a:prstGeom>
            <a:solidFill>
              <a:srgbClr val="01B0F1"/>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cs typeface="+mn-ea"/>
                <a:sym typeface="+mn-lt"/>
              </a:endParaRPr>
            </a:p>
          </p:txBody>
        </p:sp>
        <p:grpSp>
          <p:nvGrpSpPr>
            <p:cNvPr id="48" name="组合 47"/>
            <p:cNvGrpSpPr/>
            <p:nvPr/>
          </p:nvGrpSpPr>
          <p:grpSpPr>
            <a:xfrm>
              <a:off x="4199233" y="4358783"/>
              <a:ext cx="238761" cy="198211"/>
              <a:chOff x="3132963" y="3140191"/>
              <a:chExt cx="645573" cy="535933"/>
            </a:xfrm>
            <a:solidFill>
              <a:schemeClr val="bg1"/>
            </a:solidFill>
          </p:grpSpPr>
          <p:sp>
            <p:nvSpPr>
              <p:cNvPr id="68" name="Freeform 226"/>
              <p:cNvSpPr/>
              <p:nvPr/>
            </p:nvSpPr>
            <p:spPr bwMode="auto">
              <a:xfrm>
                <a:off x="3421629" y="3217854"/>
                <a:ext cx="356907" cy="392027"/>
              </a:xfrm>
              <a:custGeom>
                <a:avLst/>
                <a:gdLst>
                  <a:gd name="T0" fmla="*/ 0 w 529"/>
                  <a:gd name="T1" fmla="*/ 0 h 581"/>
                  <a:gd name="T2" fmla="*/ 2 w 529"/>
                  <a:gd name="T3" fmla="*/ 11 h 581"/>
                  <a:gd name="T4" fmla="*/ 25 w 529"/>
                  <a:gd name="T5" fmla="*/ 56 h 581"/>
                  <a:gd name="T6" fmla="*/ 473 w 529"/>
                  <a:gd name="T7" fmla="*/ 56 h 581"/>
                  <a:gd name="T8" fmla="*/ 473 w 529"/>
                  <a:gd name="T9" fmla="*/ 525 h 581"/>
                  <a:gd name="T10" fmla="*/ 127 w 529"/>
                  <a:gd name="T11" fmla="*/ 525 h 581"/>
                  <a:gd name="T12" fmla="*/ 127 w 529"/>
                  <a:gd name="T13" fmla="*/ 581 h 581"/>
                  <a:gd name="T14" fmla="*/ 529 w 529"/>
                  <a:gd name="T15" fmla="*/ 581 h 581"/>
                  <a:gd name="T16" fmla="*/ 529 w 529"/>
                  <a:gd name="T17" fmla="*/ 0 h 581"/>
                  <a:gd name="T18" fmla="*/ 0 w 529"/>
                  <a:gd name="T19" fmla="*/ 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9" h="581">
                    <a:moveTo>
                      <a:pt x="0" y="0"/>
                    </a:moveTo>
                    <a:cubicBezTo>
                      <a:pt x="1" y="4"/>
                      <a:pt x="2" y="7"/>
                      <a:pt x="2" y="11"/>
                    </a:cubicBezTo>
                    <a:cubicBezTo>
                      <a:pt x="14" y="22"/>
                      <a:pt x="22" y="38"/>
                      <a:pt x="25" y="56"/>
                    </a:cubicBezTo>
                    <a:cubicBezTo>
                      <a:pt x="473" y="56"/>
                      <a:pt x="473" y="56"/>
                      <a:pt x="473" y="56"/>
                    </a:cubicBezTo>
                    <a:cubicBezTo>
                      <a:pt x="473" y="525"/>
                      <a:pt x="473" y="525"/>
                      <a:pt x="473" y="525"/>
                    </a:cubicBezTo>
                    <a:cubicBezTo>
                      <a:pt x="127" y="525"/>
                      <a:pt x="127" y="525"/>
                      <a:pt x="127" y="525"/>
                    </a:cubicBezTo>
                    <a:cubicBezTo>
                      <a:pt x="127" y="581"/>
                      <a:pt x="127" y="581"/>
                      <a:pt x="127" y="581"/>
                    </a:cubicBezTo>
                    <a:cubicBezTo>
                      <a:pt x="529" y="581"/>
                      <a:pt x="529" y="581"/>
                      <a:pt x="529" y="581"/>
                    </a:cubicBezTo>
                    <a:cubicBezTo>
                      <a:pt x="529" y="0"/>
                      <a:pt x="529" y="0"/>
                      <a:pt x="529" y="0"/>
                    </a:cubicBezTo>
                    <a:lnTo>
                      <a:pt x="0" y="0"/>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mn-lt"/>
                  <a:ea typeface="+mn-ea"/>
                  <a:cs typeface="+mn-ea"/>
                  <a:sym typeface="+mn-lt"/>
                </a:endParaRPr>
              </a:p>
            </p:txBody>
          </p:sp>
          <p:sp>
            <p:nvSpPr>
              <p:cNvPr id="69" name="Freeform 227"/>
              <p:cNvSpPr/>
              <p:nvPr/>
            </p:nvSpPr>
            <p:spPr bwMode="auto">
              <a:xfrm>
                <a:off x="3198348" y="3140191"/>
                <a:ext cx="224709" cy="247551"/>
              </a:xfrm>
              <a:custGeom>
                <a:avLst/>
                <a:gdLst>
                  <a:gd name="T0" fmla="*/ 45 w 333"/>
                  <a:gd name="T1" fmla="*/ 243 h 367"/>
                  <a:gd name="T2" fmla="*/ 170 w 333"/>
                  <a:gd name="T3" fmla="*/ 367 h 367"/>
                  <a:gd name="T4" fmla="*/ 289 w 333"/>
                  <a:gd name="T5" fmla="*/ 243 h 367"/>
                  <a:gd name="T6" fmla="*/ 326 w 333"/>
                  <a:gd name="T7" fmla="*/ 203 h 367"/>
                  <a:gd name="T8" fmla="*/ 306 w 333"/>
                  <a:gd name="T9" fmla="*/ 142 h 367"/>
                  <a:gd name="T10" fmla="*/ 166 w 333"/>
                  <a:gd name="T11" fmla="*/ 0 h 367"/>
                  <a:gd name="T12" fmla="*/ 26 w 333"/>
                  <a:gd name="T13" fmla="*/ 142 h 367"/>
                  <a:gd name="T14" fmla="*/ 7 w 333"/>
                  <a:gd name="T15" fmla="*/ 203 h 367"/>
                  <a:gd name="T16" fmla="*/ 45 w 333"/>
                  <a:gd name="T17" fmla="*/ 243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3" h="367">
                    <a:moveTo>
                      <a:pt x="45" y="243"/>
                    </a:moveTo>
                    <a:cubicBezTo>
                      <a:pt x="71" y="308"/>
                      <a:pt x="118" y="367"/>
                      <a:pt x="170" y="367"/>
                    </a:cubicBezTo>
                    <a:cubicBezTo>
                      <a:pt x="222" y="367"/>
                      <a:pt x="266" y="308"/>
                      <a:pt x="289" y="243"/>
                    </a:cubicBezTo>
                    <a:cubicBezTo>
                      <a:pt x="305" y="242"/>
                      <a:pt x="320" y="226"/>
                      <a:pt x="326" y="203"/>
                    </a:cubicBezTo>
                    <a:cubicBezTo>
                      <a:pt x="333" y="176"/>
                      <a:pt x="324" y="149"/>
                      <a:pt x="306" y="142"/>
                    </a:cubicBezTo>
                    <a:cubicBezTo>
                      <a:pt x="302" y="63"/>
                      <a:pt x="241" y="0"/>
                      <a:pt x="166" y="0"/>
                    </a:cubicBezTo>
                    <a:cubicBezTo>
                      <a:pt x="92" y="0"/>
                      <a:pt x="31" y="63"/>
                      <a:pt x="26" y="142"/>
                    </a:cubicBezTo>
                    <a:cubicBezTo>
                      <a:pt x="9" y="149"/>
                      <a:pt x="0" y="176"/>
                      <a:pt x="7" y="203"/>
                    </a:cubicBezTo>
                    <a:cubicBezTo>
                      <a:pt x="13" y="227"/>
                      <a:pt x="29" y="243"/>
                      <a:pt x="45" y="243"/>
                    </a:cubicBez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mn-lt"/>
                  <a:ea typeface="+mn-ea"/>
                  <a:cs typeface="+mn-ea"/>
                  <a:sym typeface="+mn-lt"/>
                </a:endParaRPr>
              </a:p>
            </p:txBody>
          </p:sp>
          <p:sp>
            <p:nvSpPr>
              <p:cNvPr id="70" name="Freeform 228"/>
              <p:cNvSpPr/>
              <p:nvPr/>
            </p:nvSpPr>
            <p:spPr bwMode="auto">
              <a:xfrm>
                <a:off x="3481875" y="3306367"/>
                <a:ext cx="233275" cy="180738"/>
              </a:xfrm>
              <a:custGeom>
                <a:avLst/>
                <a:gdLst>
                  <a:gd name="T0" fmla="*/ 41 w 346"/>
                  <a:gd name="T1" fmla="*/ 111 h 268"/>
                  <a:gd name="T2" fmla="*/ 0 w 346"/>
                  <a:gd name="T3" fmla="*/ 151 h 268"/>
                  <a:gd name="T4" fmla="*/ 90 w 346"/>
                  <a:gd name="T5" fmla="*/ 268 h 268"/>
                  <a:gd name="T6" fmla="*/ 254 w 346"/>
                  <a:gd name="T7" fmla="*/ 125 h 268"/>
                  <a:gd name="T8" fmla="*/ 284 w 346"/>
                  <a:gd name="T9" fmla="*/ 158 h 268"/>
                  <a:gd name="T10" fmla="*/ 346 w 346"/>
                  <a:gd name="T11" fmla="*/ 0 h 268"/>
                  <a:gd name="T12" fmla="*/ 184 w 346"/>
                  <a:gd name="T13" fmla="*/ 50 h 268"/>
                  <a:gd name="T14" fmla="*/ 218 w 346"/>
                  <a:gd name="T15" fmla="*/ 87 h 268"/>
                  <a:gd name="T16" fmla="*/ 99 w 346"/>
                  <a:gd name="T17" fmla="*/ 190 h 268"/>
                  <a:gd name="T18" fmla="*/ 41 w 346"/>
                  <a:gd name="T19" fmla="*/ 111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6" h="268">
                    <a:moveTo>
                      <a:pt x="41" y="111"/>
                    </a:moveTo>
                    <a:cubicBezTo>
                      <a:pt x="0" y="151"/>
                      <a:pt x="0" y="151"/>
                      <a:pt x="0" y="151"/>
                    </a:cubicBezTo>
                    <a:cubicBezTo>
                      <a:pt x="12" y="165"/>
                      <a:pt x="90" y="268"/>
                      <a:pt x="90" y="268"/>
                    </a:cubicBezTo>
                    <a:cubicBezTo>
                      <a:pt x="254" y="125"/>
                      <a:pt x="254" y="125"/>
                      <a:pt x="254" y="125"/>
                    </a:cubicBezTo>
                    <a:cubicBezTo>
                      <a:pt x="284" y="158"/>
                      <a:pt x="284" y="158"/>
                      <a:pt x="284" y="158"/>
                    </a:cubicBezTo>
                    <a:cubicBezTo>
                      <a:pt x="346" y="0"/>
                      <a:pt x="346" y="0"/>
                      <a:pt x="346" y="0"/>
                    </a:cubicBezTo>
                    <a:cubicBezTo>
                      <a:pt x="184" y="50"/>
                      <a:pt x="184" y="50"/>
                      <a:pt x="184" y="50"/>
                    </a:cubicBezTo>
                    <a:cubicBezTo>
                      <a:pt x="218" y="87"/>
                      <a:pt x="218" y="87"/>
                      <a:pt x="218" y="87"/>
                    </a:cubicBezTo>
                    <a:cubicBezTo>
                      <a:pt x="99" y="190"/>
                      <a:pt x="99" y="190"/>
                      <a:pt x="99" y="190"/>
                    </a:cubicBezTo>
                    <a:lnTo>
                      <a:pt x="41" y="111"/>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mn-lt"/>
                  <a:ea typeface="+mn-ea"/>
                  <a:cs typeface="+mn-ea"/>
                  <a:sym typeface="+mn-lt"/>
                </a:endParaRPr>
              </a:p>
            </p:txBody>
          </p:sp>
          <p:sp>
            <p:nvSpPr>
              <p:cNvPr id="71" name="Freeform 229"/>
              <p:cNvSpPr/>
              <p:nvPr/>
            </p:nvSpPr>
            <p:spPr bwMode="auto">
              <a:xfrm>
                <a:off x="3132963" y="3377178"/>
                <a:ext cx="355480" cy="298946"/>
              </a:xfrm>
              <a:custGeom>
                <a:avLst/>
                <a:gdLst>
                  <a:gd name="T0" fmla="*/ 407 w 527"/>
                  <a:gd name="T1" fmla="*/ 0 h 443"/>
                  <a:gd name="T2" fmla="*/ 294 w 527"/>
                  <a:gd name="T3" fmla="*/ 190 h 443"/>
                  <a:gd name="T4" fmla="*/ 280 w 527"/>
                  <a:gd name="T5" fmla="*/ 105 h 443"/>
                  <a:gd name="T6" fmla="*/ 295 w 527"/>
                  <a:gd name="T7" fmla="*/ 77 h 443"/>
                  <a:gd name="T8" fmla="*/ 263 w 527"/>
                  <a:gd name="T9" fmla="*/ 44 h 443"/>
                  <a:gd name="T10" fmla="*/ 230 w 527"/>
                  <a:gd name="T11" fmla="*/ 77 h 443"/>
                  <a:gd name="T12" fmla="*/ 246 w 527"/>
                  <a:gd name="T13" fmla="*/ 105 h 443"/>
                  <a:gd name="T14" fmla="*/ 232 w 527"/>
                  <a:gd name="T15" fmla="*/ 189 h 443"/>
                  <a:gd name="T16" fmla="*/ 120 w 527"/>
                  <a:gd name="T17" fmla="*/ 0 h 443"/>
                  <a:gd name="T18" fmla="*/ 2 w 527"/>
                  <a:gd name="T19" fmla="*/ 125 h 443"/>
                  <a:gd name="T20" fmla="*/ 0 w 527"/>
                  <a:gd name="T21" fmla="*/ 125 h 443"/>
                  <a:gd name="T22" fmla="*/ 0 w 527"/>
                  <a:gd name="T23" fmla="*/ 402 h 443"/>
                  <a:gd name="T24" fmla="*/ 1 w 527"/>
                  <a:gd name="T25" fmla="*/ 402 h 443"/>
                  <a:gd name="T26" fmla="*/ 263 w 527"/>
                  <a:gd name="T27" fmla="*/ 443 h 443"/>
                  <a:gd name="T28" fmla="*/ 526 w 527"/>
                  <a:gd name="T29" fmla="*/ 402 h 443"/>
                  <a:gd name="T30" fmla="*/ 527 w 527"/>
                  <a:gd name="T31" fmla="*/ 402 h 443"/>
                  <a:gd name="T32" fmla="*/ 527 w 527"/>
                  <a:gd name="T33" fmla="*/ 125 h 443"/>
                  <a:gd name="T34" fmla="*/ 525 w 527"/>
                  <a:gd name="T35" fmla="*/ 125 h 443"/>
                  <a:gd name="T36" fmla="*/ 407 w 527"/>
                  <a:gd name="T37" fmla="*/ 0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7" h="443">
                    <a:moveTo>
                      <a:pt x="407" y="0"/>
                    </a:moveTo>
                    <a:cubicBezTo>
                      <a:pt x="294" y="190"/>
                      <a:pt x="294" y="190"/>
                      <a:pt x="294" y="190"/>
                    </a:cubicBezTo>
                    <a:cubicBezTo>
                      <a:pt x="280" y="105"/>
                      <a:pt x="280" y="105"/>
                      <a:pt x="280" y="105"/>
                    </a:cubicBezTo>
                    <a:cubicBezTo>
                      <a:pt x="289" y="99"/>
                      <a:pt x="295" y="89"/>
                      <a:pt x="295" y="77"/>
                    </a:cubicBezTo>
                    <a:cubicBezTo>
                      <a:pt x="295" y="59"/>
                      <a:pt x="281" y="44"/>
                      <a:pt x="263" y="44"/>
                    </a:cubicBezTo>
                    <a:cubicBezTo>
                      <a:pt x="245" y="44"/>
                      <a:pt x="230" y="59"/>
                      <a:pt x="230" y="77"/>
                    </a:cubicBezTo>
                    <a:cubicBezTo>
                      <a:pt x="230" y="89"/>
                      <a:pt x="237" y="99"/>
                      <a:pt x="246" y="105"/>
                    </a:cubicBezTo>
                    <a:cubicBezTo>
                      <a:pt x="232" y="189"/>
                      <a:pt x="232" y="189"/>
                      <a:pt x="232" y="189"/>
                    </a:cubicBezTo>
                    <a:cubicBezTo>
                      <a:pt x="120" y="0"/>
                      <a:pt x="120" y="0"/>
                      <a:pt x="120" y="0"/>
                    </a:cubicBezTo>
                    <a:cubicBezTo>
                      <a:pt x="56" y="27"/>
                      <a:pt x="12" y="72"/>
                      <a:pt x="2" y="125"/>
                    </a:cubicBezTo>
                    <a:cubicBezTo>
                      <a:pt x="0" y="125"/>
                      <a:pt x="0" y="125"/>
                      <a:pt x="0" y="125"/>
                    </a:cubicBezTo>
                    <a:cubicBezTo>
                      <a:pt x="0" y="402"/>
                      <a:pt x="0" y="402"/>
                      <a:pt x="0" y="402"/>
                    </a:cubicBezTo>
                    <a:cubicBezTo>
                      <a:pt x="1" y="402"/>
                      <a:pt x="1" y="402"/>
                      <a:pt x="1" y="402"/>
                    </a:cubicBezTo>
                    <a:cubicBezTo>
                      <a:pt x="14" y="425"/>
                      <a:pt x="126" y="443"/>
                      <a:pt x="263" y="443"/>
                    </a:cubicBezTo>
                    <a:cubicBezTo>
                      <a:pt x="401" y="443"/>
                      <a:pt x="513" y="425"/>
                      <a:pt x="526" y="402"/>
                    </a:cubicBezTo>
                    <a:cubicBezTo>
                      <a:pt x="527" y="402"/>
                      <a:pt x="527" y="402"/>
                      <a:pt x="527" y="402"/>
                    </a:cubicBezTo>
                    <a:cubicBezTo>
                      <a:pt x="527" y="125"/>
                      <a:pt x="527" y="125"/>
                      <a:pt x="527" y="125"/>
                    </a:cubicBezTo>
                    <a:cubicBezTo>
                      <a:pt x="525" y="125"/>
                      <a:pt x="525" y="125"/>
                      <a:pt x="525" y="125"/>
                    </a:cubicBezTo>
                    <a:cubicBezTo>
                      <a:pt x="515" y="72"/>
                      <a:pt x="471" y="27"/>
                      <a:pt x="407" y="0"/>
                    </a:cubicBez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mn-lt"/>
                  <a:ea typeface="+mn-ea"/>
                  <a:cs typeface="+mn-ea"/>
                  <a:sym typeface="+mn-lt"/>
                </a:endParaRPr>
              </a:p>
            </p:txBody>
          </p:sp>
          <p:sp>
            <p:nvSpPr>
              <p:cNvPr id="72" name="Freeform 230"/>
              <p:cNvSpPr/>
              <p:nvPr/>
            </p:nvSpPr>
            <p:spPr bwMode="auto">
              <a:xfrm>
                <a:off x="3598655" y="3487105"/>
                <a:ext cx="54536" cy="68241"/>
              </a:xfrm>
              <a:custGeom>
                <a:avLst/>
                <a:gdLst>
                  <a:gd name="T0" fmla="*/ 0 w 81"/>
                  <a:gd name="T1" fmla="*/ 0 h 101"/>
                  <a:gd name="T2" fmla="*/ 0 w 81"/>
                  <a:gd name="T3" fmla="*/ 55 h 101"/>
                  <a:gd name="T4" fmla="*/ 40 w 81"/>
                  <a:gd name="T5" fmla="*/ 101 h 101"/>
                  <a:gd name="T6" fmla="*/ 81 w 81"/>
                  <a:gd name="T7" fmla="*/ 56 h 101"/>
                  <a:gd name="T8" fmla="*/ 81 w 81"/>
                  <a:gd name="T9" fmla="*/ 0 h 101"/>
                  <a:gd name="T10" fmla="*/ 59 w 81"/>
                  <a:gd name="T11" fmla="*/ 0 h 101"/>
                  <a:gd name="T12" fmla="*/ 59 w 81"/>
                  <a:gd name="T13" fmla="*/ 57 h 101"/>
                  <a:gd name="T14" fmla="*/ 40 w 81"/>
                  <a:gd name="T15" fmla="*/ 83 h 101"/>
                  <a:gd name="T16" fmla="*/ 22 w 81"/>
                  <a:gd name="T17" fmla="*/ 57 h 101"/>
                  <a:gd name="T18" fmla="*/ 22 w 81"/>
                  <a:gd name="T19" fmla="*/ 0 h 101"/>
                  <a:gd name="T20" fmla="*/ 0 w 81"/>
                  <a:gd name="T21"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 h="101">
                    <a:moveTo>
                      <a:pt x="0" y="0"/>
                    </a:moveTo>
                    <a:cubicBezTo>
                      <a:pt x="0" y="55"/>
                      <a:pt x="0" y="55"/>
                      <a:pt x="0" y="55"/>
                    </a:cubicBezTo>
                    <a:cubicBezTo>
                      <a:pt x="0" y="87"/>
                      <a:pt x="15" y="101"/>
                      <a:pt x="40" y="101"/>
                    </a:cubicBezTo>
                    <a:cubicBezTo>
                      <a:pt x="65" y="101"/>
                      <a:pt x="81" y="86"/>
                      <a:pt x="81" y="56"/>
                    </a:cubicBezTo>
                    <a:cubicBezTo>
                      <a:pt x="81" y="0"/>
                      <a:pt x="81" y="0"/>
                      <a:pt x="81" y="0"/>
                    </a:cubicBezTo>
                    <a:cubicBezTo>
                      <a:pt x="59" y="0"/>
                      <a:pt x="59" y="0"/>
                      <a:pt x="59" y="0"/>
                    </a:cubicBezTo>
                    <a:cubicBezTo>
                      <a:pt x="59" y="57"/>
                      <a:pt x="59" y="57"/>
                      <a:pt x="59" y="57"/>
                    </a:cubicBezTo>
                    <a:cubicBezTo>
                      <a:pt x="59" y="75"/>
                      <a:pt x="52" y="83"/>
                      <a:pt x="40" y="83"/>
                    </a:cubicBezTo>
                    <a:cubicBezTo>
                      <a:pt x="29" y="83"/>
                      <a:pt x="22" y="74"/>
                      <a:pt x="22" y="57"/>
                    </a:cubicBezTo>
                    <a:cubicBezTo>
                      <a:pt x="22" y="0"/>
                      <a:pt x="22" y="0"/>
                      <a:pt x="22" y="0"/>
                    </a:cubicBezTo>
                    <a:lnTo>
                      <a:pt x="0" y="0"/>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mn-lt"/>
                  <a:ea typeface="+mn-ea"/>
                  <a:cs typeface="+mn-ea"/>
                  <a:sym typeface="+mn-lt"/>
                </a:endParaRPr>
              </a:p>
            </p:txBody>
          </p:sp>
          <p:sp>
            <p:nvSpPr>
              <p:cNvPr id="73" name="Freeform 231"/>
              <p:cNvSpPr>
                <a:spLocks noEditPoints="1"/>
              </p:cNvSpPr>
              <p:nvPr/>
            </p:nvSpPr>
            <p:spPr bwMode="auto">
              <a:xfrm>
                <a:off x="3666040" y="3486534"/>
                <a:ext cx="47968" cy="67384"/>
              </a:xfrm>
              <a:custGeom>
                <a:avLst/>
                <a:gdLst>
                  <a:gd name="T0" fmla="*/ 31 w 71"/>
                  <a:gd name="T1" fmla="*/ 0 h 100"/>
                  <a:gd name="T2" fmla="*/ 0 w 71"/>
                  <a:gd name="T3" fmla="*/ 2 h 100"/>
                  <a:gd name="T4" fmla="*/ 0 w 71"/>
                  <a:gd name="T5" fmla="*/ 100 h 100"/>
                  <a:gd name="T6" fmla="*/ 23 w 71"/>
                  <a:gd name="T7" fmla="*/ 100 h 100"/>
                  <a:gd name="T8" fmla="*/ 23 w 71"/>
                  <a:gd name="T9" fmla="*/ 65 h 100"/>
                  <a:gd name="T10" fmla="*/ 30 w 71"/>
                  <a:gd name="T11" fmla="*/ 65 h 100"/>
                  <a:gd name="T12" fmla="*/ 62 w 71"/>
                  <a:gd name="T13" fmla="*/ 55 h 100"/>
                  <a:gd name="T14" fmla="*/ 71 w 71"/>
                  <a:gd name="T15" fmla="*/ 31 h 100"/>
                  <a:gd name="T16" fmla="*/ 61 w 71"/>
                  <a:gd name="T17" fmla="*/ 8 h 100"/>
                  <a:gd name="T18" fmla="*/ 31 w 71"/>
                  <a:gd name="T19" fmla="*/ 0 h 100"/>
                  <a:gd name="T20" fmla="*/ 30 w 71"/>
                  <a:gd name="T21" fmla="*/ 48 h 100"/>
                  <a:gd name="T22" fmla="*/ 23 w 71"/>
                  <a:gd name="T23" fmla="*/ 47 h 100"/>
                  <a:gd name="T24" fmla="*/ 23 w 71"/>
                  <a:gd name="T25" fmla="*/ 18 h 100"/>
                  <a:gd name="T26" fmla="*/ 32 w 71"/>
                  <a:gd name="T27" fmla="*/ 17 h 100"/>
                  <a:gd name="T28" fmla="*/ 49 w 71"/>
                  <a:gd name="T29" fmla="*/ 32 h 100"/>
                  <a:gd name="T30" fmla="*/ 30 w 71"/>
                  <a:gd name="T31" fmla="*/ 4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1" h="100">
                    <a:moveTo>
                      <a:pt x="31" y="0"/>
                    </a:moveTo>
                    <a:cubicBezTo>
                      <a:pt x="17" y="0"/>
                      <a:pt x="7" y="1"/>
                      <a:pt x="0" y="2"/>
                    </a:cubicBezTo>
                    <a:cubicBezTo>
                      <a:pt x="0" y="100"/>
                      <a:pt x="0" y="100"/>
                      <a:pt x="0" y="100"/>
                    </a:cubicBezTo>
                    <a:cubicBezTo>
                      <a:pt x="23" y="100"/>
                      <a:pt x="23" y="100"/>
                      <a:pt x="23" y="100"/>
                    </a:cubicBezTo>
                    <a:cubicBezTo>
                      <a:pt x="23" y="65"/>
                      <a:pt x="23" y="65"/>
                      <a:pt x="23" y="65"/>
                    </a:cubicBezTo>
                    <a:cubicBezTo>
                      <a:pt x="25" y="65"/>
                      <a:pt x="27" y="65"/>
                      <a:pt x="30" y="65"/>
                    </a:cubicBezTo>
                    <a:cubicBezTo>
                      <a:pt x="43" y="65"/>
                      <a:pt x="55" y="62"/>
                      <a:pt x="62" y="55"/>
                    </a:cubicBezTo>
                    <a:cubicBezTo>
                      <a:pt x="68" y="49"/>
                      <a:pt x="71" y="41"/>
                      <a:pt x="71" y="31"/>
                    </a:cubicBezTo>
                    <a:cubicBezTo>
                      <a:pt x="71" y="22"/>
                      <a:pt x="67" y="13"/>
                      <a:pt x="61" y="8"/>
                    </a:cubicBezTo>
                    <a:cubicBezTo>
                      <a:pt x="54" y="3"/>
                      <a:pt x="44" y="0"/>
                      <a:pt x="31" y="0"/>
                    </a:cubicBezTo>
                    <a:close/>
                    <a:moveTo>
                      <a:pt x="30" y="48"/>
                    </a:moveTo>
                    <a:cubicBezTo>
                      <a:pt x="27" y="48"/>
                      <a:pt x="24" y="48"/>
                      <a:pt x="23" y="47"/>
                    </a:cubicBezTo>
                    <a:cubicBezTo>
                      <a:pt x="23" y="18"/>
                      <a:pt x="23" y="18"/>
                      <a:pt x="23" y="18"/>
                    </a:cubicBezTo>
                    <a:cubicBezTo>
                      <a:pt x="24" y="18"/>
                      <a:pt x="27" y="17"/>
                      <a:pt x="32" y="17"/>
                    </a:cubicBezTo>
                    <a:cubicBezTo>
                      <a:pt x="43" y="17"/>
                      <a:pt x="49" y="23"/>
                      <a:pt x="49" y="32"/>
                    </a:cubicBezTo>
                    <a:cubicBezTo>
                      <a:pt x="49" y="42"/>
                      <a:pt x="42" y="48"/>
                      <a:pt x="30" y="48"/>
                    </a:cubicBez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mn-lt"/>
                  <a:ea typeface="+mn-ea"/>
                  <a:cs typeface="+mn-ea"/>
                  <a:sym typeface="+mn-lt"/>
                </a:endParaRPr>
              </a:p>
            </p:txBody>
          </p:sp>
        </p:grpSp>
      </p:grpSp>
      <p:grpSp>
        <p:nvGrpSpPr>
          <p:cNvPr id="79" name="组合 78"/>
          <p:cNvGrpSpPr/>
          <p:nvPr/>
        </p:nvGrpSpPr>
        <p:grpSpPr>
          <a:xfrm>
            <a:off x="5129792" y="1149122"/>
            <a:ext cx="414516" cy="414516"/>
            <a:chOff x="5181486" y="4265651"/>
            <a:chExt cx="414516" cy="414516"/>
          </a:xfrm>
        </p:grpSpPr>
        <p:sp>
          <p:nvSpPr>
            <p:cNvPr id="46" name="椭圆 45"/>
            <p:cNvSpPr/>
            <p:nvPr/>
          </p:nvSpPr>
          <p:spPr>
            <a:xfrm>
              <a:off x="5181486" y="4265651"/>
              <a:ext cx="414516" cy="414516"/>
            </a:xfrm>
            <a:prstGeom prst="ellipse">
              <a:avLst/>
            </a:prstGeom>
            <a:solidFill>
              <a:srgbClr val="01B0F1"/>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cs typeface="+mn-ea"/>
                <a:sym typeface="+mn-lt"/>
              </a:endParaRPr>
            </a:p>
          </p:txBody>
        </p:sp>
        <p:grpSp>
          <p:nvGrpSpPr>
            <p:cNvPr id="50" name="组合 49"/>
            <p:cNvGrpSpPr/>
            <p:nvPr/>
          </p:nvGrpSpPr>
          <p:grpSpPr>
            <a:xfrm>
              <a:off x="5287222" y="4375239"/>
              <a:ext cx="253419" cy="172633"/>
              <a:chOff x="4895160" y="4287159"/>
              <a:chExt cx="571418" cy="389258"/>
            </a:xfrm>
            <a:solidFill>
              <a:schemeClr val="bg1"/>
            </a:solidFill>
          </p:grpSpPr>
          <p:sp>
            <p:nvSpPr>
              <p:cNvPr id="59" name="Freeform 327"/>
              <p:cNvSpPr>
                <a:spLocks noEditPoints="1"/>
              </p:cNvSpPr>
              <p:nvPr/>
            </p:nvSpPr>
            <p:spPr bwMode="auto">
              <a:xfrm>
                <a:off x="4895160" y="4287159"/>
                <a:ext cx="438051" cy="389258"/>
              </a:xfrm>
              <a:custGeom>
                <a:avLst/>
                <a:gdLst>
                  <a:gd name="T0" fmla="*/ 166 w 171"/>
                  <a:gd name="T1" fmla="*/ 0 h 152"/>
                  <a:gd name="T2" fmla="*/ 5 w 171"/>
                  <a:gd name="T3" fmla="*/ 0 h 152"/>
                  <a:gd name="T4" fmla="*/ 0 w 171"/>
                  <a:gd name="T5" fmla="*/ 5 h 152"/>
                  <a:gd name="T6" fmla="*/ 0 w 171"/>
                  <a:gd name="T7" fmla="*/ 146 h 152"/>
                  <a:gd name="T8" fmla="*/ 5 w 171"/>
                  <a:gd name="T9" fmla="*/ 152 h 152"/>
                  <a:gd name="T10" fmla="*/ 166 w 171"/>
                  <a:gd name="T11" fmla="*/ 152 h 152"/>
                  <a:gd name="T12" fmla="*/ 171 w 171"/>
                  <a:gd name="T13" fmla="*/ 146 h 152"/>
                  <a:gd name="T14" fmla="*/ 171 w 171"/>
                  <a:gd name="T15" fmla="*/ 5 h 152"/>
                  <a:gd name="T16" fmla="*/ 166 w 171"/>
                  <a:gd name="T17" fmla="*/ 0 h 152"/>
                  <a:gd name="T18" fmla="*/ 132 w 171"/>
                  <a:gd name="T19" fmla="*/ 12 h 152"/>
                  <a:gd name="T20" fmla="*/ 139 w 171"/>
                  <a:gd name="T21" fmla="*/ 19 h 152"/>
                  <a:gd name="T22" fmla="*/ 132 w 171"/>
                  <a:gd name="T23" fmla="*/ 26 h 152"/>
                  <a:gd name="T24" fmla="*/ 124 w 171"/>
                  <a:gd name="T25" fmla="*/ 19 h 152"/>
                  <a:gd name="T26" fmla="*/ 132 w 171"/>
                  <a:gd name="T27" fmla="*/ 12 h 152"/>
                  <a:gd name="T28" fmla="*/ 110 w 171"/>
                  <a:gd name="T29" fmla="*/ 12 h 152"/>
                  <a:gd name="T30" fmla="*/ 118 w 171"/>
                  <a:gd name="T31" fmla="*/ 19 h 152"/>
                  <a:gd name="T32" fmla="*/ 110 w 171"/>
                  <a:gd name="T33" fmla="*/ 26 h 152"/>
                  <a:gd name="T34" fmla="*/ 103 w 171"/>
                  <a:gd name="T35" fmla="*/ 19 h 152"/>
                  <a:gd name="T36" fmla="*/ 110 w 171"/>
                  <a:gd name="T37" fmla="*/ 12 h 152"/>
                  <a:gd name="T38" fmla="*/ 160 w 171"/>
                  <a:gd name="T39" fmla="*/ 141 h 152"/>
                  <a:gd name="T40" fmla="*/ 11 w 171"/>
                  <a:gd name="T41" fmla="*/ 141 h 152"/>
                  <a:gd name="T42" fmla="*/ 11 w 171"/>
                  <a:gd name="T43" fmla="*/ 38 h 152"/>
                  <a:gd name="T44" fmla="*/ 160 w 171"/>
                  <a:gd name="T45" fmla="*/ 38 h 152"/>
                  <a:gd name="T46" fmla="*/ 160 w 171"/>
                  <a:gd name="T47" fmla="*/ 141 h 152"/>
                  <a:gd name="T48" fmla="*/ 153 w 171"/>
                  <a:gd name="T49" fmla="*/ 26 h 152"/>
                  <a:gd name="T50" fmla="*/ 146 w 171"/>
                  <a:gd name="T51" fmla="*/ 19 h 152"/>
                  <a:gd name="T52" fmla="*/ 153 w 171"/>
                  <a:gd name="T53" fmla="*/ 12 h 152"/>
                  <a:gd name="T54" fmla="*/ 160 w 171"/>
                  <a:gd name="T55" fmla="*/ 19 h 152"/>
                  <a:gd name="T56" fmla="*/ 153 w 171"/>
                  <a:gd name="T57" fmla="*/ 2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1" h="152">
                    <a:moveTo>
                      <a:pt x="166" y="0"/>
                    </a:moveTo>
                    <a:cubicBezTo>
                      <a:pt x="5" y="0"/>
                      <a:pt x="5" y="0"/>
                      <a:pt x="5" y="0"/>
                    </a:cubicBezTo>
                    <a:cubicBezTo>
                      <a:pt x="2" y="0"/>
                      <a:pt x="0" y="2"/>
                      <a:pt x="0" y="5"/>
                    </a:cubicBezTo>
                    <a:cubicBezTo>
                      <a:pt x="0" y="146"/>
                      <a:pt x="0" y="146"/>
                      <a:pt x="0" y="146"/>
                    </a:cubicBezTo>
                    <a:cubicBezTo>
                      <a:pt x="0" y="149"/>
                      <a:pt x="2" y="152"/>
                      <a:pt x="5" y="152"/>
                    </a:cubicBezTo>
                    <a:cubicBezTo>
                      <a:pt x="166" y="152"/>
                      <a:pt x="166" y="152"/>
                      <a:pt x="166" y="152"/>
                    </a:cubicBezTo>
                    <a:cubicBezTo>
                      <a:pt x="169" y="152"/>
                      <a:pt x="171" y="149"/>
                      <a:pt x="171" y="146"/>
                    </a:cubicBezTo>
                    <a:cubicBezTo>
                      <a:pt x="171" y="5"/>
                      <a:pt x="171" y="5"/>
                      <a:pt x="171" y="5"/>
                    </a:cubicBezTo>
                    <a:cubicBezTo>
                      <a:pt x="171" y="2"/>
                      <a:pt x="169" y="0"/>
                      <a:pt x="166" y="0"/>
                    </a:cubicBezTo>
                    <a:close/>
                    <a:moveTo>
                      <a:pt x="132" y="12"/>
                    </a:moveTo>
                    <a:cubicBezTo>
                      <a:pt x="136" y="12"/>
                      <a:pt x="139" y="15"/>
                      <a:pt x="139" y="19"/>
                    </a:cubicBezTo>
                    <a:cubicBezTo>
                      <a:pt x="139" y="23"/>
                      <a:pt x="136" y="26"/>
                      <a:pt x="132" y="26"/>
                    </a:cubicBezTo>
                    <a:cubicBezTo>
                      <a:pt x="128" y="26"/>
                      <a:pt x="124" y="23"/>
                      <a:pt x="124" y="19"/>
                    </a:cubicBezTo>
                    <a:cubicBezTo>
                      <a:pt x="124" y="15"/>
                      <a:pt x="128" y="12"/>
                      <a:pt x="132" y="12"/>
                    </a:cubicBezTo>
                    <a:close/>
                    <a:moveTo>
                      <a:pt x="110" y="12"/>
                    </a:moveTo>
                    <a:cubicBezTo>
                      <a:pt x="114" y="12"/>
                      <a:pt x="118" y="15"/>
                      <a:pt x="118" y="19"/>
                    </a:cubicBezTo>
                    <a:cubicBezTo>
                      <a:pt x="118" y="23"/>
                      <a:pt x="114" y="26"/>
                      <a:pt x="110" y="26"/>
                    </a:cubicBezTo>
                    <a:cubicBezTo>
                      <a:pt x="106" y="26"/>
                      <a:pt x="103" y="23"/>
                      <a:pt x="103" y="19"/>
                    </a:cubicBezTo>
                    <a:cubicBezTo>
                      <a:pt x="103" y="15"/>
                      <a:pt x="106" y="12"/>
                      <a:pt x="110" y="12"/>
                    </a:cubicBezTo>
                    <a:close/>
                    <a:moveTo>
                      <a:pt x="160" y="141"/>
                    </a:moveTo>
                    <a:cubicBezTo>
                      <a:pt x="11" y="141"/>
                      <a:pt x="11" y="141"/>
                      <a:pt x="11" y="141"/>
                    </a:cubicBezTo>
                    <a:cubicBezTo>
                      <a:pt x="11" y="38"/>
                      <a:pt x="11" y="38"/>
                      <a:pt x="11" y="38"/>
                    </a:cubicBezTo>
                    <a:cubicBezTo>
                      <a:pt x="160" y="38"/>
                      <a:pt x="160" y="38"/>
                      <a:pt x="160" y="38"/>
                    </a:cubicBezTo>
                    <a:lnTo>
                      <a:pt x="160" y="141"/>
                    </a:lnTo>
                    <a:close/>
                    <a:moveTo>
                      <a:pt x="153" y="26"/>
                    </a:moveTo>
                    <a:cubicBezTo>
                      <a:pt x="149" y="26"/>
                      <a:pt x="146" y="23"/>
                      <a:pt x="146" y="19"/>
                    </a:cubicBezTo>
                    <a:cubicBezTo>
                      <a:pt x="146" y="15"/>
                      <a:pt x="149" y="12"/>
                      <a:pt x="153" y="12"/>
                    </a:cubicBezTo>
                    <a:cubicBezTo>
                      <a:pt x="157" y="12"/>
                      <a:pt x="160" y="15"/>
                      <a:pt x="160" y="19"/>
                    </a:cubicBezTo>
                    <a:cubicBezTo>
                      <a:pt x="160" y="23"/>
                      <a:pt x="157" y="26"/>
                      <a:pt x="153" y="26"/>
                    </a:cubicBez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mn-lt"/>
                  <a:ea typeface="+mn-ea"/>
                  <a:cs typeface="+mn-ea"/>
                  <a:sym typeface="+mn-lt"/>
                </a:endParaRPr>
              </a:p>
            </p:txBody>
          </p:sp>
          <p:sp>
            <p:nvSpPr>
              <p:cNvPr id="60" name="Rectangle 328"/>
              <p:cNvSpPr>
                <a:spLocks noChangeArrowheads="1"/>
              </p:cNvSpPr>
              <p:nvPr/>
            </p:nvSpPr>
            <p:spPr bwMode="auto">
              <a:xfrm>
                <a:off x="4953712" y="4417273"/>
                <a:ext cx="315527" cy="59636"/>
              </a:xfrm>
              <a:prstGeom prst="rect">
                <a:avLst/>
              </a:prstGeom>
              <a:grpFill/>
              <a:ln>
                <a:noFill/>
              </a:ln>
            </p:spPr>
            <p:txBody>
              <a:bodyPr vert="horz" wrap="square" lIns="91440" tIns="45720" rIns="91440" bIns="45720" numCol="1" anchor="t" anchorCtr="0" compatLnSpc="1"/>
              <a:lstStyle/>
              <a:p>
                <a:endParaRPr lang="zh-CN" altLang="en-US">
                  <a:solidFill>
                    <a:schemeClr val="bg1"/>
                  </a:solidFill>
                  <a:latin typeface="+mn-lt"/>
                  <a:ea typeface="+mn-ea"/>
                  <a:cs typeface="+mn-ea"/>
                  <a:sym typeface="+mn-lt"/>
                </a:endParaRPr>
              </a:p>
            </p:txBody>
          </p:sp>
          <p:sp>
            <p:nvSpPr>
              <p:cNvPr id="61" name="Rectangle 329"/>
              <p:cNvSpPr>
                <a:spLocks noChangeArrowheads="1"/>
              </p:cNvSpPr>
              <p:nvPr/>
            </p:nvSpPr>
            <p:spPr bwMode="auto">
              <a:xfrm>
                <a:off x="4953712" y="4501847"/>
                <a:ext cx="99754" cy="105176"/>
              </a:xfrm>
              <a:prstGeom prst="rect">
                <a:avLst/>
              </a:prstGeom>
              <a:grpFill/>
              <a:ln>
                <a:noFill/>
              </a:ln>
            </p:spPr>
            <p:txBody>
              <a:bodyPr vert="horz" wrap="square" lIns="91440" tIns="45720" rIns="91440" bIns="45720" numCol="1" anchor="t" anchorCtr="0" compatLnSpc="1"/>
              <a:lstStyle/>
              <a:p>
                <a:endParaRPr lang="zh-CN" altLang="en-US">
                  <a:solidFill>
                    <a:schemeClr val="bg1"/>
                  </a:solidFill>
                  <a:latin typeface="+mn-lt"/>
                  <a:ea typeface="+mn-ea"/>
                  <a:cs typeface="+mn-ea"/>
                  <a:sym typeface="+mn-lt"/>
                </a:endParaRPr>
              </a:p>
            </p:txBody>
          </p:sp>
          <p:sp>
            <p:nvSpPr>
              <p:cNvPr id="62" name="Rectangle 330"/>
              <p:cNvSpPr>
                <a:spLocks noChangeArrowheads="1"/>
              </p:cNvSpPr>
              <p:nvPr/>
            </p:nvSpPr>
            <p:spPr bwMode="auto">
              <a:xfrm>
                <a:off x="5071899" y="4505100"/>
                <a:ext cx="107344" cy="13011"/>
              </a:xfrm>
              <a:prstGeom prst="rect">
                <a:avLst/>
              </a:prstGeom>
              <a:grpFill/>
              <a:ln>
                <a:noFill/>
              </a:ln>
            </p:spPr>
            <p:txBody>
              <a:bodyPr vert="horz" wrap="square" lIns="91440" tIns="45720" rIns="91440" bIns="45720" numCol="1" anchor="t" anchorCtr="0" compatLnSpc="1"/>
              <a:lstStyle/>
              <a:p>
                <a:endParaRPr lang="zh-CN" altLang="en-US">
                  <a:solidFill>
                    <a:schemeClr val="bg1"/>
                  </a:solidFill>
                  <a:latin typeface="+mn-lt"/>
                  <a:ea typeface="+mn-ea"/>
                  <a:cs typeface="+mn-ea"/>
                  <a:sym typeface="+mn-lt"/>
                </a:endParaRPr>
              </a:p>
            </p:txBody>
          </p:sp>
          <p:sp>
            <p:nvSpPr>
              <p:cNvPr id="63" name="Rectangle 331"/>
              <p:cNvSpPr>
                <a:spLocks noChangeArrowheads="1"/>
              </p:cNvSpPr>
              <p:nvPr/>
            </p:nvSpPr>
            <p:spPr bwMode="auto">
              <a:xfrm>
                <a:off x="5071899" y="4548471"/>
                <a:ext cx="107344" cy="13011"/>
              </a:xfrm>
              <a:prstGeom prst="rect">
                <a:avLst/>
              </a:prstGeom>
              <a:grpFill/>
              <a:ln>
                <a:noFill/>
              </a:ln>
            </p:spPr>
            <p:txBody>
              <a:bodyPr vert="horz" wrap="square" lIns="91440" tIns="45720" rIns="91440" bIns="45720" numCol="1" anchor="t" anchorCtr="0" compatLnSpc="1"/>
              <a:lstStyle/>
              <a:p>
                <a:endParaRPr lang="zh-CN" altLang="en-US">
                  <a:solidFill>
                    <a:schemeClr val="bg1"/>
                  </a:solidFill>
                  <a:latin typeface="+mn-lt"/>
                  <a:ea typeface="+mn-ea"/>
                  <a:cs typeface="+mn-ea"/>
                  <a:sym typeface="+mn-lt"/>
                </a:endParaRPr>
              </a:p>
            </p:txBody>
          </p:sp>
          <p:sp>
            <p:nvSpPr>
              <p:cNvPr id="64" name="Rectangle 332"/>
              <p:cNvSpPr>
                <a:spLocks noChangeArrowheads="1"/>
              </p:cNvSpPr>
              <p:nvPr/>
            </p:nvSpPr>
            <p:spPr bwMode="auto">
              <a:xfrm>
                <a:off x="5071899" y="4589674"/>
                <a:ext cx="107344" cy="15180"/>
              </a:xfrm>
              <a:prstGeom prst="rect">
                <a:avLst/>
              </a:prstGeom>
              <a:grpFill/>
              <a:ln>
                <a:noFill/>
              </a:ln>
            </p:spPr>
            <p:txBody>
              <a:bodyPr vert="horz" wrap="square" lIns="91440" tIns="45720" rIns="91440" bIns="45720" numCol="1" anchor="t" anchorCtr="0" compatLnSpc="1"/>
              <a:lstStyle/>
              <a:p>
                <a:endParaRPr lang="zh-CN" altLang="en-US">
                  <a:solidFill>
                    <a:schemeClr val="bg1"/>
                  </a:solidFill>
                  <a:latin typeface="+mn-lt"/>
                  <a:ea typeface="+mn-ea"/>
                  <a:cs typeface="+mn-ea"/>
                  <a:sym typeface="+mn-lt"/>
                </a:endParaRPr>
              </a:p>
            </p:txBody>
          </p:sp>
          <p:sp>
            <p:nvSpPr>
              <p:cNvPr id="65" name="Freeform 333"/>
              <p:cNvSpPr/>
              <p:nvPr/>
            </p:nvSpPr>
            <p:spPr bwMode="auto">
              <a:xfrm>
                <a:off x="5225867" y="4569073"/>
                <a:ext cx="40119" cy="41203"/>
              </a:xfrm>
              <a:custGeom>
                <a:avLst/>
                <a:gdLst>
                  <a:gd name="T0" fmla="*/ 11 w 37"/>
                  <a:gd name="T1" fmla="*/ 0 h 38"/>
                  <a:gd name="T2" fmla="*/ 11 w 37"/>
                  <a:gd name="T3" fmla="*/ 2 h 38"/>
                  <a:gd name="T4" fmla="*/ 0 w 37"/>
                  <a:gd name="T5" fmla="*/ 38 h 38"/>
                  <a:gd name="T6" fmla="*/ 35 w 37"/>
                  <a:gd name="T7" fmla="*/ 26 h 38"/>
                  <a:gd name="T8" fmla="*/ 37 w 37"/>
                  <a:gd name="T9" fmla="*/ 26 h 38"/>
                  <a:gd name="T10" fmla="*/ 11 w 37"/>
                  <a:gd name="T11" fmla="*/ 0 h 38"/>
                </a:gdLst>
                <a:ahLst/>
                <a:cxnLst>
                  <a:cxn ang="0">
                    <a:pos x="T0" y="T1"/>
                  </a:cxn>
                  <a:cxn ang="0">
                    <a:pos x="T2" y="T3"/>
                  </a:cxn>
                  <a:cxn ang="0">
                    <a:pos x="T4" y="T5"/>
                  </a:cxn>
                  <a:cxn ang="0">
                    <a:pos x="T6" y="T7"/>
                  </a:cxn>
                  <a:cxn ang="0">
                    <a:pos x="T8" y="T9"/>
                  </a:cxn>
                  <a:cxn ang="0">
                    <a:pos x="T10" y="T11"/>
                  </a:cxn>
                </a:cxnLst>
                <a:rect l="0" t="0" r="r" b="b"/>
                <a:pathLst>
                  <a:path w="37" h="38">
                    <a:moveTo>
                      <a:pt x="11" y="0"/>
                    </a:moveTo>
                    <a:lnTo>
                      <a:pt x="11" y="2"/>
                    </a:lnTo>
                    <a:lnTo>
                      <a:pt x="0" y="38"/>
                    </a:lnTo>
                    <a:lnTo>
                      <a:pt x="35" y="26"/>
                    </a:lnTo>
                    <a:lnTo>
                      <a:pt x="37" y="26"/>
                    </a:lnTo>
                    <a:lnTo>
                      <a:pt x="11" y="0"/>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mn-lt"/>
                  <a:ea typeface="+mn-ea"/>
                  <a:cs typeface="+mn-ea"/>
                  <a:sym typeface="+mn-lt"/>
                </a:endParaRPr>
              </a:p>
            </p:txBody>
          </p:sp>
          <p:sp>
            <p:nvSpPr>
              <p:cNvPr id="66" name="Freeform 334"/>
              <p:cNvSpPr/>
              <p:nvPr/>
            </p:nvSpPr>
            <p:spPr bwMode="auto">
              <a:xfrm>
                <a:off x="5389594" y="4366311"/>
                <a:ext cx="76984" cy="79153"/>
              </a:xfrm>
              <a:custGeom>
                <a:avLst/>
                <a:gdLst>
                  <a:gd name="T0" fmla="*/ 23 w 30"/>
                  <a:gd name="T1" fmla="*/ 31 h 31"/>
                  <a:gd name="T2" fmla="*/ 28 w 30"/>
                  <a:gd name="T3" fmla="*/ 25 h 31"/>
                  <a:gd name="T4" fmla="*/ 28 w 30"/>
                  <a:gd name="T5" fmla="*/ 18 h 31"/>
                  <a:gd name="T6" fmla="*/ 13 w 30"/>
                  <a:gd name="T7" fmla="*/ 2 h 31"/>
                  <a:gd name="T8" fmla="*/ 6 w 30"/>
                  <a:gd name="T9" fmla="*/ 2 h 31"/>
                  <a:gd name="T10" fmla="*/ 0 w 30"/>
                  <a:gd name="T11" fmla="*/ 8 h 31"/>
                  <a:gd name="T12" fmla="*/ 23 w 30"/>
                  <a:gd name="T13" fmla="*/ 31 h 31"/>
                </a:gdLst>
                <a:ahLst/>
                <a:cxnLst>
                  <a:cxn ang="0">
                    <a:pos x="T0" y="T1"/>
                  </a:cxn>
                  <a:cxn ang="0">
                    <a:pos x="T2" y="T3"/>
                  </a:cxn>
                  <a:cxn ang="0">
                    <a:pos x="T4" y="T5"/>
                  </a:cxn>
                  <a:cxn ang="0">
                    <a:pos x="T6" y="T7"/>
                  </a:cxn>
                  <a:cxn ang="0">
                    <a:pos x="T8" y="T9"/>
                  </a:cxn>
                  <a:cxn ang="0">
                    <a:pos x="T10" y="T11"/>
                  </a:cxn>
                  <a:cxn ang="0">
                    <a:pos x="T12" y="T13"/>
                  </a:cxn>
                </a:cxnLst>
                <a:rect l="0" t="0" r="r" b="b"/>
                <a:pathLst>
                  <a:path w="30" h="31">
                    <a:moveTo>
                      <a:pt x="23" y="31"/>
                    </a:moveTo>
                    <a:cubicBezTo>
                      <a:pt x="28" y="25"/>
                      <a:pt x="28" y="25"/>
                      <a:pt x="28" y="25"/>
                    </a:cubicBezTo>
                    <a:cubicBezTo>
                      <a:pt x="30" y="23"/>
                      <a:pt x="30" y="20"/>
                      <a:pt x="28" y="18"/>
                    </a:cubicBezTo>
                    <a:cubicBezTo>
                      <a:pt x="13" y="2"/>
                      <a:pt x="13" y="2"/>
                      <a:pt x="13" y="2"/>
                    </a:cubicBezTo>
                    <a:cubicBezTo>
                      <a:pt x="11" y="0"/>
                      <a:pt x="8" y="0"/>
                      <a:pt x="6" y="2"/>
                    </a:cubicBezTo>
                    <a:cubicBezTo>
                      <a:pt x="0" y="8"/>
                      <a:pt x="0" y="8"/>
                      <a:pt x="0" y="8"/>
                    </a:cubicBezTo>
                    <a:lnTo>
                      <a:pt x="23" y="31"/>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mn-lt"/>
                  <a:ea typeface="+mn-ea"/>
                  <a:cs typeface="+mn-ea"/>
                  <a:sym typeface="+mn-lt"/>
                </a:endParaRPr>
              </a:p>
            </p:txBody>
          </p:sp>
          <p:sp>
            <p:nvSpPr>
              <p:cNvPr id="67" name="Freeform 335"/>
              <p:cNvSpPr/>
              <p:nvPr/>
            </p:nvSpPr>
            <p:spPr bwMode="auto">
              <a:xfrm>
                <a:off x="5258396" y="4394503"/>
                <a:ext cx="182160" cy="182160"/>
              </a:xfrm>
              <a:custGeom>
                <a:avLst/>
                <a:gdLst>
                  <a:gd name="T0" fmla="*/ 49 w 71"/>
                  <a:gd name="T1" fmla="*/ 0 h 71"/>
                  <a:gd name="T2" fmla="*/ 48 w 71"/>
                  <a:gd name="T3" fmla="*/ 0 h 71"/>
                  <a:gd name="T4" fmla="*/ 2 w 71"/>
                  <a:gd name="T5" fmla="*/ 47 h 71"/>
                  <a:gd name="T6" fmla="*/ 2 w 71"/>
                  <a:gd name="T7" fmla="*/ 54 h 71"/>
                  <a:gd name="T8" fmla="*/ 2 w 71"/>
                  <a:gd name="T9" fmla="*/ 55 h 71"/>
                  <a:gd name="T10" fmla="*/ 8 w 71"/>
                  <a:gd name="T11" fmla="*/ 56 h 71"/>
                  <a:gd name="T12" fmla="*/ 9 w 71"/>
                  <a:gd name="T13" fmla="*/ 62 h 71"/>
                  <a:gd name="T14" fmla="*/ 9 w 71"/>
                  <a:gd name="T15" fmla="*/ 62 h 71"/>
                  <a:gd name="T16" fmla="*/ 15 w 71"/>
                  <a:gd name="T17" fmla="*/ 63 h 71"/>
                  <a:gd name="T18" fmla="*/ 16 w 71"/>
                  <a:gd name="T19" fmla="*/ 69 h 71"/>
                  <a:gd name="T20" fmla="*/ 17 w 71"/>
                  <a:gd name="T21" fmla="*/ 69 h 71"/>
                  <a:gd name="T22" fmla="*/ 24 w 71"/>
                  <a:gd name="T23" fmla="*/ 69 h 71"/>
                  <a:gd name="T24" fmla="*/ 71 w 71"/>
                  <a:gd name="T25" fmla="*/ 23 h 71"/>
                  <a:gd name="T26" fmla="*/ 71 w 71"/>
                  <a:gd name="T27" fmla="*/ 22 h 71"/>
                  <a:gd name="T28" fmla="*/ 49 w 71"/>
                  <a:gd name="T29"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 h="71">
                    <a:moveTo>
                      <a:pt x="49" y="0"/>
                    </a:moveTo>
                    <a:cubicBezTo>
                      <a:pt x="49" y="0"/>
                      <a:pt x="48" y="0"/>
                      <a:pt x="48" y="0"/>
                    </a:cubicBezTo>
                    <a:cubicBezTo>
                      <a:pt x="2" y="47"/>
                      <a:pt x="2" y="47"/>
                      <a:pt x="2" y="47"/>
                    </a:cubicBezTo>
                    <a:cubicBezTo>
                      <a:pt x="0" y="49"/>
                      <a:pt x="0" y="52"/>
                      <a:pt x="2" y="54"/>
                    </a:cubicBezTo>
                    <a:cubicBezTo>
                      <a:pt x="2" y="55"/>
                      <a:pt x="2" y="55"/>
                      <a:pt x="2" y="55"/>
                    </a:cubicBezTo>
                    <a:cubicBezTo>
                      <a:pt x="4" y="56"/>
                      <a:pt x="6" y="57"/>
                      <a:pt x="8" y="56"/>
                    </a:cubicBezTo>
                    <a:cubicBezTo>
                      <a:pt x="7" y="58"/>
                      <a:pt x="7" y="60"/>
                      <a:pt x="9" y="62"/>
                    </a:cubicBezTo>
                    <a:cubicBezTo>
                      <a:pt x="9" y="62"/>
                      <a:pt x="9" y="62"/>
                      <a:pt x="9" y="62"/>
                    </a:cubicBezTo>
                    <a:cubicBezTo>
                      <a:pt x="11" y="64"/>
                      <a:pt x="13" y="64"/>
                      <a:pt x="15" y="63"/>
                    </a:cubicBezTo>
                    <a:cubicBezTo>
                      <a:pt x="14" y="65"/>
                      <a:pt x="15" y="67"/>
                      <a:pt x="16" y="69"/>
                    </a:cubicBezTo>
                    <a:cubicBezTo>
                      <a:pt x="17" y="69"/>
                      <a:pt x="17" y="69"/>
                      <a:pt x="17" y="69"/>
                    </a:cubicBezTo>
                    <a:cubicBezTo>
                      <a:pt x="19" y="71"/>
                      <a:pt x="22" y="71"/>
                      <a:pt x="24" y="69"/>
                    </a:cubicBezTo>
                    <a:cubicBezTo>
                      <a:pt x="71" y="23"/>
                      <a:pt x="71" y="23"/>
                      <a:pt x="71" y="23"/>
                    </a:cubicBezTo>
                    <a:cubicBezTo>
                      <a:pt x="71" y="23"/>
                      <a:pt x="71" y="22"/>
                      <a:pt x="71" y="22"/>
                    </a:cubicBezTo>
                    <a:lnTo>
                      <a:pt x="49" y="0"/>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mn-lt"/>
                  <a:ea typeface="+mn-ea"/>
                  <a:cs typeface="+mn-ea"/>
                  <a:sym typeface="+mn-lt"/>
                </a:endParaRPr>
              </a:p>
            </p:txBody>
          </p:sp>
        </p:grpSp>
      </p:grpSp>
      <p:grpSp>
        <p:nvGrpSpPr>
          <p:cNvPr id="78" name="组合 77"/>
          <p:cNvGrpSpPr/>
          <p:nvPr/>
        </p:nvGrpSpPr>
        <p:grpSpPr>
          <a:xfrm>
            <a:off x="4574743" y="1149122"/>
            <a:ext cx="414516" cy="414516"/>
            <a:chOff x="4626437" y="4265651"/>
            <a:chExt cx="414516" cy="414516"/>
          </a:xfrm>
        </p:grpSpPr>
        <p:sp>
          <p:nvSpPr>
            <p:cNvPr id="49" name="椭圆 48"/>
            <p:cNvSpPr/>
            <p:nvPr/>
          </p:nvSpPr>
          <p:spPr>
            <a:xfrm>
              <a:off x="4626437" y="4265651"/>
              <a:ext cx="414516" cy="414516"/>
            </a:xfrm>
            <a:prstGeom prst="ellipse">
              <a:avLst/>
            </a:prstGeom>
            <a:solidFill>
              <a:srgbClr val="0170C0"/>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chemeClr val="bg1"/>
                </a:solidFill>
                <a:cs typeface="+mn-ea"/>
                <a:sym typeface="+mn-lt"/>
              </a:endParaRPr>
            </a:p>
          </p:txBody>
        </p:sp>
        <p:grpSp>
          <p:nvGrpSpPr>
            <p:cNvPr id="51" name="组合 50"/>
            <p:cNvGrpSpPr/>
            <p:nvPr/>
          </p:nvGrpSpPr>
          <p:grpSpPr>
            <a:xfrm>
              <a:off x="4710891" y="4356960"/>
              <a:ext cx="232896" cy="199705"/>
              <a:chOff x="3546346" y="2339026"/>
              <a:chExt cx="897787" cy="769842"/>
            </a:xfrm>
            <a:solidFill>
              <a:schemeClr val="bg1"/>
            </a:solidFill>
          </p:grpSpPr>
          <p:sp>
            <p:nvSpPr>
              <p:cNvPr id="52" name="Rectangle 227"/>
              <p:cNvSpPr>
                <a:spLocks noChangeArrowheads="1"/>
              </p:cNvSpPr>
              <p:nvPr/>
            </p:nvSpPr>
            <p:spPr bwMode="auto">
              <a:xfrm>
                <a:off x="3561526" y="3077423"/>
                <a:ext cx="882607" cy="31445"/>
              </a:xfrm>
              <a:prstGeom prst="rect">
                <a:avLst/>
              </a:prstGeom>
              <a:grpFill/>
              <a:ln>
                <a:noFill/>
              </a:ln>
            </p:spPr>
            <p:txBody>
              <a:bodyPr vert="horz" wrap="square" lIns="91440" tIns="45720" rIns="91440" bIns="45720" numCol="1" anchor="t" anchorCtr="0" compatLnSpc="1"/>
              <a:lstStyle/>
              <a:p>
                <a:endParaRPr lang="zh-CN" altLang="en-US">
                  <a:solidFill>
                    <a:srgbClr val="000000"/>
                  </a:solidFill>
                  <a:latin typeface="+mn-lt"/>
                  <a:ea typeface="+mn-ea"/>
                  <a:cs typeface="+mn-ea"/>
                  <a:sym typeface="+mn-lt"/>
                </a:endParaRPr>
              </a:p>
            </p:txBody>
          </p:sp>
          <p:sp>
            <p:nvSpPr>
              <p:cNvPr id="53" name="Freeform 228"/>
              <p:cNvSpPr/>
              <p:nvPr/>
            </p:nvSpPr>
            <p:spPr bwMode="auto">
              <a:xfrm>
                <a:off x="3617909" y="2844302"/>
                <a:ext cx="125777" cy="210351"/>
              </a:xfrm>
              <a:custGeom>
                <a:avLst/>
                <a:gdLst>
                  <a:gd name="T0" fmla="*/ 6 w 49"/>
                  <a:gd name="T1" fmla="*/ 82 h 82"/>
                  <a:gd name="T2" fmla="*/ 43 w 49"/>
                  <a:gd name="T3" fmla="*/ 82 h 82"/>
                  <a:gd name="T4" fmla="*/ 49 w 49"/>
                  <a:gd name="T5" fmla="*/ 76 h 82"/>
                  <a:gd name="T6" fmla="*/ 49 w 49"/>
                  <a:gd name="T7" fmla="*/ 0 h 82"/>
                  <a:gd name="T8" fmla="*/ 0 w 49"/>
                  <a:gd name="T9" fmla="*/ 49 h 82"/>
                  <a:gd name="T10" fmla="*/ 0 w 49"/>
                  <a:gd name="T11" fmla="*/ 76 h 82"/>
                  <a:gd name="T12" fmla="*/ 6 w 49"/>
                  <a:gd name="T13" fmla="*/ 82 h 82"/>
                </a:gdLst>
                <a:ahLst/>
                <a:cxnLst>
                  <a:cxn ang="0">
                    <a:pos x="T0" y="T1"/>
                  </a:cxn>
                  <a:cxn ang="0">
                    <a:pos x="T2" y="T3"/>
                  </a:cxn>
                  <a:cxn ang="0">
                    <a:pos x="T4" y="T5"/>
                  </a:cxn>
                  <a:cxn ang="0">
                    <a:pos x="T6" y="T7"/>
                  </a:cxn>
                  <a:cxn ang="0">
                    <a:pos x="T8" y="T9"/>
                  </a:cxn>
                  <a:cxn ang="0">
                    <a:pos x="T10" y="T11"/>
                  </a:cxn>
                  <a:cxn ang="0">
                    <a:pos x="T12" y="T13"/>
                  </a:cxn>
                </a:cxnLst>
                <a:rect l="0" t="0" r="r" b="b"/>
                <a:pathLst>
                  <a:path w="49" h="82">
                    <a:moveTo>
                      <a:pt x="6" y="82"/>
                    </a:moveTo>
                    <a:cubicBezTo>
                      <a:pt x="43" y="82"/>
                      <a:pt x="43" y="82"/>
                      <a:pt x="43" y="82"/>
                    </a:cubicBezTo>
                    <a:cubicBezTo>
                      <a:pt x="46" y="82"/>
                      <a:pt x="49" y="79"/>
                      <a:pt x="49" y="76"/>
                    </a:cubicBezTo>
                    <a:cubicBezTo>
                      <a:pt x="49" y="0"/>
                      <a:pt x="49" y="0"/>
                      <a:pt x="49" y="0"/>
                    </a:cubicBezTo>
                    <a:cubicBezTo>
                      <a:pt x="0" y="49"/>
                      <a:pt x="0" y="49"/>
                      <a:pt x="0" y="49"/>
                    </a:cubicBezTo>
                    <a:cubicBezTo>
                      <a:pt x="0" y="76"/>
                      <a:pt x="0" y="76"/>
                      <a:pt x="0" y="76"/>
                    </a:cubicBezTo>
                    <a:cubicBezTo>
                      <a:pt x="0" y="79"/>
                      <a:pt x="3" y="82"/>
                      <a:pt x="6" y="82"/>
                    </a:cubicBezTo>
                    <a:close/>
                  </a:path>
                </a:pathLst>
              </a:custGeom>
              <a:grpFill/>
              <a:ln>
                <a:noFill/>
              </a:ln>
            </p:spPr>
            <p:txBody>
              <a:bodyPr vert="horz" wrap="square" lIns="91440" tIns="45720" rIns="91440" bIns="45720" numCol="1" anchor="t" anchorCtr="0" compatLnSpc="1"/>
              <a:lstStyle/>
              <a:p>
                <a:endParaRPr lang="zh-CN" altLang="en-US">
                  <a:solidFill>
                    <a:srgbClr val="000000"/>
                  </a:solidFill>
                  <a:latin typeface="+mn-lt"/>
                  <a:ea typeface="+mn-ea"/>
                  <a:cs typeface="+mn-ea"/>
                  <a:sym typeface="+mn-lt"/>
                </a:endParaRPr>
              </a:p>
            </p:txBody>
          </p:sp>
          <p:sp>
            <p:nvSpPr>
              <p:cNvPr id="54" name="Freeform 229"/>
              <p:cNvSpPr/>
              <p:nvPr/>
            </p:nvSpPr>
            <p:spPr bwMode="auto">
              <a:xfrm>
                <a:off x="3779467" y="2682744"/>
                <a:ext cx="122524" cy="371910"/>
              </a:xfrm>
              <a:custGeom>
                <a:avLst/>
                <a:gdLst>
                  <a:gd name="T0" fmla="*/ 5 w 48"/>
                  <a:gd name="T1" fmla="*/ 145 h 145"/>
                  <a:gd name="T2" fmla="*/ 43 w 48"/>
                  <a:gd name="T3" fmla="*/ 145 h 145"/>
                  <a:gd name="T4" fmla="*/ 48 w 48"/>
                  <a:gd name="T5" fmla="*/ 139 h 145"/>
                  <a:gd name="T6" fmla="*/ 48 w 48"/>
                  <a:gd name="T7" fmla="*/ 0 h 145"/>
                  <a:gd name="T8" fmla="*/ 0 w 48"/>
                  <a:gd name="T9" fmla="*/ 49 h 145"/>
                  <a:gd name="T10" fmla="*/ 0 w 48"/>
                  <a:gd name="T11" fmla="*/ 139 h 145"/>
                  <a:gd name="T12" fmla="*/ 5 w 48"/>
                  <a:gd name="T13" fmla="*/ 145 h 145"/>
                </a:gdLst>
                <a:ahLst/>
                <a:cxnLst>
                  <a:cxn ang="0">
                    <a:pos x="T0" y="T1"/>
                  </a:cxn>
                  <a:cxn ang="0">
                    <a:pos x="T2" y="T3"/>
                  </a:cxn>
                  <a:cxn ang="0">
                    <a:pos x="T4" y="T5"/>
                  </a:cxn>
                  <a:cxn ang="0">
                    <a:pos x="T6" y="T7"/>
                  </a:cxn>
                  <a:cxn ang="0">
                    <a:pos x="T8" y="T9"/>
                  </a:cxn>
                  <a:cxn ang="0">
                    <a:pos x="T10" y="T11"/>
                  </a:cxn>
                  <a:cxn ang="0">
                    <a:pos x="T12" y="T13"/>
                  </a:cxn>
                </a:cxnLst>
                <a:rect l="0" t="0" r="r" b="b"/>
                <a:pathLst>
                  <a:path w="48" h="145">
                    <a:moveTo>
                      <a:pt x="5" y="145"/>
                    </a:moveTo>
                    <a:cubicBezTo>
                      <a:pt x="43" y="145"/>
                      <a:pt x="43" y="145"/>
                      <a:pt x="43" y="145"/>
                    </a:cubicBezTo>
                    <a:cubicBezTo>
                      <a:pt x="46" y="145"/>
                      <a:pt x="48" y="142"/>
                      <a:pt x="48" y="139"/>
                    </a:cubicBezTo>
                    <a:cubicBezTo>
                      <a:pt x="48" y="0"/>
                      <a:pt x="48" y="0"/>
                      <a:pt x="48" y="0"/>
                    </a:cubicBezTo>
                    <a:cubicBezTo>
                      <a:pt x="0" y="49"/>
                      <a:pt x="0" y="49"/>
                      <a:pt x="0" y="49"/>
                    </a:cubicBezTo>
                    <a:cubicBezTo>
                      <a:pt x="0" y="139"/>
                      <a:pt x="0" y="139"/>
                      <a:pt x="0" y="139"/>
                    </a:cubicBezTo>
                    <a:cubicBezTo>
                      <a:pt x="0" y="142"/>
                      <a:pt x="2" y="145"/>
                      <a:pt x="5" y="145"/>
                    </a:cubicBezTo>
                    <a:close/>
                  </a:path>
                </a:pathLst>
              </a:custGeom>
              <a:grpFill/>
              <a:ln>
                <a:noFill/>
              </a:ln>
            </p:spPr>
            <p:txBody>
              <a:bodyPr vert="horz" wrap="square" lIns="91440" tIns="45720" rIns="91440" bIns="45720" numCol="1" anchor="t" anchorCtr="0" compatLnSpc="1"/>
              <a:lstStyle/>
              <a:p>
                <a:endParaRPr lang="zh-CN" altLang="en-US">
                  <a:solidFill>
                    <a:srgbClr val="000000"/>
                  </a:solidFill>
                  <a:latin typeface="+mn-lt"/>
                  <a:ea typeface="+mn-ea"/>
                  <a:cs typeface="+mn-ea"/>
                  <a:sym typeface="+mn-lt"/>
                </a:endParaRPr>
              </a:p>
            </p:txBody>
          </p:sp>
          <p:sp>
            <p:nvSpPr>
              <p:cNvPr id="55" name="Freeform 230"/>
              <p:cNvSpPr/>
              <p:nvPr/>
            </p:nvSpPr>
            <p:spPr bwMode="auto">
              <a:xfrm>
                <a:off x="3938857" y="2713104"/>
                <a:ext cx="124693" cy="341550"/>
              </a:xfrm>
              <a:custGeom>
                <a:avLst/>
                <a:gdLst>
                  <a:gd name="T0" fmla="*/ 22 w 49"/>
                  <a:gd name="T1" fmla="*/ 22 h 133"/>
                  <a:gd name="T2" fmla="*/ 0 w 49"/>
                  <a:gd name="T3" fmla="*/ 0 h 133"/>
                  <a:gd name="T4" fmla="*/ 0 w 49"/>
                  <a:gd name="T5" fmla="*/ 127 h 133"/>
                  <a:gd name="T6" fmla="*/ 6 w 49"/>
                  <a:gd name="T7" fmla="*/ 133 h 133"/>
                  <a:gd name="T8" fmla="*/ 43 w 49"/>
                  <a:gd name="T9" fmla="*/ 133 h 133"/>
                  <a:gd name="T10" fmla="*/ 49 w 49"/>
                  <a:gd name="T11" fmla="*/ 127 h 133"/>
                  <a:gd name="T12" fmla="*/ 49 w 49"/>
                  <a:gd name="T13" fmla="*/ 26 h 133"/>
                  <a:gd name="T14" fmla="*/ 38 w 49"/>
                  <a:gd name="T15" fmla="*/ 29 h 133"/>
                  <a:gd name="T16" fmla="*/ 22 w 49"/>
                  <a:gd name="T17" fmla="*/ 2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133">
                    <a:moveTo>
                      <a:pt x="22" y="22"/>
                    </a:moveTo>
                    <a:cubicBezTo>
                      <a:pt x="0" y="0"/>
                      <a:pt x="0" y="0"/>
                      <a:pt x="0" y="0"/>
                    </a:cubicBezTo>
                    <a:cubicBezTo>
                      <a:pt x="0" y="127"/>
                      <a:pt x="0" y="127"/>
                      <a:pt x="0" y="127"/>
                    </a:cubicBezTo>
                    <a:cubicBezTo>
                      <a:pt x="0" y="130"/>
                      <a:pt x="3" y="133"/>
                      <a:pt x="6" y="133"/>
                    </a:cubicBezTo>
                    <a:cubicBezTo>
                      <a:pt x="43" y="133"/>
                      <a:pt x="43" y="133"/>
                      <a:pt x="43" y="133"/>
                    </a:cubicBezTo>
                    <a:cubicBezTo>
                      <a:pt x="46" y="133"/>
                      <a:pt x="49" y="130"/>
                      <a:pt x="49" y="127"/>
                    </a:cubicBezTo>
                    <a:cubicBezTo>
                      <a:pt x="49" y="26"/>
                      <a:pt x="49" y="26"/>
                      <a:pt x="49" y="26"/>
                    </a:cubicBezTo>
                    <a:cubicBezTo>
                      <a:pt x="46" y="28"/>
                      <a:pt x="42" y="29"/>
                      <a:pt x="38" y="29"/>
                    </a:cubicBezTo>
                    <a:cubicBezTo>
                      <a:pt x="32" y="29"/>
                      <a:pt x="27" y="26"/>
                      <a:pt x="22" y="22"/>
                    </a:cubicBezTo>
                    <a:close/>
                  </a:path>
                </a:pathLst>
              </a:custGeom>
              <a:grpFill/>
              <a:ln>
                <a:noFill/>
              </a:ln>
            </p:spPr>
            <p:txBody>
              <a:bodyPr vert="horz" wrap="square" lIns="91440" tIns="45720" rIns="91440" bIns="45720" numCol="1" anchor="t" anchorCtr="0" compatLnSpc="1"/>
              <a:lstStyle/>
              <a:p>
                <a:endParaRPr lang="zh-CN" altLang="en-US">
                  <a:solidFill>
                    <a:srgbClr val="000000"/>
                  </a:solidFill>
                  <a:latin typeface="+mn-lt"/>
                  <a:ea typeface="+mn-ea"/>
                  <a:cs typeface="+mn-ea"/>
                  <a:sym typeface="+mn-lt"/>
                </a:endParaRPr>
              </a:p>
            </p:txBody>
          </p:sp>
          <p:sp>
            <p:nvSpPr>
              <p:cNvPr id="56" name="Freeform 231"/>
              <p:cNvSpPr/>
              <p:nvPr/>
            </p:nvSpPr>
            <p:spPr bwMode="auto">
              <a:xfrm>
                <a:off x="4100415" y="2624193"/>
                <a:ext cx="122524" cy="430461"/>
              </a:xfrm>
              <a:custGeom>
                <a:avLst/>
                <a:gdLst>
                  <a:gd name="T0" fmla="*/ 5 w 48"/>
                  <a:gd name="T1" fmla="*/ 168 h 168"/>
                  <a:gd name="T2" fmla="*/ 43 w 48"/>
                  <a:gd name="T3" fmla="*/ 168 h 168"/>
                  <a:gd name="T4" fmla="*/ 48 w 48"/>
                  <a:gd name="T5" fmla="*/ 162 h 168"/>
                  <a:gd name="T6" fmla="*/ 48 w 48"/>
                  <a:gd name="T7" fmla="*/ 0 h 168"/>
                  <a:gd name="T8" fmla="*/ 0 w 48"/>
                  <a:gd name="T9" fmla="*/ 48 h 168"/>
                  <a:gd name="T10" fmla="*/ 0 w 48"/>
                  <a:gd name="T11" fmla="*/ 162 h 168"/>
                  <a:gd name="T12" fmla="*/ 5 w 48"/>
                  <a:gd name="T13" fmla="*/ 168 h 168"/>
                </a:gdLst>
                <a:ahLst/>
                <a:cxnLst>
                  <a:cxn ang="0">
                    <a:pos x="T0" y="T1"/>
                  </a:cxn>
                  <a:cxn ang="0">
                    <a:pos x="T2" y="T3"/>
                  </a:cxn>
                  <a:cxn ang="0">
                    <a:pos x="T4" y="T5"/>
                  </a:cxn>
                  <a:cxn ang="0">
                    <a:pos x="T6" y="T7"/>
                  </a:cxn>
                  <a:cxn ang="0">
                    <a:pos x="T8" y="T9"/>
                  </a:cxn>
                  <a:cxn ang="0">
                    <a:pos x="T10" y="T11"/>
                  </a:cxn>
                  <a:cxn ang="0">
                    <a:pos x="T12" y="T13"/>
                  </a:cxn>
                </a:cxnLst>
                <a:rect l="0" t="0" r="r" b="b"/>
                <a:pathLst>
                  <a:path w="48" h="168">
                    <a:moveTo>
                      <a:pt x="5" y="168"/>
                    </a:moveTo>
                    <a:cubicBezTo>
                      <a:pt x="43" y="168"/>
                      <a:pt x="43" y="168"/>
                      <a:pt x="43" y="168"/>
                    </a:cubicBezTo>
                    <a:cubicBezTo>
                      <a:pt x="46" y="168"/>
                      <a:pt x="48" y="165"/>
                      <a:pt x="48" y="162"/>
                    </a:cubicBezTo>
                    <a:cubicBezTo>
                      <a:pt x="48" y="0"/>
                      <a:pt x="48" y="0"/>
                      <a:pt x="48" y="0"/>
                    </a:cubicBezTo>
                    <a:cubicBezTo>
                      <a:pt x="0" y="48"/>
                      <a:pt x="0" y="48"/>
                      <a:pt x="0" y="48"/>
                    </a:cubicBezTo>
                    <a:cubicBezTo>
                      <a:pt x="0" y="162"/>
                      <a:pt x="0" y="162"/>
                      <a:pt x="0" y="162"/>
                    </a:cubicBezTo>
                    <a:cubicBezTo>
                      <a:pt x="0" y="165"/>
                      <a:pt x="2" y="168"/>
                      <a:pt x="5" y="168"/>
                    </a:cubicBezTo>
                    <a:close/>
                  </a:path>
                </a:pathLst>
              </a:custGeom>
              <a:grpFill/>
              <a:ln>
                <a:noFill/>
              </a:ln>
            </p:spPr>
            <p:txBody>
              <a:bodyPr vert="horz" wrap="square" lIns="91440" tIns="45720" rIns="91440" bIns="45720" numCol="1" anchor="t" anchorCtr="0" compatLnSpc="1"/>
              <a:lstStyle/>
              <a:p>
                <a:endParaRPr lang="zh-CN" altLang="en-US">
                  <a:solidFill>
                    <a:srgbClr val="000000"/>
                  </a:solidFill>
                  <a:latin typeface="+mn-lt"/>
                  <a:ea typeface="+mn-ea"/>
                  <a:cs typeface="+mn-ea"/>
                  <a:sym typeface="+mn-lt"/>
                </a:endParaRPr>
              </a:p>
            </p:txBody>
          </p:sp>
          <p:sp>
            <p:nvSpPr>
              <p:cNvPr id="57" name="Freeform 232"/>
              <p:cNvSpPr/>
              <p:nvPr/>
            </p:nvSpPr>
            <p:spPr bwMode="auto">
              <a:xfrm>
                <a:off x="4258721" y="2513596"/>
                <a:ext cx="125777" cy="541058"/>
              </a:xfrm>
              <a:custGeom>
                <a:avLst/>
                <a:gdLst>
                  <a:gd name="T0" fmla="*/ 29 w 49"/>
                  <a:gd name="T1" fmla="*/ 0 h 211"/>
                  <a:gd name="T2" fmla="*/ 0 w 49"/>
                  <a:gd name="T3" fmla="*/ 29 h 211"/>
                  <a:gd name="T4" fmla="*/ 0 w 49"/>
                  <a:gd name="T5" fmla="*/ 205 h 211"/>
                  <a:gd name="T6" fmla="*/ 6 w 49"/>
                  <a:gd name="T7" fmla="*/ 211 h 211"/>
                  <a:gd name="T8" fmla="*/ 43 w 49"/>
                  <a:gd name="T9" fmla="*/ 211 h 211"/>
                  <a:gd name="T10" fmla="*/ 49 w 49"/>
                  <a:gd name="T11" fmla="*/ 205 h 211"/>
                  <a:gd name="T12" fmla="*/ 49 w 49"/>
                  <a:gd name="T13" fmla="*/ 22 h 211"/>
                  <a:gd name="T14" fmla="*/ 29 w 49"/>
                  <a:gd name="T15" fmla="*/ 0 h 2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211">
                    <a:moveTo>
                      <a:pt x="29" y="0"/>
                    </a:moveTo>
                    <a:cubicBezTo>
                      <a:pt x="0" y="29"/>
                      <a:pt x="0" y="29"/>
                      <a:pt x="0" y="29"/>
                    </a:cubicBezTo>
                    <a:cubicBezTo>
                      <a:pt x="0" y="205"/>
                      <a:pt x="0" y="205"/>
                      <a:pt x="0" y="205"/>
                    </a:cubicBezTo>
                    <a:cubicBezTo>
                      <a:pt x="0" y="208"/>
                      <a:pt x="3" y="211"/>
                      <a:pt x="6" y="211"/>
                    </a:cubicBezTo>
                    <a:cubicBezTo>
                      <a:pt x="43" y="211"/>
                      <a:pt x="43" y="211"/>
                      <a:pt x="43" y="211"/>
                    </a:cubicBezTo>
                    <a:cubicBezTo>
                      <a:pt x="46" y="211"/>
                      <a:pt x="49" y="208"/>
                      <a:pt x="49" y="205"/>
                    </a:cubicBezTo>
                    <a:cubicBezTo>
                      <a:pt x="49" y="22"/>
                      <a:pt x="49" y="22"/>
                      <a:pt x="49" y="22"/>
                    </a:cubicBezTo>
                    <a:cubicBezTo>
                      <a:pt x="38" y="21"/>
                      <a:pt x="29" y="12"/>
                      <a:pt x="29" y="0"/>
                    </a:cubicBezTo>
                    <a:close/>
                  </a:path>
                </a:pathLst>
              </a:custGeom>
              <a:grpFill/>
              <a:ln>
                <a:noFill/>
              </a:ln>
            </p:spPr>
            <p:txBody>
              <a:bodyPr vert="horz" wrap="square" lIns="91440" tIns="45720" rIns="91440" bIns="45720" numCol="1" anchor="t" anchorCtr="0" compatLnSpc="1"/>
              <a:lstStyle/>
              <a:p>
                <a:endParaRPr lang="zh-CN" altLang="en-US">
                  <a:solidFill>
                    <a:srgbClr val="000000"/>
                  </a:solidFill>
                  <a:latin typeface="+mn-lt"/>
                  <a:ea typeface="+mn-ea"/>
                  <a:cs typeface="+mn-ea"/>
                  <a:sym typeface="+mn-lt"/>
                </a:endParaRPr>
              </a:p>
            </p:txBody>
          </p:sp>
          <p:sp>
            <p:nvSpPr>
              <p:cNvPr id="58" name="Freeform 233"/>
              <p:cNvSpPr/>
              <p:nvPr/>
            </p:nvSpPr>
            <p:spPr bwMode="auto">
              <a:xfrm>
                <a:off x="3546346" y="2339026"/>
                <a:ext cx="871764" cy="610452"/>
              </a:xfrm>
              <a:custGeom>
                <a:avLst/>
                <a:gdLst>
                  <a:gd name="T0" fmla="*/ 20 w 340"/>
                  <a:gd name="T1" fmla="*/ 234 h 238"/>
                  <a:gd name="T2" fmla="*/ 140 w 340"/>
                  <a:gd name="T3" fmla="*/ 113 h 238"/>
                  <a:gd name="T4" fmla="*/ 183 w 340"/>
                  <a:gd name="T5" fmla="*/ 156 h 238"/>
                  <a:gd name="T6" fmla="*/ 199 w 340"/>
                  <a:gd name="T7" fmla="*/ 156 h 238"/>
                  <a:gd name="T8" fmla="*/ 318 w 340"/>
                  <a:gd name="T9" fmla="*/ 37 h 238"/>
                  <a:gd name="T10" fmla="*/ 318 w 340"/>
                  <a:gd name="T11" fmla="*/ 64 h 238"/>
                  <a:gd name="T12" fmla="*/ 329 w 340"/>
                  <a:gd name="T13" fmla="*/ 75 h 238"/>
                  <a:gd name="T14" fmla="*/ 340 w 340"/>
                  <a:gd name="T15" fmla="*/ 64 h 238"/>
                  <a:gd name="T16" fmla="*/ 340 w 340"/>
                  <a:gd name="T17" fmla="*/ 11 h 238"/>
                  <a:gd name="T18" fmla="*/ 337 w 340"/>
                  <a:gd name="T19" fmla="*/ 3 h 238"/>
                  <a:gd name="T20" fmla="*/ 329 w 340"/>
                  <a:gd name="T21" fmla="*/ 0 h 238"/>
                  <a:gd name="T22" fmla="*/ 276 w 340"/>
                  <a:gd name="T23" fmla="*/ 0 h 238"/>
                  <a:gd name="T24" fmla="*/ 265 w 340"/>
                  <a:gd name="T25" fmla="*/ 11 h 238"/>
                  <a:gd name="T26" fmla="*/ 276 w 340"/>
                  <a:gd name="T27" fmla="*/ 22 h 238"/>
                  <a:gd name="T28" fmla="*/ 302 w 340"/>
                  <a:gd name="T29" fmla="*/ 22 h 238"/>
                  <a:gd name="T30" fmla="*/ 191 w 340"/>
                  <a:gd name="T31" fmla="*/ 133 h 238"/>
                  <a:gd name="T32" fmla="*/ 148 w 340"/>
                  <a:gd name="T33" fmla="*/ 90 h 238"/>
                  <a:gd name="T34" fmla="*/ 133 w 340"/>
                  <a:gd name="T35" fmla="*/ 90 h 238"/>
                  <a:gd name="T36" fmla="*/ 4 w 340"/>
                  <a:gd name="T37" fmla="*/ 219 h 238"/>
                  <a:gd name="T38" fmla="*/ 4 w 340"/>
                  <a:gd name="T39" fmla="*/ 234 h 238"/>
                  <a:gd name="T40" fmla="*/ 20 w 340"/>
                  <a:gd name="T41" fmla="*/ 2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0" h="238">
                    <a:moveTo>
                      <a:pt x="20" y="234"/>
                    </a:moveTo>
                    <a:cubicBezTo>
                      <a:pt x="140" y="113"/>
                      <a:pt x="140" y="113"/>
                      <a:pt x="140" y="113"/>
                    </a:cubicBezTo>
                    <a:cubicBezTo>
                      <a:pt x="183" y="156"/>
                      <a:pt x="183" y="156"/>
                      <a:pt x="183" y="156"/>
                    </a:cubicBezTo>
                    <a:cubicBezTo>
                      <a:pt x="188" y="160"/>
                      <a:pt x="195" y="160"/>
                      <a:pt x="199" y="156"/>
                    </a:cubicBezTo>
                    <a:cubicBezTo>
                      <a:pt x="318" y="37"/>
                      <a:pt x="318" y="37"/>
                      <a:pt x="318" y="37"/>
                    </a:cubicBezTo>
                    <a:cubicBezTo>
                      <a:pt x="318" y="64"/>
                      <a:pt x="318" y="64"/>
                      <a:pt x="318" y="64"/>
                    </a:cubicBezTo>
                    <a:cubicBezTo>
                      <a:pt x="318" y="70"/>
                      <a:pt x="323" y="75"/>
                      <a:pt x="329" y="75"/>
                    </a:cubicBezTo>
                    <a:cubicBezTo>
                      <a:pt x="335" y="75"/>
                      <a:pt x="340" y="70"/>
                      <a:pt x="340" y="64"/>
                    </a:cubicBezTo>
                    <a:cubicBezTo>
                      <a:pt x="340" y="11"/>
                      <a:pt x="340" y="11"/>
                      <a:pt x="340" y="11"/>
                    </a:cubicBezTo>
                    <a:cubicBezTo>
                      <a:pt x="340" y="8"/>
                      <a:pt x="339" y="5"/>
                      <a:pt x="337" y="3"/>
                    </a:cubicBezTo>
                    <a:cubicBezTo>
                      <a:pt x="335" y="1"/>
                      <a:pt x="332" y="0"/>
                      <a:pt x="329" y="0"/>
                    </a:cubicBezTo>
                    <a:cubicBezTo>
                      <a:pt x="276" y="0"/>
                      <a:pt x="276" y="0"/>
                      <a:pt x="276" y="0"/>
                    </a:cubicBezTo>
                    <a:cubicBezTo>
                      <a:pt x="270" y="0"/>
                      <a:pt x="265" y="4"/>
                      <a:pt x="265" y="11"/>
                    </a:cubicBezTo>
                    <a:cubicBezTo>
                      <a:pt x="265" y="17"/>
                      <a:pt x="270" y="22"/>
                      <a:pt x="276" y="22"/>
                    </a:cubicBezTo>
                    <a:cubicBezTo>
                      <a:pt x="302" y="22"/>
                      <a:pt x="302" y="22"/>
                      <a:pt x="302" y="22"/>
                    </a:cubicBezTo>
                    <a:cubicBezTo>
                      <a:pt x="191" y="133"/>
                      <a:pt x="191" y="133"/>
                      <a:pt x="191" y="133"/>
                    </a:cubicBezTo>
                    <a:cubicBezTo>
                      <a:pt x="148" y="90"/>
                      <a:pt x="148" y="90"/>
                      <a:pt x="148" y="90"/>
                    </a:cubicBezTo>
                    <a:cubicBezTo>
                      <a:pt x="144" y="86"/>
                      <a:pt x="137" y="86"/>
                      <a:pt x="133" y="90"/>
                    </a:cubicBezTo>
                    <a:cubicBezTo>
                      <a:pt x="4" y="219"/>
                      <a:pt x="4" y="219"/>
                      <a:pt x="4" y="219"/>
                    </a:cubicBezTo>
                    <a:cubicBezTo>
                      <a:pt x="0" y="223"/>
                      <a:pt x="0" y="230"/>
                      <a:pt x="4" y="234"/>
                    </a:cubicBezTo>
                    <a:cubicBezTo>
                      <a:pt x="8" y="238"/>
                      <a:pt x="15" y="238"/>
                      <a:pt x="20" y="234"/>
                    </a:cubicBezTo>
                    <a:close/>
                  </a:path>
                </a:pathLst>
              </a:custGeom>
              <a:grpFill/>
              <a:ln>
                <a:noFill/>
              </a:ln>
            </p:spPr>
            <p:txBody>
              <a:bodyPr vert="horz" wrap="square" lIns="91440" tIns="45720" rIns="91440" bIns="45720" numCol="1" anchor="t" anchorCtr="0" compatLnSpc="1"/>
              <a:lstStyle/>
              <a:p>
                <a:endParaRPr lang="zh-CN" altLang="en-US">
                  <a:solidFill>
                    <a:srgbClr val="000000"/>
                  </a:solidFill>
                  <a:latin typeface="+mn-lt"/>
                  <a:ea typeface="+mn-ea"/>
                  <a:cs typeface="+mn-ea"/>
                  <a:sym typeface="+mn-lt"/>
                </a:endParaRPr>
              </a:p>
            </p:txBody>
          </p:sp>
        </p:grpSp>
      </p:grpSp>
      <p:grpSp>
        <p:nvGrpSpPr>
          <p:cNvPr id="83" name="组合 82"/>
          <p:cNvGrpSpPr/>
          <p:nvPr/>
        </p:nvGrpSpPr>
        <p:grpSpPr>
          <a:xfrm>
            <a:off x="1366956" y="1489357"/>
            <a:ext cx="1586056" cy="1586449"/>
            <a:chOff x="1041891" y="2887277"/>
            <a:chExt cx="1036261" cy="1036518"/>
          </a:xfrm>
        </p:grpSpPr>
        <p:sp>
          <p:nvSpPr>
            <p:cNvPr id="84" name="Oval 53"/>
            <p:cNvSpPr>
              <a:spLocks noChangeArrowheads="1"/>
            </p:cNvSpPr>
            <p:nvPr/>
          </p:nvSpPr>
          <p:spPr bwMode="auto">
            <a:xfrm>
              <a:off x="1041891" y="2887277"/>
              <a:ext cx="1036261" cy="1036518"/>
            </a:xfrm>
            <a:prstGeom prst="ellipse">
              <a:avLst/>
            </a:prstGeom>
            <a:solidFill>
              <a:srgbClr val="01B0F1"/>
            </a:solidFill>
            <a:ln w="889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sz="4400">
                <a:cs typeface="+mn-ea"/>
                <a:sym typeface="+mn-lt"/>
              </a:endParaRPr>
            </a:p>
          </p:txBody>
        </p:sp>
        <p:sp>
          <p:nvSpPr>
            <p:cNvPr id="85" name="Text Box 58"/>
            <p:cNvSpPr txBox="1">
              <a:spLocks noChangeArrowheads="1"/>
            </p:cNvSpPr>
            <p:nvPr/>
          </p:nvSpPr>
          <p:spPr bwMode="auto">
            <a:xfrm>
              <a:off x="1159958" y="3077737"/>
              <a:ext cx="782803" cy="708835"/>
            </a:xfrm>
            <a:prstGeom prst="rect">
              <a:avLst/>
            </a:prstGeom>
            <a:noFill/>
            <a:ln>
              <a:noFill/>
            </a:ln>
            <a:effectLst/>
          </p:spPr>
          <p:txBody>
            <a:bodyPr wrap="square" lIns="68580" tIns="34290" rIns="68580" bIns="34290">
              <a:spAutoFit/>
            </a:bodyPr>
            <a:lstStyle/>
            <a:p>
              <a:pPr algn="ctr"/>
              <a:r>
                <a:rPr lang="en-US" altLang="zh-CN" sz="6600" dirty="0">
                  <a:solidFill>
                    <a:schemeClr val="bg1"/>
                  </a:solidFill>
                  <a:latin typeface="+mn-lt"/>
                  <a:ea typeface="+mn-ea"/>
                  <a:cs typeface="+mn-ea"/>
                  <a:sym typeface="+mn-lt"/>
                </a:rPr>
                <a:t>05</a:t>
              </a:r>
              <a:endParaRPr lang="en-US" altLang="zh-CN" sz="6600" dirty="0">
                <a:solidFill>
                  <a:schemeClr val="bg1"/>
                </a:solidFill>
                <a:latin typeface="+mn-lt"/>
                <a:ea typeface="+mn-ea"/>
                <a:cs typeface="+mn-ea"/>
                <a:sym typeface="+mn-lt"/>
              </a:endParaRPr>
            </a:p>
          </p:txBody>
        </p:sp>
      </p:grpSp>
      <p:grpSp>
        <p:nvGrpSpPr>
          <p:cNvPr id="80" name="组合 79"/>
          <p:cNvGrpSpPr/>
          <p:nvPr/>
        </p:nvGrpSpPr>
        <p:grpSpPr>
          <a:xfrm>
            <a:off x="916419" y="4532339"/>
            <a:ext cx="588857" cy="588857"/>
            <a:chOff x="304800" y="673100"/>
            <a:chExt cx="4000500" cy="4000500"/>
          </a:xfrm>
          <a:effectLst>
            <a:outerShdw blurRad="444500" dist="254000" dir="8100000" algn="tr" rotWithShape="0">
              <a:prstClr val="black">
                <a:alpha val="50000"/>
              </a:prstClr>
            </a:outerShdw>
          </a:effectLst>
        </p:grpSpPr>
        <p:sp>
          <p:nvSpPr>
            <p:cNvPr id="81" name="同心圆 4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mn-lt"/>
                <a:ea typeface="+mn-ea"/>
                <a:cs typeface="+mn-ea"/>
                <a:sym typeface="+mn-lt"/>
              </a:endParaRPr>
            </a:p>
          </p:txBody>
        </p:sp>
        <p:sp>
          <p:nvSpPr>
            <p:cNvPr id="82" name="椭圆 8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mn-lt"/>
                <a:ea typeface="+mn-ea"/>
                <a:cs typeface="+mn-ea"/>
                <a:sym typeface="+mn-lt"/>
              </a:endParaRPr>
            </a:p>
          </p:txBody>
        </p:sp>
      </p:grpSp>
      <p:grpSp>
        <p:nvGrpSpPr>
          <p:cNvPr id="86" name="组合 85"/>
          <p:cNvGrpSpPr/>
          <p:nvPr/>
        </p:nvGrpSpPr>
        <p:grpSpPr>
          <a:xfrm>
            <a:off x="4012225" y="4232345"/>
            <a:ext cx="252491" cy="252491"/>
            <a:chOff x="304800" y="673100"/>
            <a:chExt cx="4000500" cy="4000500"/>
          </a:xfrm>
          <a:effectLst>
            <a:outerShdw blurRad="444500" dist="254000" dir="8100000" algn="tr" rotWithShape="0">
              <a:prstClr val="black">
                <a:alpha val="50000"/>
              </a:prstClr>
            </a:outerShdw>
          </a:effectLst>
        </p:grpSpPr>
        <p:sp>
          <p:nvSpPr>
            <p:cNvPr id="87" name="同心圆 4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mn-lt"/>
                <a:ea typeface="+mn-ea"/>
                <a:cs typeface="+mn-ea"/>
                <a:sym typeface="+mn-lt"/>
              </a:endParaRPr>
            </a:p>
          </p:txBody>
        </p:sp>
        <p:sp>
          <p:nvSpPr>
            <p:cNvPr id="88" name="椭圆 8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mn-lt"/>
                <a:ea typeface="+mn-ea"/>
                <a:cs typeface="+mn-ea"/>
                <a:sym typeface="+mn-lt"/>
              </a:endParaRPr>
            </a:p>
          </p:txBody>
        </p:sp>
      </p:grpSp>
      <p:grpSp>
        <p:nvGrpSpPr>
          <p:cNvPr id="89" name="组合 88"/>
          <p:cNvGrpSpPr/>
          <p:nvPr/>
        </p:nvGrpSpPr>
        <p:grpSpPr>
          <a:xfrm>
            <a:off x="2093322" y="4197995"/>
            <a:ext cx="1179281" cy="1179281"/>
            <a:chOff x="304800" y="673100"/>
            <a:chExt cx="4000500" cy="4000500"/>
          </a:xfrm>
          <a:effectLst>
            <a:outerShdw blurRad="444500" dist="254000" dir="8100000" algn="tr" rotWithShape="0">
              <a:prstClr val="black">
                <a:alpha val="50000"/>
              </a:prstClr>
            </a:outerShdw>
          </a:effectLst>
        </p:grpSpPr>
        <p:sp>
          <p:nvSpPr>
            <p:cNvPr id="90" name="同心圆 6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n-lt"/>
                <a:ea typeface="+mn-ea"/>
                <a:cs typeface="+mn-ea"/>
                <a:sym typeface="+mn-lt"/>
              </a:endParaRPr>
            </a:p>
          </p:txBody>
        </p:sp>
        <p:sp>
          <p:nvSpPr>
            <p:cNvPr id="91" name="椭圆 90"/>
            <p:cNvSpPr/>
            <p:nvPr/>
          </p:nvSpPr>
          <p:spPr>
            <a:xfrm>
              <a:off x="392112" y="760412"/>
              <a:ext cx="3825873" cy="382587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n-lt"/>
                <a:ea typeface="+mn-ea"/>
                <a:cs typeface="+mn-ea"/>
                <a:sym typeface="+mn-lt"/>
              </a:endParaRPr>
            </a:p>
          </p:txBody>
        </p:sp>
      </p:grpSp>
      <p:grpSp>
        <p:nvGrpSpPr>
          <p:cNvPr id="92" name="组合 91"/>
          <p:cNvGrpSpPr/>
          <p:nvPr/>
        </p:nvGrpSpPr>
        <p:grpSpPr>
          <a:xfrm>
            <a:off x="1425263" y="4098496"/>
            <a:ext cx="520192" cy="520192"/>
            <a:chOff x="304800" y="673100"/>
            <a:chExt cx="4000500" cy="4000500"/>
          </a:xfrm>
          <a:effectLst>
            <a:outerShdw blurRad="444500" dist="254000" dir="8100000" algn="tr" rotWithShape="0">
              <a:prstClr val="black">
                <a:alpha val="50000"/>
              </a:prstClr>
            </a:outerShdw>
          </a:effectLst>
        </p:grpSpPr>
        <p:sp>
          <p:nvSpPr>
            <p:cNvPr id="93" name="同心圆 6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mn-lt"/>
                <a:ea typeface="+mn-ea"/>
                <a:cs typeface="+mn-ea"/>
                <a:sym typeface="+mn-lt"/>
              </a:endParaRPr>
            </a:p>
          </p:txBody>
        </p:sp>
        <p:sp>
          <p:nvSpPr>
            <p:cNvPr id="94" name="椭圆 93"/>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mn-lt"/>
                <a:ea typeface="+mn-ea"/>
                <a:cs typeface="+mn-ea"/>
                <a:sym typeface="+mn-lt"/>
              </a:endParaRPr>
            </a:p>
          </p:txBody>
        </p:sp>
      </p:grpSp>
      <p:grpSp>
        <p:nvGrpSpPr>
          <p:cNvPr id="95" name="组合 94"/>
          <p:cNvGrpSpPr/>
          <p:nvPr/>
        </p:nvGrpSpPr>
        <p:grpSpPr>
          <a:xfrm>
            <a:off x="440975" y="4413610"/>
            <a:ext cx="316877" cy="316877"/>
            <a:chOff x="304800" y="673100"/>
            <a:chExt cx="4000500" cy="4000500"/>
          </a:xfrm>
          <a:effectLst>
            <a:outerShdw blurRad="444500" dist="254000" dir="8100000" algn="tr" rotWithShape="0">
              <a:prstClr val="black">
                <a:alpha val="50000"/>
              </a:prstClr>
            </a:outerShdw>
          </a:effectLst>
        </p:grpSpPr>
        <p:sp>
          <p:nvSpPr>
            <p:cNvPr id="96" name="同心圆 6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mn-lt"/>
                <a:ea typeface="+mn-ea"/>
                <a:cs typeface="+mn-ea"/>
                <a:sym typeface="+mn-lt"/>
              </a:endParaRPr>
            </a:p>
          </p:txBody>
        </p:sp>
        <p:sp>
          <p:nvSpPr>
            <p:cNvPr id="97" name="椭圆 96"/>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mn-lt"/>
                <a:ea typeface="+mn-ea"/>
                <a:cs typeface="+mn-ea"/>
                <a:sym typeface="+mn-lt"/>
              </a:endParaRPr>
            </a:p>
          </p:txBody>
        </p:sp>
      </p:grpSp>
      <p:grpSp>
        <p:nvGrpSpPr>
          <p:cNvPr id="98" name="组合 97"/>
          <p:cNvGrpSpPr/>
          <p:nvPr/>
        </p:nvGrpSpPr>
        <p:grpSpPr>
          <a:xfrm>
            <a:off x="267011" y="4230303"/>
            <a:ext cx="158438" cy="158438"/>
            <a:chOff x="304800" y="673100"/>
            <a:chExt cx="4000500" cy="4000500"/>
          </a:xfrm>
          <a:effectLst>
            <a:outerShdw blurRad="444500" dist="254000" dir="8100000" algn="tr" rotWithShape="0">
              <a:prstClr val="black">
                <a:alpha val="50000"/>
              </a:prstClr>
            </a:outerShdw>
          </a:effectLst>
        </p:grpSpPr>
        <p:sp>
          <p:nvSpPr>
            <p:cNvPr id="99" name="同心圆 7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mn-lt"/>
                <a:ea typeface="+mn-ea"/>
                <a:cs typeface="+mn-ea"/>
                <a:sym typeface="+mn-lt"/>
              </a:endParaRPr>
            </a:p>
          </p:txBody>
        </p:sp>
        <p:sp>
          <p:nvSpPr>
            <p:cNvPr id="100" name="椭圆 99"/>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mn-lt"/>
                <a:ea typeface="+mn-ea"/>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200" advClick="0" advTm="0">
        <p14:flip dir="r"/>
      </p:transition>
    </mc:Choice>
    <mc:Fallback>
      <p:transition spd="slow" advClick="0" advTm="0">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162957" y="1276277"/>
            <a:ext cx="2011893" cy="2011893"/>
            <a:chOff x="304800" y="673100"/>
            <a:chExt cx="4000500" cy="4000500"/>
          </a:xfrm>
          <a:effectLst>
            <a:outerShdw blurRad="444500" dist="254000" dir="8100000" algn="tr" rotWithShape="0">
              <a:prstClr val="black">
                <a:alpha val="50000"/>
              </a:prstClr>
            </a:outerShdw>
          </a:effectLst>
        </p:grpSpPr>
        <p:sp>
          <p:nvSpPr>
            <p:cNvPr id="4" name="同心圆 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5" name="椭圆 4"/>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6" name="组合 5"/>
          <p:cNvGrpSpPr/>
          <p:nvPr/>
        </p:nvGrpSpPr>
        <p:grpSpPr>
          <a:xfrm>
            <a:off x="2772690" y="1276277"/>
            <a:ext cx="2011893" cy="2011893"/>
            <a:chOff x="304800" y="673100"/>
            <a:chExt cx="4000500" cy="4000500"/>
          </a:xfrm>
          <a:effectLst>
            <a:outerShdw blurRad="444500" dist="254000" dir="8100000" algn="tr" rotWithShape="0">
              <a:prstClr val="black">
                <a:alpha val="50000"/>
              </a:prstClr>
            </a:outerShdw>
          </a:effectLst>
        </p:grpSpPr>
        <p:sp>
          <p:nvSpPr>
            <p:cNvPr id="7" name="同心圆 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8" name="椭圆 7"/>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9" name="组合 8"/>
          <p:cNvGrpSpPr/>
          <p:nvPr/>
        </p:nvGrpSpPr>
        <p:grpSpPr>
          <a:xfrm>
            <a:off x="4382423" y="1276277"/>
            <a:ext cx="2011893" cy="2011893"/>
            <a:chOff x="304800" y="673100"/>
            <a:chExt cx="4000500" cy="4000500"/>
          </a:xfrm>
          <a:effectLst>
            <a:outerShdw blurRad="444500" dist="254000" dir="8100000" algn="tr" rotWithShape="0">
              <a:prstClr val="black">
                <a:alpha val="50000"/>
              </a:prstClr>
            </a:outerShdw>
          </a:effectLst>
        </p:grpSpPr>
        <p:sp>
          <p:nvSpPr>
            <p:cNvPr id="10" name="同心圆 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1" name="椭圆 10"/>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2" name="组合 11"/>
          <p:cNvGrpSpPr/>
          <p:nvPr/>
        </p:nvGrpSpPr>
        <p:grpSpPr>
          <a:xfrm>
            <a:off x="5992157" y="1276277"/>
            <a:ext cx="2011893" cy="2011893"/>
            <a:chOff x="304800" y="673100"/>
            <a:chExt cx="4000500" cy="4000500"/>
          </a:xfrm>
          <a:effectLst>
            <a:outerShdw blurRad="444500" dist="254000" dir="8100000" algn="tr" rotWithShape="0">
              <a:prstClr val="black">
                <a:alpha val="50000"/>
              </a:prstClr>
            </a:outerShdw>
          </a:effectLst>
        </p:grpSpPr>
        <p:sp>
          <p:nvSpPr>
            <p:cNvPr id="13" name="同心圆 1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4" name="椭圆 13"/>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5" name="TextBox 14"/>
          <p:cNvSpPr txBox="1"/>
          <p:nvPr/>
        </p:nvSpPr>
        <p:spPr>
          <a:xfrm>
            <a:off x="1691680" y="1923678"/>
            <a:ext cx="954107" cy="743665"/>
          </a:xfrm>
          <a:prstGeom prst="rect">
            <a:avLst/>
          </a:prstGeom>
          <a:noFill/>
        </p:spPr>
        <p:txBody>
          <a:bodyPr wrap="none" rtlCol="0">
            <a:spAutoFit/>
          </a:bodyPr>
          <a:lstStyle/>
          <a:p>
            <a:pPr>
              <a:lnSpc>
                <a:spcPct val="150000"/>
              </a:lnSpc>
            </a:pPr>
            <a:r>
              <a:rPr lang="zh-CN" altLang="en-US" sz="1500" b="1" dirty="0">
                <a:solidFill>
                  <a:schemeClr val="tx1">
                    <a:lumMod val="75000"/>
                    <a:lumOff val="25000"/>
                  </a:schemeClr>
                </a:solidFill>
                <a:latin typeface="+mn-lt"/>
                <a:ea typeface="+mn-ea"/>
                <a:cs typeface="+mn-ea"/>
                <a:sym typeface="+mn-lt"/>
              </a:rPr>
              <a:t>点击输入</a:t>
            </a:r>
            <a:endParaRPr lang="en-US" altLang="zh-CN" sz="1500" b="1" dirty="0">
              <a:solidFill>
                <a:schemeClr val="tx1">
                  <a:lumMod val="75000"/>
                  <a:lumOff val="25000"/>
                </a:schemeClr>
              </a:solidFill>
              <a:latin typeface="+mn-lt"/>
              <a:ea typeface="+mn-ea"/>
              <a:cs typeface="+mn-ea"/>
              <a:sym typeface="+mn-lt"/>
            </a:endParaRPr>
          </a:p>
          <a:p>
            <a:pPr>
              <a:lnSpc>
                <a:spcPct val="150000"/>
              </a:lnSpc>
            </a:pPr>
            <a:r>
              <a:rPr lang="zh-CN" altLang="en-US" sz="1500" b="1" dirty="0">
                <a:solidFill>
                  <a:schemeClr val="tx1">
                    <a:lumMod val="75000"/>
                    <a:lumOff val="25000"/>
                  </a:schemeClr>
                </a:solidFill>
                <a:latin typeface="+mn-lt"/>
                <a:ea typeface="+mn-ea"/>
                <a:cs typeface="+mn-ea"/>
                <a:sym typeface="+mn-lt"/>
              </a:rPr>
              <a:t>标题文本</a:t>
            </a:r>
            <a:endParaRPr lang="zh-CN" altLang="en-US" sz="1500" b="1" dirty="0">
              <a:solidFill>
                <a:schemeClr val="tx1">
                  <a:lumMod val="75000"/>
                  <a:lumOff val="25000"/>
                </a:schemeClr>
              </a:solidFill>
              <a:latin typeface="+mn-lt"/>
              <a:ea typeface="+mn-ea"/>
              <a:cs typeface="+mn-ea"/>
              <a:sym typeface="+mn-lt"/>
            </a:endParaRPr>
          </a:p>
        </p:txBody>
      </p:sp>
      <p:sp>
        <p:nvSpPr>
          <p:cNvPr id="16" name="TextBox 15"/>
          <p:cNvSpPr txBox="1"/>
          <p:nvPr/>
        </p:nvSpPr>
        <p:spPr>
          <a:xfrm>
            <a:off x="3247907" y="1923678"/>
            <a:ext cx="954107" cy="743665"/>
          </a:xfrm>
          <a:prstGeom prst="rect">
            <a:avLst/>
          </a:prstGeom>
          <a:noFill/>
        </p:spPr>
        <p:txBody>
          <a:bodyPr wrap="none" rtlCol="0">
            <a:spAutoFit/>
          </a:bodyPr>
          <a:lstStyle/>
          <a:p>
            <a:pPr>
              <a:lnSpc>
                <a:spcPct val="150000"/>
              </a:lnSpc>
            </a:pPr>
            <a:r>
              <a:rPr lang="zh-CN" altLang="en-US" sz="1500" b="1" dirty="0">
                <a:solidFill>
                  <a:schemeClr val="tx1">
                    <a:lumMod val="75000"/>
                    <a:lumOff val="25000"/>
                  </a:schemeClr>
                </a:solidFill>
                <a:latin typeface="+mn-lt"/>
                <a:ea typeface="+mn-ea"/>
                <a:cs typeface="+mn-ea"/>
                <a:sym typeface="+mn-lt"/>
              </a:rPr>
              <a:t>点击输入</a:t>
            </a:r>
            <a:endParaRPr lang="en-US" altLang="zh-CN" sz="1500" b="1" dirty="0">
              <a:solidFill>
                <a:schemeClr val="tx1">
                  <a:lumMod val="75000"/>
                  <a:lumOff val="25000"/>
                </a:schemeClr>
              </a:solidFill>
              <a:latin typeface="+mn-lt"/>
              <a:ea typeface="+mn-ea"/>
              <a:cs typeface="+mn-ea"/>
              <a:sym typeface="+mn-lt"/>
            </a:endParaRPr>
          </a:p>
          <a:p>
            <a:pPr>
              <a:lnSpc>
                <a:spcPct val="150000"/>
              </a:lnSpc>
            </a:pPr>
            <a:r>
              <a:rPr lang="zh-CN" altLang="en-US" sz="1500" b="1" dirty="0">
                <a:solidFill>
                  <a:schemeClr val="tx1">
                    <a:lumMod val="75000"/>
                    <a:lumOff val="25000"/>
                  </a:schemeClr>
                </a:solidFill>
                <a:latin typeface="+mn-lt"/>
                <a:ea typeface="+mn-ea"/>
                <a:cs typeface="+mn-ea"/>
                <a:sym typeface="+mn-lt"/>
              </a:rPr>
              <a:t>标题文本</a:t>
            </a:r>
            <a:endParaRPr lang="zh-CN" altLang="en-US" sz="1500" b="1" dirty="0">
              <a:solidFill>
                <a:schemeClr val="tx1">
                  <a:lumMod val="75000"/>
                  <a:lumOff val="25000"/>
                </a:schemeClr>
              </a:solidFill>
              <a:latin typeface="+mn-lt"/>
              <a:ea typeface="+mn-ea"/>
              <a:cs typeface="+mn-ea"/>
              <a:sym typeface="+mn-lt"/>
            </a:endParaRPr>
          </a:p>
        </p:txBody>
      </p:sp>
      <p:sp>
        <p:nvSpPr>
          <p:cNvPr id="17" name="TextBox 16"/>
          <p:cNvSpPr txBox="1"/>
          <p:nvPr/>
        </p:nvSpPr>
        <p:spPr>
          <a:xfrm>
            <a:off x="4893034" y="1923678"/>
            <a:ext cx="954107" cy="743665"/>
          </a:xfrm>
          <a:prstGeom prst="rect">
            <a:avLst/>
          </a:prstGeom>
          <a:noFill/>
        </p:spPr>
        <p:txBody>
          <a:bodyPr wrap="none" rtlCol="0">
            <a:spAutoFit/>
          </a:bodyPr>
          <a:lstStyle/>
          <a:p>
            <a:pPr>
              <a:lnSpc>
                <a:spcPct val="150000"/>
              </a:lnSpc>
            </a:pPr>
            <a:r>
              <a:rPr lang="zh-CN" altLang="en-US" sz="1500" b="1" dirty="0">
                <a:solidFill>
                  <a:schemeClr val="tx1">
                    <a:lumMod val="75000"/>
                    <a:lumOff val="25000"/>
                  </a:schemeClr>
                </a:solidFill>
                <a:latin typeface="+mn-lt"/>
                <a:ea typeface="+mn-ea"/>
                <a:cs typeface="+mn-ea"/>
                <a:sym typeface="+mn-lt"/>
              </a:rPr>
              <a:t>点击输入</a:t>
            </a:r>
            <a:endParaRPr lang="en-US" altLang="zh-CN" sz="1500" b="1" dirty="0">
              <a:solidFill>
                <a:schemeClr val="tx1">
                  <a:lumMod val="75000"/>
                  <a:lumOff val="25000"/>
                </a:schemeClr>
              </a:solidFill>
              <a:latin typeface="+mn-lt"/>
              <a:ea typeface="+mn-ea"/>
              <a:cs typeface="+mn-ea"/>
              <a:sym typeface="+mn-lt"/>
            </a:endParaRPr>
          </a:p>
          <a:p>
            <a:pPr>
              <a:lnSpc>
                <a:spcPct val="150000"/>
              </a:lnSpc>
            </a:pPr>
            <a:r>
              <a:rPr lang="zh-CN" altLang="en-US" sz="1500" b="1" dirty="0">
                <a:solidFill>
                  <a:schemeClr val="tx1">
                    <a:lumMod val="75000"/>
                    <a:lumOff val="25000"/>
                  </a:schemeClr>
                </a:solidFill>
                <a:latin typeface="+mn-lt"/>
                <a:ea typeface="+mn-ea"/>
                <a:cs typeface="+mn-ea"/>
                <a:sym typeface="+mn-lt"/>
              </a:rPr>
              <a:t>标题文本</a:t>
            </a:r>
            <a:endParaRPr lang="zh-CN" altLang="en-US" sz="1500" b="1" dirty="0">
              <a:solidFill>
                <a:schemeClr val="tx1">
                  <a:lumMod val="75000"/>
                  <a:lumOff val="25000"/>
                </a:schemeClr>
              </a:solidFill>
              <a:latin typeface="+mn-lt"/>
              <a:ea typeface="+mn-ea"/>
              <a:cs typeface="+mn-ea"/>
              <a:sym typeface="+mn-lt"/>
            </a:endParaRPr>
          </a:p>
        </p:txBody>
      </p:sp>
      <p:sp>
        <p:nvSpPr>
          <p:cNvPr id="18" name="TextBox 17"/>
          <p:cNvSpPr txBox="1"/>
          <p:nvPr/>
        </p:nvSpPr>
        <p:spPr>
          <a:xfrm>
            <a:off x="6500060" y="1923678"/>
            <a:ext cx="954107" cy="743665"/>
          </a:xfrm>
          <a:prstGeom prst="rect">
            <a:avLst/>
          </a:prstGeom>
          <a:noFill/>
        </p:spPr>
        <p:txBody>
          <a:bodyPr wrap="none" rtlCol="0">
            <a:spAutoFit/>
          </a:bodyPr>
          <a:lstStyle/>
          <a:p>
            <a:pPr>
              <a:lnSpc>
                <a:spcPct val="150000"/>
              </a:lnSpc>
            </a:pPr>
            <a:r>
              <a:rPr lang="zh-CN" altLang="en-US" sz="1500" b="1" dirty="0">
                <a:solidFill>
                  <a:schemeClr val="tx1">
                    <a:lumMod val="75000"/>
                    <a:lumOff val="25000"/>
                  </a:schemeClr>
                </a:solidFill>
                <a:latin typeface="+mn-lt"/>
                <a:ea typeface="+mn-ea"/>
                <a:cs typeface="+mn-ea"/>
                <a:sym typeface="+mn-lt"/>
              </a:rPr>
              <a:t>点击输入</a:t>
            </a:r>
            <a:endParaRPr lang="en-US" altLang="zh-CN" sz="1500" b="1" dirty="0">
              <a:solidFill>
                <a:schemeClr val="tx1">
                  <a:lumMod val="75000"/>
                  <a:lumOff val="25000"/>
                </a:schemeClr>
              </a:solidFill>
              <a:latin typeface="+mn-lt"/>
              <a:ea typeface="+mn-ea"/>
              <a:cs typeface="+mn-ea"/>
              <a:sym typeface="+mn-lt"/>
            </a:endParaRPr>
          </a:p>
          <a:p>
            <a:pPr>
              <a:lnSpc>
                <a:spcPct val="150000"/>
              </a:lnSpc>
            </a:pPr>
            <a:r>
              <a:rPr lang="zh-CN" altLang="en-US" sz="1500" b="1" dirty="0">
                <a:solidFill>
                  <a:schemeClr val="tx1">
                    <a:lumMod val="75000"/>
                    <a:lumOff val="25000"/>
                  </a:schemeClr>
                </a:solidFill>
                <a:latin typeface="+mn-lt"/>
                <a:ea typeface="+mn-ea"/>
                <a:cs typeface="+mn-ea"/>
                <a:sym typeface="+mn-lt"/>
              </a:rPr>
              <a:t>标题文本</a:t>
            </a:r>
            <a:endParaRPr lang="zh-CN" altLang="en-US" sz="1500" b="1" dirty="0">
              <a:solidFill>
                <a:schemeClr val="tx1">
                  <a:lumMod val="75000"/>
                  <a:lumOff val="25000"/>
                </a:schemeClr>
              </a:solidFill>
              <a:latin typeface="+mn-lt"/>
              <a:ea typeface="+mn-ea"/>
              <a:cs typeface="+mn-ea"/>
              <a:sym typeface="+mn-lt"/>
            </a:endParaRPr>
          </a:p>
        </p:txBody>
      </p:sp>
      <p:sp>
        <p:nvSpPr>
          <p:cNvPr id="19" name="椭圆 18"/>
          <p:cNvSpPr/>
          <p:nvPr/>
        </p:nvSpPr>
        <p:spPr>
          <a:xfrm>
            <a:off x="4575050" y="2928956"/>
            <a:ext cx="500908" cy="500908"/>
          </a:xfrm>
          <a:prstGeom prst="ellipse">
            <a:avLst/>
          </a:prstGeom>
          <a:solidFill>
            <a:srgbClr val="0070C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椭圆 19"/>
          <p:cNvSpPr/>
          <p:nvPr/>
        </p:nvSpPr>
        <p:spPr>
          <a:xfrm>
            <a:off x="5717380" y="3153267"/>
            <a:ext cx="274777" cy="274777"/>
          </a:xfrm>
          <a:prstGeom prst="ellipse">
            <a:avLst/>
          </a:prstGeom>
          <a:solidFill>
            <a:srgbClr val="00B0F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椭圆 20"/>
          <p:cNvSpPr/>
          <p:nvPr/>
        </p:nvSpPr>
        <p:spPr>
          <a:xfrm>
            <a:off x="2552263" y="3153626"/>
            <a:ext cx="274777" cy="274777"/>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椭圆 21"/>
          <p:cNvSpPr/>
          <p:nvPr/>
        </p:nvSpPr>
        <p:spPr>
          <a:xfrm>
            <a:off x="2255929" y="3271965"/>
            <a:ext cx="137389" cy="137389"/>
          </a:xfrm>
          <a:prstGeom prst="ellipse">
            <a:avLst/>
          </a:prstGeom>
          <a:solidFill>
            <a:srgbClr val="00B0F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椭圆 22"/>
          <p:cNvSpPr/>
          <p:nvPr/>
        </p:nvSpPr>
        <p:spPr>
          <a:xfrm>
            <a:off x="6175518" y="3158286"/>
            <a:ext cx="274777" cy="274777"/>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椭圆 23"/>
          <p:cNvSpPr/>
          <p:nvPr/>
        </p:nvSpPr>
        <p:spPr>
          <a:xfrm>
            <a:off x="3062244" y="3150781"/>
            <a:ext cx="137389" cy="137389"/>
          </a:xfrm>
          <a:prstGeom prst="ellipse">
            <a:avLst/>
          </a:prstGeom>
          <a:solidFill>
            <a:srgbClr val="00B0F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 name="椭圆 24"/>
          <p:cNvSpPr/>
          <p:nvPr/>
        </p:nvSpPr>
        <p:spPr>
          <a:xfrm>
            <a:off x="6553278" y="3282188"/>
            <a:ext cx="137389" cy="137389"/>
          </a:xfrm>
          <a:prstGeom prst="ellipse">
            <a:avLst/>
          </a:prstGeom>
          <a:solidFill>
            <a:srgbClr val="00B0F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椭圆 25"/>
          <p:cNvSpPr/>
          <p:nvPr/>
        </p:nvSpPr>
        <p:spPr>
          <a:xfrm>
            <a:off x="3850333" y="3185392"/>
            <a:ext cx="250454" cy="250454"/>
          </a:xfrm>
          <a:prstGeom prst="ellipse">
            <a:avLst/>
          </a:prstGeom>
          <a:solidFill>
            <a:srgbClr val="00B0F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 name="椭圆 26"/>
          <p:cNvSpPr/>
          <p:nvPr/>
        </p:nvSpPr>
        <p:spPr>
          <a:xfrm>
            <a:off x="6726981" y="3151985"/>
            <a:ext cx="274777" cy="274777"/>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椭圆 27"/>
          <p:cNvSpPr/>
          <p:nvPr/>
        </p:nvSpPr>
        <p:spPr>
          <a:xfrm>
            <a:off x="4151556" y="3160040"/>
            <a:ext cx="274777" cy="274777"/>
          </a:xfrm>
          <a:prstGeom prst="ellipse">
            <a:avLst/>
          </a:prstGeom>
          <a:solidFill>
            <a:srgbClr val="00B0F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9" name="椭圆 28"/>
          <p:cNvSpPr/>
          <p:nvPr/>
        </p:nvSpPr>
        <p:spPr>
          <a:xfrm>
            <a:off x="7359742" y="3209176"/>
            <a:ext cx="137389" cy="137389"/>
          </a:xfrm>
          <a:prstGeom prst="ellipse">
            <a:avLst/>
          </a:prstGeom>
          <a:solidFill>
            <a:srgbClr val="00B0F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0" name="椭圆 29"/>
          <p:cNvSpPr/>
          <p:nvPr/>
        </p:nvSpPr>
        <p:spPr>
          <a:xfrm>
            <a:off x="5900741" y="2969482"/>
            <a:ext cx="274777" cy="274777"/>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椭圆 30"/>
          <p:cNvSpPr/>
          <p:nvPr/>
        </p:nvSpPr>
        <p:spPr>
          <a:xfrm>
            <a:off x="2070359" y="3282472"/>
            <a:ext cx="137389" cy="137389"/>
          </a:xfrm>
          <a:prstGeom prst="ellipse">
            <a:avLst/>
          </a:prstGeom>
          <a:solidFill>
            <a:srgbClr val="00B0F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椭圆 31"/>
          <p:cNvSpPr/>
          <p:nvPr/>
        </p:nvSpPr>
        <p:spPr>
          <a:xfrm>
            <a:off x="4506355" y="3005579"/>
            <a:ext cx="137389" cy="137389"/>
          </a:xfrm>
          <a:prstGeom prst="ellipse">
            <a:avLst/>
          </a:prstGeom>
          <a:solidFill>
            <a:srgbClr val="00B0F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3" name="椭圆 32"/>
          <p:cNvSpPr/>
          <p:nvPr/>
        </p:nvSpPr>
        <p:spPr>
          <a:xfrm>
            <a:off x="3206031" y="3097426"/>
            <a:ext cx="322151" cy="322151"/>
          </a:xfrm>
          <a:prstGeom prst="ellipse">
            <a:avLst/>
          </a:prstGeom>
          <a:solidFill>
            <a:srgbClr val="0070C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4" name="椭圆 33"/>
          <p:cNvSpPr/>
          <p:nvPr/>
        </p:nvSpPr>
        <p:spPr>
          <a:xfrm>
            <a:off x="5075958" y="3150163"/>
            <a:ext cx="274777" cy="274777"/>
          </a:xfrm>
          <a:prstGeom prst="ellipse">
            <a:avLst/>
          </a:prstGeom>
          <a:solidFill>
            <a:srgbClr val="00B0F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5" name="椭圆 34"/>
          <p:cNvSpPr/>
          <p:nvPr/>
        </p:nvSpPr>
        <p:spPr>
          <a:xfrm>
            <a:off x="1206867" y="3153496"/>
            <a:ext cx="274777" cy="274777"/>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6" name="椭圆 35"/>
          <p:cNvSpPr/>
          <p:nvPr/>
        </p:nvSpPr>
        <p:spPr>
          <a:xfrm>
            <a:off x="921657" y="3284728"/>
            <a:ext cx="137389" cy="137389"/>
          </a:xfrm>
          <a:prstGeom prst="ellipse">
            <a:avLst/>
          </a:prstGeom>
          <a:solidFill>
            <a:srgbClr val="00B0F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7" name="椭圆 36"/>
          <p:cNvSpPr/>
          <p:nvPr/>
        </p:nvSpPr>
        <p:spPr>
          <a:xfrm>
            <a:off x="2772349" y="2970225"/>
            <a:ext cx="274777" cy="274777"/>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8" name="椭圆 37"/>
          <p:cNvSpPr/>
          <p:nvPr/>
        </p:nvSpPr>
        <p:spPr>
          <a:xfrm>
            <a:off x="1690644" y="3206559"/>
            <a:ext cx="137389" cy="137389"/>
          </a:xfrm>
          <a:prstGeom prst="ellipse">
            <a:avLst/>
          </a:prstGeom>
          <a:solidFill>
            <a:srgbClr val="00B0F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9" name="椭圆 38"/>
          <p:cNvSpPr/>
          <p:nvPr/>
        </p:nvSpPr>
        <p:spPr>
          <a:xfrm>
            <a:off x="6193490" y="3012774"/>
            <a:ext cx="137389" cy="137389"/>
          </a:xfrm>
          <a:prstGeom prst="ellipse">
            <a:avLst/>
          </a:prstGeom>
          <a:solidFill>
            <a:srgbClr val="00B0F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0" name="椭圆 39"/>
          <p:cNvSpPr/>
          <p:nvPr/>
        </p:nvSpPr>
        <p:spPr>
          <a:xfrm>
            <a:off x="7730460" y="3144202"/>
            <a:ext cx="274777" cy="274777"/>
          </a:xfrm>
          <a:prstGeom prst="ellipse">
            <a:avLst/>
          </a:prstGeom>
          <a:solidFill>
            <a:srgbClr val="00B0F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1" name="TextBox 40"/>
          <p:cNvSpPr txBox="1"/>
          <p:nvPr/>
        </p:nvSpPr>
        <p:spPr>
          <a:xfrm>
            <a:off x="2323584" y="3976774"/>
            <a:ext cx="4487644" cy="665054"/>
          </a:xfrm>
          <a:prstGeom prst="rect">
            <a:avLst/>
          </a:prstGeom>
          <a:noFill/>
        </p:spPr>
        <p:txBody>
          <a:bodyPr wrap="square" lIns="0" tIns="0" rIns="0" bIns="0" rtlCol="0">
            <a:spAutoFit/>
          </a:bodyPr>
          <a:lstStyle/>
          <a:p>
            <a:pPr algn="just">
              <a:lnSpc>
                <a:spcPct val="150000"/>
              </a:lnSpc>
            </a:pPr>
            <a:r>
              <a:rPr lang="zh-CN" altLang="en-US" sz="1000" dirty="0">
                <a:latin typeface="+mn-lt"/>
                <a:ea typeface="+mn-ea"/>
                <a:cs typeface="+mn-ea"/>
                <a:sym typeface="+mn-lt"/>
              </a:rPr>
              <a:t>点击输入简要文字内容，文字内容需概括精炼，不用多余的文字修饰，言简意赅的说明分项内容。点击输入简要文字内容，文字内容需概括精炼，不用多余的文字修饰，言简意赅的说明分项内容</a:t>
            </a:r>
            <a:r>
              <a:rPr lang="en-US" altLang="zh-CN" sz="1000" dirty="0">
                <a:latin typeface="+mn-lt"/>
                <a:ea typeface="+mn-ea"/>
                <a:cs typeface="+mn-ea"/>
                <a:sym typeface="+mn-lt"/>
              </a:rPr>
              <a:t>……</a:t>
            </a:r>
            <a:endParaRPr lang="en-US" altLang="zh-CN" sz="1000" dirty="0">
              <a:latin typeface="+mn-lt"/>
              <a:ea typeface="+mn-ea"/>
              <a:cs typeface="+mn-ea"/>
              <a:sym typeface="+mn-lt"/>
            </a:endParaRPr>
          </a:p>
        </p:txBody>
      </p:sp>
      <p:sp>
        <p:nvSpPr>
          <p:cNvPr id="42" name="Freeform 5"/>
          <p:cNvSpPr/>
          <p:nvPr/>
        </p:nvSpPr>
        <p:spPr bwMode="auto">
          <a:xfrm>
            <a:off x="2018016" y="3981409"/>
            <a:ext cx="177720" cy="729369"/>
          </a:xfrm>
          <a:custGeom>
            <a:avLst/>
            <a:gdLst/>
            <a:ahLst/>
            <a:cxnLst/>
            <a:rect l="l" t="t" r="r" b="b"/>
            <a:pathLst>
              <a:path w="931331" h="3822203">
                <a:moveTo>
                  <a:pt x="931331" y="0"/>
                </a:moveTo>
                <a:lnTo>
                  <a:pt x="931331" y="43438"/>
                </a:lnTo>
                <a:lnTo>
                  <a:pt x="929692" y="43241"/>
                </a:lnTo>
                <a:cubicBezTo>
                  <a:pt x="720560" y="43241"/>
                  <a:pt x="548753" y="233651"/>
                  <a:pt x="531759" y="477070"/>
                </a:cubicBezTo>
                <a:cubicBezTo>
                  <a:pt x="531001" y="481589"/>
                  <a:pt x="530505" y="486178"/>
                  <a:pt x="530592" y="490864"/>
                </a:cubicBezTo>
                <a:lnTo>
                  <a:pt x="527965" y="521911"/>
                </a:lnTo>
                <a:cubicBezTo>
                  <a:pt x="527965" y="524355"/>
                  <a:pt x="527981" y="526795"/>
                  <a:pt x="528584" y="529223"/>
                </a:cubicBezTo>
                <a:cubicBezTo>
                  <a:pt x="525896" y="549213"/>
                  <a:pt x="525319" y="570030"/>
                  <a:pt x="525319" y="591585"/>
                </a:cubicBezTo>
                <a:lnTo>
                  <a:pt x="525319" y="1420695"/>
                </a:lnTo>
                <a:cubicBezTo>
                  <a:pt x="525319" y="1644311"/>
                  <a:pt x="418363" y="1909396"/>
                  <a:pt x="152419" y="1909396"/>
                </a:cubicBezTo>
                <a:lnTo>
                  <a:pt x="152419" y="1917007"/>
                </a:lnTo>
                <a:cubicBezTo>
                  <a:pt x="411268" y="1917007"/>
                  <a:pt x="525319" y="2180779"/>
                  <a:pt x="525319" y="2401508"/>
                </a:cubicBezTo>
                <a:lnTo>
                  <a:pt x="525319" y="3229831"/>
                </a:lnTo>
                <a:lnTo>
                  <a:pt x="528395" y="3285086"/>
                </a:lnTo>
                <a:lnTo>
                  <a:pt x="527965" y="3290166"/>
                </a:lnTo>
                <a:cubicBezTo>
                  <a:pt x="527965" y="3298449"/>
                  <a:pt x="528142" y="3306682"/>
                  <a:pt x="530049" y="3314794"/>
                </a:cubicBezTo>
                <a:cubicBezTo>
                  <a:pt x="529872" y="3323297"/>
                  <a:pt x="530775" y="3331587"/>
                  <a:pt x="532157" y="3339708"/>
                </a:cubicBezTo>
                <a:cubicBezTo>
                  <a:pt x="550979" y="3580884"/>
                  <a:pt x="721914" y="3768836"/>
                  <a:pt x="929692" y="3768836"/>
                </a:cubicBezTo>
                <a:cubicBezTo>
                  <a:pt x="930239" y="3768836"/>
                  <a:pt x="930786" y="3768835"/>
                  <a:pt x="931331" y="3768639"/>
                </a:cubicBezTo>
                <a:lnTo>
                  <a:pt x="931331" y="3822203"/>
                </a:lnTo>
                <a:cubicBezTo>
                  <a:pt x="739757" y="3822203"/>
                  <a:pt x="598112" y="3773911"/>
                  <a:pt x="507975" y="3678638"/>
                </a:cubicBezTo>
                <a:cubicBezTo>
                  <a:pt x="417575" y="3582577"/>
                  <a:pt x="372901" y="3410141"/>
                  <a:pt x="372901" y="3162642"/>
                </a:cubicBezTo>
                <a:lnTo>
                  <a:pt x="372901" y="2435365"/>
                </a:lnTo>
                <a:cubicBezTo>
                  <a:pt x="372901" y="2299674"/>
                  <a:pt x="350301" y="2189965"/>
                  <a:pt x="304838" y="2105453"/>
                </a:cubicBezTo>
                <a:cubicBezTo>
                  <a:pt x="260163" y="2021204"/>
                  <a:pt x="158200" y="1972649"/>
                  <a:pt x="0" y="1961888"/>
                </a:cubicBezTo>
                <a:lnTo>
                  <a:pt x="0" y="1860316"/>
                </a:lnTo>
                <a:cubicBezTo>
                  <a:pt x="146638" y="1837744"/>
                  <a:pt x="245710" y="1792339"/>
                  <a:pt x="296166" y="1724624"/>
                </a:cubicBezTo>
                <a:cubicBezTo>
                  <a:pt x="347410" y="1657434"/>
                  <a:pt x="372901" y="1544052"/>
                  <a:pt x="372901" y="1386838"/>
                </a:cubicBezTo>
                <a:lnTo>
                  <a:pt x="372901" y="659562"/>
                </a:lnTo>
                <a:cubicBezTo>
                  <a:pt x="372901" y="411275"/>
                  <a:pt x="417575" y="239626"/>
                  <a:pt x="507975" y="143566"/>
                </a:cubicBezTo>
                <a:cubicBezTo>
                  <a:pt x="598112" y="47505"/>
                  <a:pt x="739757" y="0"/>
                  <a:pt x="931331" y="0"/>
                </a:cubicBezTo>
                <a:close/>
              </a:path>
            </a:pathLst>
          </a:custGeom>
          <a:solidFill>
            <a:schemeClr val="tx1"/>
          </a:solidFill>
          <a:ln>
            <a:noFill/>
          </a:ln>
        </p:spPr>
        <p:txBody>
          <a:bodyPr vert="horz" wrap="square" lIns="91440" tIns="45720" rIns="91440" bIns="45720" numCol="1" anchor="t" anchorCtr="0" compatLnSpc="1"/>
          <a:lstStyle/>
          <a:p>
            <a:endParaRPr lang="zh-CN" altLang="en-US" dirty="0">
              <a:latin typeface="+mn-lt"/>
              <a:ea typeface="+mn-ea"/>
              <a:cs typeface="+mn-ea"/>
              <a:sym typeface="+mn-lt"/>
            </a:endParaRPr>
          </a:p>
        </p:txBody>
      </p:sp>
      <p:sp>
        <p:nvSpPr>
          <p:cNvPr id="43" name="Freeform 5"/>
          <p:cNvSpPr/>
          <p:nvPr/>
        </p:nvSpPr>
        <p:spPr bwMode="auto">
          <a:xfrm flipH="1">
            <a:off x="6957280" y="3939902"/>
            <a:ext cx="177720" cy="729369"/>
          </a:xfrm>
          <a:custGeom>
            <a:avLst/>
            <a:gdLst/>
            <a:ahLst/>
            <a:cxnLst/>
            <a:rect l="l" t="t" r="r" b="b"/>
            <a:pathLst>
              <a:path w="931331" h="3822203">
                <a:moveTo>
                  <a:pt x="931331" y="0"/>
                </a:moveTo>
                <a:lnTo>
                  <a:pt x="931331" y="43438"/>
                </a:lnTo>
                <a:lnTo>
                  <a:pt x="929692" y="43241"/>
                </a:lnTo>
                <a:cubicBezTo>
                  <a:pt x="720560" y="43241"/>
                  <a:pt x="548753" y="233651"/>
                  <a:pt x="531759" y="477070"/>
                </a:cubicBezTo>
                <a:cubicBezTo>
                  <a:pt x="531001" y="481589"/>
                  <a:pt x="530505" y="486178"/>
                  <a:pt x="530592" y="490864"/>
                </a:cubicBezTo>
                <a:lnTo>
                  <a:pt x="527965" y="521911"/>
                </a:lnTo>
                <a:cubicBezTo>
                  <a:pt x="527965" y="524355"/>
                  <a:pt x="527981" y="526795"/>
                  <a:pt x="528584" y="529223"/>
                </a:cubicBezTo>
                <a:cubicBezTo>
                  <a:pt x="525896" y="549213"/>
                  <a:pt x="525319" y="570030"/>
                  <a:pt x="525319" y="591585"/>
                </a:cubicBezTo>
                <a:lnTo>
                  <a:pt x="525319" y="1420695"/>
                </a:lnTo>
                <a:cubicBezTo>
                  <a:pt x="525319" y="1644311"/>
                  <a:pt x="418363" y="1909396"/>
                  <a:pt x="152419" y="1909396"/>
                </a:cubicBezTo>
                <a:lnTo>
                  <a:pt x="152419" y="1917007"/>
                </a:lnTo>
                <a:cubicBezTo>
                  <a:pt x="411268" y="1917007"/>
                  <a:pt x="525319" y="2180779"/>
                  <a:pt x="525319" y="2401508"/>
                </a:cubicBezTo>
                <a:lnTo>
                  <a:pt x="525319" y="3229831"/>
                </a:lnTo>
                <a:lnTo>
                  <a:pt x="528395" y="3285086"/>
                </a:lnTo>
                <a:lnTo>
                  <a:pt x="527965" y="3290166"/>
                </a:lnTo>
                <a:cubicBezTo>
                  <a:pt x="527965" y="3298449"/>
                  <a:pt x="528142" y="3306682"/>
                  <a:pt x="530049" y="3314794"/>
                </a:cubicBezTo>
                <a:cubicBezTo>
                  <a:pt x="529872" y="3323297"/>
                  <a:pt x="530775" y="3331587"/>
                  <a:pt x="532157" y="3339708"/>
                </a:cubicBezTo>
                <a:cubicBezTo>
                  <a:pt x="550979" y="3580884"/>
                  <a:pt x="721914" y="3768836"/>
                  <a:pt x="929692" y="3768836"/>
                </a:cubicBezTo>
                <a:cubicBezTo>
                  <a:pt x="930239" y="3768836"/>
                  <a:pt x="930786" y="3768835"/>
                  <a:pt x="931331" y="3768639"/>
                </a:cubicBezTo>
                <a:lnTo>
                  <a:pt x="931331" y="3822203"/>
                </a:lnTo>
                <a:cubicBezTo>
                  <a:pt x="739757" y="3822203"/>
                  <a:pt x="598112" y="3773911"/>
                  <a:pt x="507975" y="3678638"/>
                </a:cubicBezTo>
                <a:cubicBezTo>
                  <a:pt x="417575" y="3582577"/>
                  <a:pt x="372901" y="3410141"/>
                  <a:pt x="372901" y="3162642"/>
                </a:cubicBezTo>
                <a:lnTo>
                  <a:pt x="372901" y="2435365"/>
                </a:lnTo>
                <a:cubicBezTo>
                  <a:pt x="372901" y="2299674"/>
                  <a:pt x="350301" y="2189965"/>
                  <a:pt x="304838" y="2105453"/>
                </a:cubicBezTo>
                <a:cubicBezTo>
                  <a:pt x="260163" y="2021204"/>
                  <a:pt x="158200" y="1972649"/>
                  <a:pt x="0" y="1961888"/>
                </a:cubicBezTo>
                <a:lnTo>
                  <a:pt x="0" y="1860316"/>
                </a:lnTo>
                <a:cubicBezTo>
                  <a:pt x="146638" y="1837744"/>
                  <a:pt x="245710" y="1792339"/>
                  <a:pt x="296166" y="1724624"/>
                </a:cubicBezTo>
                <a:cubicBezTo>
                  <a:pt x="347410" y="1657434"/>
                  <a:pt x="372901" y="1544052"/>
                  <a:pt x="372901" y="1386838"/>
                </a:cubicBezTo>
                <a:lnTo>
                  <a:pt x="372901" y="659562"/>
                </a:lnTo>
                <a:cubicBezTo>
                  <a:pt x="372901" y="411275"/>
                  <a:pt x="417575" y="239626"/>
                  <a:pt x="507975" y="143566"/>
                </a:cubicBezTo>
                <a:cubicBezTo>
                  <a:pt x="598112" y="47505"/>
                  <a:pt x="739757" y="0"/>
                  <a:pt x="931331" y="0"/>
                </a:cubicBezTo>
                <a:close/>
              </a:path>
            </a:pathLst>
          </a:custGeom>
          <a:solidFill>
            <a:schemeClr val="tx1"/>
          </a:solidFill>
          <a:ln>
            <a:noFill/>
          </a:ln>
        </p:spPr>
        <p:txBody>
          <a:bodyPr vert="horz" wrap="square" lIns="91440" tIns="45720" rIns="91440" bIns="45720" numCol="1" anchor="t" anchorCtr="0" compatLnSpc="1"/>
          <a:lstStyle/>
          <a:p>
            <a:endParaRPr lang="zh-CN" altLang="en-US" dirty="0">
              <a:latin typeface="+mn-lt"/>
              <a:ea typeface="+mn-ea"/>
              <a:cs typeface="+mn-ea"/>
              <a:sym typeface="+mn-lt"/>
            </a:endParaRPr>
          </a:p>
        </p:txBody>
      </p:sp>
      <p:grpSp>
        <p:nvGrpSpPr>
          <p:cNvPr id="49" name="组合 48"/>
          <p:cNvGrpSpPr/>
          <p:nvPr/>
        </p:nvGrpSpPr>
        <p:grpSpPr>
          <a:xfrm>
            <a:off x="-61796" y="196218"/>
            <a:ext cx="1765509" cy="551354"/>
            <a:chOff x="520640" y="251297"/>
            <a:chExt cx="1766054" cy="551523"/>
          </a:xfrm>
        </p:grpSpPr>
        <p:sp>
          <p:nvSpPr>
            <p:cNvPr id="50" name="矩形 3"/>
            <p:cNvSpPr>
              <a:spLocks noChangeArrowheads="1"/>
            </p:cNvSpPr>
            <p:nvPr/>
          </p:nvSpPr>
          <p:spPr bwMode="auto">
            <a:xfrm>
              <a:off x="872626" y="251297"/>
              <a:ext cx="1062119" cy="346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61" tIns="34281" rIns="68561" bIns="34281">
              <a:spAutoFit/>
            </a:bodyPr>
            <a:lstStyle/>
            <a:p>
              <a:pPr algn="ctr" defTabSz="914400" fontAlgn="auto">
                <a:spcBef>
                  <a:spcPts val="0"/>
                </a:spcBef>
                <a:spcAft>
                  <a:spcPts val="0"/>
                </a:spcAft>
                <a:defRPr/>
              </a:pPr>
              <a:r>
                <a:rPr lang="zh-CN" altLang="en-US" kern="0" dirty="0">
                  <a:solidFill>
                    <a:schemeClr val="tx1">
                      <a:lumMod val="65000"/>
                      <a:lumOff val="35000"/>
                    </a:schemeClr>
                  </a:solidFill>
                  <a:latin typeface="+mn-lt"/>
                  <a:ea typeface="+mn-ea"/>
                  <a:cs typeface="+mn-ea"/>
                  <a:sym typeface="+mn-lt"/>
                </a:rPr>
                <a:t>工作回顾</a:t>
              </a:r>
              <a:endParaRPr lang="zh-CN" altLang="en-US" kern="0" dirty="0">
                <a:solidFill>
                  <a:schemeClr val="tx1">
                    <a:lumMod val="65000"/>
                    <a:lumOff val="35000"/>
                  </a:schemeClr>
                </a:solidFill>
                <a:latin typeface="+mn-lt"/>
                <a:ea typeface="+mn-ea"/>
                <a:cs typeface="+mn-ea"/>
                <a:sym typeface="+mn-lt"/>
              </a:endParaRPr>
            </a:p>
          </p:txBody>
        </p:sp>
        <p:grpSp>
          <p:nvGrpSpPr>
            <p:cNvPr id="51" name="组合 50"/>
            <p:cNvGrpSpPr/>
            <p:nvPr/>
          </p:nvGrpSpPr>
          <p:grpSpPr>
            <a:xfrm>
              <a:off x="520640" y="515443"/>
              <a:ext cx="1766054" cy="287377"/>
              <a:chOff x="562081" y="425886"/>
              <a:chExt cx="1766054" cy="287377"/>
            </a:xfrm>
          </p:grpSpPr>
          <p:sp>
            <p:nvSpPr>
              <p:cNvPr id="52" name="文本框 31"/>
              <p:cNvSpPr>
                <a:spLocks noChangeArrowheads="1"/>
              </p:cNvSpPr>
              <p:nvPr/>
            </p:nvSpPr>
            <p:spPr bwMode="auto">
              <a:xfrm>
                <a:off x="562081" y="425886"/>
                <a:ext cx="1766054" cy="215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68" tIns="45682" rIns="91368" bIns="45682" numCol="1" anchor="t" anchorCtr="0" compatLnSpc="1">
                <a:spAutoFit/>
              </a:bodyPr>
              <a:lstStyle/>
              <a:p>
                <a:pPr algn="ctr" defTabSz="913765" fontAlgn="auto">
                  <a:spcBef>
                    <a:spcPts val="0"/>
                  </a:spcBef>
                  <a:spcAft>
                    <a:spcPts val="0"/>
                  </a:spcAft>
                  <a:defRPr/>
                </a:pPr>
                <a:r>
                  <a:rPr lang="en-US" altLang="zh-CN" sz="800" kern="0" dirty="0">
                    <a:solidFill>
                      <a:srgbClr val="FFFFFF">
                        <a:lumMod val="50000"/>
                      </a:srgbClr>
                    </a:solidFill>
                    <a:latin typeface="+mn-lt"/>
                    <a:ea typeface="+mn-ea"/>
                    <a:cs typeface="+mn-ea"/>
                    <a:sym typeface="+mn-lt"/>
                  </a:rPr>
                  <a:t>Work review</a:t>
                </a:r>
                <a:endParaRPr lang="zh-CN" altLang="en-US" sz="800" kern="0" dirty="0">
                  <a:solidFill>
                    <a:srgbClr val="FFFFFF">
                      <a:lumMod val="50000"/>
                    </a:srgbClr>
                  </a:solidFill>
                  <a:latin typeface="+mn-lt"/>
                  <a:ea typeface="+mn-ea"/>
                  <a:cs typeface="+mn-ea"/>
                  <a:sym typeface="+mn-lt"/>
                </a:endParaRPr>
              </a:p>
            </p:txBody>
          </p:sp>
          <p:grpSp>
            <p:nvGrpSpPr>
              <p:cNvPr id="53" name="组合 52"/>
              <p:cNvGrpSpPr/>
              <p:nvPr/>
            </p:nvGrpSpPr>
            <p:grpSpPr>
              <a:xfrm>
                <a:off x="931046" y="667544"/>
                <a:ext cx="1028125" cy="45719"/>
                <a:chOff x="688893" y="2574256"/>
                <a:chExt cx="7739508" cy="81111"/>
              </a:xfrm>
            </p:grpSpPr>
            <p:sp>
              <p:nvSpPr>
                <p:cNvPr id="54" name="Rectangle 4"/>
                <p:cNvSpPr/>
                <p:nvPr/>
              </p:nvSpPr>
              <p:spPr>
                <a:xfrm>
                  <a:off x="688893"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55" name="Rectangle 5"/>
                <p:cNvSpPr/>
                <p:nvPr/>
              </p:nvSpPr>
              <p:spPr>
                <a:xfrm>
                  <a:off x="2239021" y="2574256"/>
                  <a:ext cx="1539000" cy="81111"/>
                </a:xfrm>
                <a:prstGeom prst="rect">
                  <a:avLst/>
                </a:prstGeom>
                <a:solidFill>
                  <a:srgbClr val="00B0F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56" name="Rectangle 6"/>
                <p:cNvSpPr/>
                <p:nvPr/>
              </p:nvSpPr>
              <p:spPr>
                <a:xfrm>
                  <a:off x="3789153"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57" name="Rectangle 7"/>
                <p:cNvSpPr/>
                <p:nvPr/>
              </p:nvSpPr>
              <p:spPr>
                <a:xfrm>
                  <a:off x="5339276" y="2574256"/>
                  <a:ext cx="1539000" cy="81111"/>
                </a:xfrm>
                <a:prstGeom prst="rect">
                  <a:avLst/>
                </a:prstGeom>
                <a:solidFill>
                  <a:srgbClr val="00B0F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58" name="Rectangle 8"/>
                <p:cNvSpPr/>
                <p:nvPr/>
              </p:nvSpPr>
              <p:spPr>
                <a:xfrm>
                  <a:off x="6889401"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grpSp>
        </p:grpSp>
      </p:grpSp>
    </p:spTree>
  </p:cSld>
  <p:clrMapOvr>
    <a:masterClrMapping/>
  </p:clrMapOvr>
  <mc:AlternateContent xmlns:mc="http://schemas.openxmlformats.org/markup-compatibility/2006">
    <mc:Choice xmlns:p14="http://schemas.microsoft.com/office/powerpoint/2010/main" Requires="p14">
      <p:transition spd="slow" p14:dur="1600" advClick="0" advTm="0">
        <p14:gallery dir="l"/>
      </p:transition>
    </mc:Choice>
    <mc:Fallback>
      <p:transition spd="slow" advClick="0" advTm="0">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组合 39"/>
          <p:cNvGrpSpPr/>
          <p:nvPr/>
        </p:nvGrpSpPr>
        <p:grpSpPr>
          <a:xfrm>
            <a:off x="599274" y="1275606"/>
            <a:ext cx="1506792" cy="1506792"/>
            <a:chOff x="3481448" y="2338049"/>
            <a:chExt cx="2181104" cy="2181104"/>
          </a:xfrm>
        </p:grpSpPr>
        <p:grpSp>
          <p:nvGrpSpPr>
            <p:cNvPr id="41" name="组合 40"/>
            <p:cNvGrpSpPr/>
            <p:nvPr/>
          </p:nvGrpSpPr>
          <p:grpSpPr>
            <a:xfrm>
              <a:off x="3481448" y="2338049"/>
              <a:ext cx="2181104" cy="2181104"/>
              <a:chOff x="304800" y="673100"/>
              <a:chExt cx="4000500" cy="4000500"/>
            </a:xfrm>
            <a:effectLst>
              <a:outerShdw blurRad="444500" dist="254000" dir="8100000" algn="tr" rotWithShape="0">
                <a:prstClr val="black">
                  <a:alpha val="50000"/>
                </a:prstClr>
              </a:outerShdw>
            </a:effectLst>
          </p:grpSpPr>
          <p:sp>
            <p:nvSpPr>
              <p:cNvPr id="43" name="同心圆 4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85000"/>
                      <a:lumOff val="15000"/>
                    </a:schemeClr>
                  </a:solidFill>
                  <a:effectLst/>
                  <a:uLnTx/>
                  <a:uFillTx/>
                  <a:latin typeface="+mn-lt"/>
                  <a:ea typeface="+mn-ea"/>
                  <a:cs typeface="+mn-ea"/>
                  <a:sym typeface="+mn-lt"/>
                </a:endParaRPr>
              </a:p>
            </p:txBody>
          </p:sp>
          <p:sp>
            <p:nvSpPr>
              <p:cNvPr id="44" name="椭圆 43"/>
              <p:cNvSpPr/>
              <p:nvPr/>
            </p:nvSpPr>
            <p:spPr>
              <a:xfrm>
                <a:off x="392112" y="760412"/>
                <a:ext cx="3825873" cy="382587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85000"/>
                      <a:lumOff val="15000"/>
                    </a:schemeClr>
                  </a:solidFill>
                  <a:effectLst/>
                  <a:uLnTx/>
                  <a:uFillTx/>
                  <a:latin typeface="+mn-lt"/>
                  <a:ea typeface="+mn-ea"/>
                  <a:cs typeface="+mn-ea"/>
                  <a:sym typeface="+mn-lt"/>
                </a:endParaRPr>
              </a:p>
            </p:txBody>
          </p:sp>
        </p:grpSp>
        <p:sp>
          <p:nvSpPr>
            <p:cNvPr id="42" name="TextBox 41"/>
            <p:cNvSpPr txBox="1"/>
            <p:nvPr/>
          </p:nvSpPr>
          <p:spPr>
            <a:xfrm>
              <a:off x="3859414" y="3125467"/>
              <a:ext cx="1446054" cy="5791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dirty="0">
                  <a:ln>
                    <a:noFill/>
                  </a:ln>
                  <a:solidFill>
                    <a:srgbClr val="0070C0"/>
                  </a:solidFill>
                  <a:effectLst/>
                  <a:uLnTx/>
                  <a:uFillTx/>
                  <a:latin typeface="+mn-lt"/>
                  <a:ea typeface="+mn-ea"/>
                  <a:cs typeface="+mn-ea"/>
                  <a:sym typeface="+mn-lt"/>
                </a:rPr>
                <a:t>方案</a:t>
              </a:r>
              <a:r>
                <a:rPr kumimoji="0" lang="en-US" altLang="zh-CN" sz="2000" b="0" i="0" u="none" strike="noStrike" kern="0" cap="none" spc="0" normalizeH="0" baseline="0" noProof="0" dirty="0">
                  <a:ln>
                    <a:noFill/>
                  </a:ln>
                  <a:solidFill>
                    <a:srgbClr val="0070C0"/>
                  </a:solidFill>
                  <a:effectLst/>
                  <a:uLnTx/>
                  <a:uFillTx/>
                  <a:latin typeface="+mn-lt"/>
                  <a:ea typeface="+mn-ea"/>
                  <a:cs typeface="+mn-ea"/>
                  <a:sym typeface="+mn-lt"/>
                </a:rPr>
                <a:t>01</a:t>
              </a:r>
              <a:endParaRPr kumimoji="0" lang="zh-CN" altLang="en-US" sz="2000" b="0" i="0" u="none" strike="noStrike" kern="0" cap="none" spc="0" normalizeH="0" baseline="0" noProof="0" dirty="0">
                <a:ln>
                  <a:noFill/>
                </a:ln>
                <a:solidFill>
                  <a:srgbClr val="0070C0"/>
                </a:solidFill>
                <a:effectLst/>
                <a:uLnTx/>
                <a:uFillTx/>
                <a:latin typeface="+mn-lt"/>
                <a:ea typeface="+mn-ea"/>
                <a:cs typeface="+mn-ea"/>
                <a:sym typeface="+mn-lt"/>
              </a:endParaRPr>
            </a:p>
          </p:txBody>
        </p:sp>
      </p:grpSp>
      <p:sp>
        <p:nvSpPr>
          <p:cNvPr id="45" name="矩形 44"/>
          <p:cNvSpPr/>
          <p:nvPr/>
        </p:nvSpPr>
        <p:spPr>
          <a:xfrm>
            <a:off x="569066" y="3018142"/>
            <a:ext cx="1567209" cy="1454234"/>
          </a:xfrm>
          <a:prstGeom prst="rect">
            <a:avLst/>
          </a:prstGeom>
          <a:noFill/>
          <a:ln>
            <a:noFill/>
          </a:ln>
        </p:spPr>
        <p:txBody>
          <a:bodyPr wrap="square" lIns="68571" tIns="34285" rIns="68571" bIns="34285">
            <a:spAutoFit/>
          </a:bodyPr>
          <a:lstStyle/>
          <a:p>
            <a:pPr marL="0" marR="0" lvl="0" indent="0" algn="just" defTabSz="91440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a:ln>
                  <a:noFill/>
                </a:ln>
                <a:solidFill>
                  <a:schemeClr val="accent3">
                    <a:lumMod val="50000"/>
                  </a:schemeClr>
                </a:solidFill>
                <a:effectLst/>
                <a:uLnTx/>
                <a:uFillTx/>
                <a:latin typeface="+mn-lt"/>
                <a:ea typeface="+mn-ea"/>
                <a:cs typeface="+mn-ea"/>
                <a:sym typeface="+mn-lt"/>
              </a:rPr>
              <a:t>请在这里输入您的文字；请在这里输入您的文字；请在这里输入您的文字；请在这里输入您的文字。</a:t>
            </a:r>
            <a:endParaRPr kumimoji="0" lang="zh-CN" altLang="en-US" sz="1200" b="0" i="0" u="none" strike="noStrike" kern="0" cap="none" spc="0" normalizeH="0" baseline="0" noProof="0" dirty="0">
              <a:ln>
                <a:noFill/>
              </a:ln>
              <a:solidFill>
                <a:schemeClr val="accent3">
                  <a:lumMod val="50000"/>
                </a:schemeClr>
              </a:solidFill>
              <a:effectLst/>
              <a:uLnTx/>
              <a:uFillTx/>
              <a:latin typeface="+mn-lt"/>
              <a:ea typeface="+mn-ea"/>
              <a:cs typeface="+mn-ea"/>
              <a:sym typeface="+mn-lt"/>
            </a:endParaRPr>
          </a:p>
        </p:txBody>
      </p:sp>
      <p:grpSp>
        <p:nvGrpSpPr>
          <p:cNvPr id="46" name="组合 45"/>
          <p:cNvGrpSpPr/>
          <p:nvPr/>
        </p:nvGrpSpPr>
        <p:grpSpPr>
          <a:xfrm>
            <a:off x="2202992" y="3100157"/>
            <a:ext cx="473766" cy="477588"/>
            <a:chOff x="3041651" y="3326606"/>
            <a:chExt cx="631825" cy="636588"/>
          </a:xfrm>
        </p:grpSpPr>
        <p:sp>
          <p:nvSpPr>
            <p:cNvPr id="47" name="Oval 9"/>
            <p:cNvSpPr>
              <a:spLocks noChangeArrowheads="1"/>
            </p:cNvSpPr>
            <p:nvPr/>
          </p:nvSpPr>
          <p:spPr bwMode="auto">
            <a:xfrm>
              <a:off x="3041651" y="3326606"/>
              <a:ext cx="631825" cy="636588"/>
            </a:xfrm>
            <a:prstGeom prst="ellipse">
              <a:avLst/>
            </a:prstGeom>
            <a:solidFill>
              <a:srgbClr val="0070C0"/>
            </a:solidFill>
            <a:ln>
              <a:solidFill>
                <a:srgbClr val="FFFFFF"/>
              </a:solid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n-lt"/>
                <a:ea typeface="+mn-ea"/>
                <a:cs typeface="+mn-ea"/>
                <a:sym typeface="+mn-lt"/>
              </a:endParaRPr>
            </a:p>
          </p:txBody>
        </p:sp>
        <p:sp>
          <p:nvSpPr>
            <p:cNvPr id="48" name="Freeform 10"/>
            <p:cNvSpPr/>
            <p:nvPr/>
          </p:nvSpPr>
          <p:spPr bwMode="auto">
            <a:xfrm>
              <a:off x="3378201" y="3469481"/>
              <a:ext cx="206375" cy="342900"/>
            </a:xfrm>
            <a:custGeom>
              <a:avLst/>
              <a:gdLst>
                <a:gd name="T0" fmla="*/ 216 w 252"/>
                <a:gd name="T1" fmla="*/ 252 h 418"/>
                <a:gd name="T2" fmla="*/ 136 w 252"/>
                <a:gd name="T3" fmla="*/ 321 h 418"/>
                <a:gd name="T4" fmla="*/ 58 w 252"/>
                <a:gd name="T5" fmla="*/ 388 h 418"/>
                <a:gd name="T6" fmla="*/ 0 w 252"/>
                <a:gd name="T7" fmla="*/ 350 h 418"/>
                <a:gd name="T8" fmla="*/ 34 w 252"/>
                <a:gd name="T9" fmla="*/ 321 h 418"/>
                <a:gd name="T10" fmla="*/ 115 w 252"/>
                <a:gd name="T11" fmla="*/ 252 h 418"/>
                <a:gd name="T12" fmla="*/ 112 w 252"/>
                <a:gd name="T13" fmla="*/ 154 h 418"/>
                <a:gd name="T14" fmla="*/ 34 w 252"/>
                <a:gd name="T15" fmla="*/ 88 h 418"/>
                <a:gd name="T16" fmla="*/ 0 w 252"/>
                <a:gd name="T17" fmla="*/ 58 h 418"/>
                <a:gd name="T18" fmla="*/ 55 w 252"/>
                <a:gd name="T19" fmla="*/ 19 h 418"/>
                <a:gd name="T20" fmla="*/ 136 w 252"/>
                <a:gd name="T21" fmla="*/ 88 h 418"/>
                <a:gd name="T22" fmla="*/ 213 w 252"/>
                <a:gd name="T23" fmla="*/ 154 h 418"/>
                <a:gd name="T24" fmla="*/ 216 w 252"/>
                <a:gd name="T25" fmla="*/ 25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2" h="418">
                  <a:moveTo>
                    <a:pt x="216" y="252"/>
                  </a:moveTo>
                  <a:lnTo>
                    <a:pt x="136" y="321"/>
                  </a:lnTo>
                  <a:cubicBezTo>
                    <a:pt x="110" y="343"/>
                    <a:pt x="84" y="365"/>
                    <a:pt x="58" y="388"/>
                  </a:cubicBezTo>
                  <a:cubicBezTo>
                    <a:pt x="21" y="418"/>
                    <a:pt x="5" y="397"/>
                    <a:pt x="0" y="350"/>
                  </a:cubicBezTo>
                  <a:lnTo>
                    <a:pt x="34" y="321"/>
                  </a:lnTo>
                  <a:lnTo>
                    <a:pt x="115" y="252"/>
                  </a:lnTo>
                  <a:cubicBezTo>
                    <a:pt x="143" y="221"/>
                    <a:pt x="150" y="189"/>
                    <a:pt x="112" y="154"/>
                  </a:cubicBezTo>
                  <a:cubicBezTo>
                    <a:pt x="86" y="132"/>
                    <a:pt x="60" y="110"/>
                    <a:pt x="34" y="88"/>
                  </a:cubicBezTo>
                  <a:lnTo>
                    <a:pt x="0" y="58"/>
                  </a:lnTo>
                  <a:cubicBezTo>
                    <a:pt x="4" y="4"/>
                    <a:pt x="25" y="0"/>
                    <a:pt x="55" y="19"/>
                  </a:cubicBezTo>
                  <a:lnTo>
                    <a:pt x="136" y="88"/>
                  </a:lnTo>
                  <a:cubicBezTo>
                    <a:pt x="162" y="110"/>
                    <a:pt x="188" y="132"/>
                    <a:pt x="213" y="154"/>
                  </a:cubicBezTo>
                  <a:cubicBezTo>
                    <a:pt x="252" y="189"/>
                    <a:pt x="244" y="221"/>
                    <a:pt x="216" y="252"/>
                  </a:cubicBezTo>
                  <a:close/>
                </a:path>
              </a:pathLst>
            </a:custGeom>
            <a:solidFill>
              <a:srgbClr val="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n-lt"/>
                <a:ea typeface="+mn-ea"/>
                <a:cs typeface="+mn-ea"/>
                <a:sym typeface="+mn-lt"/>
              </a:endParaRPr>
            </a:p>
          </p:txBody>
        </p:sp>
        <p:sp>
          <p:nvSpPr>
            <p:cNvPr id="49" name="Freeform 11"/>
            <p:cNvSpPr/>
            <p:nvPr/>
          </p:nvSpPr>
          <p:spPr bwMode="auto">
            <a:xfrm>
              <a:off x="3182938" y="3469481"/>
              <a:ext cx="206375" cy="342900"/>
            </a:xfrm>
            <a:custGeom>
              <a:avLst/>
              <a:gdLst>
                <a:gd name="T0" fmla="*/ 217 w 252"/>
                <a:gd name="T1" fmla="*/ 252 h 418"/>
                <a:gd name="T2" fmla="*/ 136 w 252"/>
                <a:gd name="T3" fmla="*/ 321 h 418"/>
                <a:gd name="T4" fmla="*/ 59 w 252"/>
                <a:gd name="T5" fmla="*/ 388 h 418"/>
                <a:gd name="T6" fmla="*/ 0 w 252"/>
                <a:gd name="T7" fmla="*/ 350 h 418"/>
                <a:gd name="T8" fmla="*/ 35 w 252"/>
                <a:gd name="T9" fmla="*/ 321 h 418"/>
                <a:gd name="T10" fmla="*/ 115 w 252"/>
                <a:gd name="T11" fmla="*/ 252 h 418"/>
                <a:gd name="T12" fmla="*/ 112 w 252"/>
                <a:gd name="T13" fmla="*/ 154 h 418"/>
                <a:gd name="T14" fmla="*/ 35 w 252"/>
                <a:gd name="T15" fmla="*/ 88 h 418"/>
                <a:gd name="T16" fmla="*/ 0 w 252"/>
                <a:gd name="T17" fmla="*/ 58 h 418"/>
                <a:gd name="T18" fmla="*/ 56 w 252"/>
                <a:gd name="T19" fmla="*/ 19 h 418"/>
                <a:gd name="T20" fmla="*/ 136 w 252"/>
                <a:gd name="T21" fmla="*/ 88 h 418"/>
                <a:gd name="T22" fmla="*/ 214 w 252"/>
                <a:gd name="T23" fmla="*/ 154 h 418"/>
                <a:gd name="T24" fmla="*/ 217 w 252"/>
                <a:gd name="T25" fmla="*/ 25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2" h="418">
                  <a:moveTo>
                    <a:pt x="217" y="252"/>
                  </a:moveTo>
                  <a:lnTo>
                    <a:pt x="136" y="321"/>
                  </a:lnTo>
                  <a:cubicBezTo>
                    <a:pt x="110" y="343"/>
                    <a:pt x="84" y="365"/>
                    <a:pt x="59" y="388"/>
                  </a:cubicBezTo>
                  <a:cubicBezTo>
                    <a:pt x="21" y="418"/>
                    <a:pt x="6" y="397"/>
                    <a:pt x="0" y="350"/>
                  </a:cubicBezTo>
                  <a:lnTo>
                    <a:pt x="35" y="321"/>
                  </a:lnTo>
                  <a:lnTo>
                    <a:pt x="115" y="252"/>
                  </a:lnTo>
                  <a:cubicBezTo>
                    <a:pt x="143" y="221"/>
                    <a:pt x="150" y="189"/>
                    <a:pt x="112" y="154"/>
                  </a:cubicBezTo>
                  <a:cubicBezTo>
                    <a:pt x="86" y="132"/>
                    <a:pt x="60" y="110"/>
                    <a:pt x="35" y="88"/>
                  </a:cubicBezTo>
                  <a:lnTo>
                    <a:pt x="0" y="58"/>
                  </a:lnTo>
                  <a:cubicBezTo>
                    <a:pt x="4" y="4"/>
                    <a:pt x="26" y="0"/>
                    <a:pt x="56" y="19"/>
                  </a:cubicBezTo>
                  <a:lnTo>
                    <a:pt x="136" y="88"/>
                  </a:lnTo>
                  <a:cubicBezTo>
                    <a:pt x="162" y="110"/>
                    <a:pt x="188" y="132"/>
                    <a:pt x="214" y="154"/>
                  </a:cubicBezTo>
                  <a:cubicBezTo>
                    <a:pt x="252" y="189"/>
                    <a:pt x="245" y="221"/>
                    <a:pt x="217" y="252"/>
                  </a:cubicBezTo>
                  <a:close/>
                </a:path>
              </a:pathLst>
            </a:custGeom>
            <a:solidFill>
              <a:srgbClr val="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n-lt"/>
                <a:ea typeface="+mn-ea"/>
                <a:cs typeface="+mn-ea"/>
                <a:sym typeface="+mn-lt"/>
              </a:endParaRPr>
            </a:p>
          </p:txBody>
        </p:sp>
      </p:grpSp>
      <p:grpSp>
        <p:nvGrpSpPr>
          <p:cNvPr id="50" name="组合 49"/>
          <p:cNvGrpSpPr/>
          <p:nvPr/>
        </p:nvGrpSpPr>
        <p:grpSpPr>
          <a:xfrm>
            <a:off x="2837402" y="1275606"/>
            <a:ext cx="1506792" cy="1506792"/>
            <a:chOff x="3481448" y="2338049"/>
            <a:chExt cx="2181104" cy="2181104"/>
          </a:xfrm>
        </p:grpSpPr>
        <p:grpSp>
          <p:nvGrpSpPr>
            <p:cNvPr id="51" name="组合 50"/>
            <p:cNvGrpSpPr/>
            <p:nvPr/>
          </p:nvGrpSpPr>
          <p:grpSpPr>
            <a:xfrm>
              <a:off x="3481448" y="2338049"/>
              <a:ext cx="2181104" cy="2181104"/>
              <a:chOff x="304800" y="673100"/>
              <a:chExt cx="4000500" cy="4000500"/>
            </a:xfrm>
            <a:effectLst>
              <a:outerShdw blurRad="444500" dist="254000" dir="8100000" algn="tr" rotWithShape="0">
                <a:prstClr val="black">
                  <a:alpha val="50000"/>
                </a:prstClr>
              </a:outerShdw>
            </a:effectLst>
          </p:grpSpPr>
          <p:sp>
            <p:nvSpPr>
              <p:cNvPr id="53" name="同心圆 5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85000"/>
                      <a:lumOff val="15000"/>
                    </a:schemeClr>
                  </a:solidFill>
                  <a:effectLst/>
                  <a:uLnTx/>
                  <a:uFillTx/>
                  <a:latin typeface="+mn-lt"/>
                  <a:ea typeface="+mn-ea"/>
                  <a:cs typeface="+mn-ea"/>
                  <a:sym typeface="+mn-lt"/>
                </a:endParaRPr>
              </a:p>
            </p:txBody>
          </p:sp>
          <p:sp>
            <p:nvSpPr>
              <p:cNvPr id="54" name="椭圆 53"/>
              <p:cNvSpPr/>
              <p:nvPr/>
            </p:nvSpPr>
            <p:spPr>
              <a:xfrm>
                <a:off x="392112" y="760412"/>
                <a:ext cx="3825873" cy="382587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85000"/>
                      <a:lumOff val="15000"/>
                    </a:schemeClr>
                  </a:solidFill>
                  <a:effectLst/>
                  <a:uLnTx/>
                  <a:uFillTx/>
                  <a:latin typeface="+mn-lt"/>
                  <a:ea typeface="+mn-ea"/>
                  <a:cs typeface="+mn-ea"/>
                  <a:sym typeface="+mn-lt"/>
                </a:endParaRPr>
              </a:p>
            </p:txBody>
          </p:sp>
        </p:grpSp>
        <p:sp>
          <p:nvSpPr>
            <p:cNvPr id="52" name="TextBox 51"/>
            <p:cNvSpPr txBox="1"/>
            <p:nvPr/>
          </p:nvSpPr>
          <p:spPr>
            <a:xfrm>
              <a:off x="3837372" y="3125467"/>
              <a:ext cx="1446054" cy="5791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dirty="0">
                  <a:ln>
                    <a:noFill/>
                  </a:ln>
                  <a:solidFill>
                    <a:srgbClr val="00B0F0"/>
                  </a:solidFill>
                  <a:effectLst/>
                  <a:uLnTx/>
                  <a:uFillTx/>
                  <a:latin typeface="+mn-lt"/>
                  <a:ea typeface="+mn-ea"/>
                  <a:cs typeface="+mn-ea"/>
                  <a:sym typeface="+mn-lt"/>
                </a:rPr>
                <a:t>方案</a:t>
              </a:r>
              <a:r>
                <a:rPr kumimoji="0" lang="en-US" altLang="zh-CN" sz="2000" b="0" i="0" u="none" strike="noStrike" kern="0" cap="none" spc="0" normalizeH="0" baseline="0" noProof="0" dirty="0">
                  <a:ln>
                    <a:noFill/>
                  </a:ln>
                  <a:solidFill>
                    <a:srgbClr val="00B0F0"/>
                  </a:solidFill>
                  <a:effectLst/>
                  <a:uLnTx/>
                  <a:uFillTx/>
                  <a:latin typeface="+mn-lt"/>
                  <a:ea typeface="+mn-ea"/>
                  <a:cs typeface="+mn-ea"/>
                  <a:sym typeface="+mn-lt"/>
                </a:rPr>
                <a:t>02</a:t>
              </a:r>
              <a:endParaRPr kumimoji="0" lang="zh-CN" altLang="en-US" sz="2000" b="0" i="0" u="none" strike="noStrike" kern="0" cap="none" spc="0" normalizeH="0" baseline="0" noProof="0" dirty="0">
                <a:ln>
                  <a:noFill/>
                </a:ln>
                <a:solidFill>
                  <a:srgbClr val="00B0F0"/>
                </a:solidFill>
                <a:effectLst/>
                <a:uLnTx/>
                <a:uFillTx/>
                <a:latin typeface="+mn-lt"/>
                <a:ea typeface="+mn-ea"/>
                <a:cs typeface="+mn-ea"/>
                <a:sym typeface="+mn-lt"/>
              </a:endParaRPr>
            </a:p>
          </p:txBody>
        </p:sp>
      </p:grpSp>
      <p:sp>
        <p:nvSpPr>
          <p:cNvPr id="55" name="矩形 54"/>
          <p:cNvSpPr/>
          <p:nvPr/>
        </p:nvSpPr>
        <p:spPr>
          <a:xfrm>
            <a:off x="2776985" y="3018142"/>
            <a:ext cx="1567209" cy="1454234"/>
          </a:xfrm>
          <a:prstGeom prst="rect">
            <a:avLst/>
          </a:prstGeom>
          <a:noFill/>
          <a:ln>
            <a:noFill/>
          </a:ln>
        </p:spPr>
        <p:txBody>
          <a:bodyPr wrap="square" lIns="68571" tIns="34285" rIns="68571" bIns="34285">
            <a:spAutoFit/>
          </a:bodyPr>
          <a:lstStyle/>
          <a:p>
            <a:pPr marL="0" marR="0" lvl="0" indent="0" algn="just" defTabSz="91440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a:ln>
                  <a:noFill/>
                </a:ln>
                <a:solidFill>
                  <a:schemeClr val="accent3">
                    <a:lumMod val="50000"/>
                  </a:schemeClr>
                </a:solidFill>
                <a:effectLst/>
                <a:uLnTx/>
                <a:uFillTx/>
                <a:latin typeface="+mn-lt"/>
                <a:ea typeface="+mn-ea"/>
                <a:cs typeface="+mn-ea"/>
                <a:sym typeface="+mn-lt"/>
              </a:rPr>
              <a:t>请在这里输入您的文字；请在这里输入您的文字；请在这里输入您的文字；请在这里输入您的文字。</a:t>
            </a:r>
            <a:endParaRPr kumimoji="0" lang="zh-CN" altLang="en-US" sz="1200" b="0" i="0" u="none" strike="noStrike" kern="0" cap="none" spc="0" normalizeH="0" baseline="0" noProof="0" dirty="0">
              <a:ln>
                <a:noFill/>
              </a:ln>
              <a:solidFill>
                <a:schemeClr val="accent3">
                  <a:lumMod val="50000"/>
                </a:schemeClr>
              </a:solidFill>
              <a:effectLst/>
              <a:uLnTx/>
              <a:uFillTx/>
              <a:latin typeface="+mn-lt"/>
              <a:ea typeface="+mn-ea"/>
              <a:cs typeface="+mn-ea"/>
              <a:sym typeface="+mn-lt"/>
            </a:endParaRPr>
          </a:p>
        </p:txBody>
      </p:sp>
      <p:grpSp>
        <p:nvGrpSpPr>
          <p:cNvPr id="56" name="组合 55"/>
          <p:cNvGrpSpPr/>
          <p:nvPr/>
        </p:nvGrpSpPr>
        <p:grpSpPr>
          <a:xfrm>
            <a:off x="4438192" y="3100157"/>
            <a:ext cx="473766" cy="477588"/>
            <a:chOff x="3041651" y="3326606"/>
            <a:chExt cx="631825" cy="636588"/>
          </a:xfrm>
        </p:grpSpPr>
        <p:sp>
          <p:nvSpPr>
            <p:cNvPr id="57" name="Oval 9"/>
            <p:cNvSpPr>
              <a:spLocks noChangeArrowheads="1"/>
            </p:cNvSpPr>
            <p:nvPr/>
          </p:nvSpPr>
          <p:spPr bwMode="auto">
            <a:xfrm>
              <a:off x="3041651" y="3326606"/>
              <a:ext cx="631825" cy="636588"/>
            </a:xfrm>
            <a:prstGeom prst="ellipse">
              <a:avLst/>
            </a:prstGeom>
            <a:solidFill>
              <a:srgbClr val="00B0F0"/>
            </a:solidFill>
            <a:ln>
              <a:solidFill>
                <a:srgbClr val="FFFFFF"/>
              </a:solid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n-lt"/>
                <a:ea typeface="+mn-ea"/>
                <a:cs typeface="+mn-ea"/>
                <a:sym typeface="+mn-lt"/>
              </a:endParaRPr>
            </a:p>
          </p:txBody>
        </p:sp>
        <p:sp>
          <p:nvSpPr>
            <p:cNvPr id="58" name="Freeform 10"/>
            <p:cNvSpPr/>
            <p:nvPr/>
          </p:nvSpPr>
          <p:spPr bwMode="auto">
            <a:xfrm>
              <a:off x="3378201" y="3469481"/>
              <a:ext cx="206375" cy="342900"/>
            </a:xfrm>
            <a:custGeom>
              <a:avLst/>
              <a:gdLst>
                <a:gd name="T0" fmla="*/ 216 w 252"/>
                <a:gd name="T1" fmla="*/ 252 h 418"/>
                <a:gd name="T2" fmla="*/ 136 w 252"/>
                <a:gd name="T3" fmla="*/ 321 h 418"/>
                <a:gd name="T4" fmla="*/ 58 w 252"/>
                <a:gd name="T5" fmla="*/ 388 h 418"/>
                <a:gd name="T6" fmla="*/ 0 w 252"/>
                <a:gd name="T7" fmla="*/ 350 h 418"/>
                <a:gd name="T8" fmla="*/ 34 w 252"/>
                <a:gd name="T9" fmla="*/ 321 h 418"/>
                <a:gd name="T10" fmla="*/ 115 w 252"/>
                <a:gd name="T11" fmla="*/ 252 h 418"/>
                <a:gd name="T12" fmla="*/ 112 w 252"/>
                <a:gd name="T13" fmla="*/ 154 h 418"/>
                <a:gd name="T14" fmla="*/ 34 w 252"/>
                <a:gd name="T15" fmla="*/ 88 h 418"/>
                <a:gd name="T16" fmla="*/ 0 w 252"/>
                <a:gd name="T17" fmla="*/ 58 h 418"/>
                <a:gd name="T18" fmla="*/ 55 w 252"/>
                <a:gd name="T19" fmla="*/ 19 h 418"/>
                <a:gd name="T20" fmla="*/ 136 w 252"/>
                <a:gd name="T21" fmla="*/ 88 h 418"/>
                <a:gd name="T22" fmla="*/ 213 w 252"/>
                <a:gd name="T23" fmla="*/ 154 h 418"/>
                <a:gd name="T24" fmla="*/ 216 w 252"/>
                <a:gd name="T25" fmla="*/ 25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2" h="418">
                  <a:moveTo>
                    <a:pt x="216" y="252"/>
                  </a:moveTo>
                  <a:lnTo>
                    <a:pt x="136" y="321"/>
                  </a:lnTo>
                  <a:cubicBezTo>
                    <a:pt x="110" y="343"/>
                    <a:pt x="84" y="365"/>
                    <a:pt x="58" y="388"/>
                  </a:cubicBezTo>
                  <a:cubicBezTo>
                    <a:pt x="21" y="418"/>
                    <a:pt x="5" y="397"/>
                    <a:pt x="0" y="350"/>
                  </a:cubicBezTo>
                  <a:lnTo>
                    <a:pt x="34" y="321"/>
                  </a:lnTo>
                  <a:lnTo>
                    <a:pt x="115" y="252"/>
                  </a:lnTo>
                  <a:cubicBezTo>
                    <a:pt x="143" y="221"/>
                    <a:pt x="150" y="189"/>
                    <a:pt x="112" y="154"/>
                  </a:cubicBezTo>
                  <a:cubicBezTo>
                    <a:pt x="86" y="132"/>
                    <a:pt x="60" y="110"/>
                    <a:pt x="34" y="88"/>
                  </a:cubicBezTo>
                  <a:lnTo>
                    <a:pt x="0" y="58"/>
                  </a:lnTo>
                  <a:cubicBezTo>
                    <a:pt x="4" y="4"/>
                    <a:pt x="25" y="0"/>
                    <a:pt x="55" y="19"/>
                  </a:cubicBezTo>
                  <a:lnTo>
                    <a:pt x="136" y="88"/>
                  </a:lnTo>
                  <a:cubicBezTo>
                    <a:pt x="162" y="110"/>
                    <a:pt x="188" y="132"/>
                    <a:pt x="213" y="154"/>
                  </a:cubicBezTo>
                  <a:cubicBezTo>
                    <a:pt x="252" y="189"/>
                    <a:pt x="244" y="221"/>
                    <a:pt x="216" y="252"/>
                  </a:cubicBezTo>
                  <a:close/>
                </a:path>
              </a:pathLst>
            </a:custGeom>
            <a:solidFill>
              <a:srgbClr val="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n-lt"/>
                <a:ea typeface="+mn-ea"/>
                <a:cs typeface="+mn-ea"/>
                <a:sym typeface="+mn-lt"/>
              </a:endParaRPr>
            </a:p>
          </p:txBody>
        </p:sp>
        <p:sp>
          <p:nvSpPr>
            <p:cNvPr id="59" name="Freeform 11"/>
            <p:cNvSpPr/>
            <p:nvPr/>
          </p:nvSpPr>
          <p:spPr bwMode="auto">
            <a:xfrm>
              <a:off x="3182938" y="3469481"/>
              <a:ext cx="206375" cy="342900"/>
            </a:xfrm>
            <a:custGeom>
              <a:avLst/>
              <a:gdLst>
                <a:gd name="T0" fmla="*/ 217 w 252"/>
                <a:gd name="T1" fmla="*/ 252 h 418"/>
                <a:gd name="T2" fmla="*/ 136 w 252"/>
                <a:gd name="T3" fmla="*/ 321 h 418"/>
                <a:gd name="T4" fmla="*/ 59 w 252"/>
                <a:gd name="T5" fmla="*/ 388 h 418"/>
                <a:gd name="T6" fmla="*/ 0 w 252"/>
                <a:gd name="T7" fmla="*/ 350 h 418"/>
                <a:gd name="T8" fmla="*/ 35 w 252"/>
                <a:gd name="T9" fmla="*/ 321 h 418"/>
                <a:gd name="T10" fmla="*/ 115 w 252"/>
                <a:gd name="T11" fmla="*/ 252 h 418"/>
                <a:gd name="T12" fmla="*/ 112 w 252"/>
                <a:gd name="T13" fmla="*/ 154 h 418"/>
                <a:gd name="T14" fmla="*/ 35 w 252"/>
                <a:gd name="T15" fmla="*/ 88 h 418"/>
                <a:gd name="T16" fmla="*/ 0 w 252"/>
                <a:gd name="T17" fmla="*/ 58 h 418"/>
                <a:gd name="T18" fmla="*/ 56 w 252"/>
                <a:gd name="T19" fmla="*/ 19 h 418"/>
                <a:gd name="T20" fmla="*/ 136 w 252"/>
                <a:gd name="T21" fmla="*/ 88 h 418"/>
                <a:gd name="T22" fmla="*/ 214 w 252"/>
                <a:gd name="T23" fmla="*/ 154 h 418"/>
                <a:gd name="T24" fmla="*/ 217 w 252"/>
                <a:gd name="T25" fmla="*/ 25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2" h="418">
                  <a:moveTo>
                    <a:pt x="217" y="252"/>
                  </a:moveTo>
                  <a:lnTo>
                    <a:pt x="136" y="321"/>
                  </a:lnTo>
                  <a:cubicBezTo>
                    <a:pt x="110" y="343"/>
                    <a:pt x="84" y="365"/>
                    <a:pt x="59" y="388"/>
                  </a:cubicBezTo>
                  <a:cubicBezTo>
                    <a:pt x="21" y="418"/>
                    <a:pt x="6" y="397"/>
                    <a:pt x="0" y="350"/>
                  </a:cubicBezTo>
                  <a:lnTo>
                    <a:pt x="35" y="321"/>
                  </a:lnTo>
                  <a:lnTo>
                    <a:pt x="115" y="252"/>
                  </a:lnTo>
                  <a:cubicBezTo>
                    <a:pt x="143" y="221"/>
                    <a:pt x="150" y="189"/>
                    <a:pt x="112" y="154"/>
                  </a:cubicBezTo>
                  <a:cubicBezTo>
                    <a:pt x="86" y="132"/>
                    <a:pt x="60" y="110"/>
                    <a:pt x="35" y="88"/>
                  </a:cubicBezTo>
                  <a:lnTo>
                    <a:pt x="0" y="58"/>
                  </a:lnTo>
                  <a:cubicBezTo>
                    <a:pt x="4" y="4"/>
                    <a:pt x="26" y="0"/>
                    <a:pt x="56" y="19"/>
                  </a:cubicBezTo>
                  <a:lnTo>
                    <a:pt x="136" y="88"/>
                  </a:lnTo>
                  <a:cubicBezTo>
                    <a:pt x="162" y="110"/>
                    <a:pt x="188" y="132"/>
                    <a:pt x="214" y="154"/>
                  </a:cubicBezTo>
                  <a:cubicBezTo>
                    <a:pt x="252" y="189"/>
                    <a:pt x="245" y="221"/>
                    <a:pt x="217" y="252"/>
                  </a:cubicBezTo>
                  <a:close/>
                </a:path>
              </a:pathLst>
            </a:custGeom>
            <a:solidFill>
              <a:srgbClr val="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n-lt"/>
                <a:ea typeface="+mn-ea"/>
                <a:cs typeface="+mn-ea"/>
                <a:sym typeface="+mn-lt"/>
              </a:endParaRPr>
            </a:p>
          </p:txBody>
        </p:sp>
      </p:grpSp>
      <p:grpSp>
        <p:nvGrpSpPr>
          <p:cNvPr id="60" name="组合 59"/>
          <p:cNvGrpSpPr/>
          <p:nvPr/>
        </p:nvGrpSpPr>
        <p:grpSpPr>
          <a:xfrm>
            <a:off x="5029994" y="1275606"/>
            <a:ext cx="1506792" cy="1506792"/>
            <a:chOff x="3481448" y="2338049"/>
            <a:chExt cx="2181104" cy="2181104"/>
          </a:xfrm>
        </p:grpSpPr>
        <p:grpSp>
          <p:nvGrpSpPr>
            <p:cNvPr id="61" name="组合 60"/>
            <p:cNvGrpSpPr/>
            <p:nvPr/>
          </p:nvGrpSpPr>
          <p:grpSpPr>
            <a:xfrm>
              <a:off x="3481448" y="2338049"/>
              <a:ext cx="2181104" cy="2181104"/>
              <a:chOff x="304800" y="673100"/>
              <a:chExt cx="4000500" cy="4000500"/>
            </a:xfrm>
            <a:effectLst>
              <a:outerShdw blurRad="444500" dist="254000" dir="8100000" algn="tr" rotWithShape="0">
                <a:prstClr val="black">
                  <a:alpha val="50000"/>
                </a:prstClr>
              </a:outerShdw>
            </a:effectLst>
          </p:grpSpPr>
          <p:sp>
            <p:nvSpPr>
              <p:cNvPr id="63" name="同心圆 6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85000"/>
                      <a:lumOff val="15000"/>
                    </a:schemeClr>
                  </a:solidFill>
                  <a:effectLst/>
                  <a:uLnTx/>
                  <a:uFillTx/>
                  <a:latin typeface="+mn-lt"/>
                  <a:ea typeface="+mn-ea"/>
                  <a:cs typeface="+mn-ea"/>
                  <a:sym typeface="+mn-lt"/>
                </a:endParaRPr>
              </a:p>
            </p:txBody>
          </p:sp>
          <p:sp>
            <p:nvSpPr>
              <p:cNvPr id="64" name="椭圆 63"/>
              <p:cNvSpPr/>
              <p:nvPr/>
            </p:nvSpPr>
            <p:spPr>
              <a:xfrm>
                <a:off x="392112" y="760412"/>
                <a:ext cx="3825873" cy="382587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85000"/>
                      <a:lumOff val="15000"/>
                    </a:schemeClr>
                  </a:solidFill>
                  <a:effectLst/>
                  <a:uLnTx/>
                  <a:uFillTx/>
                  <a:latin typeface="+mn-lt"/>
                  <a:ea typeface="+mn-ea"/>
                  <a:cs typeface="+mn-ea"/>
                  <a:sym typeface="+mn-lt"/>
                </a:endParaRPr>
              </a:p>
            </p:txBody>
          </p:sp>
        </p:grpSp>
        <p:sp>
          <p:nvSpPr>
            <p:cNvPr id="62" name="TextBox 61"/>
            <p:cNvSpPr txBox="1"/>
            <p:nvPr/>
          </p:nvSpPr>
          <p:spPr>
            <a:xfrm>
              <a:off x="3836211" y="3125467"/>
              <a:ext cx="1446054" cy="5791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dirty="0">
                  <a:ln>
                    <a:noFill/>
                  </a:ln>
                  <a:solidFill>
                    <a:srgbClr val="0070C0"/>
                  </a:solidFill>
                  <a:effectLst/>
                  <a:uLnTx/>
                  <a:uFillTx/>
                  <a:latin typeface="+mn-lt"/>
                  <a:ea typeface="+mn-ea"/>
                  <a:cs typeface="+mn-ea"/>
                  <a:sym typeface="+mn-lt"/>
                </a:rPr>
                <a:t>方案</a:t>
              </a:r>
              <a:r>
                <a:rPr kumimoji="0" lang="en-US" altLang="zh-CN" sz="2000" b="0" i="0" u="none" strike="noStrike" kern="0" cap="none" spc="0" normalizeH="0" baseline="0" noProof="0" dirty="0">
                  <a:ln>
                    <a:noFill/>
                  </a:ln>
                  <a:solidFill>
                    <a:srgbClr val="0070C0"/>
                  </a:solidFill>
                  <a:effectLst/>
                  <a:uLnTx/>
                  <a:uFillTx/>
                  <a:latin typeface="+mn-lt"/>
                  <a:ea typeface="+mn-ea"/>
                  <a:cs typeface="+mn-ea"/>
                  <a:sym typeface="+mn-lt"/>
                </a:rPr>
                <a:t>03</a:t>
              </a:r>
              <a:endParaRPr kumimoji="0" lang="zh-CN" altLang="en-US" sz="2000" b="0" i="0" u="none" strike="noStrike" kern="0" cap="none" spc="0" normalizeH="0" baseline="0" noProof="0" dirty="0">
                <a:ln>
                  <a:noFill/>
                </a:ln>
                <a:solidFill>
                  <a:srgbClr val="0070C0"/>
                </a:solidFill>
                <a:effectLst/>
                <a:uLnTx/>
                <a:uFillTx/>
                <a:latin typeface="+mn-lt"/>
                <a:ea typeface="+mn-ea"/>
                <a:cs typeface="+mn-ea"/>
                <a:sym typeface="+mn-lt"/>
              </a:endParaRPr>
            </a:p>
          </p:txBody>
        </p:sp>
      </p:grpSp>
      <p:sp>
        <p:nvSpPr>
          <p:cNvPr id="65" name="矩形 64"/>
          <p:cNvSpPr/>
          <p:nvPr/>
        </p:nvSpPr>
        <p:spPr>
          <a:xfrm>
            <a:off x="4953794" y="3018142"/>
            <a:ext cx="1567209" cy="1454234"/>
          </a:xfrm>
          <a:prstGeom prst="rect">
            <a:avLst/>
          </a:prstGeom>
          <a:noFill/>
          <a:ln>
            <a:noFill/>
          </a:ln>
        </p:spPr>
        <p:txBody>
          <a:bodyPr wrap="square" lIns="68571" tIns="34285" rIns="68571" bIns="34285">
            <a:spAutoFit/>
          </a:bodyPr>
          <a:lstStyle/>
          <a:p>
            <a:pPr marL="0" marR="0" lvl="0" indent="0" algn="just" defTabSz="91440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a:ln>
                  <a:noFill/>
                </a:ln>
                <a:solidFill>
                  <a:schemeClr val="accent3">
                    <a:lumMod val="50000"/>
                  </a:schemeClr>
                </a:solidFill>
                <a:effectLst/>
                <a:uLnTx/>
                <a:uFillTx/>
                <a:latin typeface="+mn-lt"/>
                <a:ea typeface="+mn-ea"/>
                <a:cs typeface="+mn-ea"/>
                <a:sym typeface="+mn-lt"/>
              </a:rPr>
              <a:t>请在这里输入您的文字；请在这里输入您的文字；请在这里输入您的文字；请在这里输入您的文字。</a:t>
            </a:r>
            <a:endParaRPr kumimoji="0" lang="zh-CN" altLang="en-US" sz="1200" b="0" i="0" u="none" strike="noStrike" kern="0" cap="none" spc="0" normalizeH="0" baseline="0" noProof="0" dirty="0">
              <a:ln>
                <a:noFill/>
              </a:ln>
              <a:solidFill>
                <a:schemeClr val="accent3">
                  <a:lumMod val="50000"/>
                </a:schemeClr>
              </a:solidFill>
              <a:effectLst/>
              <a:uLnTx/>
              <a:uFillTx/>
              <a:latin typeface="+mn-lt"/>
              <a:ea typeface="+mn-ea"/>
              <a:cs typeface="+mn-ea"/>
              <a:sym typeface="+mn-lt"/>
            </a:endParaRPr>
          </a:p>
        </p:txBody>
      </p:sp>
      <p:grpSp>
        <p:nvGrpSpPr>
          <p:cNvPr id="66" name="组合 65"/>
          <p:cNvGrpSpPr/>
          <p:nvPr/>
        </p:nvGrpSpPr>
        <p:grpSpPr>
          <a:xfrm>
            <a:off x="6601843" y="3100157"/>
            <a:ext cx="473766" cy="477588"/>
            <a:chOff x="3041651" y="3326606"/>
            <a:chExt cx="631825" cy="636588"/>
          </a:xfrm>
        </p:grpSpPr>
        <p:sp>
          <p:nvSpPr>
            <p:cNvPr id="67" name="Oval 9"/>
            <p:cNvSpPr>
              <a:spLocks noChangeArrowheads="1"/>
            </p:cNvSpPr>
            <p:nvPr/>
          </p:nvSpPr>
          <p:spPr bwMode="auto">
            <a:xfrm>
              <a:off x="3041651" y="3326606"/>
              <a:ext cx="631825" cy="636588"/>
            </a:xfrm>
            <a:prstGeom prst="ellipse">
              <a:avLst/>
            </a:prstGeom>
            <a:solidFill>
              <a:srgbClr val="0070C0"/>
            </a:solidFill>
            <a:ln>
              <a:solidFill>
                <a:srgbClr val="FFFFFF"/>
              </a:solid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n-lt"/>
                <a:ea typeface="+mn-ea"/>
                <a:cs typeface="+mn-ea"/>
                <a:sym typeface="+mn-lt"/>
              </a:endParaRPr>
            </a:p>
          </p:txBody>
        </p:sp>
        <p:sp>
          <p:nvSpPr>
            <p:cNvPr id="68" name="Freeform 10"/>
            <p:cNvSpPr/>
            <p:nvPr/>
          </p:nvSpPr>
          <p:spPr bwMode="auto">
            <a:xfrm>
              <a:off x="3378201" y="3469481"/>
              <a:ext cx="206375" cy="342900"/>
            </a:xfrm>
            <a:custGeom>
              <a:avLst/>
              <a:gdLst>
                <a:gd name="T0" fmla="*/ 216 w 252"/>
                <a:gd name="T1" fmla="*/ 252 h 418"/>
                <a:gd name="T2" fmla="*/ 136 w 252"/>
                <a:gd name="T3" fmla="*/ 321 h 418"/>
                <a:gd name="T4" fmla="*/ 58 w 252"/>
                <a:gd name="T5" fmla="*/ 388 h 418"/>
                <a:gd name="T6" fmla="*/ 0 w 252"/>
                <a:gd name="T7" fmla="*/ 350 h 418"/>
                <a:gd name="T8" fmla="*/ 34 w 252"/>
                <a:gd name="T9" fmla="*/ 321 h 418"/>
                <a:gd name="T10" fmla="*/ 115 w 252"/>
                <a:gd name="T11" fmla="*/ 252 h 418"/>
                <a:gd name="T12" fmla="*/ 112 w 252"/>
                <a:gd name="T13" fmla="*/ 154 h 418"/>
                <a:gd name="T14" fmla="*/ 34 w 252"/>
                <a:gd name="T15" fmla="*/ 88 h 418"/>
                <a:gd name="T16" fmla="*/ 0 w 252"/>
                <a:gd name="T17" fmla="*/ 58 h 418"/>
                <a:gd name="T18" fmla="*/ 55 w 252"/>
                <a:gd name="T19" fmla="*/ 19 h 418"/>
                <a:gd name="T20" fmla="*/ 136 w 252"/>
                <a:gd name="T21" fmla="*/ 88 h 418"/>
                <a:gd name="T22" fmla="*/ 213 w 252"/>
                <a:gd name="T23" fmla="*/ 154 h 418"/>
                <a:gd name="T24" fmla="*/ 216 w 252"/>
                <a:gd name="T25" fmla="*/ 25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2" h="418">
                  <a:moveTo>
                    <a:pt x="216" y="252"/>
                  </a:moveTo>
                  <a:lnTo>
                    <a:pt x="136" y="321"/>
                  </a:lnTo>
                  <a:cubicBezTo>
                    <a:pt x="110" y="343"/>
                    <a:pt x="84" y="365"/>
                    <a:pt x="58" y="388"/>
                  </a:cubicBezTo>
                  <a:cubicBezTo>
                    <a:pt x="21" y="418"/>
                    <a:pt x="5" y="397"/>
                    <a:pt x="0" y="350"/>
                  </a:cubicBezTo>
                  <a:lnTo>
                    <a:pt x="34" y="321"/>
                  </a:lnTo>
                  <a:lnTo>
                    <a:pt x="115" y="252"/>
                  </a:lnTo>
                  <a:cubicBezTo>
                    <a:pt x="143" y="221"/>
                    <a:pt x="150" y="189"/>
                    <a:pt x="112" y="154"/>
                  </a:cubicBezTo>
                  <a:cubicBezTo>
                    <a:pt x="86" y="132"/>
                    <a:pt x="60" y="110"/>
                    <a:pt x="34" y="88"/>
                  </a:cubicBezTo>
                  <a:lnTo>
                    <a:pt x="0" y="58"/>
                  </a:lnTo>
                  <a:cubicBezTo>
                    <a:pt x="4" y="4"/>
                    <a:pt x="25" y="0"/>
                    <a:pt x="55" y="19"/>
                  </a:cubicBezTo>
                  <a:lnTo>
                    <a:pt x="136" y="88"/>
                  </a:lnTo>
                  <a:cubicBezTo>
                    <a:pt x="162" y="110"/>
                    <a:pt x="188" y="132"/>
                    <a:pt x="213" y="154"/>
                  </a:cubicBezTo>
                  <a:cubicBezTo>
                    <a:pt x="252" y="189"/>
                    <a:pt x="244" y="221"/>
                    <a:pt x="216" y="252"/>
                  </a:cubicBezTo>
                  <a:close/>
                </a:path>
              </a:pathLst>
            </a:custGeom>
            <a:solidFill>
              <a:srgbClr val="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n-lt"/>
                <a:ea typeface="+mn-ea"/>
                <a:cs typeface="+mn-ea"/>
                <a:sym typeface="+mn-lt"/>
              </a:endParaRPr>
            </a:p>
          </p:txBody>
        </p:sp>
        <p:sp>
          <p:nvSpPr>
            <p:cNvPr id="69" name="Freeform 11"/>
            <p:cNvSpPr/>
            <p:nvPr/>
          </p:nvSpPr>
          <p:spPr bwMode="auto">
            <a:xfrm>
              <a:off x="3182938" y="3469481"/>
              <a:ext cx="206375" cy="342900"/>
            </a:xfrm>
            <a:custGeom>
              <a:avLst/>
              <a:gdLst>
                <a:gd name="T0" fmla="*/ 217 w 252"/>
                <a:gd name="T1" fmla="*/ 252 h 418"/>
                <a:gd name="T2" fmla="*/ 136 w 252"/>
                <a:gd name="T3" fmla="*/ 321 h 418"/>
                <a:gd name="T4" fmla="*/ 59 w 252"/>
                <a:gd name="T5" fmla="*/ 388 h 418"/>
                <a:gd name="T6" fmla="*/ 0 w 252"/>
                <a:gd name="T7" fmla="*/ 350 h 418"/>
                <a:gd name="T8" fmla="*/ 35 w 252"/>
                <a:gd name="T9" fmla="*/ 321 h 418"/>
                <a:gd name="T10" fmla="*/ 115 w 252"/>
                <a:gd name="T11" fmla="*/ 252 h 418"/>
                <a:gd name="T12" fmla="*/ 112 w 252"/>
                <a:gd name="T13" fmla="*/ 154 h 418"/>
                <a:gd name="T14" fmla="*/ 35 w 252"/>
                <a:gd name="T15" fmla="*/ 88 h 418"/>
                <a:gd name="T16" fmla="*/ 0 w 252"/>
                <a:gd name="T17" fmla="*/ 58 h 418"/>
                <a:gd name="T18" fmla="*/ 56 w 252"/>
                <a:gd name="T19" fmla="*/ 19 h 418"/>
                <a:gd name="T20" fmla="*/ 136 w 252"/>
                <a:gd name="T21" fmla="*/ 88 h 418"/>
                <a:gd name="T22" fmla="*/ 214 w 252"/>
                <a:gd name="T23" fmla="*/ 154 h 418"/>
                <a:gd name="T24" fmla="*/ 217 w 252"/>
                <a:gd name="T25" fmla="*/ 25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2" h="418">
                  <a:moveTo>
                    <a:pt x="217" y="252"/>
                  </a:moveTo>
                  <a:lnTo>
                    <a:pt x="136" y="321"/>
                  </a:lnTo>
                  <a:cubicBezTo>
                    <a:pt x="110" y="343"/>
                    <a:pt x="84" y="365"/>
                    <a:pt x="59" y="388"/>
                  </a:cubicBezTo>
                  <a:cubicBezTo>
                    <a:pt x="21" y="418"/>
                    <a:pt x="6" y="397"/>
                    <a:pt x="0" y="350"/>
                  </a:cubicBezTo>
                  <a:lnTo>
                    <a:pt x="35" y="321"/>
                  </a:lnTo>
                  <a:lnTo>
                    <a:pt x="115" y="252"/>
                  </a:lnTo>
                  <a:cubicBezTo>
                    <a:pt x="143" y="221"/>
                    <a:pt x="150" y="189"/>
                    <a:pt x="112" y="154"/>
                  </a:cubicBezTo>
                  <a:cubicBezTo>
                    <a:pt x="86" y="132"/>
                    <a:pt x="60" y="110"/>
                    <a:pt x="35" y="88"/>
                  </a:cubicBezTo>
                  <a:lnTo>
                    <a:pt x="0" y="58"/>
                  </a:lnTo>
                  <a:cubicBezTo>
                    <a:pt x="4" y="4"/>
                    <a:pt x="26" y="0"/>
                    <a:pt x="56" y="19"/>
                  </a:cubicBezTo>
                  <a:lnTo>
                    <a:pt x="136" y="88"/>
                  </a:lnTo>
                  <a:cubicBezTo>
                    <a:pt x="162" y="110"/>
                    <a:pt x="188" y="132"/>
                    <a:pt x="214" y="154"/>
                  </a:cubicBezTo>
                  <a:cubicBezTo>
                    <a:pt x="252" y="189"/>
                    <a:pt x="245" y="221"/>
                    <a:pt x="217" y="252"/>
                  </a:cubicBezTo>
                  <a:close/>
                </a:path>
              </a:pathLst>
            </a:custGeom>
            <a:solidFill>
              <a:srgbClr val="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n-lt"/>
                <a:ea typeface="+mn-ea"/>
                <a:cs typeface="+mn-ea"/>
                <a:sym typeface="+mn-lt"/>
              </a:endParaRPr>
            </a:p>
          </p:txBody>
        </p:sp>
      </p:grpSp>
      <p:grpSp>
        <p:nvGrpSpPr>
          <p:cNvPr id="70" name="组合 69"/>
          <p:cNvGrpSpPr/>
          <p:nvPr/>
        </p:nvGrpSpPr>
        <p:grpSpPr>
          <a:xfrm>
            <a:off x="7103492" y="1275606"/>
            <a:ext cx="1506792" cy="1506792"/>
            <a:chOff x="3481448" y="2338049"/>
            <a:chExt cx="2181104" cy="2181104"/>
          </a:xfrm>
        </p:grpSpPr>
        <p:grpSp>
          <p:nvGrpSpPr>
            <p:cNvPr id="71" name="组合 70"/>
            <p:cNvGrpSpPr/>
            <p:nvPr/>
          </p:nvGrpSpPr>
          <p:grpSpPr>
            <a:xfrm>
              <a:off x="3481448" y="2338049"/>
              <a:ext cx="2181104" cy="2181104"/>
              <a:chOff x="304800" y="673100"/>
              <a:chExt cx="4000500" cy="4000500"/>
            </a:xfrm>
            <a:effectLst>
              <a:outerShdw blurRad="444500" dist="254000" dir="8100000" algn="tr" rotWithShape="0">
                <a:prstClr val="black">
                  <a:alpha val="50000"/>
                </a:prstClr>
              </a:outerShdw>
            </a:effectLst>
          </p:grpSpPr>
          <p:sp>
            <p:nvSpPr>
              <p:cNvPr id="73" name="同心圆 7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85000"/>
                      <a:lumOff val="15000"/>
                    </a:schemeClr>
                  </a:solidFill>
                  <a:effectLst/>
                  <a:uLnTx/>
                  <a:uFillTx/>
                  <a:latin typeface="+mn-lt"/>
                  <a:ea typeface="+mn-ea"/>
                  <a:cs typeface="+mn-ea"/>
                  <a:sym typeface="+mn-lt"/>
                </a:endParaRPr>
              </a:p>
            </p:txBody>
          </p:sp>
          <p:sp>
            <p:nvSpPr>
              <p:cNvPr id="74" name="椭圆 73"/>
              <p:cNvSpPr/>
              <p:nvPr/>
            </p:nvSpPr>
            <p:spPr>
              <a:xfrm>
                <a:off x="392112" y="760412"/>
                <a:ext cx="3825873" cy="382587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85000"/>
                      <a:lumOff val="15000"/>
                    </a:schemeClr>
                  </a:solidFill>
                  <a:effectLst/>
                  <a:uLnTx/>
                  <a:uFillTx/>
                  <a:latin typeface="+mn-lt"/>
                  <a:ea typeface="+mn-ea"/>
                  <a:cs typeface="+mn-ea"/>
                  <a:sym typeface="+mn-lt"/>
                </a:endParaRPr>
              </a:p>
            </p:txBody>
          </p:sp>
        </p:grpSp>
        <p:sp>
          <p:nvSpPr>
            <p:cNvPr id="72" name="TextBox 71"/>
            <p:cNvSpPr txBox="1"/>
            <p:nvPr/>
          </p:nvSpPr>
          <p:spPr>
            <a:xfrm>
              <a:off x="3835051" y="3125467"/>
              <a:ext cx="1446054" cy="5791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dirty="0">
                  <a:ln>
                    <a:noFill/>
                  </a:ln>
                  <a:solidFill>
                    <a:srgbClr val="00B0F0"/>
                  </a:solidFill>
                  <a:effectLst/>
                  <a:uLnTx/>
                  <a:uFillTx/>
                  <a:latin typeface="+mn-lt"/>
                  <a:ea typeface="+mn-ea"/>
                  <a:cs typeface="+mn-ea"/>
                  <a:sym typeface="+mn-lt"/>
                </a:rPr>
                <a:t>方案</a:t>
              </a:r>
              <a:r>
                <a:rPr kumimoji="0" lang="en-US" altLang="zh-CN" sz="2000" b="0" i="0" u="none" strike="noStrike" kern="0" cap="none" spc="0" normalizeH="0" baseline="0" noProof="0" dirty="0">
                  <a:ln>
                    <a:noFill/>
                  </a:ln>
                  <a:solidFill>
                    <a:srgbClr val="00B0F0"/>
                  </a:solidFill>
                  <a:effectLst/>
                  <a:uLnTx/>
                  <a:uFillTx/>
                  <a:latin typeface="+mn-lt"/>
                  <a:ea typeface="+mn-ea"/>
                  <a:cs typeface="+mn-ea"/>
                  <a:sym typeface="+mn-lt"/>
                </a:rPr>
                <a:t>04</a:t>
              </a:r>
              <a:endParaRPr kumimoji="0" lang="zh-CN" altLang="en-US" sz="2000" b="0" i="0" u="none" strike="noStrike" kern="0" cap="none" spc="0" normalizeH="0" baseline="0" noProof="0" dirty="0">
                <a:ln>
                  <a:noFill/>
                </a:ln>
                <a:solidFill>
                  <a:srgbClr val="00B0F0"/>
                </a:solidFill>
                <a:effectLst/>
                <a:uLnTx/>
                <a:uFillTx/>
                <a:latin typeface="+mn-lt"/>
                <a:ea typeface="+mn-ea"/>
                <a:cs typeface="+mn-ea"/>
                <a:sym typeface="+mn-lt"/>
              </a:endParaRPr>
            </a:p>
          </p:txBody>
        </p:sp>
      </p:grpSp>
      <p:sp>
        <p:nvSpPr>
          <p:cNvPr id="75" name="矩形 74"/>
          <p:cNvSpPr/>
          <p:nvPr/>
        </p:nvSpPr>
        <p:spPr>
          <a:xfrm>
            <a:off x="7143203" y="3018142"/>
            <a:ext cx="1567209" cy="1454234"/>
          </a:xfrm>
          <a:prstGeom prst="rect">
            <a:avLst/>
          </a:prstGeom>
          <a:noFill/>
          <a:ln>
            <a:noFill/>
          </a:ln>
        </p:spPr>
        <p:txBody>
          <a:bodyPr wrap="square" lIns="68571" tIns="34285" rIns="68571" bIns="34285">
            <a:spAutoFit/>
          </a:bodyPr>
          <a:lstStyle/>
          <a:p>
            <a:pPr marL="0" marR="0" lvl="0" indent="0" algn="just" defTabSz="91440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a:ln>
                  <a:noFill/>
                </a:ln>
                <a:solidFill>
                  <a:schemeClr val="accent3">
                    <a:lumMod val="50000"/>
                  </a:schemeClr>
                </a:solidFill>
                <a:effectLst/>
                <a:uLnTx/>
                <a:uFillTx/>
                <a:latin typeface="+mn-lt"/>
                <a:ea typeface="+mn-ea"/>
                <a:cs typeface="+mn-ea"/>
                <a:sym typeface="+mn-lt"/>
              </a:rPr>
              <a:t>请在这里输入您的文字；请在这里输入您的文字；请在这里输入您的文字；请在这里输入您的文字。</a:t>
            </a:r>
            <a:endParaRPr kumimoji="0" lang="zh-CN" altLang="en-US" sz="1200" b="0" i="0" u="none" strike="noStrike" kern="0" cap="none" spc="0" normalizeH="0" baseline="0" noProof="0" dirty="0">
              <a:ln>
                <a:noFill/>
              </a:ln>
              <a:solidFill>
                <a:schemeClr val="accent3">
                  <a:lumMod val="50000"/>
                </a:schemeClr>
              </a:solidFill>
              <a:effectLst/>
              <a:uLnTx/>
              <a:uFillTx/>
              <a:latin typeface="+mn-lt"/>
              <a:ea typeface="+mn-ea"/>
              <a:cs typeface="+mn-ea"/>
              <a:sym typeface="+mn-lt"/>
            </a:endParaRPr>
          </a:p>
        </p:txBody>
      </p:sp>
      <p:grpSp>
        <p:nvGrpSpPr>
          <p:cNvPr id="80" name="组合 79"/>
          <p:cNvGrpSpPr/>
          <p:nvPr/>
        </p:nvGrpSpPr>
        <p:grpSpPr>
          <a:xfrm>
            <a:off x="-61796" y="196217"/>
            <a:ext cx="1765509" cy="551355"/>
            <a:chOff x="520640" y="251296"/>
            <a:chExt cx="1766054" cy="551524"/>
          </a:xfrm>
        </p:grpSpPr>
        <p:sp>
          <p:nvSpPr>
            <p:cNvPr id="81" name="矩形 3"/>
            <p:cNvSpPr>
              <a:spLocks noChangeArrowheads="1"/>
            </p:cNvSpPr>
            <p:nvPr/>
          </p:nvSpPr>
          <p:spPr bwMode="auto">
            <a:xfrm>
              <a:off x="757175" y="251296"/>
              <a:ext cx="1293022" cy="346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61" tIns="34281" rIns="68561" bIns="34281">
              <a:spAutoFit/>
            </a:bodyPr>
            <a:lstStyle/>
            <a:p>
              <a:pPr algn="ctr" defTabSz="914400" fontAlgn="auto">
                <a:spcBef>
                  <a:spcPts val="0"/>
                </a:spcBef>
                <a:spcAft>
                  <a:spcPts val="0"/>
                </a:spcAft>
                <a:defRPr/>
              </a:pPr>
              <a:r>
                <a:rPr lang="zh-CN" altLang="en-US" kern="0" dirty="0">
                  <a:solidFill>
                    <a:schemeClr val="tx1">
                      <a:lumMod val="65000"/>
                      <a:lumOff val="35000"/>
                    </a:schemeClr>
                  </a:solidFill>
                  <a:latin typeface="+mn-lt"/>
                  <a:ea typeface="+mn-ea"/>
                  <a:cs typeface="+mn-ea"/>
                  <a:sym typeface="+mn-lt"/>
                </a:rPr>
                <a:t>营业额提升</a:t>
              </a:r>
              <a:endParaRPr lang="zh-CN" altLang="en-US" kern="0" dirty="0">
                <a:solidFill>
                  <a:schemeClr val="tx1">
                    <a:lumMod val="65000"/>
                    <a:lumOff val="35000"/>
                  </a:schemeClr>
                </a:solidFill>
                <a:latin typeface="+mn-lt"/>
                <a:ea typeface="+mn-ea"/>
                <a:cs typeface="+mn-ea"/>
                <a:sym typeface="+mn-lt"/>
              </a:endParaRPr>
            </a:p>
          </p:txBody>
        </p:sp>
        <p:grpSp>
          <p:nvGrpSpPr>
            <p:cNvPr id="82" name="组合 81"/>
            <p:cNvGrpSpPr/>
            <p:nvPr/>
          </p:nvGrpSpPr>
          <p:grpSpPr>
            <a:xfrm>
              <a:off x="520640" y="515443"/>
              <a:ext cx="1766054" cy="287377"/>
              <a:chOff x="562081" y="425886"/>
              <a:chExt cx="1766054" cy="287377"/>
            </a:xfrm>
          </p:grpSpPr>
          <p:sp>
            <p:nvSpPr>
              <p:cNvPr id="83" name="文本框 31"/>
              <p:cNvSpPr>
                <a:spLocks noChangeArrowheads="1"/>
              </p:cNvSpPr>
              <p:nvPr/>
            </p:nvSpPr>
            <p:spPr bwMode="auto">
              <a:xfrm>
                <a:off x="562081" y="425886"/>
                <a:ext cx="1766054" cy="215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68" tIns="45682" rIns="91368" bIns="45682" numCol="1" anchor="t" anchorCtr="0" compatLnSpc="1">
                <a:spAutoFit/>
              </a:bodyPr>
              <a:lstStyle/>
              <a:p>
                <a:pPr algn="ctr" defTabSz="913765" fontAlgn="auto">
                  <a:spcBef>
                    <a:spcPts val="0"/>
                  </a:spcBef>
                  <a:spcAft>
                    <a:spcPts val="0"/>
                  </a:spcAft>
                  <a:defRPr/>
                </a:pPr>
                <a:r>
                  <a:rPr lang="en-US" altLang="zh-CN" sz="800" kern="0" dirty="0">
                    <a:solidFill>
                      <a:srgbClr val="FFFFFF">
                        <a:lumMod val="50000"/>
                      </a:srgbClr>
                    </a:solidFill>
                    <a:latin typeface="+mn-lt"/>
                    <a:ea typeface="+mn-ea"/>
                    <a:cs typeface="+mn-ea"/>
                    <a:sym typeface="+mn-lt"/>
                  </a:rPr>
                  <a:t>Turnover increase</a:t>
                </a:r>
                <a:endParaRPr lang="zh-CN" altLang="en-US" sz="800" kern="0" dirty="0">
                  <a:solidFill>
                    <a:srgbClr val="FFFFFF">
                      <a:lumMod val="50000"/>
                    </a:srgbClr>
                  </a:solidFill>
                  <a:latin typeface="+mn-lt"/>
                  <a:ea typeface="+mn-ea"/>
                  <a:cs typeface="+mn-ea"/>
                  <a:sym typeface="+mn-lt"/>
                </a:endParaRPr>
              </a:p>
            </p:txBody>
          </p:sp>
          <p:grpSp>
            <p:nvGrpSpPr>
              <p:cNvPr id="84" name="组合 83"/>
              <p:cNvGrpSpPr/>
              <p:nvPr/>
            </p:nvGrpSpPr>
            <p:grpSpPr>
              <a:xfrm>
                <a:off x="931046" y="667544"/>
                <a:ext cx="1028125" cy="45719"/>
                <a:chOff x="688893" y="2574256"/>
                <a:chExt cx="7739508" cy="81111"/>
              </a:xfrm>
            </p:grpSpPr>
            <p:sp>
              <p:nvSpPr>
                <p:cNvPr id="85" name="Rectangle 4"/>
                <p:cNvSpPr/>
                <p:nvPr/>
              </p:nvSpPr>
              <p:spPr>
                <a:xfrm>
                  <a:off x="688893"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86" name="Rectangle 5"/>
                <p:cNvSpPr/>
                <p:nvPr/>
              </p:nvSpPr>
              <p:spPr>
                <a:xfrm>
                  <a:off x="2239021" y="2574256"/>
                  <a:ext cx="1539000" cy="81111"/>
                </a:xfrm>
                <a:prstGeom prst="rect">
                  <a:avLst/>
                </a:prstGeom>
                <a:solidFill>
                  <a:srgbClr val="00B0F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87" name="Rectangle 6"/>
                <p:cNvSpPr/>
                <p:nvPr/>
              </p:nvSpPr>
              <p:spPr>
                <a:xfrm>
                  <a:off x="3789153"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88" name="Rectangle 7"/>
                <p:cNvSpPr/>
                <p:nvPr/>
              </p:nvSpPr>
              <p:spPr>
                <a:xfrm>
                  <a:off x="5339276" y="2574256"/>
                  <a:ext cx="1539000" cy="81111"/>
                </a:xfrm>
                <a:prstGeom prst="rect">
                  <a:avLst/>
                </a:prstGeom>
                <a:solidFill>
                  <a:srgbClr val="00B0F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89" name="Rectangle 8"/>
                <p:cNvSpPr/>
                <p:nvPr/>
              </p:nvSpPr>
              <p:spPr>
                <a:xfrm>
                  <a:off x="6889401"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grpSp>
        </p:grpSp>
      </p:grpSp>
    </p:spTree>
  </p:cSld>
  <p:clrMapOvr>
    <a:masterClrMapping/>
  </p:clrMapOvr>
  <mc:AlternateContent xmlns:mc="http://schemas.openxmlformats.org/markup-compatibility/2006">
    <mc:Choice xmlns:p14="http://schemas.microsoft.com/office/powerpoint/2010/main" Requires="p14">
      <p:transition spd="slow" p14:dur="1600" advClick="0" advTm="0">
        <p14:gallery dir="l"/>
      </p:transition>
    </mc:Choice>
    <mc:Fallback>
      <p:transition spd="slow" advClick="0" advTm="0">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033665" y="3045661"/>
            <a:ext cx="3059785" cy="1518551"/>
            <a:chOff x="1591195" y="3531392"/>
            <a:chExt cx="1721136" cy="774463"/>
          </a:xfrm>
          <a:effectLst>
            <a:outerShdw blurRad="444500" dist="254000" dir="8100000" algn="tr" rotWithShape="0">
              <a:prstClr val="black">
                <a:alpha val="50000"/>
              </a:prstClr>
            </a:outerShdw>
          </a:effectLst>
        </p:grpSpPr>
        <p:sp>
          <p:nvSpPr>
            <p:cNvPr id="4" name="圆角矩形 104"/>
            <p:cNvSpPr/>
            <p:nvPr/>
          </p:nvSpPr>
          <p:spPr>
            <a:xfrm>
              <a:off x="1591195" y="3531392"/>
              <a:ext cx="1721136" cy="774463"/>
            </a:xfrm>
            <a:custGeom>
              <a:avLst/>
              <a:gdLst/>
              <a:ahLst/>
              <a:cxnLst/>
              <a:rect l="l" t="t" r="r" b="b"/>
              <a:pathLst>
                <a:path w="1721136" h="774463">
                  <a:moveTo>
                    <a:pt x="136668" y="0"/>
                  </a:moveTo>
                  <a:lnTo>
                    <a:pt x="1291044" y="0"/>
                  </a:lnTo>
                  <a:cubicBezTo>
                    <a:pt x="1323411" y="0"/>
                    <a:pt x="1349650" y="26239"/>
                    <a:pt x="1349650" y="58606"/>
                  </a:cubicBezTo>
                  <a:lnTo>
                    <a:pt x="1349650" y="225615"/>
                  </a:lnTo>
                  <a:lnTo>
                    <a:pt x="1629660" y="225615"/>
                  </a:lnTo>
                  <a:cubicBezTo>
                    <a:pt x="1680181" y="225615"/>
                    <a:pt x="1721136" y="266570"/>
                    <a:pt x="1721136" y="317091"/>
                  </a:cubicBezTo>
                  <a:lnTo>
                    <a:pt x="1721136" y="682987"/>
                  </a:lnTo>
                  <a:cubicBezTo>
                    <a:pt x="1721136" y="733508"/>
                    <a:pt x="1680181" y="774463"/>
                    <a:pt x="1629660" y="774463"/>
                  </a:cubicBezTo>
                  <a:lnTo>
                    <a:pt x="91476" y="774463"/>
                  </a:lnTo>
                  <a:cubicBezTo>
                    <a:pt x="40955" y="774463"/>
                    <a:pt x="0" y="733508"/>
                    <a:pt x="0" y="682987"/>
                  </a:cubicBezTo>
                  <a:lnTo>
                    <a:pt x="0" y="317091"/>
                  </a:lnTo>
                  <a:cubicBezTo>
                    <a:pt x="0" y="271215"/>
                    <a:pt x="33770" y="233227"/>
                    <a:pt x="78062" y="228323"/>
                  </a:cubicBezTo>
                  <a:lnTo>
                    <a:pt x="78062" y="58606"/>
                  </a:lnTo>
                  <a:cubicBezTo>
                    <a:pt x="78062" y="26239"/>
                    <a:pt x="104301" y="0"/>
                    <a:pt x="136668" y="0"/>
                  </a:cubicBezTo>
                  <a:close/>
                </a:path>
              </a:pathLst>
            </a:cu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圆角矩形 100"/>
            <p:cNvSpPr/>
            <p:nvPr/>
          </p:nvSpPr>
          <p:spPr>
            <a:xfrm>
              <a:off x="1612670" y="3548528"/>
              <a:ext cx="1678187" cy="740191"/>
            </a:xfrm>
            <a:custGeom>
              <a:avLst/>
              <a:gdLst/>
              <a:ahLst/>
              <a:cxnLst/>
              <a:rect l="l" t="t" r="r" b="b"/>
              <a:pathLst>
                <a:path w="1678187" h="740191">
                  <a:moveTo>
                    <a:pt x="140663" y="0"/>
                  </a:moveTo>
                  <a:lnTo>
                    <a:pt x="1250586" y="0"/>
                  </a:lnTo>
                  <a:cubicBezTo>
                    <a:pt x="1285463" y="0"/>
                    <a:pt x="1313736" y="28273"/>
                    <a:pt x="1313736" y="63150"/>
                  </a:cubicBezTo>
                  <a:lnTo>
                    <a:pt x="1313736" y="225841"/>
                  </a:lnTo>
                  <a:lnTo>
                    <a:pt x="1592460" y="225841"/>
                  </a:lnTo>
                  <a:cubicBezTo>
                    <a:pt x="1639806" y="225841"/>
                    <a:pt x="1678187" y="264222"/>
                    <a:pt x="1678187" y="311568"/>
                  </a:cubicBezTo>
                  <a:lnTo>
                    <a:pt x="1678187" y="654464"/>
                  </a:lnTo>
                  <a:cubicBezTo>
                    <a:pt x="1678187" y="701810"/>
                    <a:pt x="1639806" y="740191"/>
                    <a:pt x="1592460" y="740191"/>
                  </a:cubicBezTo>
                  <a:lnTo>
                    <a:pt x="85727" y="740191"/>
                  </a:lnTo>
                  <a:cubicBezTo>
                    <a:pt x="38381" y="740191"/>
                    <a:pt x="0" y="701810"/>
                    <a:pt x="0" y="654464"/>
                  </a:cubicBezTo>
                  <a:lnTo>
                    <a:pt x="0" y="311568"/>
                  </a:lnTo>
                  <a:cubicBezTo>
                    <a:pt x="0" y="267034"/>
                    <a:pt x="33957" y="230432"/>
                    <a:pt x="77513" y="227499"/>
                  </a:cubicBezTo>
                  <a:lnTo>
                    <a:pt x="77513" y="63150"/>
                  </a:lnTo>
                  <a:cubicBezTo>
                    <a:pt x="77513" y="28273"/>
                    <a:pt x="105786" y="0"/>
                    <a:pt x="140663" y="0"/>
                  </a:cubicBezTo>
                  <a:close/>
                </a:path>
              </a:pathLst>
            </a:custGeom>
            <a:gradFill>
              <a:gsLst>
                <a:gs pos="39000">
                  <a:srgbClr val="F0F0F0"/>
                </a:gs>
                <a:gs pos="0">
                  <a:schemeClr val="bg1"/>
                </a:gs>
                <a:gs pos="100000">
                  <a:schemeClr val="bg1">
                    <a:lumMod val="7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6" name="组合 5"/>
          <p:cNvGrpSpPr/>
          <p:nvPr/>
        </p:nvGrpSpPr>
        <p:grpSpPr>
          <a:xfrm>
            <a:off x="893217" y="1152717"/>
            <a:ext cx="3059785" cy="1518551"/>
            <a:chOff x="1591195" y="3531392"/>
            <a:chExt cx="1721136" cy="774463"/>
          </a:xfrm>
          <a:effectLst>
            <a:outerShdw blurRad="444500" dist="254000" dir="8100000" algn="tr" rotWithShape="0">
              <a:prstClr val="black">
                <a:alpha val="50000"/>
              </a:prstClr>
            </a:outerShdw>
          </a:effectLst>
        </p:grpSpPr>
        <p:sp>
          <p:nvSpPr>
            <p:cNvPr id="7" name="圆角矩形 104"/>
            <p:cNvSpPr/>
            <p:nvPr/>
          </p:nvSpPr>
          <p:spPr>
            <a:xfrm>
              <a:off x="1591195" y="3531392"/>
              <a:ext cx="1721136" cy="774463"/>
            </a:xfrm>
            <a:custGeom>
              <a:avLst/>
              <a:gdLst/>
              <a:ahLst/>
              <a:cxnLst/>
              <a:rect l="l" t="t" r="r" b="b"/>
              <a:pathLst>
                <a:path w="1721136" h="774463">
                  <a:moveTo>
                    <a:pt x="136668" y="0"/>
                  </a:moveTo>
                  <a:lnTo>
                    <a:pt x="1291044" y="0"/>
                  </a:lnTo>
                  <a:cubicBezTo>
                    <a:pt x="1323411" y="0"/>
                    <a:pt x="1349650" y="26239"/>
                    <a:pt x="1349650" y="58606"/>
                  </a:cubicBezTo>
                  <a:lnTo>
                    <a:pt x="1349650" y="225615"/>
                  </a:lnTo>
                  <a:lnTo>
                    <a:pt x="1629660" y="225615"/>
                  </a:lnTo>
                  <a:cubicBezTo>
                    <a:pt x="1680181" y="225615"/>
                    <a:pt x="1721136" y="266570"/>
                    <a:pt x="1721136" y="317091"/>
                  </a:cubicBezTo>
                  <a:lnTo>
                    <a:pt x="1721136" y="682987"/>
                  </a:lnTo>
                  <a:cubicBezTo>
                    <a:pt x="1721136" y="733508"/>
                    <a:pt x="1680181" y="774463"/>
                    <a:pt x="1629660" y="774463"/>
                  </a:cubicBezTo>
                  <a:lnTo>
                    <a:pt x="91476" y="774463"/>
                  </a:lnTo>
                  <a:cubicBezTo>
                    <a:pt x="40955" y="774463"/>
                    <a:pt x="0" y="733508"/>
                    <a:pt x="0" y="682987"/>
                  </a:cubicBezTo>
                  <a:lnTo>
                    <a:pt x="0" y="317091"/>
                  </a:lnTo>
                  <a:cubicBezTo>
                    <a:pt x="0" y="271215"/>
                    <a:pt x="33770" y="233227"/>
                    <a:pt x="78062" y="228323"/>
                  </a:cubicBezTo>
                  <a:lnTo>
                    <a:pt x="78062" y="58606"/>
                  </a:lnTo>
                  <a:cubicBezTo>
                    <a:pt x="78062" y="26239"/>
                    <a:pt x="104301" y="0"/>
                    <a:pt x="136668" y="0"/>
                  </a:cubicBezTo>
                  <a:close/>
                </a:path>
              </a:pathLst>
            </a:cu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圆角矩形 100"/>
            <p:cNvSpPr/>
            <p:nvPr/>
          </p:nvSpPr>
          <p:spPr>
            <a:xfrm>
              <a:off x="1612670" y="3548528"/>
              <a:ext cx="1678187" cy="740191"/>
            </a:xfrm>
            <a:custGeom>
              <a:avLst/>
              <a:gdLst/>
              <a:ahLst/>
              <a:cxnLst/>
              <a:rect l="l" t="t" r="r" b="b"/>
              <a:pathLst>
                <a:path w="1678187" h="740191">
                  <a:moveTo>
                    <a:pt x="140663" y="0"/>
                  </a:moveTo>
                  <a:lnTo>
                    <a:pt x="1250586" y="0"/>
                  </a:lnTo>
                  <a:cubicBezTo>
                    <a:pt x="1285463" y="0"/>
                    <a:pt x="1313736" y="28273"/>
                    <a:pt x="1313736" y="63150"/>
                  </a:cubicBezTo>
                  <a:lnTo>
                    <a:pt x="1313736" y="225841"/>
                  </a:lnTo>
                  <a:lnTo>
                    <a:pt x="1592460" y="225841"/>
                  </a:lnTo>
                  <a:cubicBezTo>
                    <a:pt x="1639806" y="225841"/>
                    <a:pt x="1678187" y="264222"/>
                    <a:pt x="1678187" y="311568"/>
                  </a:cubicBezTo>
                  <a:lnTo>
                    <a:pt x="1678187" y="654464"/>
                  </a:lnTo>
                  <a:cubicBezTo>
                    <a:pt x="1678187" y="701810"/>
                    <a:pt x="1639806" y="740191"/>
                    <a:pt x="1592460" y="740191"/>
                  </a:cubicBezTo>
                  <a:lnTo>
                    <a:pt x="85727" y="740191"/>
                  </a:lnTo>
                  <a:cubicBezTo>
                    <a:pt x="38381" y="740191"/>
                    <a:pt x="0" y="701810"/>
                    <a:pt x="0" y="654464"/>
                  </a:cubicBezTo>
                  <a:lnTo>
                    <a:pt x="0" y="311568"/>
                  </a:lnTo>
                  <a:cubicBezTo>
                    <a:pt x="0" y="267034"/>
                    <a:pt x="33957" y="230432"/>
                    <a:pt x="77513" y="227499"/>
                  </a:cubicBezTo>
                  <a:lnTo>
                    <a:pt x="77513" y="63150"/>
                  </a:lnTo>
                  <a:cubicBezTo>
                    <a:pt x="77513" y="28273"/>
                    <a:pt x="105786" y="0"/>
                    <a:pt x="140663" y="0"/>
                  </a:cubicBezTo>
                  <a:close/>
                </a:path>
              </a:pathLst>
            </a:custGeom>
            <a:gradFill>
              <a:gsLst>
                <a:gs pos="39000">
                  <a:srgbClr val="F0F0F0"/>
                </a:gs>
                <a:gs pos="0">
                  <a:schemeClr val="bg1"/>
                </a:gs>
                <a:gs pos="100000">
                  <a:schemeClr val="bg1">
                    <a:lumMod val="7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9" name="Freeform 9"/>
          <p:cNvSpPr>
            <a:spLocks noEditPoints="1"/>
          </p:cNvSpPr>
          <p:nvPr/>
        </p:nvSpPr>
        <p:spPr bwMode="auto">
          <a:xfrm>
            <a:off x="1252315" y="1674242"/>
            <a:ext cx="583929" cy="581800"/>
          </a:xfrm>
          <a:custGeom>
            <a:avLst/>
            <a:gdLst>
              <a:gd name="T0" fmla="*/ 86 w 116"/>
              <a:gd name="T1" fmla="*/ 17 h 116"/>
              <a:gd name="T2" fmla="*/ 8 w 116"/>
              <a:gd name="T3" fmla="*/ 45 h 116"/>
              <a:gd name="T4" fmla="*/ 11 w 116"/>
              <a:gd name="T5" fmla="*/ 50 h 116"/>
              <a:gd name="T6" fmla="*/ 12 w 116"/>
              <a:gd name="T7" fmla="*/ 59 h 116"/>
              <a:gd name="T8" fmla="*/ 16 w 116"/>
              <a:gd name="T9" fmla="*/ 69 h 116"/>
              <a:gd name="T10" fmla="*/ 20 w 116"/>
              <a:gd name="T11" fmla="*/ 77 h 116"/>
              <a:gd name="T12" fmla="*/ 24 w 116"/>
              <a:gd name="T13" fmla="*/ 83 h 116"/>
              <a:gd name="T14" fmla="*/ 27 w 116"/>
              <a:gd name="T15" fmla="*/ 98 h 116"/>
              <a:gd name="T16" fmla="*/ 33 w 116"/>
              <a:gd name="T17" fmla="*/ 105 h 116"/>
              <a:gd name="T18" fmla="*/ 34 w 116"/>
              <a:gd name="T19" fmla="*/ 101 h 116"/>
              <a:gd name="T20" fmla="*/ 37 w 116"/>
              <a:gd name="T21" fmla="*/ 93 h 116"/>
              <a:gd name="T22" fmla="*/ 41 w 116"/>
              <a:gd name="T23" fmla="*/ 83 h 116"/>
              <a:gd name="T24" fmla="*/ 49 w 116"/>
              <a:gd name="T25" fmla="*/ 73 h 116"/>
              <a:gd name="T26" fmla="*/ 53 w 116"/>
              <a:gd name="T27" fmla="*/ 66 h 116"/>
              <a:gd name="T28" fmla="*/ 45 w 116"/>
              <a:gd name="T29" fmla="*/ 61 h 116"/>
              <a:gd name="T30" fmla="*/ 38 w 116"/>
              <a:gd name="T31" fmla="*/ 58 h 116"/>
              <a:gd name="T32" fmla="*/ 33 w 116"/>
              <a:gd name="T33" fmla="*/ 51 h 116"/>
              <a:gd name="T34" fmla="*/ 25 w 116"/>
              <a:gd name="T35" fmla="*/ 47 h 116"/>
              <a:gd name="T36" fmla="*/ 17 w 116"/>
              <a:gd name="T37" fmla="*/ 49 h 116"/>
              <a:gd name="T38" fmla="*/ 13 w 116"/>
              <a:gd name="T39" fmla="*/ 44 h 116"/>
              <a:gd name="T40" fmla="*/ 12 w 116"/>
              <a:gd name="T41" fmla="*/ 37 h 116"/>
              <a:gd name="T42" fmla="*/ 8 w 116"/>
              <a:gd name="T43" fmla="*/ 37 h 116"/>
              <a:gd name="T44" fmla="*/ 12 w 116"/>
              <a:gd name="T45" fmla="*/ 30 h 116"/>
              <a:gd name="T46" fmla="*/ 18 w 116"/>
              <a:gd name="T47" fmla="*/ 30 h 116"/>
              <a:gd name="T48" fmla="*/ 24 w 116"/>
              <a:gd name="T49" fmla="*/ 25 h 116"/>
              <a:gd name="T50" fmla="*/ 30 w 116"/>
              <a:gd name="T51" fmla="*/ 18 h 116"/>
              <a:gd name="T52" fmla="*/ 32 w 116"/>
              <a:gd name="T53" fmla="*/ 15 h 116"/>
              <a:gd name="T54" fmla="*/ 42 w 116"/>
              <a:gd name="T55" fmla="*/ 12 h 116"/>
              <a:gd name="T56" fmla="*/ 34 w 116"/>
              <a:gd name="T57" fmla="*/ 8 h 116"/>
              <a:gd name="T58" fmla="*/ 32 w 116"/>
              <a:gd name="T59" fmla="*/ 8 h 116"/>
              <a:gd name="T60" fmla="*/ 49 w 116"/>
              <a:gd name="T61" fmla="*/ 2 h 116"/>
              <a:gd name="T62" fmla="*/ 56 w 116"/>
              <a:gd name="T63" fmla="*/ 5 h 116"/>
              <a:gd name="T64" fmla="*/ 82 w 116"/>
              <a:gd name="T65" fmla="*/ 6 h 116"/>
              <a:gd name="T66" fmla="*/ 79 w 116"/>
              <a:gd name="T67" fmla="*/ 11 h 116"/>
              <a:gd name="T68" fmla="*/ 85 w 116"/>
              <a:gd name="T69" fmla="*/ 19 h 116"/>
              <a:gd name="T70" fmla="*/ 89 w 116"/>
              <a:gd name="T71" fmla="*/ 19 h 116"/>
              <a:gd name="T72" fmla="*/ 93 w 116"/>
              <a:gd name="T73" fmla="*/ 17 h 116"/>
              <a:gd name="T74" fmla="*/ 97 w 116"/>
              <a:gd name="T75" fmla="*/ 23 h 116"/>
              <a:gd name="T76" fmla="*/ 101 w 116"/>
              <a:gd name="T77" fmla="*/ 27 h 116"/>
              <a:gd name="T78" fmla="*/ 95 w 116"/>
              <a:gd name="T79" fmla="*/ 27 h 116"/>
              <a:gd name="T80" fmla="*/ 89 w 116"/>
              <a:gd name="T81" fmla="*/ 25 h 116"/>
              <a:gd name="T82" fmla="*/ 81 w 116"/>
              <a:gd name="T83" fmla="*/ 24 h 116"/>
              <a:gd name="T84" fmla="*/ 74 w 116"/>
              <a:gd name="T85" fmla="*/ 30 h 116"/>
              <a:gd name="T86" fmla="*/ 70 w 116"/>
              <a:gd name="T87" fmla="*/ 39 h 116"/>
              <a:gd name="T88" fmla="*/ 73 w 116"/>
              <a:gd name="T89" fmla="*/ 50 h 116"/>
              <a:gd name="T90" fmla="*/ 82 w 116"/>
              <a:gd name="T91" fmla="*/ 53 h 116"/>
              <a:gd name="T92" fmla="*/ 91 w 116"/>
              <a:gd name="T93" fmla="*/ 53 h 116"/>
              <a:gd name="T94" fmla="*/ 95 w 116"/>
              <a:gd name="T95" fmla="*/ 61 h 116"/>
              <a:gd name="T96" fmla="*/ 96 w 116"/>
              <a:gd name="T97" fmla="*/ 71 h 116"/>
              <a:gd name="T98" fmla="*/ 95 w 116"/>
              <a:gd name="T99" fmla="*/ 81 h 116"/>
              <a:gd name="T100" fmla="*/ 100 w 116"/>
              <a:gd name="T101" fmla="*/ 90 h 116"/>
              <a:gd name="T102" fmla="*/ 107 w 116"/>
              <a:gd name="T103" fmla="*/ 82 h 116"/>
              <a:gd name="T104" fmla="*/ 112 w 116"/>
              <a:gd name="T105" fmla="*/ 69 h 116"/>
              <a:gd name="T106" fmla="*/ 114 w 116"/>
              <a:gd name="T107" fmla="*/ 53 h 116"/>
              <a:gd name="T108" fmla="*/ 109 w 116"/>
              <a:gd name="T109" fmla="*/ 39 h 116"/>
              <a:gd name="T110" fmla="*/ 105 w 116"/>
              <a:gd name="T111" fmla="*/ 32 h 116"/>
              <a:gd name="T112" fmla="*/ 111 w 116"/>
              <a:gd name="T113" fmla="*/ 41 h 116"/>
              <a:gd name="T114" fmla="*/ 79 w 116"/>
              <a:gd name="T115" fmla="*/ 10 h 116"/>
              <a:gd name="T116" fmla="*/ 75 w 116"/>
              <a:gd name="T117" fmla="*/ 5 h 116"/>
              <a:gd name="T118" fmla="*/ 76 w 116"/>
              <a:gd name="T119" fmla="*/ 9 h 116"/>
              <a:gd name="T120" fmla="*/ 73 w 116"/>
              <a:gd name="T121" fmla="*/ 4 h 116"/>
              <a:gd name="T122" fmla="*/ 109 w 116"/>
              <a:gd name="T123" fmla="*/ 8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6" h="116">
                <a:moveTo>
                  <a:pt x="6" y="33"/>
                </a:moveTo>
                <a:cubicBezTo>
                  <a:pt x="6" y="33"/>
                  <a:pt x="6" y="33"/>
                  <a:pt x="6" y="33"/>
                </a:cubicBezTo>
                <a:cubicBezTo>
                  <a:pt x="6" y="33"/>
                  <a:pt x="6" y="33"/>
                  <a:pt x="5" y="34"/>
                </a:cubicBezTo>
                <a:cubicBezTo>
                  <a:pt x="6" y="34"/>
                  <a:pt x="6" y="34"/>
                  <a:pt x="6" y="34"/>
                </a:cubicBezTo>
                <a:cubicBezTo>
                  <a:pt x="6" y="34"/>
                  <a:pt x="6" y="34"/>
                  <a:pt x="6" y="34"/>
                </a:cubicBezTo>
                <a:cubicBezTo>
                  <a:pt x="6" y="34"/>
                  <a:pt x="6" y="34"/>
                  <a:pt x="6" y="33"/>
                </a:cubicBezTo>
                <a:close/>
                <a:moveTo>
                  <a:pt x="5" y="35"/>
                </a:moveTo>
                <a:cubicBezTo>
                  <a:pt x="5" y="35"/>
                  <a:pt x="5" y="35"/>
                  <a:pt x="5" y="35"/>
                </a:cubicBezTo>
                <a:cubicBezTo>
                  <a:pt x="5" y="35"/>
                  <a:pt x="5" y="34"/>
                  <a:pt x="5" y="34"/>
                </a:cubicBezTo>
                <a:cubicBezTo>
                  <a:pt x="5" y="34"/>
                  <a:pt x="5" y="34"/>
                  <a:pt x="5" y="34"/>
                </a:cubicBezTo>
                <a:cubicBezTo>
                  <a:pt x="5" y="34"/>
                  <a:pt x="5" y="34"/>
                  <a:pt x="5" y="35"/>
                </a:cubicBezTo>
                <a:cubicBezTo>
                  <a:pt x="5" y="35"/>
                  <a:pt x="5" y="35"/>
                  <a:pt x="5" y="35"/>
                </a:cubicBezTo>
                <a:close/>
                <a:moveTo>
                  <a:pt x="88" y="18"/>
                </a:moveTo>
                <a:cubicBezTo>
                  <a:pt x="88" y="18"/>
                  <a:pt x="88" y="18"/>
                  <a:pt x="88" y="18"/>
                </a:cubicBezTo>
                <a:cubicBezTo>
                  <a:pt x="88" y="18"/>
                  <a:pt x="88" y="18"/>
                  <a:pt x="88" y="18"/>
                </a:cubicBezTo>
                <a:cubicBezTo>
                  <a:pt x="88" y="18"/>
                  <a:pt x="88" y="18"/>
                  <a:pt x="88" y="18"/>
                </a:cubicBezTo>
                <a:cubicBezTo>
                  <a:pt x="88" y="18"/>
                  <a:pt x="88" y="18"/>
                  <a:pt x="88" y="18"/>
                </a:cubicBezTo>
                <a:cubicBezTo>
                  <a:pt x="88" y="17"/>
                  <a:pt x="87" y="17"/>
                  <a:pt x="87" y="17"/>
                </a:cubicBezTo>
                <a:cubicBezTo>
                  <a:pt x="87" y="17"/>
                  <a:pt x="87" y="17"/>
                  <a:pt x="87" y="17"/>
                </a:cubicBezTo>
                <a:cubicBezTo>
                  <a:pt x="87" y="17"/>
                  <a:pt x="87" y="17"/>
                  <a:pt x="87" y="17"/>
                </a:cubicBezTo>
                <a:cubicBezTo>
                  <a:pt x="86" y="17"/>
                  <a:pt x="86" y="17"/>
                  <a:pt x="86" y="17"/>
                </a:cubicBezTo>
                <a:cubicBezTo>
                  <a:pt x="86" y="17"/>
                  <a:pt x="86" y="17"/>
                  <a:pt x="86" y="17"/>
                </a:cubicBezTo>
                <a:cubicBezTo>
                  <a:pt x="86" y="16"/>
                  <a:pt x="86" y="16"/>
                  <a:pt x="86" y="16"/>
                </a:cubicBezTo>
                <a:cubicBezTo>
                  <a:pt x="86" y="16"/>
                  <a:pt x="86" y="16"/>
                  <a:pt x="86" y="16"/>
                </a:cubicBezTo>
                <a:cubicBezTo>
                  <a:pt x="86" y="16"/>
                  <a:pt x="86" y="16"/>
                  <a:pt x="85" y="16"/>
                </a:cubicBezTo>
                <a:cubicBezTo>
                  <a:pt x="85" y="16"/>
                  <a:pt x="85" y="16"/>
                  <a:pt x="85" y="16"/>
                </a:cubicBezTo>
                <a:cubicBezTo>
                  <a:pt x="85" y="16"/>
                  <a:pt x="85" y="16"/>
                  <a:pt x="85" y="16"/>
                </a:cubicBezTo>
                <a:cubicBezTo>
                  <a:pt x="86" y="17"/>
                  <a:pt x="86" y="17"/>
                  <a:pt x="86" y="17"/>
                </a:cubicBezTo>
                <a:cubicBezTo>
                  <a:pt x="87" y="17"/>
                  <a:pt x="87" y="17"/>
                  <a:pt x="87" y="17"/>
                </a:cubicBezTo>
                <a:cubicBezTo>
                  <a:pt x="87" y="18"/>
                  <a:pt x="87" y="18"/>
                  <a:pt x="87" y="18"/>
                </a:cubicBezTo>
                <a:cubicBezTo>
                  <a:pt x="86" y="18"/>
                  <a:pt x="87" y="18"/>
                  <a:pt x="87" y="18"/>
                </a:cubicBezTo>
                <a:cubicBezTo>
                  <a:pt x="87" y="18"/>
                  <a:pt x="87" y="18"/>
                  <a:pt x="87" y="18"/>
                </a:cubicBezTo>
                <a:cubicBezTo>
                  <a:pt x="87" y="18"/>
                  <a:pt x="87" y="18"/>
                  <a:pt x="87" y="18"/>
                </a:cubicBezTo>
                <a:cubicBezTo>
                  <a:pt x="87" y="18"/>
                  <a:pt x="87" y="18"/>
                  <a:pt x="87" y="18"/>
                </a:cubicBezTo>
                <a:cubicBezTo>
                  <a:pt x="88" y="18"/>
                  <a:pt x="88" y="18"/>
                  <a:pt x="88" y="18"/>
                </a:cubicBezTo>
                <a:cubicBezTo>
                  <a:pt x="88" y="18"/>
                  <a:pt x="88" y="18"/>
                  <a:pt x="88" y="18"/>
                </a:cubicBezTo>
                <a:cubicBezTo>
                  <a:pt x="88" y="18"/>
                  <a:pt x="88" y="18"/>
                  <a:pt x="88" y="18"/>
                </a:cubicBezTo>
                <a:close/>
                <a:moveTo>
                  <a:pt x="112" y="37"/>
                </a:moveTo>
                <a:cubicBezTo>
                  <a:pt x="114" y="44"/>
                  <a:pt x="116" y="51"/>
                  <a:pt x="116" y="58"/>
                </a:cubicBezTo>
                <a:cubicBezTo>
                  <a:pt x="116" y="90"/>
                  <a:pt x="90" y="116"/>
                  <a:pt x="58" y="116"/>
                </a:cubicBezTo>
                <a:cubicBezTo>
                  <a:pt x="26" y="116"/>
                  <a:pt x="0" y="90"/>
                  <a:pt x="0" y="58"/>
                </a:cubicBezTo>
                <a:cubicBezTo>
                  <a:pt x="0" y="50"/>
                  <a:pt x="2" y="42"/>
                  <a:pt x="5" y="35"/>
                </a:cubicBezTo>
                <a:cubicBezTo>
                  <a:pt x="5" y="42"/>
                  <a:pt x="5" y="42"/>
                  <a:pt x="5" y="42"/>
                </a:cubicBezTo>
                <a:cubicBezTo>
                  <a:pt x="5" y="42"/>
                  <a:pt x="5" y="42"/>
                  <a:pt x="5" y="42"/>
                </a:cubicBezTo>
                <a:cubicBezTo>
                  <a:pt x="5" y="42"/>
                  <a:pt x="5" y="42"/>
                  <a:pt x="5" y="42"/>
                </a:cubicBezTo>
                <a:cubicBezTo>
                  <a:pt x="5" y="42"/>
                  <a:pt x="5" y="42"/>
                  <a:pt x="5" y="42"/>
                </a:cubicBezTo>
                <a:cubicBezTo>
                  <a:pt x="6" y="42"/>
                  <a:pt x="6" y="42"/>
                  <a:pt x="6" y="42"/>
                </a:cubicBezTo>
                <a:cubicBezTo>
                  <a:pt x="6" y="43"/>
                  <a:pt x="6" y="43"/>
                  <a:pt x="6" y="43"/>
                </a:cubicBezTo>
                <a:cubicBezTo>
                  <a:pt x="6" y="43"/>
                  <a:pt x="7" y="43"/>
                  <a:pt x="7" y="43"/>
                </a:cubicBezTo>
                <a:cubicBezTo>
                  <a:pt x="7" y="43"/>
                  <a:pt x="7" y="43"/>
                  <a:pt x="7" y="43"/>
                </a:cubicBezTo>
                <a:cubicBezTo>
                  <a:pt x="7" y="43"/>
                  <a:pt x="7" y="43"/>
                  <a:pt x="7" y="43"/>
                </a:cubicBezTo>
                <a:cubicBezTo>
                  <a:pt x="7" y="43"/>
                  <a:pt x="7" y="43"/>
                  <a:pt x="7" y="43"/>
                </a:cubicBezTo>
                <a:cubicBezTo>
                  <a:pt x="7" y="43"/>
                  <a:pt x="7" y="44"/>
                  <a:pt x="7" y="44"/>
                </a:cubicBezTo>
                <a:cubicBezTo>
                  <a:pt x="7" y="44"/>
                  <a:pt x="7" y="44"/>
                  <a:pt x="7" y="44"/>
                </a:cubicBezTo>
                <a:cubicBezTo>
                  <a:pt x="8" y="44"/>
                  <a:pt x="8" y="44"/>
                  <a:pt x="8" y="45"/>
                </a:cubicBezTo>
                <a:cubicBezTo>
                  <a:pt x="8" y="45"/>
                  <a:pt x="8" y="45"/>
                  <a:pt x="8" y="45"/>
                </a:cubicBezTo>
                <a:cubicBezTo>
                  <a:pt x="8" y="45"/>
                  <a:pt x="8" y="45"/>
                  <a:pt x="8" y="45"/>
                </a:cubicBezTo>
                <a:cubicBezTo>
                  <a:pt x="8" y="45"/>
                  <a:pt x="8" y="45"/>
                  <a:pt x="8" y="45"/>
                </a:cubicBezTo>
                <a:cubicBezTo>
                  <a:pt x="8" y="45"/>
                  <a:pt x="8" y="45"/>
                  <a:pt x="9" y="45"/>
                </a:cubicBezTo>
                <a:cubicBezTo>
                  <a:pt x="9" y="45"/>
                  <a:pt x="9" y="45"/>
                  <a:pt x="9" y="45"/>
                </a:cubicBezTo>
                <a:cubicBezTo>
                  <a:pt x="9" y="45"/>
                  <a:pt x="9" y="45"/>
                  <a:pt x="9" y="45"/>
                </a:cubicBezTo>
                <a:cubicBezTo>
                  <a:pt x="9" y="45"/>
                  <a:pt x="9" y="45"/>
                  <a:pt x="9" y="45"/>
                </a:cubicBezTo>
                <a:cubicBezTo>
                  <a:pt x="9" y="45"/>
                  <a:pt x="9" y="45"/>
                  <a:pt x="9" y="45"/>
                </a:cubicBezTo>
                <a:cubicBezTo>
                  <a:pt x="9" y="45"/>
                  <a:pt x="9" y="45"/>
                  <a:pt x="9" y="45"/>
                </a:cubicBezTo>
                <a:cubicBezTo>
                  <a:pt x="9" y="45"/>
                  <a:pt x="9" y="45"/>
                  <a:pt x="9" y="45"/>
                </a:cubicBezTo>
                <a:cubicBezTo>
                  <a:pt x="9" y="46"/>
                  <a:pt x="9" y="46"/>
                  <a:pt x="9" y="46"/>
                </a:cubicBezTo>
                <a:cubicBezTo>
                  <a:pt x="10" y="46"/>
                  <a:pt x="10" y="46"/>
                  <a:pt x="10" y="46"/>
                </a:cubicBezTo>
                <a:cubicBezTo>
                  <a:pt x="10" y="46"/>
                  <a:pt x="10" y="46"/>
                  <a:pt x="10" y="46"/>
                </a:cubicBezTo>
                <a:cubicBezTo>
                  <a:pt x="10" y="46"/>
                  <a:pt x="10" y="46"/>
                  <a:pt x="10" y="46"/>
                </a:cubicBezTo>
                <a:cubicBezTo>
                  <a:pt x="10" y="46"/>
                  <a:pt x="10" y="46"/>
                  <a:pt x="10" y="47"/>
                </a:cubicBezTo>
                <a:cubicBezTo>
                  <a:pt x="10" y="47"/>
                  <a:pt x="10" y="47"/>
                  <a:pt x="10" y="47"/>
                </a:cubicBezTo>
                <a:cubicBezTo>
                  <a:pt x="10" y="47"/>
                  <a:pt x="10" y="47"/>
                  <a:pt x="10" y="47"/>
                </a:cubicBezTo>
                <a:cubicBezTo>
                  <a:pt x="10" y="47"/>
                  <a:pt x="10" y="47"/>
                  <a:pt x="10" y="47"/>
                </a:cubicBezTo>
                <a:cubicBezTo>
                  <a:pt x="11" y="47"/>
                  <a:pt x="11" y="47"/>
                  <a:pt x="11" y="47"/>
                </a:cubicBezTo>
                <a:cubicBezTo>
                  <a:pt x="11" y="47"/>
                  <a:pt x="11" y="47"/>
                  <a:pt x="11" y="47"/>
                </a:cubicBezTo>
                <a:cubicBezTo>
                  <a:pt x="11" y="48"/>
                  <a:pt x="11" y="48"/>
                  <a:pt x="11" y="48"/>
                </a:cubicBezTo>
                <a:cubicBezTo>
                  <a:pt x="11" y="48"/>
                  <a:pt x="11" y="49"/>
                  <a:pt x="11" y="49"/>
                </a:cubicBezTo>
                <a:cubicBezTo>
                  <a:pt x="11" y="49"/>
                  <a:pt x="11" y="49"/>
                  <a:pt x="11" y="49"/>
                </a:cubicBezTo>
                <a:cubicBezTo>
                  <a:pt x="11" y="49"/>
                  <a:pt x="11" y="49"/>
                  <a:pt x="11" y="49"/>
                </a:cubicBezTo>
                <a:cubicBezTo>
                  <a:pt x="11" y="49"/>
                  <a:pt x="11" y="49"/>
                  <a:pt x="11" y="49"/>
                </a:cubicBezTo>
                <a:cubicBezTo>
                  <a:pt x="11" y="50"/>
                  <a:pt x="11" y="50"/>
                  <a:pt x="11" y="50"/>
                </a:cubicBezTo>
                <a:cubicBezTo>
                  <a:pt x="11" y="50"/>
                  <a:pt x="11" y="50"/>
                  <a:pt x="11" y="50"/>
                </a:cubicBezTo>
                <a:cubicBezTo>
                  <a:pt x="11" y="50"/>
                  <a:pt x="11" y="50"/>
                  <a:pt x="11" y="50"/>
                </a:cubicBezTo>
                <a:cubicBezTo>
                  <a:pt x="11" y="50"/>
                  <a:pt x="11" y="50"/>
                  <a:pt x="11" y="50"/>
                </a:cubicBezTo>
                <a:cubicBezTo>
                  <a:pt x="11" y="50"/>
                  <a:pt x="11" y="50"/>
                  <a:pt x="11" y="50"/>
                </a:cubicBezTo>
                <a:cubicBezTo>
                  <a:pt x="13" y="50"/>
                  <a:pt x="13" y="50"/>
                  <a:pt x="13" y="50"/>
                </a:cubicBezTo>
                <a:cubicBezTo>
                  <a:pt x="13" y="50"/>
                  <a:pt x="13" y="50"/>
                  <a:pt x="13" y="50"/>
                </a:cubicBezTo>
                <a:cubicBezTo>
                  <a:pt x="13" y="50"/>
                  <a:pt x="13" y="50"/>
                  <a:pt x="13" y="50"/>
                </a:cubicBezTo>
                <a:cubicBezTo>
                  <a:pt x="13" y="50"/>
                  <a:pt x="13" y="50"/>
                  <a:pt x="13" y="50"/>
                </a:cubicBezTo>
                <a:cubicBezTo>
                  <a:pt x="13" y="51"/>
                  <a:pt x="13" y="51"/>
                  <a:pt x="13" y="51"/>
                </a:cubicBezTo>
                <a:cubicBezTo>
                  <a:pt x="13" y="51"/>
                  <a:pt x="14" y="51"/>
                  <a:pt x="14" y="51"/>
                </a:cubicBezTo>
                <a:cubicBezTo>
                  <a:pt x="14" y="51"/>
                  <a:pt x="14" y="52"/>
                  <a:pt x="14" y="52"/>
                </a:cubicBezTo>
                <a:cubicBezTo>
                  <a:pt x="14" y="52"/>
                  <a:pt x="14" y="52"/>
                  <a:pt x="14" y="52"/>
                </a:cubicBezTo>
                <a:cubicBezTo>
                  <a:pt x="14" y="52"/>
                  <a:pt x="14" y="53"/>
                  <a:pt x="14" y="53"/>
                </a:cubicBezTo>
                <a:cubicBezTo>
                  <a:pt x="14" y="53"/>
                  <a:pt x="14" y="53"/>
                  <a:pt x="14" y="53"/>
                </a:cubicBezTo>
                <a:cubicBezTo>
                  <a:pt x="14" y="53"/>
                  <a:pt x="14" y="53"/>
                  <a:pt x="14" y="53"/>
                </a:cubicBezTo>
                <a:cubicBezTo>
                  <a:pt x="15" y="53"/>
                  <a:pt x="15" y="53"/>
                  <a:pt x="15" y="54"/>
                </a:cubicBezTo>
                <a:cubicBezTo>
                  <a:pt x="15" y="54"/>
                  <a:pt x="15" y="54"/>
                  <a:pt x="14" y="54"/>
                </a:cubicBezTo>
                <a:cubicBezTo>
                  <a:pt x="14" y="54"/>
                  <a:pt x="14" y="54"/>
                  <a:pt x="14" y="54"/>
                </a:cubicBezTo>
                <a:cubicBezTo>
                  <a:pt x="14" y="56"/>
                  <a:pt x="14" y="56"/>
                  <a:pt x="14" y="56"/>
                </a:cubicBezTo>
                <a:cubicBezTo>
                  <a:pt x="14" y="56"/>
                  <a:pt x="14" y="56"/>
                  <a:pt x="14" y="56"/>
                </a:cubicBezTo>
                <a:cubicBezTo>
                  <a:pt x="14" y="56"/>
                  <a:pt x="14" y="56"/>
                  <a:pt x="14" y="56"/>
                </a:cubicBezTo>
                <a:cubicBezTo>
                  <a:pt x="13" y="56"/>
                  <a:pt x="13" y="56"/>
                  <a:pt x="13" y="56"/>
                </a:cubicBezTo>
                <a:cubicBezTo>
                  <a:pt x="13" y="57"/>
                  <a:pt x="13" y="57"/>
                  <a:pt x="13" y="57"/>
                </a:cubicBezTo>
                <a:cubicBezTo>
                  <a:pt x="13" y="57"/>
                  <a:pt x="13" y="57"/>
                  <a:pt x="13" y="57"/>
                </a:cubicBezTo>
                <a:cubicBezTo>
                  <a:pt x="13" y="57"/>
                  <a:pt x="13" y="57"/>
                  <a:pt x="13" y="57"/>
                </a:cubicBezTo>
                <a:cubicBezTo>
                  <a:pt x="13" y="58"/>
                  <a:pt x="13" y="58"/>
                  <a:pt x="13" y="58"/>
                </a:cubicBezTo>
                <a:cubicBezTo>
                  <a:pt x="13" y="58"/>
                  <a:pt x="13" y="58"/>
                  <a:pt x="13" y="58"/>
                </a:cubicBezTo>
                <a:cubicBezTo>
                  <a:pt x="13" y="58"/>
                  <a:pt x="13" y="58"/>
                  <a:pt x="13" y="58"/>
                </a:cubicBezTo>
                <a:cubicBezTo>
                  <a:pt x="12" y="58"/>
                  <a:pt x="12" y="58"/>
                  <a:pt x="12" y="58"/>
                </a:cubicBezTo>
                <a:cubicBezTo>
                  <a:pt x="12" y="59"/>
                  <a:pt x="12" y="59"/>
                  <a:pt x="12" y="59"/>
                </a:cubicBezTo>
                <a:cubicBezTo>
                  <a:pt x="12" y="59"/>
                  <a:pt x="12" y="59"/>
                  <a:pt x="12" y="59"/>
                </a:cubicBezTo>
                <a:cubicBezTo>
                  <a:pt x="12" y="60"/>
                  <a:pt x="12" y="60"/>
                  <a:pt x="13" y="60"/>
                </a:cubicBezTo>
                <a:cubicBezTo>
                  <a:pt x="13" y="60"/>
                  <a:pt x="13" y="60"/>
                  <a:pt x="13" y="60"/>
                </a:cubicBezTo>
                <a:cubicBezTo>
                  <a:pt x="13" y="60"/>
                  <a:pt x="13" y="60"/>
                  <a:pt x="13" y="60"/>
                </a:cubicBezTo>
                <a:cubicBezTo>
                  <a:pt x="13" y="61"/>
                  <a:pt x="13" y="61"/>
                  <a:pt x="13" y="61"/>
                </a:cubicBezTo>
                <a:cubicBezTo>
                  <a:pt x="12" y="61"/>
                  <a:pt x="12" y="61"/>
                  <a:pt x="12" y="61"/>
                </a:cubicBezTo>
                <a:cubicBezTo>
                  <a:pt x="12" y="61"/>
                  <a:pt x="12" y="61"/>
                  <a:pt x="12" y="61"/>
                </a:cubicBezTo>
                <a:cubicBezTo>
                  <a:pt x="12" y="61"/>
                  <a:pt x="12" y="62"/>
                  <a:pt x="12" y="62"/>
                </a:cubicBezTo>
                <a:cubicBezTo>
                  <a:pt x="12" y="62"/>
                  <a:pt x="12" y="62"/>
                  <a:pt x="12" y="62"/>
                </a:cubicBezTo>
                <a:cubicBezTo>
                  <a:pt x="12" y="62"/>
                  <a:pt x="12" y="62"/>
                  <a:pt x="12" y="62"/>
                </a:cubicBezTo>
                <a:cubicBezTo>
                  <a:pt x="12" y="63"/>
                  <a:pt x="12" y="63"/>
                  <a:pt x="12" y="63"/>
                </a:cubicBezTo>
                <a:cubicBezTo>
                  <a:pt x="12" y="63"/>
                  <a:pt x="12" y="63"/>
                  <a:pt x="12" y="63"/>
                </a:cubicBezTo>
                <a:cubicBezTo>
                  <a:pt x="12" y="64"/>
                  <a:pt x="12" y="64"/>
                  <a:pt x="12" y="64"/>
                </a:cubicBezTo>
                <a:cubicBezTo>
                  <a:pt x="12" y="64"/>
                  <a:pt x="13" y="64"/>
                  <a:pt x="13" y="65"/>
                </a:cubicBezTo>
                <a:cubicBezTo>
                  <a:pt x="13" y="65"/>
                  <a:pt x="13" y="65"/>
                  <a:pt x="14" y="66"/>
                </a:cubicBezTo>
                <a:cubicBezTo>
                  <a:pt x="14" y="66"/>
                  <a:pt x="14" y="66"/>
                  <a:pt x="14" y="66"/>
                </a:cubicBezTo>
                <a:cubicBezTo>
                  <a:pt x="14" y="66"/>
                  <a:pt x="14" y="67"/>
                  <a:pt x="14" y="67"/>
                </a:cubicBezTo>
                <a:cubicBezTo>
                  <a:pt x="14" y="67"/>
                  <a:pt x="14" y="67"/>
                  <a:pt x="14" y="67"/>
                </a:cubicBezTo>
                <a:cubicBezTo>
                  <a:pt x="14" y="67"/>
                  <a:pt x="14" y="68"/>
                  <a:pt x="15" y="68"/>
                </a:cubicBezTo>
                <a:cubicBezTo>
                  <a:pt x="15" y="68"/>
                  <a:pt x="15" y="68"/>
                  <a:pt x="15" y="68"/>
                </a:cubicBezTo>
                <a:cubicBezTo>
                  <a:pt x="15" y="68"/>
                  <a:pt x="15" y="68"/>
                  <a:pt x="15" y="68"/>
                </a:cubicBezTo>
                <a:cubicBezTo>
                  <a:pt x="15" y="68"/>
                  <a:pt x="15" y="68"/>
                  <a:pt x="15" y="68"/>
                </a:cubicBezTo>
                <a:cubicBezTo>
                  <a:pt x="15" y="68"/>
                  <a:pt x="15" y="68"/>
                  <a:pt x="15" y="68"/>
                </a:cubicBezTo>
                <a:cubicBezTo>
                  <a:pt x="15" y="68"/>
                  <a:pt x="15" y="68"/>
                  <a:pt x="15" y="68"/>
                </a:cubicBezTo>
                <a:cubicBezTo>
                  <a:pt x="15" y="68"/>
                  <a:pt x="15" y="68"/>
                  <a:pt x="15" y="68"/>
                </a:cubicBezTo>
                <a:cubicBezTo>
                  <a:pt x="15" y="69"/>
                  <a:pt x="15" y="69"/>
                  <a:pt x="15" y="69"/>
                </a:cubicBezTo>
                <a:cubicBezTo>
                  <a:pt x="15" y="69"/>
                  <a:pt x="15" y="69"/>
                  <a:pt x="15" y="69"/>
                </a:cubicBezTo>
                <a:cubicBezTo>
                  <a:pt x="15" y="69"/>
                  <a:pt x="16" y="69"/>
                  <a:pt x="16" y="69"/>
                </a:cubicBezTo>
                <a:cubicBezTo>
                  <a:pt x="16" y="69"/>
                  <a:pt x="16" y="69"/>
                  <a:pt x="16" y="69"/>
                </a:cubicBezTo>
                <a:cubicBezTo>
                  <a:pt x="16" y="70"/>
                  <a:pt x="16" y="70"/>
                  <a:pt x="16" y="70"/>
                </a:cubicBezTo>
                <a:cubicBezTo>
                  <a:pt x="16" y="70"/>
                  <a:pt x="16" y="70"/>
                  <a:pt x="16" y="70"/>
                </a:cubicBezTo>
                <a:cubicBezTo>
                  <a:pt x="16" y="70"/>
                  <a:pt x="16" y="70"/>
                  <a:pt x="16" y="70"/>
                </a:cubicBezTo>
                <a:cubicBezTo>
                  <a:pt x="16" y="70"/>
                  <a:pt x="16" y="70"/>
                  <a:pt x="16" y="70"/>
                </a:cubicBezTo>
                <a:cubicBezTo>
                  <a:pt x="16" y="70"/>
                  <a:pt x="16" y="70"/>
                  <a:pt x="16" y="70"/>
                </a:cubicBezTo>
                <a:cubicBezTo>
                  <a:pt x="16" y="70"/>
                  <a:pt x="16" y="71"/>
                  <a:pt x="16" y="71"/>
                </a:cubicBezTo>
                <a:cubicBezTo>
                  <a:pt x="16" y="72"/>
                  <a:pt x="16" y="72"/>
                  <a:pt x="16" y="72"/>
                </a:cubicBezTo>
                <a:cubicBezTo>
                  <a:pt x="16" y="72"/>
                  <a:pt x="16" y="72"/>
                  <a:pt x="16" y="72"/>
                </a:cubicBezTo>
                <a:cubicBezTo>
                  <a:pt x="16" y="72"/>
                  <a:pt x="16" y="72"/>
                  <a:pt x="16" y="72"/>
                </a:cubicBezTo>
                <a:cubicBezTo>
                  <a:pt x="16" y="73"/>
                  <a:pt x="16" y="73"/>
                  <a:pt x="16" y="73"/>
                </a:cubicBezTo>
                <a:cubicBezTo>
                  <a:pt x="16" y="73"/>
                  <a:pt x="16" y="73"/>
                  <a:pt x="16" y="73"/>
                </a:cubicBezTo>
                <a:cubicBezTo>
                  <a:pt x="16" y="73"/>
                  <a:pt x="16" y="73"/>
                  <a:pt x="17" y="73"/>
                </a:cubicBezTo>
                <a:cubicBezTo>
                  <a:pt x="17" y="73"/>
                  <a:pt x="17" y="73"/>
                  <a:pt x="17" y="74"/>
                </a:cubicBezTo>
                <a:cubicBezTo>
                  <a:pt x="17" y="74"/>
                  <a:pt x="17" y="74"/>
                  <a:pt x="17" y="74"/>
                </a:cubicBezTo>
                <a:cubicBezTo>
                  <a:pt x="17" y="74"/>
                  <a:pt x="17" y="74"/>
                  <a:pt x="17" y="74"/>
                </a:cubicBezTo>
                <a:cubicBezTo>
                  <a:pt x="17" y="74"/>
                  <a:pt x="17" y="75"/>
                  <a:pt x="17" y="75"/>
                </a:cubicBezTo>
                <a:cubicBezTo>
                  <a:pt x="17" y="75"/>
                  <a:pt x="17" y="75"/>
                  <a:pt x="18" y="75"/>
                </a:cubicBezTo>
                <a:cubicBezTo>
                  <a:pt x="18" y="75"/>
                  <a:pt x="18" y="75"/>
                  <a:pt x="18" y="75"/>
                </a:cubicBezTo>
                <a:cubicBezTo>
                  <a:pt x="18" y="76"/>
                  <a:pt x="18" y="76"/>
                  <a:pt x="18" y="76"/>
                </a:cubicBezTo>
                <a:cubicBezTo>
                  <a:pt x="19" y="76"/>
                  <a:pt x="19" y="76"/>
                  <a:pt x="19" y="76"/>
                </a:cubicBezTo>
                <a:cubicBezTo>
                  <a:pt x="20" y="76"/>
                  <a:pt x="20" y="76"/>
                  <a:pt x="20" y="76"/>
                </a:cubicBezTo>
                <a:cubicBezTo>
                  <a:pt x="20" y="76"/>
                  <a:pt x="20" y="76"/>
                  <a:pt x="20" y="76"/>
                </a:cubicBezTo>
                <a:cubicBezTo>
                  <a:pt x="20" y="76"/>
                  <a:pt x="20" y="76"/>
                  <a:pt x="20" y="76"/>
                </a:cubicBezTo>
                <a:cubicBezTo>
                  <a:pt x="20" y="77"/>
                  <a:pt x="20" y="77"/>
                  <a:pt x="20" y="77"/>
                </a:cubicBezTo>
                <a:cubicBezTo>
                  <a:pt x="20" y="77"/>
                  <a:pt x="20" y="77"/>
                  <a:pt x="20" y="77"/>
                </a:cubicBezTo>
                <a:cubicBezTo>
                  <a:pt x="20" y="77"/>
                  <a:pt x="20" y="77"/>
                  <a:pt x="20" y="77"/>
                </a:cubicBezTo>
                <a:cubicBezTo>
                  <a:pt x="20" y="77"/>
                  <a:pt x="20" y="77"/>
                  <a:pt x="20" y="77"/>
                </a:cubicBezTo>
                <a:cubicBezTo>
                  <a:pt x="20" y="77"/>
                  <a:pt x="20" y="77"/>
                  <a:pt x="20" y="77"/>
                </a:cubicBezTo>
                <a:cubicBezTo>
                  <a:pt x="20" y="77"/>
                  <a:pt x="21" y="77"/>
                  <a:pt x="21" y="77"/>
                </a:cubicBezTo>
                <a:cubicBezTo>
                  <a:pt x="21" y="77"/>
                  <a:pt x="21" y="77"/>
                  <a:pt x="21" y="77"/>
                </a:cubicBezTo>
                <a:cubicBezTo>
                  <a:pt x="21" y="77"/>
                  <a:pt x="21" y="77"/>
                  <a:pt x="21" y="77"/>
                </a:cubicBezTo>
                <a:cubicBezTo>
                  <a:pt x="21" y="78"/>
                  <a:pt x="21" y="78"/>
                  <a:pt x="22" y="78"/>
                </a:cubicBezTo>
                <a:cubicBezTo>
                  <a:pt x="22" y="78"/>
                  <a:pt x="22" y="78"/>
                  <a:pt x="22" y="78"/>
                </a:cubicBezTo>
                <a:cubicBezTo>
                  <a:pt x="22" y="78"/>
                  <a:pt x="22" y="78"/>
                  <a:pt x="22" y="78"/>
                </a:cubicBezTo>
                <a:cubicBezTo>
                  <a:pt x="22" y="78"/>
                  <a:pt x="22" y="78"/>
                  <a:pt x="22" y="78"/>
                </a:cubicBezTo>
                <a:cubicBezTo>
                  <a:pt x="22" y="78"/>
                  <a:pt x="22" y="78"/>
                  <a:pt x="22" y="78"/>
                </a:cubicBezTo>
                <a:cubicBezTo>
                  <a:pt x="22" y="78"/>
                  <a:pt x="22" y="78"/>
                  <a:pt x="22" y="78"/>
                </a:cubicBezTo>
                <a:cubicBezTo>
                  <a:pt x="22" y="78"/>
                  <a:pt x="22" y="78"/>
                  <a:pt x="22" y="78"/>
                </a:cubicBezTo>
                <a:cubicBezTo>
                  <a:pt x="22" y="78"/>
                  <a:pt x="22" y="79"/>
                  <a:pt x="22" y="79"/>
                </a:cubicBezTo>
                <a:cubicBezTo>
                  <a:pt x="22" y="79"/>
                  <a:pt x="22" y="79"/>
                  <a:pt x="22" y="80"/>
                </a:cubicBezTo>
                <a:cubicBezTo>
                  <a:pt x="22" y="80"/>
                  <a:pt x="22" y="80"/>
                  <a:pt x="22" y="80"/>
                </a:cubicBezTo>
                <a:cubicBezTo>
                  <a:pt x="22" y="80"/>
                  <a:pt x="22" y="80"/>
                  <a:pt x="22" y="80"/>
                </a:cubicBezTo>
                <a:cubicBezTo>
                  <a:pt x="22" y="80"/>
                  <a:pt x="22" y="81"/>
                  <a:pt x="23" y="81"/>
                </a:cubicBezTo>
                <a:cubicBezTo>
                  <a:pt x="23" y="81"/>
                  <a:pt x="23" y="81"/>
                  <a:pt x="23" y="81"/>
                </a:cubicBezTo>
                <a:cubicBezTo>
                  <a:pt x="23" y="81"/>
                  <a:pt x="23" y="81"/>
                  <a:pt x="23" y="81"/>
                </a:cubicBezTo>
                <a:cubicBezTo>
                  <a:pt x="23" y="81"/>
                  <a:pt x="23" y="81"/>
                  <a:pt x="23" y="81"/>
                </a:cubicBezTo>
                <a:cubicBezTo>
                  <a:pt x="23" y="81"/>
                  <a:pt x="23" y="81"/>
                  <a:pt x="23" y="81"/>
                </a:cubicBezTo>
                <a:cubicBezTo>
                  <a:pt x="23" y="81"/>
                  <a:pt x="23" y="82"/>
                  <a:pt x="23" y="82"/>
                </a:cubicBezTo>
                <a:cubicBezTo>
                  <a:pt x="23" y="82"/>
                  <a:pt x="23" y="82"/>
                  <a:pt x="23" y="82"/>
                </a:cubicBezTo>
                <a:cubicBezTo>
                  <a:pt x="23" y="82"/>
                  <a:pt x="23" y="82"/>
                  <a:pt x="23" y="82"/>
                </a:cubicBezTo>
                <a:cubicBezTo>
                  <a:pt x="23" y="82"/>
                  <a:pt x="23" y="82"/>
                  <a:pt x="23" y="82"/>
                </a:cubicBezTo>
                <a:cubicBezTo>
                  <a:pt x="23" y="82"/>
                  <a:pt x="23" y="82"/>
                  <a:pt x="23" y="82"/>
                </a:cubicBezTo>
                <a:cubicBezTo>
                  <a:pt x="23" y="82"/>
                  <a:pt x="23" y="83"/>
                  <a:pt x="23" y="83"/>
                </a:cubicBezTo>
                <a:cubicBezTo>
                  <a:pt x="23" y="83"/>
                  <a:pt x="23" y="83"/>
                  <a:pt x="23" y="83"/>
                </a:cubicBezTo>
                <a:cubicBezTo>
                  <a:pt x="24" y="83"/>
                  <a:pt x="24" y="83"/>
                  <a:pt x="24" y="83"/>
                </a:cubicBezTo>
                <a:cubicBezTo>
                  <a:pt x="24" y="83"/>
                  <a:pt x="24" y="83"/>
                  <a:pt x="24" y="83"/>
                </a:cubicBezTo>
                <a:cubicBezTo>
                  <a:pt x="24" y="83"/>
                  <a:pt x="24" y="83"/>
                  <a:pt x="24" y="84"/>
                </a:cubicBezTo>
                <a:cubicBezTo>
                  <a:pt x="24" y="84"/>
                  <a:pt x="24" y="84"/>
                  <a:pt x="24" y="84"/>
                </a:cubicBezTo>
                <a:cubicBezTo>
                  <a:pt x="24" y="84"/>
                  <a:pt x="24" y="85"/>
                  <a:pt x="24" y="85"/>
                </a:cubicBezTo>
                <a:cubicBezTo>
                  <a:pt x="24" y="89"/>
                  <a:pt x="24" y="89"/>
                  <a:pt x="24" y="89"/>
                </a:cubicBezTo>
                <a:cubicBezTo>
                  <a:pt x="24" y="89"/>
                  <a:pt x="24" y="89"/>
                  <a:pt x="24" y="89"/>
                </a:cubicBezTo>
                <a:cubicBezTo>
                  <a:pt x="24" y="89"/>
                  <a:pt x="24" y="89"/>
                  <a:pt x="24" y="89"/>
                </a:cubicBezTo>
                <a:cubicBezTo>
                  <a:pt x="24" y="89"/>
                  <a:pt x="24" y="89"/>
                  <a:pt x="24" y="89"/>
                </a:cubicBezTo>
                <a:cubicBezTo>
                  <a:pt x="24" y="89"/>
                  <a:pt x="24" y="89"/>
                  <a:pt x="24" y="89"/>
                </a:cubicBezTo>
                <a:cubicBezTo>
                  <a:pt x="24" y="89"/>
                  <a:pt x="24" y="89"/>
                  <a:pt x="24" y="89"/>
                </a:cubicBezTo>
                <a:cubicBezTo>
                  <a:pt x="24" y="90"/>
                  <a:pt x="24" y="90"/>
                  <a:pt x="24" y="90"/>
                </a:cubicBezTo>
                <a:cubicBezTo>
                  <a:pt x="24" y="90"/>
                  <a:pt x="24" y="90"/>
                  <a:pt x="25" y="90"/>
                </a:cubicBezTo>
                <a:cubicBezTo>
                  <a:pt x="25" y="90"/>
                  <a:pt x="25" y="90"/>
                  <a:pt x="25" y="90"/>
                </a:cubicBezTo>
                <a:cubicBezTo>
                  <a:pt x="25" y="90"/>
                  <a:pt x="25" y="91"/>
                  <a:pt x="25" y="91"/>
                </a:cubicBezTo>
                <a:cubicBezTo>
                  <a:pt x="25" y="91"/>
                  <a:pt x="25" y="92"/>
                  <a:pt x="25" y="92"/>
                </a:cubicBezTo>
                <a:cubicBezTo>
                  <a:pt x="25" y="92"/>
                  <a:pt x="25" y="92"/>
                  <a:pt x="25" y="92"/>
                </a:cubicBezTo>
                <a:cubicBezTo>
                  <a:pt x="25" y="93"/>
                  <a:pt x="25" y="93"/>
                  <a:pt x="25" y="93"/>
                </a:cubicBezTo>
                <a:cubicBezTo>
                  <a:pt x="25" y="93"/>
                  <a:pt x="25" y="93"/>
                  <a:pt x="25" y="93"/>
                </a:cubicBezTo>
                <a:cubicBezTo>
                  <a:pt x="25" y="93"/>
                  <a:pt x="25" y="93"/>
                  <a:pt x="25" y="93"/>
                </a:cubicBezTo>
                <a:cubicBezTo>
                  <a:pt x="25" y="93"/>
                  <a:pt x="25" y="93"/>
                  <a:pt x="25" y="93"/>
                </a:cubicBezTo>
                <a:cubicBezTo>
                  <a:pt x="25" y="93"/>
                  <a:pt x="25" y="93"/>
                  <a:pt x="25" y="93"/>
                </a:cubicBezTo>
                <a:cubicBezTo>
                  <a:pt x="25" y="94"/>
                  <a:pt x="25" y="94"/>
                  <a:pt x="25" y="94"/>
                </a:cubicBezTo>
                <a:cubicBezTo>
                  <a:pt x="25" y="94"/>
                  <a:pt x="25" y="94"/>
                  <a:pt x="25" y="94"/>
                </a:cubicBezTo>
                <a:cubicBezTo>
                  <a:pt x="25" y="94"/>
                  <a:pt x="25" y="95"/>
                  <a:pt x="25" y="95"/>
                </a:cubicBezTo>
                <a:cubicBezTo>
                  <a:pt x="25" y="95"/>
                  <a:pt x="25" y="95"/>
                  <a:pt x="25" y="95"/>
                </a:cubicBezTo>
                <a:cubicBezTo>
                  <a:pt x="25" y="96"/>
                  <a:pt x="26" y="96"/>
                  <a:pt x="26" y="97"/>
                </a:cubicBezTo>
                <a:cubicBezTo>
                  <a:pt x="26" y="97"/>
                  <a:pt x="26" y="97"/>
                  <a:pt x="26" y="97"/>
                </a:cubicBezTo>
                <a:cubicBezTo>
                  <a:pt x="27" y="97"/>
                  <a:pt x="27" y="97"/>
                  <a:pt x="27" y="98"/>
                </a:cubicBezTo>
                <a:cubicBezTo>
                  <a:pt x="27" y="98"/>
                  <a:pt x="27" y="98"/>
                  <a:pt x="27" y="98"/>
                </a:cubicBezTo>
                <a:cubicBezTo>
                  <a:pt x="27" y="98"/>
                  <a:pt x="27" y="98"/>
                  <a:pt x="27" y="98"/>
                </a:cubicBezTo>
                <a:cubicBezTo>
                  <a:pt x="27" y="98"/>
                  <a:pt x="27" y="98"/>
                  <a:pt x="27" y="98"/>
                </a:cubicBezTo>
                <a:cubicBezTo>
                  <a:pt x="27" y="98"/>
                  <a:pt x="27" y="98"/>
                  <a:pt x="27" y="98"/>
                </a:cubicBezTo>
                <a:cubicBezTo>
                  <a:pt x="27" y="98"/>
                  <a:pt x="27" y="98"/>
                  <a:pt x="27" y="98"/>
                </a:cubicBezTo>
                <a:cubicBezTo>
                  <a:pt x="27" y="98"/>
                  <a:pt x="27" y="98"/>
                  <a:pt x="27" y="98"/>
                </a:cubicBezTo>
                <a:cubicBezTo>
                  <a:pt x="27" y="98"/>
                  <a:pt x="27" y="98"/>
                  <a:pt x="27" y="98"/>
                </a:cubicBezTo>
                <a:cubicBezTo>
                  <a:pt x="28" y="98"/>
                  <a:pt x="28" y="99"/>
                  <a:pt x="28" y="99"/>
                </a:cubicBezTo>
                <a:cubicBezTo>
                  <a:pt x="28" y="99"/>
                  <a:pt x="28" y="99"/>
                  <a:pt x="28" y="99"/>
                </a:cubicBezTo>
                <a:cubicBezTo>
                  <a:pt x="28" y="99"/>
                  <a:pt x="28" y="99"/>
                  <a:pt x="28" y="99"/>
                </a:cubicBezTo>
                <a:cubicBezTo>
                  <a:pt x="28" y="99"/>
                  <a:pt x="28" y="99"/>
                  <a:pt x="28" y="99"/>
                </a:cubicBezTo>
                <a:cubicBezTo>
                  <a:pt x="28" y="99"/>
                  <a:pt x="28" y="99"/>
                  <a:pt x="29" y="99"/>
                </a:cubicBezTo>
                <a:cubicBezTo>
                  <a:pt x="29" y="100"/>
                  <a:pt x="29" y="100"/>
                  <a:pt x="29" y="101"/>
                </a:cubicBezTo>
                <a:cubicBezTo>
                  <a:pt x="29" y="101"/>
                  <a:pt x="29" y="101"/>
                  <a:pt x="29" y="101"/>
                </a:cubicBezTo>
                <a:cubicBezTo>
                  <a:pt x="30" y="101"/>
                  <a:pt x="30" y="101"/>
                  <a:pt x="30" y="102"/>
                </a:cubicBezTo>
                <a:cubicBezTo>
                  <a:pt x="30" y="102"/>
                  <a:pt x="30" y="102"/>
                  <a:pt x="30" y="102"/>
                </a:cubicBezTo>
                <a:cubicBezTo>
                  <a:pt x="30" y="102"/>
                  <a:pt x="30" y="102"/>
                  <a:pt x="30" y="102"/>
                </a:cubicBezTo>
                <a:cubicBezTo>
                  <a:pt x="30" y="102"/>
                  <a:pt x="30" y="102"/>
                  <a:pt x="30" y="102"/>
                </a:cubicBezTo>
                <a:cubicBezTo>
                  <a:pt x="30" y="102"/>
                  <a:pt x="30" y="102"/>
                  <a:pt x="30" y="102"/>
                </a:cubicBezTo>
                <a:cubicBezTo>
                  <a:pt x="30" y="103"/>
                  <a:pt x="30" y="103"/>
                  <a:pt x="30" y="103"/>
                </a:cubicBezTo>
                <a:cubicBezTo>
                  <a:pt x="30" y="103"/>
                  <a:pt x="30" y="103"/>
                  <a:pt x="30" y="103"/>
                </a:cubicBezTo>
                <a:cubicBezTo>
                  <a:pt x="30" y="103"/>
                  <a:pt x="30" y="103"/>
                  <a:pt x="31" y="103"/>
                </a:cubicBezTo>
                <a:cubicBezTo>
                  <a:pt x="31" y="103"/>
                  <a:pt x="31" y="104"/>
                  <a:pt x="31" y="104"/>
                </a:cubicBezTo>
                <a:cubicBezTo>
                  <a:pt x="31" y="104"/>
                  <a:pt x="31" y="104"/>
                  <a:pt x="31" y="104"/>
                </a:cubicBezTo>
                <a:cubicBezTo>
                  <a:pt x="31" y="104"/>
                  <a:pt x="31" y="104"/>
                  <a:pt x="31" y="104"/>
                </a:cubicBezTo>
                <a:cubicBezTo>
                  <a:pt x="31" y="104"/>
                  <a:pt x="32" y="104"/>
                  <a:pt x="32" y="104"/>
                </a:cubicBezTo>
                <a:cubicBezTo>
                  <a:pt x="32" y="105"/>
                  <a:pt x="32" y="105"/>
                  <a:pt x="32" y="105"/>
                </a:cubicBezTo>
                <a:cubicBezTo>
                  <a:pt x="33" y="105"/>
                  <a:pt x="33" y="105"/>
                  <a:pt x="33" y="105"/>
                </a:cubicBezTo>
                <a:cubicBezTo>
                  <a:pt x="33" y="105"/>
                  <a:pt x="33" y="105"/>
                  <a:pt x="33" y="105"/>
                </a:cubicBezTo>
                <a:cubicBezTo>
                  <a:pt x="33" y="105"/>
                  <a:pt x="33" y="105"/>
                  <a:pt x="33" y="105"/>
                </a:cubicBezTo>
                <a:cubicBezTo>
                  <a:pt x="33" y="105"/>
                  <a:pt x="33" y="105"/>
                  <a:pt x="33" y="105"/>
                </a:cubicBezTo>
                <a:cubicBezTo>
                  <a:pt x="33" y="105"/>
                  <a:pt x="33" y="105"/>
                  <a:pt x="33" y="105"/>
                </a:cubicBezTo>
                <a:cubicBezTo>
                  <a:pt x="33" y="105"/>
                  <a:pt x="33" y="105"/>
                  <a:pt x="33" y="105"/>
                </a:cubicBezTo>
                <a:cubicBezTo>
                  <a:pt x="33" y="105"/>
                  <a:pt x="33" y="105"/>
                  <a:pt x="33" y="105"/>
                </a:cubicBezTo>
                <a:cubicBezTo>
                  <a:pt x="34" y="105"/>
                  <a:pt x="34" y="105"/>
                  <a:pt x="34" y="105"/>
                </a:cubicBezTo>
                <a:cubicBezTo>
                  <a:pt x="34" y="105"/>
                  <a:pt x="34" y="105"/>
                  <a:pt x="34" y="105"/>
                </a:cubicBezTo>
                <a:cubicBezTo>
                  <a:pt x="34" y="106"/>
                  <a:pt x="34" y="106"/>
                  <a:pt x="34" y="106"/>
                </a:cubicBezTo>
                <a:cubicBezTo>
                  <a:pt x="34" y="106"/>
                  <a:pt x="34" y="106"/>
                  <a:pt x="34" y="106"/>
                </a:cubicBezTo>
                <a:cubicBezTo>
                  <a:pt x="34" y="106"/>
                  <a:pt x="34" y="106"/>
                  <a:pt x="34" y="106"/>
                </a:cubicBezTo>
                <a:cubicBezTo>
                  <a:pt x="34" y="106"/>
                  <a:pt x="34" y="106"/>
                  <a:pt x="35" y="106"/>
                </a:cubicBezTo>
                <a:cubicBezTo>
                  <a:pt x="35" y="106"/>
                  <a:pt x="35" y="106"/>
                  <a:pt x="35" y="105"/>
                </a:cubicBezTo>
                <a:cubicBezTo>
                  <a:pt x="35" y="105"/>
                  <a:pt x="35" y="105"/>
                  <a:pt x="35" y="105"/>
                </a:cubicBezTo>
                <a:cubicBezTo>
                  <a:pt x="35" y="105"/>
                  <a:pt x="35" y="105"/>
                  <a:pt x="35" y="104"/>
                </a:cubicBezTo>
                <a:cubicBezTo>
                  <a:pt x="35" y="104"/>
                  <a:pt x="35" y="104"/>
                  <a:pt x="35" y="104"/>
                </a:cubicBezTo>
                <a:cubicBezTo>
                  <a:pt x="35" y="104"/>
                  <a:pt x="35" y="104"/>
                  <a:pt x="35" y="104"/>
                </a:cubicBezTo>
                <a:cubicBezTo>
                  <a:pt x="35" y="104"/>
                  <a:pt x="35" y="104"/>
                  <a:pt x="35" y="104"/>
                </a:cubicBezTo>
                <a:cubicBezTo>
                  <a:pt x="35" y="104"/>
                  <a:pt x="35" y="104"/>
                  <a:pt x="35" y="104"/>
                </a:cubicBezTo>
                <a:cubicBezTo>
                  <a:pt x="35" y="104"/>
                  <a:pt x="35" y="104"/>
                  <a:pt x="35" y="104"/>
                </a:cubicBezTo>
                <a:cubicBezTo>
                  <a:pt x="35" y="104"/>
                  <a:pt x="35" y="104"/>
                  <a:pt x="35" y="104"/>
                </a:cubicBezTo>
                <a:cubicBezTo>
                  <a:pt x="35" y="104"/>
                  <a:pt x="35" y="104"/>
                  <a:pt x="35" y="103"/>
                </a:cubicBezTo>
                <a:cubicBezTo>
                  <a:pt x="35" y="103"/>
                  <a:pt x="35" y="103"/>
                  <a:pt x="35" y="103"/>
                </a:cubicBezTo>
                <a:cubicBezTo>
                  <a:pt x="35" y="103"/>
                  <a:pt x="35" y="102"/>
                  <a:pt x="35" y="102"/>
                </a:cubicBezTo>
                <a:cubicBezTo>
                  <a:pt x="34" y="102"/>
                  <a:pt x="34" y="102"/>
                  <a:pt x="34" y="102"/>
                </a:cubicBezTo>
                <a:cubicBezTo>
                  <a:pt x="34" y="102"/>
                  <a:pt x="34" y="102"/>
                  <a:pt x="34" y="102"/>
                </a:cubicBezTo>
                <a:cubicBezTo>
                  <a:pt x="34" y="102"/>
                  <a:pt x="34" y="102"/>
                  <a:pt x="34" y="102"/>
                </a:cubicBezTo>
                <a:cubicBezTo>
                  <a:pt x="34" y="101"/>
                  <a:pt x="34" y="101"/>
                  <a:pt x="34" y="101"/>
                </a:cubicBezTo>
                <a:cubicBezTo>
                  <a:pt x="34" y="101"/>
                  <a:pt x="34" y="101"/>
                  <a:pt x="34" y="101"/>
                </a:cubicBezTo>
                <a:cubicBezTo>
                  <a:pt x="34" y="101"/>
                  <a:pt x="34" y="101"/>
                  <a:pt x="34" y="101"/>
                </a:cubicBezTo>
                <a:cubicBezTo>
                  <a:pt x="34" y="101"/>
                  <a:pt x="34" y="101"/>
                  <a:pt x="34" y="101"/>
                </a:cubicBezTo>
                <a:cubicBezTo>
                  <a:pt x="34" y="101"/>
                  <a:pt x="34" y="101"/>
                  <a:pt x="34" y="101"/>
                </a:cubicBezTo>
                <a:cubicBezTo>
                  <a:pt x="34" y="100"/>
                  <a:pt x="34" y="100"/>
                  <a:pt x="34" y="100"/>
                </a:cubicBezTo>
                <a:cubicBezTo>
                  <a:pt x="34" y="100"/>
                  <a:pt x="34" y="99"/>
                  <a:pt x="34" y="99"/>
                </a:cubicBezTo>
                <a:cubicBezTo>
                  <a:pt x="34" y="99"/>
                  <a:pt x="34" y="99"/>
                  <a:pt x="33" y="99"/>
                </a:cubicBezTo>
                <a:cubicBezTo>
                  <a:pt x="33" y="98"/>
                  <a:pt x="33" y="98"/>
                  <a:pt x="33" y="98"/>
                </a:cubicBezTo>
                <a:cubicBezTo>
                  <a:pt x="33" y="98"/>
                  <a:pt x="33" y="98"/>
                  <a:pt x="33" y="98"/>
                </a:cubicBezTo>
                <a:cubicBezTo>
                  <a:pt x="33" y="98"/>
                  <a:pt x="33" y="98"/>
                  <a:pt x="33" y="98"/>
                </a:cubicBezTo>
                <a:cubicBezTo>
                  <a:pt x="33" y="98"/>
                  <a:pt x="33" y="98"/>
                  <a:pt x="33" y="98"/>
                </a:cubicBezTo>
                <a:cubicBezTo>
                  <a:pt x="33" y="98"/>
                  <a:pt x="33" y="98"/>
                  <a:pt x="33" y="98"/>
                </a:cubicBezTo>
                <a:cubicBezTo>
                  <a:pt x="33" y="98"/>
                  <a:pt x="33" y="98"/>
                  <a:pt x="33" y="98"/>
                </a:cubicBezTo>
                <a:cubicBezTo>
                  <a:pt x="33" y="98"/>
                  <a:pt x="33" y="97"/>
                  <a:pt x="33" y="97"/>
                </a:cubicBezTo>
                <a:cubicBezTo>
                  <a:pt x="33" y="97"/>
                  <a:pt x="33" y="97"/>
                  <a:pt x="33" y="97"/>
                </a:cubicBezTo>
                <a:cubicBezTo>
                  <a:pt x="33" y="97"/>
                  <a:pt x="33" y="97"/>
                  <a:pt x="33" y="97"/>
                </a:cubicBezTo>
                <a:cubicBezTo>
                  <a:pt x="34" y="97"/>
                  <a:pt x="34" y="97"/>
                  <a:pt x="34" y="96"/>
                </a:cubicBezTo>
                <a:cubicBezTo>
                  <a:pt x="34" y="96"/>
                  <a:pt x="34" y="96"/>
                  <a:pt x="34" y="96"/>
                </a:cubicBezTo>
                <a:cubicBezTo>
                  <a:pt x="34" y="96"/>
                  <a:pt x="34" y="96"/>
                  <a:pt x="34" y="96"/>
                </a:cubicBezTo>
                <a:cubicBezTo>
                  <a:pt x="34" y="96"/>
                  <a:pt x="34" y="96"/>
                  <a:pt x="34" y="96"/>
                </a:cubicBezTo>
                <a:cubicBezTo>
                  <a:pt x="34" y="96"/>
                  <a:pt x="35" y="96"/>
                  <a:pt x="35" y="96"/>
                </a:cubicBezTo>
                <a:cubicBezTo>
                  <a:pt x="35" y="96"/>
                  <a:pt x="35" y="96"/>
                  <a:pt x="35" y="96"/>
                </a:cubicBezTo>
                <a:cubicBezTo>
                  <a:pt x="35" y="96"/>
                  <a:pt x="35" y="96"/>
                  <a:pt x="35" y="96"/>
                </a:cubicBezTo>
                <a:cubicBezTo>
                  <a:pt x="35" y="95"/>
                  <a:pt x="35" y="95"/>
                  <a:pt x="35" y="95"/>
                </a:cubicBezTo>
                <a:cubicBezTo>
                  <a:pt x="35" y="95"/>
                  <a:pt x="35" y="95"/>
                  <a:pt x="35" y="95"/>
                </a:cubicBezTo>
                <a:cubicBezTo>
                  <a:pt x="36" y="95"/>
                  <a:pt x="36" y="95"/>
                  <a:pt x="36" y="95"/>
                </a:cubicBezTo>
                <a:cubicBezTo>
                  <a:pt x="36" y="95"/>
                  <a:pt x="36" y="95"/>
                  <a:pt x="36" y="95"/>
                </a:cubicBezTo>
                <a:cubicBezTo>
                  <a:pt x="36" y="95"/>
                  <a:pt x="37" y="95"/>
                  <a:pt x="37" y="95"/>
                </a:cubicBezTo>
                <a:cubicBezTo>
                  <a:pt x="37" y="94"/>
                  <a:pt x="37" y="94"/>
                  <a:pt x="37" y="93"/>
                </a:cubicBezTo>
                <a:cubicBezTo>
                  <a:pt x="37" y="93"/>
                  <a:pt x="36" y="93"/>
                  <a:pt x="36" y="93"/>
                </a:cubicBezTo>
                <a:cubicBezTo>
                  <a:pt x="36" y="93"/>
                  <a:pt x="36" y="93"/>
                  <a:pt x="36" y="93"/>
                </a:cubicBezTo>
                <a:cubicBezTo>
                  <a:pt x="36" y="93"/>
                  <a:pt x="36" y="93"/>
                  <a:pt x="36" y="93"/>
                </a:cubicBezTo>
                <a:cubicBezTo>
                  <a:pt x="36" y="93"/>
                  <a:pt x="36" y="93"/>
                  <a:pt x="36" y="93"/>
                </a:cubicBezTo>
                <a:cubicBezTo>
                  <a:pt x="36" y="93"/>
                  <a:pt x="35" y="93"/>
                  <a:pt x="35" y="92"/>
                </a:cubicBezTo>
                <a:cubicBezTo>
                  <a:pt x="35" y="92"/>
                  <a:pt x="35" y="92"/>
                  <a:pt x="35" y="92"/>
                </a:cubicBezTo>
                <a:cubicBezTo>
                  <a:pt x="37" y="92"/>
                  <a:pt x="37" y="92"/>
                  <a:pt x="37" y="92"/>
                </a:cubicBezTo>
                <a:cubicBezTo>
                  <a:pt x="37" y="92"/>
                  <a:pt x="37" y="92"/>
                  <a:pt x="37" y="92"/>
                </a:cubicBezTo>
                <a:cubicBezTo>
                  <a:pt x="37" y="92"/>
                  <a:pt x="37" y="92"/>
                  <a:pt x="37" y="92"/>
                </a:cubicBezTo>
                <a:cubicBezTo>
                  <a:pt x="37" y="92"/>
                  <a:pt x="37" y="92"/>
                  <a:pt x="38" y="92"/>
                </a:cubicBezTo>
                <a:cubicBezTo>
                  <a:pt x="38" y="92"/>
                  <a:pt x="38" y="92"/>
                  <a:pt x="38" y="92"/>
                </a:cubicBezTo>
                <a:cubicBezTo>
                  <a:pt x="38" y="91"/>
                  <a:pt x="38" y="91"/>
                  <a:pt x="38" y="91"/>
                </a:cubicBezTo>
                <a:cubicBezTo>
                  <a:pt x="38" y="91"/>
                  <a:pt x="38" y="91"/>
                  <a:pt x="38" y="91"/>
                </a:cubicBezTo>
                <a:cubicBezTo>
                  <a:pt x="38" y="91"/>
                  <a:pt x="38" y="90"/>
                  <a:pt x="38" y="90"/>
                </a:cubicBezTo>
                <a:cubicBezTo>
                  <a:pt x="38" y="90"/>
                  <a:pt x="38" y="90"/>
                  <a:pt x="38" y="90"/>
                </a:cubicBezTo>
                <a:cubicBezTo>
                  <a:pt x="38" y="90"/>
                  <a:pt x="38" y="90"/>
                  <a:pt x="38" y="90"/>
                </a:cubicBezTo>
                <a:cubicBezTo>
                  <a:pt x="38" y="90"/>
                  <a:pt x="38" y="90"/>
                  <a:pt x="38" y="90"/>
                </a:cubicBezTo>
                <a:cubicBezTo>
                  <a:pt x="39" y="90"/>
                  <a:pt x="39" y="90"/>
                  <a:pt x="39" y="90"/>
                </a:cubicBezTo>
                <a:cubicBezTo>
                  <a:pt x="39" y="90"/>
                  <a:pt x="40" y="89"/>
                  <a:pt x="40" y="89"/>
                </a:cubicBezTo>
                <a:cubicBezTo>
                  <a:pt x="40" y="88"/>
                  <a:pt x="40" y="88"/>
                  <a:pt x="40" y="88"/>
                </a:cubicBezTo>
                <a:cubicBezTo>
                  <a:pt x="40" y="85"/>
                  <a:pt x="40" y="85"/>
                  <a:pt x="40" y="85"/>
                </a:cubicBezTo>
                <a:cubicBezTo>
                  <a:pt x="40" y="85"/>
                  <a:pt x="40" y="84"/>
                  <a:pt x="40" y="84"/>
                </a:cubicBezTo>
                <a:cubicBezTo>
                  <a:pt x="40" y="84"/>
                  <a:pt x="40" y="84"/>
                  <a:pt x="40" y="84"/>
                </a:cubicBezTo>
                <a:cubicBezTo>
                  <a:pt x="41" y="85"/>
                  <a:pt x="41" y="85"/>
                  <a:pt x="41" y="85"/>
                </a:cubicBezTo>
                <a:cubicBezTo>
                  <a:pt x="41" y="84"/>
                  <a:pt x="41" y="84"/>
                  <a:pt x="41" y="84"/>
                </a:cubicBezTo>
                <a:cubicBezTo>
                  <a:pt x="41" y="84"/>
                  <a:pt x="41" y="84"/>
                  <a:pt x="41" y="84"/>
                </a:cubicBezTo>
                <a:cubicBezTo>
                  <a:pt x="41" y="84"/>
                  <a:pt x="41" y="83"/>
                  <a:pt x="41" y="83"/>
                </a:cubicBezTo>
                <a:cubicBezTo>
                  <a:pt x="41" y="83"/>
                  <a:pt x="41" y="83"/>
                  <a:pt x="41" y="83"/>
                </a:cubicBezTo>
                <a:cubicBezTo>
                  <a:pt x="41" y="83"/>
                  <a:pt x="41" y="83"/>
                  <a:pt x="42" y="82"/>
                </a:cubicBezTo>
                <a:cubicBezTo>
                  <a:pt x="42" y="82"/>
                  <a:pt x="42" y="82"/>
                  <a:pt x="43" y="82"/>
                </a:cubicBezTo>
                <a:cubicBezTo>
                  <a:pt x="43" y="82"/>
                  <a:pt x="43" y="82"/>
                  <a:pt x="43" y="82"/>
                </a:cubicBezTo>
                <a:cubicBezTo>
                  <a:pt x="43" y="82"/>
                  <a:pt x="44" y="82"/>
                  <a:pt x="44" y="82"/>
                </a:cubicBezTo>
                <a:cubicBezTo>
                  <a:pt x="44" y="82"/>
                  <a:pt x="44" y="82"/>
                  <a:pt x="44" y="82"/>
                </a:cubicBezTo>
                <a:cubicBezTo>
                  <a:pt x="44" y="82"/>
                  <a:pt x="45" y="82"/>
                  <a:pt x="45" y="82"/>
                </a:cubicBezTo>
                <a:cubicBezTo>
                  <a:pt x="45" y="82"/>
                  <a:pt x="45" y="82"/>
                  <a:pt x="45" y="82"/>
                </a:cubicBezTo>
                <a:cubicBezTo>
                  <a:pt x="45" y="82"/>
                  <a:pt x="45" y="82"/>
                  <a:pt x="45" y="82"/>
                </a:cubicBezTo>
                <a:cubicBezTo>
                  <a:pt x="45" y="82"/>
                  <a:pt x="45" y="82"/>
                  <a:pt x="45" y="82"/>
                </a:cubicBezTo>
                <a:cubicBezTo>
                  <a:pt x="45" y="82"/>
                  <a:pt x="45" y="82"/>
                  <a:pt x="45" y="82"/>
                </a:cubicBezTo>
                <a:cubicBezTo>
                  <a:pt x="45" y="82"/>
                  <a:pt x="45" y="82"/>
                  <a:pt x="45" y="82"/>
                </a:cubicBezTo>
                <a:cubicBezTo>
                  <a:pt x="45" y="82"/>
                  <a:pt x="45" y="82"/>
                  <a:pt x="45" y="82"/>
                </a:cubicBezTo>
                <a:cubicBezTo>
                  <a:pt x="45" y="81"/>
                  <a:pt x="45" y="81"/>
                  <a:pt x="45" y="81"/>
                </a:cubicBezTo>
                <a:cubicBezTo>
                  <a:pt x="45" y="81"/>
                  <a:pt x="45" y="81"/>
                  <a:pt x="45" y="81"/>
                </a:cubicBezTo>
                <a:cubicBezTo>
                  <a:pt x="45" y="81"/>
                  <a:pt x="45" y="81"/>
                  <a:pt x="45" y="81"/>
                </a:cubicBezTo>
                <a:cubicBezTo>
                  <a:pt x="46" y="81"/>
                  <a:pt x="46" y="81"/>
                  <a:pt x="46" y="81"/>
                </a:cubicBezTo>
                <a:cubicBezTo>
                  <a:pt x="46" y="81"/>
                  <a:pt x="46" y="81"/>
                  <a:pt x="46" y="81"/>
                </a:cubicBezTo>
                <a:cubicBezTo>
                  <a:pt x="46" y="80"/>
                  <a:pt x="46" y="80"/>
                  <a:pt x="46" y="80"/>
                </a:cubicBezTo>
                <a:cubicBezTo>
                  <a:pt x="46" y="80"/>
                  <a:pt x="47" y="80"/>
                  <a:pt x="47" y="80"/>
                </a:cubicBezTo>
                <a:cubicBezTo>
                  <a:pt x="47" y="80"/>
                  <a:pt x="47" y="80"/>
                  <a:pt x="47" y="80"/>
                </a:cubicBezTo>
                <a:cubicBezTo>
                  <a:pt x="47" y="80"/>
                  <a:pt x="47" y="80"/>
                  <a:pt x="47" y="80"/>
                </a:cubicBezTo>
                <a:cubicBezTo>
                  <a:pt x="47" y="80"/>
                  <a:pt x="48" y="80"/>
                  <a:pt x="48" y="79"/>
                </a:cubicBezTo>
                <a:cubicBezTo>
                  <a:pt x="48" y="79"/>
                  <a:pt x="48" y="79"/>
                  <a:pt x="48" y="79"/>
                </a:cubicBezTo>
                <a:cubicBezTo>
                  <a:pt x="48" y="78"/>
                  <a:pt x="48" y="78"/>
                  <a:pt x="48" y="78"/>
                </a:cubicBezTo>
                <a:cubicBezTo>
                  <a:pt x="49" y="78"/>
                  <a:pt x="49" y="78"/>
                  <a:pt x="49" y="78"/>
                </a:cubicBezTo>
                <a:cubicBezTo>
                  <a:pt x="49" y="77"/>
                  <a:pt x="49" y="76"/>
                  <a:pt x="49" y="76"/>
                </a:cubicBezTo>
                <a:cubicBezTo>
                  <a:pt x="49" y="75"/>
                  <a:pt x="49" y="75"/>
                  <a:pt x="49" y="75"/>
                </a:cubicBezTo>
                <a:cubicBezTo>
                  <a:pt x="49" y="73"/>
                  <a:pt x="49" y="73"/>
                  <a:pt x="49" y="73"/>
                </a:cubicBezTo>
                <a:cubicBezTo>
                  <a:pt x="49" y="72"/>
                  <a:pt x="49" y="72"/>
                  <a:pt x="49" y="72"/>
                </a:cubicBezTo>
                <a:cubicBezTo>
                  <a:pt x="49" y="72"/>
                  <a:pt x="49" y="72"/>
                  <a:pt x="49" y="72"/>
                </a:cubicBezTo>
                <a:cubicBezTo>
                  <a:pt x="49" y="72"/>
                  <a:pt x="49" y="72"/>
                  <a:pt x="49" y="72"/>
                </a:cubicBezTo>
                <a:cubicBezTo>
                  <a:pt x="49" y="72"/>
                  <a:pt x="49" y="72"/>
                  <a:pt x="49" y="72"/>
                </a:cubicBezTo>
                <a:cubicBezTo>
                  <a:pt x="49" y="72"/>
                  <a:pt x="49" y="72"/>
                  <a:pt x="49" y="72"/>
                </a:cubicBezTo>
                <a:cubicBezTo>
                  <a:pt x="49" y="72"/>
                  <a:pt x="49" y="72"/>
                  <a:pt x="49" y="72"/>
                </a:cubicBezTo>
                <a:cubicBezTo>
                  <a:pt x="49" y="72"/>
                  <a:pt x="49" y="72"/>
                  <a:pt x="49" y="72"/>
                </a:cubicBezTo>
                <a:cubicBezTo>
                  <a:pt x="50" y="72"/>
                  <a:pt x="50" y="72"/>
                  <a:pt x="50" y="72"/>
                </a:cubicBezTo>
                <a:cubicBezTo>
                  <a:pt x="50" y="72"/>
                  <a:pt x="50" y="72"/>
                  <a:pt x="50" y="72"/>
                </a:cubicBezTo>
                <a:cubicBezTo>
                  <a:pt x="50" y="72"/>
                  <a:pt x="50" y="71"/>
                  <a:pt x="50" y="71"/>
                </a:cubicBezTo>
                <a:cubicBezTo>
                  <a:pt x="50" y="71"/>
                  <a:pt x="50" y="71"/>
                  <a:pt x="50" y="71"/>
                </a:cubicBezTo>
                <a:cubicBezTo>
                  <a:pt x="50" y="71"/>
                  <a:pt x="50" y="71"/>
                  <a:pt x="50" y="71"/>
                </a:cubicBezTo>
                <a:cubicBezTo>
                  <a:pt x="50" y="71"/>
                  <a:pt x="51" y="71"/>
                  <a:pt x="51" y="71"/>
                </a:cubicBezTo>
                <a:cubicBezTo>
                  <a:pt x="51" y="71"/>
                  <a:pt x="51" y="71"/>
                  <a:pt x="51" y="71"/>
                </a:cubicBezTo>
                <a:cubicBezTo>
                  <a:pt x="51" y="70"/>
                  <a:pt x="51" y="70"/>
                  <a:pt x="51" y="70"/>
                </a:cubicBezTo>
                <a:cubicBezTo>
                  <a:pt x="51" y="70"/>
                  <a:pt x="51" y="70"/>
                  <a:pt x="51" y="70"/>
                </a:cubicBezTo>
                <a:cubicBezTo>
                  <a:pt x="51" y="70"/>
                  <a:pt x="51" y="70"/>
                  <a:pt x="51" y="70"/>
                </a:cubicBezTo>
                <a:cubicBezTo>
                  <a:pt x="51" y="70"/>
                  <a:pt x="51" y="70"/>
                  <a:pt x="51" y="70"/>
                </a:cubicBezTo>
                <a:cubicBezTo>
                  <a:pt x="51" y="70"/>
                  <a:pt x="51" y="70"/>
                  <a:pt x="51" y="70"/>
                </a:cubicBezTo>
                <a:cubicBezTo>
                  <a:pt x="51" y="70"/>
                  <a:pt x="52" y="69"/>
                  <a:pt x="52" y="69"/>
                </a:cubicBezTo>
                <a:cubicBezTo>
                  <a:pt x="52" y="69"/>
                  <a:pt x="52" y="68"/>
                  <a:pt x="53" y="68"/>
                </a:cubicBezTo>
                <a:cubicBezTo>
                  <a:pt x="53" y="68"/>
                  <a:pt x="53" y="68"/>
                  <a:pt x="53" y="68"/>
                </a:cubicBezTo>
                <a:cubicBezTo>
                  <a:pt x="54" y="68"/>
                  <a:pt x="53" y="67"/>
                  <a:pt x="53" y="67"/>
                </a:cubicBezTo>
                <a:cubicBezTo>
                  <a:pt x="53" y="67"/>
                  <a:pt x="53" y="67"/>
                  <a:pt x="53" y="67"/>
                </a:cubicBezTo>
                <a:cubicBezTo>
                  <a:pt x="53" y="67"/>
                  <a:pt x="53" y="67"/>
                  <a:pt x="53" y="67"/>
                </a:cubicBezTo>
                <a:cubicBezTo>
                  <a:pt x="53" y="67"/>
                  <a:pt x="53" y="67"/>
                  <a:pt x="53" y="67"/>
                </a:cubicBezTo>
                <a:cubicBezTo>
                  <a:pt x="53" y="67"/>
                  <a:pt x="53" y="67"/>
                  <a:pt x="53" y="67"/>
                </a:cubicBezTo>
                <a:cubicBezTo>
                  <a:pt x="53" y="67"/>
                  <a:pt x="53" y="66"/>
                  <a:pt x="53" y="66"/>
                </a:cubicBezTo>
                <a:cubicBezTo>
                  <a:pt x="53" y="66"/>
                  <a:pt x="53" y="66"/>
                  <a:pt x="53" y="66"/>
                </a:cubicBezTo>
                <a:cubicBezTo>
                  <a:pt x="53" y="66"/>
                  <a:pt x="53" y="66"/>
                  <a:pt x="53" y="66"/>
                </a:cubicBezTo>
                <a:cubicBezTo>
                  <a:pt x="53" y="66"/>
                  <a:pt x="53" y="66"/>
                  <a:pt x="53" y="66"/>
                </a:cubicBezTo>
                <a:cubicBezTo>
                  <a:pt x="53" y="64"/>
                  <a:pt x="53" y="64"/>
                  <a:pt x="53" y="64"/>
                </a:cubicBezTo>
                <a:cubicBezTo>
                  <a:pt x="53" y="64"/>
                  <a:pt x="53" y="64"/>
                  <a:pt x="53" y="64"/>
                </a:cubicBezTo>
                <a:cubicBezTo>
                  <a:pt x="53" y="64"/>
                  <a:pt x="53" y="64"/>
                  <a:pt x="53" y="64"/>
                </a:cubicBezTo>
                <a:cubicBezTo>
                  <a:pt x="53" y="64"/>
                  <a:pt x="53" y="64"/>
                  <a:pt x="53" y="64"/>
                </a:cubicBezTo>
                <a:cubicBezTo>
                  <a:pt x="53" y="63"/>
                  <a:pt x="53" y="63"/>
                  <a:pt x="53" y="63"/>
                </a:cubicBezTo>
                <a:cubicBezTo>
                  <a:pt x="53" y="63"/>
                  <a:pt x="53" y="63"/>
                  <a:pt x="53" y="63"/>
                </a:cubicBezTo>
                <a:cubicBezTo>
                  <a:pt x="52" y="63"/>
                  <a:pt x="52" y="63"/>
                  <a:pt x="52" y="63"/>
                </a:cubicBezTo>
                <a:cubicBezTo>
                  <a:pt x="52" y="63"/>
                  <a:pt x="52" y="63"/>
                  <a:pt x="52" y="63"/>
                </a:cubicBezTo>
                <a:cubicBezTo>
                  <a:pt x="51" y="63"/>
                  <a:pt x="51" y="63"/>
                  <a:pt x="51" y="63"/>
                </a:cubicBezTo>
                <a:cubicBezTo>
                  <a:pt x="50" y="63"/>
                  <a:pt x="50" y="63"/>
                  <a:pt x="50" y="62"/>
                </a:cubicBezTo>
                <a:cubicBezTo>
                  <a:pt x="50" y="62"/>
                  <a:pt x="50" y="62"/>
                  <a:pt x="50" y="62"/>
                </a:cubicBezTo>
                <a:cubicBezTo>
                  <a:pt x="50" y="62"/>
                  <a:pt x="50" y="62"/>
                  <a:pt x="50" y="62"/>
                </a:cubicBezTo>
                <a:cubicBezTo>
                  <a:pt x="50" y="62"/>
                  <a:pt x="50" y="62"/>
                  <a:pt x="50" y="62"/>
                </a:cubicBezTo>
                <a:cubicBezTo>
                  <a:pt x="49" y="62"/>
                  <a:pt x="49" y="62"/>
                  <a:pt x="49" y="62"/>
                </a:cubicBezTo>
                <a:cubicBezTo>
                  <a:pt x="49" y="62"/>
                  <a:pt x="49" y="61"/>
                  <a:pt x="49" y="61"/>
                </a:cubicBezTo>
                <a:cubicBezTo>
                  <a:pt x="49" y="61"/>
                  <a:pt x="49" y="61"/>
                  <a:pt x="48" y="61"/>
                </a:cubicBezTo>
                <a:cubicBezTo>
                  <a:pt x="48" y="61"/>
                  <a:pt x="48" y="61"/>
                  <a:pt x="48" y="61"/>
                </a:cubicBezTo>
                <a:cubicBezTo>
                  <a:pt x="48" y="61"/>
                  <a:pt x="48" y="61"/>
                  <a:pt x="48" y="61"/>
                </a:cubicBezTo>
                <a:cubicBezTo>
                  <a:pt x="48" y="61"/>
                  <a:pt x="48" y="61"/>
                  <a:pt x="48" y="61"/>
                </a:cubicBezTo>
                <a:cubicBezTo>
                  <a:pt x="48" y="61"/>
                  <a:pt x="48" y="61"/>
                  <a:pt x="48" y="61"/>
                </a:cubicBezTo>
                <a:cubicBezTo>
                  <a:pt x="48" y="61"/>
                  <a:pt x="48" y="61"/>
                  <a:pt x="48" y="61"/>
                </a:cubicBezTo>
                <a:cubicBezTo>
                  <a:pt x="47" y="61"/>
                  <a:pt x="47" y="61"/>
                  <a:pt x="47" y="61"/>
                </a:cubicBezTo>
                <a:cubicBezTo>
                  <a:pt x="47" y="61"/>
                  <a:pt x="47" y="61"/>
                  <a:pt x="47" y="61"/>
                </a:cubicBezTo>
                <a:cubicBezTo>
                  <a:pt x="46" y="61"/>
                  <a:pt x="46" y="61"/>
                  <a:pt x="46" y="61"/>
                </a:cubicBezTo>
                <a:cubicBezTo>
                  <a:pt x="46" y="61"/>
                  <a:pt x="46" y="61"/>
                  <a:pt x="45" y="61"/>
                </a:cubicBezTo>
                <a:cubicBezTo>
                  <a:pt x="45" y="61"/>
                  <a:pt x="45" y="61"/>
                  <a:pt x="45" y="61"/>
                </a:cubicBezTo>
                <a:cubicBezTo>
                  <a:pt x="44" y="61"/>
                  <a:pt x="44" y="61"/>
                  <a:pt x="44" y="61"/>
                </a:cubicBezTo>
                <a:cubicBezTo>
                  <a:pt x="44" y="61"/>
                  <a:pt x="44" y="61"/>
                  <a:pt x="44" y="61"/>
                </a:cubicBezTo>
                <a:cubicBezTo>
                  <a:pt x="44" y="61"/>
                  <a:pt x="44" y="61"/>
                  <a:pt x="44" y="61"/>
                </a:cubicBezTo>
                <a:cubicBezTo>
                  <a:pt x="44" y="60"/>
                  <a:pt x="44" y="60"/>
                  <a:pt x="43" y="60"/>
                </a:cubicBezTo>
                <a:cubicBezTo>
                  <a:pt x="43" y="60"/>
                  <a:pt x="43" y="60"/>
                  <a:pt x="43" y="60"/>
                </a:cubicBezTo>
                <a:cubicBezTo>
                  <a:pt x="43" y="60"/>
                  <a:pt x="42" y="60"/>
                  <a:pt x="42" y="60"/>
                </a:cubicBezTo>
                <a:cubicBezTo>
                  <a:pt x="42" y="60"/>
                  <a:pt x="42" y="60"/>
                  <a:pt x="42" y="60"/>
                </a:cubicBezTo>
                <a:cubicBezTo>
                  <a:pt x="42" y="60"/>
                  <a:pt x="42" y="60"/>
                  <a:pt x="42" y="60"/>
                </a:cubicBezTo>
                <a:cubicBezTo>
                  <a:pt x="42" y="60"/>
                  <a:pt x="42" y="60"/>
                  <a:pt x="42" y="60"/>
                </a:cubicBezTo>
                <a:cubicBezTo>
                  <a:pt x="42" y="60"/>
                  <a:pt x="42" y="60"/>
                  <a:pt x="42" y="60"/>
                </a:cubicBezTo>
                <a:cubicBezTo>
                  <a:pt x="42" y="60"/>
                  <a:pt x="42" y="60"/>
                  <a:pt x="42" y="60"/>
                </a:cubicBezTo>
                <a:cubicBezTo>
                  <a:pt x="42" y="59"/>
                  <a:pt x="42" y="59"/>
                  <a:pt x="42" y="59"/>
                </a:cubicBezTo>
                <a:cubicBezTo>
                  <a:pt x="42" y="59"/>
                  <a:pt x="41" y="59"/>
                  <a:pt x="41" y="59"/>
                </a:cubicBezTo>
                <a:cubicBezTo>
                  <a:pt x="41" y="59"/>
                  <a:pt x="41" y="59"/>
                  <a:pt x="41" y="59"/>
                </a:cubicBezTo>
                <a:cubicBezTo>
                  <a:pt x="41" y="59"/>
                  <a:pt x="41" y="59"/>
                  <a:pt x="41" y="59"/>
                </a:cubicBezTo>
                <a:cubicBezTo>
                  <a:pt x="39" y="59"/>
                  <a:pt x="39" y="59"/>
                  <a:pt x="39" y="59"/>
                </a:cubicBezTo>
                <a:cubicBezTo>
                  <a:pt x="39" y="59"/>
                  <a:pt x="39" y="59"/>
                  <a:pt x="39" y="59"/>
                </a:cubicBezTo>
                <a:cubicBezTo>
                  <a:pt x="38" y="59"/>
                  <a:pt x="38" y="59"/>
                  <a:pt x="38" y="59"/>
                </a:cubicBezTo>
                <a:cubicBezTo>
                  <a:pt x="38" y="59"/>
                  <a:pt x="38" y="59"/>
                  <a:pt x="38" y="59"/>
                </a:cubicBezTo>
                <a:cubicBezTo>
                  <a:pt x="38" y="59"/>
                  <a:pt x="38" y="59"/>
                  <a:pt x="38" y="59"/>
                </a:cubicBezTo>
                <a:cubicBezTo>
                  <a:pt x="37" y="59"/>
                  <a:pt x="37" y="59"/>
                  <a:pt x="37" y="59"/>
                </a:cubicBezTo>
                <a:cubicBezTo>
                  <a:pt x="37" y="59"/>
                  <a:pt x="37" y="59"/>
                  <a:pt x="37" y="59"/>
                </a:cubicBezTo>
                <a:cubicBezTo>
                  <a:pt x="37" y="59"/>
                  <a:pt x="37" y="59"/>
                  <a:pt x="37" y="59"/>
                </a:cubicBezTo>
                <a:cubicBezTo>
                  <a:pt x="37" y="59"/>
                  <a:pt x="37" y="59"/>
                  <a:pt x="37" y="59"/>
                </a:cubicBezTo>
                <a:cubicBezTo>
                  <a:pt x="37" y="59"/>
                  <a:pt x="37" y="59"/>
                  <a:pt x="37" y="59"/>
                </a:cubicBezTo>
                <a:cubicBezTo>
                  <a:pt x="37" y="59"/>
                  <a:pt x="37" y="59"/>
                  <a:pt x="37" y="59"/>
                </a:cubicBezTo>
                <a:cubicBezTo>
                  <a:pt x="37" y="59"/>
                  <a:pt x="38" y="59"/>
                  <a:pt x="38" y="58"/>
                </a:cubicBezTo>
                <a:cubicBezTo>
                  <a:pt x="38" y="58"/>
                  <a:pt x="38" y="58"/>
                  <a:pt x="38" y="58"/>
                </a:cubicBezTo>
                <a:cubicBezTo>
                  <a:pt x="39" y="58"/>
                  <a:pt x="39" y="58"/>
                  <a:pt x="39" y="58"/>
                </a:cubicBezTo>
                <a:cubicBezTo>
                  <a:pt x="39" y="58"/>
                  <a:pt x="39" y="58"/>
                  <a:pt x="39" y="58"/>
                </a:cubicBezTo>
                <a:cubicBezTo>
                  <a:pt x="39" y="58"/>
                  <a:pt x="39" y="58"/>
                  <a:pt x="39" y="58"/>
                </a:cubicBezTo>
                <a:cubicBezTo>
                  <a:pt x="39" y="58"/>
                  <a:pt x="40" y="58"/>
                  <a:pt x="40" y="58"/>
                </a:cubicBezTo>
                <a:cubicBezTo>
                  <a:pt x="40" y="58"/>
                  <a:pt x="39" y="57"/>
                  <a:pt x="39" y="57"/>
                </a:cubicBezTo>
                <a:cubicBezTo>
                  <a:pt x="39" y="57"/>
                  <a:pt x="39" y="57"/>
                  <a:pt x="39" y="56"/>
                </a:cubicBezTo>
                <a:cubicBezTo>
                  <a:pt x="39" y="56"/>
                  <a:pt x="38" y="56"/>
                  <a:pt x="38" y="56"/>
                </a:cubicBezTo>
                <a:cubicBezTo>
                  <a:pt x="38" y="56"/>
                  <a:pt x="38" y="55"/>
                  <a:pt x="38" y="55"/>
                </a:cubicBezTo>
                <a:cubicBezTo>
                  <a:pt x="38" y="55"/>
                  <a:pt x="38" y="55"/>
                  <a:pt x="38" y="55"/>
                </a:cubicBezTo>
                <a:cubicBezTo>
                  <a:pt x="38" y="55"/>
                  <a:pt x="38" y="55"/>
                  <a:pt x="38" y="55"/>
                </a:cubicBezTo>
                <a:cubicBezTo>
                  <a:pt x="38" y="55"/>
                  <a:pt x="37" y="55"/>
                  <a:pt x="37" y="55"/>
                </a:cubicBezTo>
                <a:cubicBezTo>
                  <a:pt x="37" y="55"/>
                  <a:pt x="37" y="55"/>
                  <a:pt x="37" y="55"/>
                </a:cubicBezTo>
                <a:cubicBezTo>
                  <a:pt x="37" y="55"/>
                  <a:pt x="37" y="55"/>
                  <a:pt x="37" y="55"/>
                </a:cubicBezTo>
                <a:cubicBezTo>
                  <a:pt x="37" y="55"/>
                  <a:pt x="37" y="55"/>
                  <a:pt x="36" y="54"/>
                </a:cubicBezTo>
                <a:cubicBezTo>
                  <a:pt x="36" y="54"/>
                  <a:pt x="36" y="54"/>
                  <a:pt x="36" y="54"/>
                </a:cubicBezTo>
                <a:cubicBezTo>
                  <a:pt x="36" y="54"/>
                  <a:pt x="36" y="54"/>
                  <a:pt x="36" y="54"/>
                </a:cubicBezTo>
                <a:cubicBezTo>
                  <a:pt x="36" y="54"/>
                  <a:pt x="36" y="54"/>
                  <a:pt x="36" y="54"/>
                </a:cubicBezTo>
                <a:cubicBezTo>
                  <a:pt x="36" y="54"/>
                  <a:pt x="36" y="54"/>
                  <a:pt x="36" y="54"/>
                </a:cubicBezTo>
                <a:cubicBezTo>
                  <a:pt x="36" y="54"/>
                  <a:pt x="36" y="54"/>
                  <a:pt x="36" y="54"/>
                </a:cubicBezTo>
                <a:cubicBezTo>
                  <a:pt x="36" y="53"/>
                  <a:pt x="36" y="53"/>
                  <a:pt x="35" y="53"/>
                </a:cubicBezTo>
                <a:cubicBezTo>
                  <a:pt x="35" y="53"/>
                  <a:pt x="35" y="53"/>
                  <a:pt x="35" y="53"/>
                </a:cubicBezTo>
                <a:cubicBezTo>
                  <a:pt x="35" y="53"/>
                  <a:pt x="35" y="53"/>
                  <a:pt x="35" y="52"/>
                </a:cubicBezTo>
                <a:cubicBezTo>
                  <a:pt x="35" y="52"/>
                  <a:pt x="35" y="52"/>
                  <a:pt x="35" y="52"/>
                </a:cubicBezTo>
                <a:cubicBezTo>
                  <a:pt x="34" y="52"/>
                  <a:pt x="34" y="52"/>
                  <a:pt x="34" y="52"/>
                </a:cubicBezTo>
                <a:cubicBezTo>
                  <a:pt x="34" y="52"/>
                  <a:pt x="34" y="52"/>
                  <a:pt x="34" y="52"/>
                </a:cubicBezTo>
                <a:cubicBezTo>
                  <a:pt x="33" y="52"/>
                  <a:pt x="33" y="52"/>
                  <a:pt x="33" y="52"/>
                </a:cubicBezTo>
                <a:cubicBezTo>
                  <a:pt x="33" y="51"/>
                  <a:pt x="33" y="51"/>
                  <a:pt x="33" y="51"/>
                </a:cubicBezTo>
                <a:cubicBezTo>
                  <a:pt x="32" y="51"/>
                  <a:pt x="32" y="51"/>
                  <a:pt x="32" y="51"/>
                </a:cubicBezTo>
                <a:cubicBezTo>
                  <a:pt x="32" y="51"/>
                  <a:pt x="32" y="51"/>
                  <a:pt x="32" y="51"/>
                </a:cubicBezTo>
                <a:cubicBezTo>
                  <a:pt x="32" y="51"/>
                  <a:pt x="31" y="51"/>
                  <a:pt x="31" y="51"/>
                </a:cubicBezTo>
                <a:cubicBezTo>
                  <a:pt x="31" y="51"/>
                  <a:pt x="31" y="51"/>
                  <a:pt x="31" y="51"/>
                </a:cubicBezTo>
                <a:cubicBezTo>
                  <a:pt x="31" y="51"/>
                  <a:pt x="31" y="51"/>
                  <a:pt x="31" y="51"/>
                </a:cubicBezTo>
                <a:cubicBezTo>
                  <a:pt x="31" y="51"/>
                  <a:pt x="31" y="50"/>
                  <a:pt x="30" y="50"/>
                </a:cubicBezTo>
                <a:cubicBezTo>
                  <a:pt x="30" y="50"/>
                  <a:pt x="30" y="50"/>
                  <a:pt x="30" y="50"/>
                </a:cubicBezTo>
                <a:cubicBezTo>
                  <a:pt x="30" y="50"/>
                  <a:pt x="30" y="50"/>
                  <a:pt x="30" y="50"/>
                </a:cubicBezTo>
                <a:cubicBezTo>
                  <a:pt x="30" y="50"/>
                  <a:pt x="30" y="50"/>
                  <a:pt x="30" y="50"/>
                </a:cubicBezTo>
                <a:cubicBezTo>
                  <a:pt x="30" y="49"/>
                  <a:pt x="29" y="49"/>
                  <a:pt x="29" y="49"/>
                </a:cubicBezTo>
                <a:cubicBezTo>
                  <a:pt x="29" y="49"/>
                  <a:pt x="29" y="49"/>
                  <a:pt x="29" y="49"/>
                </a:cubicBezTo>
                <a:cubicBezTo>
                  <a:pt x="28" y="49"/>
                  <a:pt x="28" y="49"/>
                  <a:pt x="28" y="49"/>
                </a:cubicBezTo>
                <a:cubicBezTo>
                  <a:pt x="28" y="49"/>
                  <a:pt x="28" y="49"/>
                  <a:pt x="28" y="49"/>
                </a:cubicBezTo>
                <a:cubicBezTo>
                  <a:pt x="28" y="49"/>
                  <a:pt x="28" y="49"/>
                  <a:pt x="28" y="49"/>
                </a:cubicBezTo>
                <a:cubicBezTo>
                  <a:pt x="29" y="48"/>
                  <a:pt x="29" y="48"/>
                  <a:pt x="29" y="48"/>
                </a:cubicBezTo>
                <a:cubicBezTo>
                  <a:pt x="28" y="48"/>
                  <a:pt x="28" y="48"/>
                  <a:pt x="28" y="48"/>
                </a:cubicBezTo>
                <a:cubicBezTo>
                  <a:pt x="28" y="48"/>
                  <a:pt x="28" y="48"/>
                  <a:pt x="28" y="48"/>
                </a:cubicBezTo>
                <a:cubicBezTo>
                  <a:pt x="28" y="48"/>
                  <a:pt x="28" y="48"/>
                  <a:pt x="28" y="48"/>
                </a:cubicBezTo>
                <a:cubicBezTo>
                  <a:pt x="28" y="48"/>
                  <a:pt x="28" y="48"/>
                  <a:pt x="28" y="48"/>
                </a:cubicBezTo>
                <a:cubicBezTo>
                  <a:pt x="27" y="48"/>
                  <a:pt x="27" y="48"/>
                  <a:pt x="27" y="48"/>
                </a:cubicBezTo>
                <a:cubicBezTo>
                  <a:pt x="27" y="48"/>
                  <a:pt x="26" y="48"/>
                  <a:pt x="26" y="48"/>
                </a:cubicBezTo>
                <a:cubicBezTo>
                  <a:pt x="26" y="48"/>
                  <a:pt x="26" y="48"/>
                  <a:pt x="26" y="48"/>
                </a:cubicBezTo>
                <a:cubicBezTo>
                  <a:pt x="26" y="48"/>
                  <a:pt x="26" y="48"/>
                  <a:pt x="26" y="48"/>
                </a:cubicBezTo>
                <a:cubicBezTo>
                  <a:pt x="26" y="48"/>
                  <a:pt x="26" y="48"/>
                  <a:pt x="26" y="48"/>
                </a:cubicBezTo>
                <a:cubicBezTo>
                  <a:pt x="26" y="48"/>
                  <a:pt x="26" y="48"/>
                  <a:pt x="26" y="48"/>
                </a:cubicBezTo>
                <a:cubicBezTo>
                  <a:pt x="26" y="48"/>
                  <a:pt x="25" y="48"/>
                  <a:pt x="26" y="48"/>
                </a:cubicBezTo>
                <a:cubicBezTo>
                  <a:pt x="26" y="47"/>
                  <a:pt x="26" y="47"/>
                  <a:pt x="26" y="47"/>
                </a:cubicBezTo>
                <a:cubicBezTo>
                  <a:pt x="25" y="47"/>
                  <a:pt x="25" y="47"/>
                  <a:pt x="25" y="47"/>
                </a:cubicBezTo>
                <a:cubicBezTo>
                  <a:pt x="25" y="47"/>
                  <a:pt x="24" y="47"/>
                  <a:pt x="24" y="47"/>
                </a:cubicBezTo>
                <a:cubicBezTo>
                  <a:pt x="24" y="47"/>
                  <a:pt x="24" y="47"/>
                  <a:pt x="23" y="47"/>
                </a:cubicBezTo>
                <a:cubicBezTo>
                  <a:pt x="23" y="47"/>
                  <a:pt x="23" y="47"/>
                  <a:pt x="23" y="47"/>
                </a:cubicBezTo>
                <a:cubicBezTo>
                  <a:pt x="23" y="47"/>
                  <a:pt x="22" y="46"/>
                  <a:pt x="22" y="46"/>
                </a:cubicBezTo>
                <a:cubicBezTo>
                  <a:pt x="22" y="46"/>
                  <a:pt x="22" y="46"/>
                  <a:pt x="21" y="46"/>
                </a:cubicBezTo>
                <a:cubicBezTo>
                  <a:pt x="21" y="46"/>
                  <a:pt x="21" y="46"/>
                  <a:pt x="21" y="46"/>
                </a:cubicBezTo>
                <a:cubicBezTo>
                  <a:pt x="21" y="46"/>
                  <a:pt x="21" y="46"/>
                  <a:pt x="21" y="46"/>
                </a:cubicBezTo>
                <a:cubicBezTo>
                  <a:pt x="21" y="46"/>
                  <a:pt x="21" y="46"/>
                  <a:pt x="21" y="46"/>
                </a:cubicBezTo>
                <a:cubicBezTo>
                  <a:pt x="20" y="46"/>
                  <a:pt x="20" y="46"/>
                  <a:pt x="20" y="46"/>
                </a:cubicBezTo>
                <a:cubicBezTo>
                  <a:pt x="20" y="47"/>
                  <a:pt x="20" y="47"/>
                  <a:pt x="20" y="47"/>
                </a:cubicBezTo>
                <a:cubicBezTo>
                  <a:pt x="20" y="46"/>
                  <a:pt x="19" y="46"/>
                  <a:pt x="19" y="46"/>
                </a:cubicBezTo>
                <a:cubicBezTo>
                  <a:pt x="19" y="46"/>
                  <a:pt x="19" y="46"/>
                  <a:pt x="19" y="46"/>
                </a:cubicBezTo>
                <a:cubicBezTo>
                  <a:pt x="19" y="46"/>
                  <a:pt x="19" y="46"/>
                  <a:pt x="19" y="46"/>
                </a:cubicBezTo>
                <a:cubicBezTo>
                  <a:pt x="19" y="47"/>
                  <a:pt x="19" y="47"/>
                  <a:pt x="19" y="47"/>
                </a:cubicBezTo>
                <a:cubicBezTo>
                  <a:pt x="19" y="47"/>
                  <a:pt x="19" y="47"/>
                  <a:pt x="19" y="47"/>
                </a:cubicBezTo>
                <a:cubicBezTo>
                  <a:pt x="19" y="47"/>
                  <a:pt x="18" y="47"/>
                  <a:pt x="18" y="47"/>
                </a:cubicBezTo>
                <a:cubicBezTo>
                  <a:pt x="18" y="47"/>
                  <a:pt x="18" y="47"/>
                  <a:pt x="18" y="47"/>
                </a:cubicBezTo>
                <a:cubicBezTo>
                  <a:pt x="18" y="47"/>
                  <a:pt x="18" y="47"/>
                  <a:pt x="18" y="47"/>
                </a:cubicBezTo>
                <a:cubicBezTo>
                  <a:pt x="18" y="47"/>
                  <a:pt x="17" y="47"/>
                  <a:pt x="17" y="47"/>
                </a:cubicBezTo>
                <a:cubicBezTo>
                  <a:pt x="17" y="47"/>
                  <a:pt x="17" y="47"/>
                  <a:pt x="17" y="47"/>
                </a:cubicBezTo>
                <a:cubicBezTo>
                  <a:pt x="16" y="47"/>
                  <a:pt x="16" y="47"/>
                  <a:pt x="16" y="47"/>
                </a:cubicBezTo>
                <a:cubicBezTo>
                  <a:pt x="16" y="47"/>
                  <a:pt x="16" y="47"/>
                  <a:pt x="16" y="47"/>
                </a:cubicBezTo>
                <a:cubicBezTo>
                  <a:pt x="16" y="48"/>
                  <a:pt x="16" y="48"/>
                  <a:pt x="16" y="48"/>
                </a:cubicBezTo>
                <a:cubicBezTo>
                  <a:pt x="16" y="48"/>
                  <a:pt x="16" y="48"/>
                  <a:pt x="16" y="48"/>
                </a:cubicBezTo>
                <a:cubicBezTo>
                  <a:pt x="16" y="48"/>
                  <a:pt x="17" y="48"/>
                  <a:pt x="17" y="48"/>
                </a:cubicBezTo>
                <a:cubicBezTo>
                  <a:pt x="17" y="48"/>
                  <a:pt x="17" y="48"/>
                  <a:pt x="17" y="48"/>
                </a:cubicBezTo>
                <a:cubicBezTo>
                  <a:pt x="17" y="49"/>
                  <a:pt x="17" y="49"/>
                  <a:pt x="17" y="49"/>
                </a:cubicBezTo>
                <a:cubicBezTo>
                  <a:pt x="17" y="49"/>
                  <a:pt x="17" y="49"/>
                  <a:pt x="17" y="49"/>
                </a:cubicBezTo>
                <a:cubicBezTo>
                  <a:pt x="17" y="49"/>
                  <a:pt x="17"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5" y="49"/>
                  <a:pt x="15" y="49"/>
                </a:cubicBezTo>
                <a:cubicBezTo>
                  <a:pt x="15" y="49"/>
                  <a:pt x="15" y="49"/>
                  <a:pt x="15" y="49"/>
                </a:cubicBezTo>
                <a:cubicBezTo>
                  <a:pt x="15" y="49"/>
                  <a:pt x="15" y="48"/>
                  <a:pt x="15" y="48"/>
                </a:cubicBezTo>
                <a:cubicBezTo>
                  <a:pt x="15" y="48"/>
                  <a:pt x="15" y="48"/>
                  <a:pt x="15" y="48"/>
                </a:cubicBezTo>
                <a:cubicBezTo>
                  <a:pt x="15" y="48"/>
                  <a:pt x="15" y="48"/>
                  <a:pt x="14" y="48"/>
                </a:cubicBezTo>
                <a:cubicBezTo>
                  <a:pt x="14" y="48"/>
                  <a:pt x="14" y="48"/>
                  <a:pt x="14" y="48"/>
                </a:cubicBezTo>
                <a:cubicBezTo>
                  <a:pt x="14" y="48"/>
                  <a:pt x="14" y="48"/>
                  <a:pt x="14" y="48"/>
                </a:cubicBezTo>
                <a:cubicBezTo>
                  <a:pt x="13" y="48"/>
                  <a:pt x="13" y="48"/>
                  <a:pt x="13" y="48"/>
                </a:cubicBezTo>
                <a:cubicBezTo>
                  <a:pt x="13" y="48"/>
                  <a:pt x="13" y="48"/>
                  <a:pt x="13" y="48"/>
                </a:cubicBezTo>
                <a:cubicBezTo>
                  <a:pt x="13" y="48"/>
                  <a:pt x="13" y="48"/>
                  <a:pt x="13" y="48"/>
                </a:cubicBezTo>
                <a:cubicBezTo>
                  <a:pt x="13" y="48"/>
                  <a:pt x="13" y="48"/>
                  <a:pt x="13" y="48"/>
                </a:cubicBezTo>
                <a:cubicBezTo>
                  <a:pt x="13" y="48"/>
                  <a:pt x="12" y="48"/>
                  <a:pt x="12" y="48"/>
                </a:cubicBezTo>
                <a:cubicBezTo>
                  <a:pt x="12" y="48"/>
                  <a:pt x="12" y="48"/>
                  <a:pt x="12" y="48"/>
                </a:cubicBezTo>
                <a:cubicBezTo>
                  <a:pt x="12" y="47"/>
                  <a:pt x="12" y="47"/>
                  <a:pt x="12" y="47"/>
                </a:cubicBezTo>
                <a:cubicBezTo>
                  <a:pt x="12" y="47"/>
                  <a:pt x="12" y="47"/>
                  <a:pt x="12" y="47"/>
                </a:cubicBezTo>
                <a:cubicBezTo>
                  <a:pt x="12" y="47"/>
                  <a:pt x="12" y="47"/>
                  <a:pt x="12" y="46"/>
                </a:cubicBezTo>
                <a:cubicBezTo>
                  <a:pt x="12" y="46"/>
                  <a:pt x="12" y="46"/>
                  <a:pt x="12" y="46"/>
                </a:cubicBezTo>
                <a:cubicBezTo>
                  <a:pt x="12" y="46"/>
                  <a:pt x="12" y="46"/>
                  <a:pt x="12" y="46"/>
                </a:cubicBezTo>
                <a:cubicBezTo>
                  <a:pt x="12" y="46"/>
                  <a:pt x="12" y="46"/>
                  <a:pt x="12" y="46"/>
                </a:cubicBezTo>
                <a:cubicBezTo>
                  <a:pt x="12" y="46"/>
                  <a:pt x="13" y="46"/>
                  <a:pt x="13" y="45"/>
                </a:cubicBezTo>
                <a:cubicBezTo>
                  <a:pt x="13" y="45"/>
                  <a:pt x="13" y="44"/>
                  <a:pt x="13" y="44"/>
                </a:cubicBezTo>
                <a:cubicBezTo>
                  <a:pt x="13" y="44"/>
                  <a:pt x="13" y="44"/>
                  <a:pt x="13" y="44"/>
                </a:cubicBezTo>
                <a:cubicBezTo>
                  <a:pt x="13" y="44"/>
                  <a:pt x="13" y="44"/>
                  <a:pt x="13" y="44"/>
                </a:cubicBezTo>
                <a:cubicBezTo>
                  <a:pt x="13" y="44"/>
                  <a:pt x="13" y="44"/>
                  <a:pt x="13" y="44"/>
                </a:cubicBezTo>
                <a:cubicBezTo>
                  <a:pt x="13" y="43"/>
                  <a:pt x="13" y="43"/>
                  <a:pt x="13" y="43"/>
                </a:cubicBezTo>
                <a:cubicBezTo>
                  <a:pt x="13" y="43"/>
                  <a:pt x="13" y="43"/>
                  <a:pt x="13" y="42"/>
                </a:cubicBezTo>
                <a:cubicBezTo>
                  <a:pt x="13" y="42"/>
                  <a:pt x="13" y="42"/>
                  <a:pt x="12" y="42"/>
                </a:cubicBezTo>
                <a:cubicBezTo>
                  <a:pt x="12" y="42"/>
                  <a:pt x="12" y="42"/>
                  <a:pt x="12" y="42"/>
                </a:cubicBezTo>
                <a:cubicBezTo>
                  <a:pt x="12" y="42"/>
                  <a:pt x="12" y="42"/>
                  <a:pt x="12" y="42"/>
                </a:cubicBezTo>
                <a:cubicBezTo>
                  <a:pt x="12" y="42"/>
                  <a:pt x="12" y="42"/>
                  <a:pt x="12" y="42"/>
                </a:cubicBezTo>
                <a:cubicBezTo>
                  <a:pt x="11" y="42"/>
                  <a:pt x="11" y="42"/>
                  <a:pt x="11" y="42"/>
                </a:cubicBezTo>
                <a:cubicBezTo>
                  <a:pt x="11" y="42"/>
                  <a:pt x="11" y="42"/>
                  <a:pt x="11" y="42"/>
                </a:cubicBezTo>
                <a:cubicBezTo>
                  <a:pt x="11" y="42"/>
                  <a:pt x="11" y="42"/>
                  <a:pt x="11" y="42"/>
                </a:cubicBezTo>
                <a:cubicBezTo>
                  <a:pt x="11" y="42"/>
                  <a:pt x="11" y="42"/>
                  <a:pt x="11" y="42"/>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0"/>
                </a:cubicBezTo>
                <a:cubicBezTo>
                  <a:pt x="11" y="40"/>
                  <a:pt x="11" y="40"/>
                  <a:pt x="11" y="40"/>
                </a:cubicBezTo>
                <a:cubicBezTo>
                  <a:pt x="11" y="40"/>
                  <a:pt x="11" y="40"/>
                  <a:pt x="11" y="40"/>
                </a:cubicBezTo>
                <a:cubicBezTo>
                  <a:pt x="11" y="40"/>
                  <a:pt x="11" y="40"/>
                  <a:pt x="11" y="40"/>
                </a:cubicBezTo>
                <a:cubicBezTo>
                  <a:pt x="11" y="40"/>
                  <a:pt x="11" y="40"/>
                  <a:pt x="11" y="40"/>
                </a:cubicBezTo>
                <a:cubicBezTo>
                  <a:pt x="11" y="40"/>
                  <a:pt x="11" y="40"/>
                  <a:pt x="12" y="40"/>
                </a:cubicBezTo>
                <a:cubicBezTo>
                  <a:pt x="12" y="40"/>
                  <a:pt x="12" y="39"/>
                  <a:pt x="13" y="38"/>
                </a:cubicBezTo>
                <a:cubicBezTo>
                  <a:pt x="13" y="38"/>
                  <a:pt x="13" y="38"/>
                  <a:pt x="13" y="37"/>
                </a:cubicBezTo>
                <a:cubicBezTo>
                  <a:pt x="13" y="37"/>
                  <a:pt x="13" y="37"/>
                  <a:pt x="13" y="37"/>
                </a:cubicBezTo>
                <a:cubicBezTo>
                  <a:pt x="13" y="37"/>
                  <a:pt x="13" y="37"/>
                  <a:pt x="13" y="37"/>
                </a:cubicBezTo>
                <a:cubicBezTo>
                  <a:pt x="12" y="37"/>
                  <a:pt x="12" y="37"/>
                  <a:pt x="12" y="37"/>
                </a:cubicBezTo>
                <a:cubicBezTo>
                  <a:pt x="12" y="37"/>
                  <a:pt x="12" y="37"/>
                  <a:pt x="12" y="37"/>
                </a:cubicBezTo>
                <a:cubicBezTo>
                  <a:pt x="12" y="37"/>
                  <a:pt x="11" y="37"/>
                  <a:pt x="11" y="37"/>
                </a:cubicBezTo>
                <a:cubicBezTo>
                  <a:pt x="11" y="37"/>
                  <a:pt x="10" y="37"/>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9" y="38"/>
                  <a:pt x="9" y="39"/>
                  <a:pt x="9" y="39"/>
                </a:cubicBezTo>
                <a:cubicBezTo>
                  <a:pt x="9" y="39"/>
                  <a:pt x="9" y="39"/>
                  <a:pt x="9" y="39"/>
                </a:cubicBezTo>
                <a:cubicBezTo>
                  <a:pt x="9" y="39"/>
                  <a:pt x="9" y="39"/>
                  <a:pt x="9" y="39"/>
                </a:cubicBezTo>
                <a:cubicBezTo>
                  <a:pt x="9" y="39"/>
                  <a:pt x="8" y="40"/>
                  <a:pt x="8" y="40"/>
                </a:cubicBezTo>
                <a:cubicBezTo>
                  <a:pt x="8" y="40"/>
                  <a:pt x="8" y="39"/>
                  <a:pt x="8" y="39"/>
                </a:cubicBezTo>
                <a:cubicBezTo>
                  <a:pt x="8" y="39"/>
                  <a:pt x="8" y="39"/>
                  <a:pt x="8" y="39"/>
                </a:cubicBezTo>
                <a:cubicBezTo>
                  <a:pt x="8" y="39"/>
                  <a:pt x="8" y="39"/>
                  <a:pt x="8" y="39"/>
                </a:cubicBezTo>
                <a:cubicBezTo>
                  <a:pt x="8" y="38"/>
                  <a:pt x="8" y="38"/>
                  <a:pt x="8" y="38"/>
                </a:cubicBezTo>
                <a:cubicBezTo>
                  <a:pt x="8" y="38"/>
                  <a:pt x="8" y="38"/>
                  <a:pt x="7" y="38"/>
                </a:cubicBezTo>
                <a:cubicBezTo>
                  <a:pt x="7" y="38"/>
                  <a:pt x="7" y="38"/>
                  <a:pt x="7" y="38"/>
                </a:cubicBezTo>
                <a:cubicBezTo>
                  <a:pt x="7" y="38"/>
                  <a:pt x="7" y="38"/>
                  <a:pt x="7" y="38"/>
                </a:cubicBezTo>
                <a:cubicBezTo>
                  <a:pt x="7" y="38"/>
                  <a:pt x="7" y="38"/>
                  <a:pt x="7" y="38"/>
                </a:cubicBezTo>
                <a:cubicBezTo>
                  <a:pt x="7" y="38"/>
                  <a:pt x="8" y="37"/>
                  <a:pt x="8" y="37"/>
                </a:cubicBezTo>
                <a:cubicBezTo>
                  <a:pt x="8" y="37"/>
                  <a:pt x="8" y="37"/>
                  <a:pt x="8" y="37"/>
                </a:cubicBezTo>
                <a:cubicBezTo>
                  <a:pt x="8" y="38"/>
                  <a:pt x="8" y="38"/>
                  <a:pt x="8" y="38"/>
                </a:cubicBezTo>
                <a:cubicBezTo>
                  <a:pt x="8" y="37"/>
                  <a:pt x="8" y="37"/>
                  <a:pt x="8" y="37"/>
                </a:cubicBezTo>
                <a:cubicBezTo>
                  <a:pt x="8" y="37"/>
                  <a:pt x="8" y="37"/>
                  <a:pt x="8" y="37"/>
                </a:cubicBezTo>
                <a:cubicBezTo>
                  <a:pt x="8" y="37"/>
                  <a:pt x="8" y="37"/>
                  <a:pt x="8" y="37"/>
                </a:cubicBezTo>
                <a:cubicBezTo>
                  <a:pt x="9" y="37"/>
                  <a:pt x="9" y="37"/>
                  <a:pt x="9" y="37"/>
                </a:cubicBezTo>
                <a:cubicBezTo>
                  <a:pt x="9" y="37"/>
                  <a:pt x="9" y="37"/>
                  <a:pt x="9" y="37"/>
                </a:cubicBezTo>
                <a:cubicBezTo>
                  <a:pt x="9" y="37"/>
                  <a:pt x="9" y="37"/>
                  <a:pt x="9" y="36"/>
                </a:cubicBezTo>
                <a:cubicBezTo>
                  <a:pt x="9" y="36"/>
                  <a:pt x="8" y="36"/>
                  <a:pt x="9" y="36"/>
                </a:cubicBezTo>
                <a:cubicBezTo>
                  <a:pt x="9" y="36"/>
                  <a:pt x="9" y="36"/>
                  <a:pt x="9" y="36"/>
                </a:cubicBezTo>
                <a:cubicBezTo>
                  <a:pt x="9" y="36"/>
                  <a:pt x="9" y="36"/>
                  <a:pt x="9" y="36"/>
                </a:cubicBezTo>
                <a:cubicBezTo>
                  <a:pt x="9" y="36"/>
                  <a:pt x="9" y="36"/>
                  <a:pt x="9" y="36"/>
                </a:cubicBezTo>
                <a:cubicBezTo>
                  <a:pt x="9" y="36"/>
                  <a:pt x="9" y="35"/>
                  <a:pt x="9" y="35"/>
                </a:cubicBezTo>
                <a:cubicBezTo>
                  <a:pt x="9" y="35"/>
                  <a:pt x="9" y="34"/>
                  <a:pt x="9" y="34"/>
                </a:cubicBezTo>
                <a:cubicBezTo>
                  <a:pt x="9" y="34"/>
                  <a:pt x="9" y="34"/>
                  <a:pt x="9" y="34"/>
                </a:cubicBezTo>
                <a:cubicBezTo>
                  <a:pt x="10" y="34"/>
                  <a:pt x="10" y="34"/>
                  <a:pt x="10" y="34"/>
                </a:cubicBezTo>
                <a:cubicBezTo>
                  <a:pt x="10" y="34"/>
                  <a:pt x="10" y="34"/>
                  <a:pt x="10" y="34"/>
                </a:cubicBezTo>
                <a:cubicBezTo>
                  <a:pt x="10" y="34"/>
                  <a:pt x="10" y="34"/>
                  <a:pt x="10" y="34"/>
                </a:cubicBezTo>
                <a:cubicBezTo>
                  <a:pt x="10" y="34"/>
                  <a:pt x="9" y="33"/>
                  <a:pt x="10" y="33"/>
                </a:cubicBezTo>
                <a:cubicBezTo>
                  <a:pt x="10" y="33"/>
                  <a:pt x="10" y="33"/>
                  <a:pt x="10" y="33"/>
                </a:cubicBezTo>
                <a:cubicBezTo>
                  <a:pt x="10" y="33"/>
                  <a:pt x="10" y="33"/>
                  <a:pt x="10" y="33"/>
                </a:cubicBezTo>
                <a:cubicBezTo>
                  <a:pt x="10" y="33"/>
                  <a:pt x="10" y="33"/>
                  <a:pt x="10" y="33"/>
                </a:cubicBezTo>
                <a:cubicBezTo>
                  <a:pt x="10" y="33"/>
                  <a:pt x="10" y="33"/>
                  <a:pt x="10" y="33"/>
                </a:cubicBezTo>
                <a:cubicBezTo>
                  <a:pt x="10" y="33"/>
                  <a:pt x="10" y="32"/>
                  <a:pt x="10" y="32"/>
                </a:cubicBezTo>
                <a:cubicBezTo>
                  <a:pt x="10" y="32"/>
                  <a:pt x="10" y="32"/>
                  <a:pt x="10" y="32"/>
                </a:cubicBezTo>
                <a:cubicBezTo>
                  <a:pt x="10" y="32"/>
                  <a:pt x="10" y="32"/>
                  <a:pt x="10" y="32"/>
                </a:cubicBezTo>
                <a:cubicBezTo>
                  <a:pt x="10" y="32"/>
                  <a:pt x="11" y="32"/>
                  <a:pt x="11" y="32"/>
                </a:cubicBezTo>
                <a:cubicBezTo>
                  <a:pt x="11" y="32"/>
                  <a:pt x="11" y="32"/>
                  <a:pt x="11" y="32"/>
                </a:cubicBezTo>
                <a:cubicBezTo>
                  <a:pt x="11" y="31"/>
                  <a:pt x="11" y="31"/>
                  <a:pt x="11" y="31"/>
                </a:cubicBezTo>
                <a:cubicBezTo>
                  <a:pt x="12" y="31"/>
                  <a:pt x="12" y="31"/>
                  <a:pt x="12" y="30"/>
                </a:cubicBezTo>
                <a:cubicBezTo>
                  <a:pt x="12" y="30"/>
                  <a:pt x="12" y="30"/>
                  <a:pt x="12" y="30"/>
                </a:cubicBezTo>
                <a:cubicBezTo>
                  <a:pt x="12" y="30"/>
                  <a:pt x="12" y="30"/>
                  <a:pt x="12" y="30"/>
                </a:cubicBezTo>
                <a:cubicBezTo>
                  <a:pt x="12" y="30"/>
                  <a:pt x="12" y="30"/>
                  <a:pt x="12" y="30"/>
                </a:cubicBezTo>
                <a:cubicBezTo>
                  <a:pt x="12" y="30"/>
                  <a:pt x="13" y="30"/>
                  <a:pt x="13" y="30"/>
                </a:cubicBezTo>
                <a:cubicBezTo>
                  <a:pt x="13" y="30"/>
                  <a:pt x="13" y="30"/>
                  <a:pt x="13" y="30"/>
                </a:cubicBezTo>
                <a:cubicBezTo>
                  <a:pt x="13" y="30"/>
                  <a:pt x="13" y="30"/>
                  <a:pt x="13" y="30"/>
                </a:cubicBezTo>
                <a:cubicBezTo>
                  <a:pt x="14" y="30"/>
                  <a:pt x="14" y="30"/>
                  <a:pt x="14" y="30"/>
                </a:cubicBezTo>
                <a:cubicBezTo>
                  <a:pt x="15" y="30"/>
                  <a:pt x="15" y="30"/>
                  <a:pt x="15" y="30"/>
                </a:cubicBezTo>
                <a:cubicBezTo>
                  <a:pt x="15" y="29"/>
                  <a:pt x="15" y="29"/>
                  <a:pt x="16" y="29"/>
                </a:cubicBezTo>
                <a:cubicBezTo>
                  <a:pt x="16" y="29"/>
                  <a:pt x="16" y="29"/>
                  <a:pt x="16" y="29"/>
                </a:cubicBezTo>
                <a:cubicBezTo>
                  <a:pt x="16" y="29"/>
                  <a:pt x="16" y="29"/>
                  <a:pt x="16" y="29"/>
                </a:cubicBezTo>
                <a:cubicBezTo>
                  <a:pt x="16" y="29"/>
                  <a:pt x="16" y="29"/>
                  <a:pt x="16" y="29"/>
                </a:cubicBezTo>
                <a:cubicBezTo>
                  <a:pt x="16" y="29"/>
                  <a:pt x="17" y="30"/>
                  <a:pt x="17" y="30"/>
                </a:cubicBezTo>
                <a:cubicBezTo>
                  <a:pt x="17" y="31"/>
                  <a:pt x="17" y="31"/>
                  <a:pt x="17" y="31"/>
                </a:cubicBezTo>
                <a:cubicBezTo>
                  <a:pt x="17" y="31"/>
                  <a:pt x="16" y="32"/>
                  <a:pt x="16" y="32"/>
                </a:cubicBezTo>
                <a:cubicBezTo>
                  <a:pt x="16" y="32"/>
                  <a:pt x="16" y="32"/>
                  <a:pt x="16" y="32"/>
                </a:cubicBezTo>
                <a:cubicBezTo>
                  <a:pt x="16" y="32"/>
                  <a:pt x="16" y="32"/>
                  <a:pt x="16" y="32"/>
                </a:cubicBezTo>
                <a:cubicBezTo>
                  <a:pt x="16" y="33"/>
                  <a:pt x="16" y="33"/>
                  <a:pt x="16" y="33"/>
                </a:cubicBezTo>
                <a:cubicBezTo>
                  <a:pt x="16" y="33"/>
                  <a:pt x="17" y="33"/>
                  <a:pt x="17" y="33"/>
                </a:cubicBezTo>
                <a:cubicBezTo>
                  <a:pt x="17" y="33"/>
                  <a:pt x="17" y="33"/>
                  <a:pt x="17" y="33"/>
                </a:cubicBezTo>
                <a:cubicBezTo>
                  <a:pt x="17" y="33"/>
                  <a:pt x="17" y="33"/>
                  <a:pt x="17" y="33"/>
                </a:cubicBezTo>
                <a:cubicBezTo>
                  <a:pt x="17" y="33"/>
                  <a:pt x="17" y="33"/>
                  <a:pt x="17" y="33"/>
                </a:cubicBezTo>
                <a:cubicBezTo>
                  <a:pt x="17" y="33"/>
                  <a:pt x="17" y="33"/>
                  <a:pt x="17" y="33"/>
                </a:cubicBezTo>
                <a:cubicBezTo>
                  <a:pt x="18" y="33"/>
                  <a:pt x="18" y="32"/>
                  <a:pt x="18" y="32"/>
                </a:cubicBezTo>
                <a:cubicBezTo>
                  <a:pt x="18" y="32"/>
                  <a:pt x="18" y="31"/>
                  <a:pt x="18" y="31"/>
                </a:cubicBezTo>
                <a:cubicBezTo>
                  <a:pt x="18" y="31"/>
                  <a:pt x="18" y="31"/>
                  <a:pt x="18" y="31"/>
                </a:cubicBezTo>
                <a:cubicBezTo>
                  <a:pt x="18" y="31"/>
                  <a:pt x="18" y="31"/>
                  <a:pt x="18" y="31"/>
                </a:cubicBezTo>
                <a:cubicBezTo>
                  <a:pt x="18" y="31"/>
                  <a:pt x="18" y="31"/>
                  <a:pt x="18" y="31"/>
                </a:cubicBezTo>
                <a:cubicBezTo>
                  <a:pt x="18" y="31"/>
                  <a:pt x="18" y="31"/>
                  <a:pt x="18" y="31"/>
                </a:cubicBezTo>
                <a:cubicBezTo>
                  <a:pt x="18" y="31"/>
                  <a:pt x="18" y="30"/>
                  <a:pt x="18" y="30"/>
                </a:cubicBezTo>
                <a:cubicBezTo>
                  <a:pt x="18" y="30"/>
                  <a:pt x="18" y="30"/>
                  <a:pt x="18" y="30"/>
                </a:cubicBezTo>
                <a:cubicBezTo>
                  <a:pt x="19" y="30"/>
                  <a:pt x="19" y="30"/>
                  <a:pt x="19" y="30"/>
                </a:cubicBezTo>
                <a:cubicBezTo>
                  <a:pt x="19" y="30"/>
                  <a:pt x="19" y="30"/>
                  <a:pt x="19" y="30"/>
                </a:cubicBezTo>
                <a:cubicBezTo>
                  <a:pt x="19" y="30"/>
                  <a:pt x="19" y="30"/>
                  <a:pt x="19" y="30"/>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20" y="29"/>
                  <a:pt x="20" y="29"/>
                  <a:pt x="20" y="28"/>
                </a:cubicBezTo>
                <a:cubicBezTo>
                  <a:pt x="20" y="28"/>
                  <a:pt x="20" y="28"/>
                  <a:pt x="20" y="28"/>
                </a:cubicBezTo>
                <a:cubicBezTo>
                  <a:pt x="20" y="28"/>
                  <a:pt x="20" y="28"/>
                  <a:pt x="20" y="28"/>
                </a:cubicBezTo>
                <a:cubicBezTo>
                  <a:pt x="20" y="28"/>
                  <a:pt x="20" y="28"/>
                  <a:pt x="20" y="28"/>
                </a:cubicBezTo>
                <a:cubicBezTo>
                  <a:pt x="21" y="28"/>
                  <a:pt x="21" y="28"/>
                  <a:pt x="21" y="28"/>
                </a:cubicBezTo>
                <a:cubicBezTo>
                  <a:pt x="21" y="28"/>
                  <a:pt x="21" y="28"/>
                  <a:pt x="21" y="28"/>
                </a:cubicBezTo>
                <a:cubicBezTo>
                  <a:pt x="21" y="28"/>
                  <a:pt x="21" y="28"/>
                  <a:pt x="21" y="28"/>
                </a:cubicBezTo>
                <a:cubicBezTo>
                  <a:pt x="21" y="27"/>
                  <a:pt x="21" y="27"/>
                  <a:pt x="21" y="27"/>
                </a:cubicBezTo>
                <a:cubicBezTo>
                  <a:pt x="21" y="27"/>
                  <a:pt x="20" y="27"/>
                  <a:pt x="20" y="27"/>
                </a:cubicBezTo>
                <a:cubicBezTo>
                  <a:pt x="20" y="27"/>
                  <a:pt x="20" y="27"/>
                  <a:pt x="20" y="27"/>
                </a:cubicBezTo>
                <a:cubicBezTo>
                  <a:pt x="20" y="27"/>
                  <a:pt x="20" y="27"/>
                  <a:pt x="20" y="27"/>
                </a:cubicBezTo>
                <a:cubicBezTo>
                  <a:pt x="21" y="27"/>
                  <a:pt x="21" y="27"/>
                  <a:pt x="21" y="27"/>
                </a:cubicBezTo>
                <a:cubicBezTo>
                  <a:pt x="21" y="27"/>
                  <a:pt x="21" y="27"/>
                  <a:pt x="21" y="27"/>
                </a:cubicBezTo>
                <a:cubicBezTo>
                  <a:pt x="21" y="27"/>
                  <a:pt x="21" y="27"/>
                  <a:pt x="21" y="27"/>
                </a:cubicBezTo>
                <a:cubicBezTo>
                  <a:pt x="22" y="27"/>
                  <a:pt x="22" y="27"/>
                  <a:pt x="22" y="26"/>
                </a:cubicBezTo>
                <a:cubicBezTo>
                  <a:pt x="22" y="26"/>
                  <a:pt x="22" y="26"/>
                  <a:pt x="22" y="26"/>
                </a:cubicBezTo>
                <a:cubicBezTo>
                  <a:pt x="23" y="25"/>
                  <a:pt x="23" y="25"/>
                  <a:pt x="23" y="25"/>
                </a:cubicBezTo>
                <a:cubicBezTo>
                  <a:pt x="24" y="25"/>
                  <a:pt x="24" y="25"/>
                  <a:pt x="24" y="25"/>
                </a:cubicBezTo>
                <a:cubicBezTo>
                  <a:pt x="24" y="25"/>
                  <a:pt x="24" y="25"/>
                  <a:pt x="24" y="25"/>
                </a:cubicBezTo>
                <a:cubicBezTo>
                  <a:pt x="24" y="25"/>
                  <a:pt x="24" y="25"/>
                  <a:pt x="24" y="25"/>
                </a:cubicBezTo>
                <a:cubicBezTo>
                  <a:pt x="24" y="25"/>
                  <a:pt x="24" y="24"/>
                  <a:pt x="24" y="24"/>
                </a:cubicBezTo>
                <a:cubicBezTo>
                  <a:pt x="24" y="24"/>
                  <a:pt x="24" y="24"/>
                  <a:pt x="25" y="24"/>
                </a:cubicBezTo>
                <a:cubicBezTo>
                  <a:pt x="25" y="24"/>
                  <a:pt x="25" y="24"/>
                  <a:pt x="25" y="24"/>
                </a:cubicBezTo>
                <a:cubicBezTo>
                  <a:pt x="25" y="24"/>
                  <a:pt x="25" y="24"/>
                  <a:pt x="25" y="23"/>
                </a:cubicBezTo>
                <a:cubicBezTo>
                  <a:pt x="25" y="23"/>
                  <a:pt x="25" y="23"/>
                  <a:pt x="25" y="23"/>
                </a:cubicBezTo>
                <a:cubicBezTo>
                  <a:pt x="25" y="23"/>
                  <a:pt x="25" y="23"/>
                  <a:pt x="25" y="23"/>
                </a:cubicBezTo>
                <a:cubicBezTo>
                  <a:pt x="25" y="23"/>
                  <a:pt x="25" y="22"/>
                  <a:pt x="25" y="22"/>
                </a:cubicBezTo>
                <a:cubicBezTo>
                  <a:pt x="26" y="22"/>
                  <a:pt x="26" y="21"/>
                  <a:pt x="27" y="21"/>
                </a:cubicBezTo>
                <a:cubicBezTo>
                  <a:pt x="27" y="21"/>
                  <a:pt x="27" y="21"/>
                  <a:pt x="27" y="21"/>
                </a:cubicBezTo>
                <a:cubicBezTo>
                  <a:pt x="28" y="21"/>
                  <a:pt x="28" y="21"/>
                  <a:pt x="28" y="21"/>
                </a:cubicBezTo>
                <a:cubicBezTo>
                  <a:pt x="28" y="21"/>
                  <a:pt x="28" y="20"/>
                  <a:pt x="28" y="20"/>
                </a:cubicBezTo>
                <a:cubicBezTo>
                  <a:pt x="28" y="20"/>
                  <a:pt x="28" y="20"/>
                  <a:pt x="28" y="20"/>
                </a:cubicBezTo>
                <a:cubicBezTo>
                  <a:pt x="28" y="20"/>
                  <a:pt x="28" y="20"/>
                  <a:pt x="28" y="20"/>
                </a:cubicBezTo>
                <a:cubicBezTo>
                  <a:pt x="29" y="20"/>
                  <a:pt x="29" y="20"/>
                  <a:pt x="29" y="20"/>
                </a:cubicBezTo>
                <a:cubicBezTo>
                  <a:pt x="29" y="20"/>
                  <a:pt x="29" y="20"/>
                  <a:pt x="29" y="20"/>
                </a:cubicBezTo>
                <a:cubicBezTo>
                  <a:pt x="29" y="20"/>
                  <a:pt x="29" y="20"/>
                  <a:pt x="29" y="20"/>
                </a:cubicBezTo>
                <a:cubicBezTo>
                  <a:pt x="29" y="20"/>
                  <a:pt x="29" y="20"/>
                  <a:pt x="29" y="20"/>
                </a:cubicBezTo>
                <a:cubicBezTo>
                  <a:pt x="29" y="20"/>
                  <a:pt x="29" y="20"/>
                  <a:pt x="30" y="20"/>
                </a:cubicBezTo>
                <a:cubicBezTo>
                  <a:pt x="30" y="19"/>
                  <a:pt x="30" y="19"/>
                  <a:pt x="30" y="19"/>
                </a:cubicBezTo>
                <a:cubicBezTo>
                  <a:pt x="30" y="19"/>
                  <a:pt x="30" y="19"/>
                  <a:pt x="30" y="19"/>
                </a:cubicBezTo>
                <a:cubicBezTo>
                  <a:pt x="30" y="18"/>
                  <a:pt x="30" y="18"/>
                  <a:pt x="30" y="18"/>
                </a:cubicBezTo>
                <a:cubicBezTo>
                  <a:pt x="30" y="18"/>
                  <a:pt x="30" y="18"/>
                  <a:pt x="30" y="18"/>
                </a:cubicBezTo>
                <a:cubicBezTo>
                  <a:pt x="30" y="18"/>
                  <a:pt x="30" y="18"/>
                  <a:pt x="30" y="18"/>
                </a:cubicBezTo>
                <a:cubicBezTo>
                  <a:pt x="30" y="18"/>
                  <a:pt x="30" y="18"/>
                  <a:pt x="30" y="18"/>
                </a:cubicBezTo>
                <a:cubicBezTo>
                  <a:pt x="30" y="18"/>
                  <a:pt x="30" y="18"/>
                  <a:pt x="30" y="18"/>
                </a:cubicBezTo>
                <a:cubicBezTo>
                  <a:pt x="30" y="18"/>
                  <a:pt x="30" y="18"/>
                  <a:pt x="30" y="18"/>
                </a:cubicBezTo>
                <a:cubicBezTo>
                  <a:pt x="31" y="18"/>
                  <a:pt x="31" y="18"/>
                  <a:pt x="31" y="18"/>
                </a:cubicBezTo>
                <a:cubicBezTo>
                  <a:pt x="31" y="18"/>
                  <a:pt x="31" y="17"/>
                  <a:pt x="31" y="17"/>
                </a:cubicBezTo>
                <a:cubicBezTo>
                  <a:pt x="31" y="17"/>
                  <a:pt x="31" y="17"/>
                  <a:pt x="31" y="17"/>
                </a:cubicBezTo>
                <a:cubicBezTo>
                  <a:pt x="31" y="17"/>
                  <a:pt x="31" y="17"/>
                  <a:pt x="31" y="17"/>
                </a:cubicBezTo>
                <a:cubicBezTo>
                  <a:pt x="31" y="17"/>
                  <a:pt x="31" y="17"/>
                  <a:pt x="31" y="17"/>
                </a:cubicBezTo>
                <a:cubicBezTo>
                  <a:pt x="32" y="17"/>
                  <a:pt x="32" y="17"/>
                  <a:pt x="32" y="17"/>
                </a:cubicBezTo>
                <a:cubicBezTo>
                  <a:pt x="32" y="17"/>
                  <a:pt x="32" y="17"/>
                  <a:pt x="32" y="17"/>
                </a:cubicBezTo>
                <a:cubicBezTo>
                  <a:pt x="32" y="17"/>
                  <a:pt x="32" y="17"/>
                  <a:pt x="32" y="17"/>
                </a:cubicBezTo>
                <a:cubicBezTo>
                  <a:pt x="32" y="17"/>
                  <a:pt x="32" y="17"/>
                  <a:pt x="32" y="17"/>
                </a:cubicBezTo>
                <a:cubicBezTo>
                  <a:pt x="32" y="17"/>
                  <a:pt x="32" y="17"/>
                  <a:pt x="32" y="17"/>
                </a:cubicBezTo>
                <a:cubicBezTo>
                  <a:pt x="33" y="17"/>
                  <a:pt x="33" y="17"/>
                  <a:pt x="33" y="16"/>
                </a:cubicBezTo>
                <a:cubicBezTo>
                  <a:pt x="33" y="16"/>
                  <a:pt x="33" y="16"/>
                  <a:pt x="33" y="16"/>
                </a:cubicBezTo>
                <a:cubicBezTo>
                  <a:pt x="33" y="16"/>
                  <a:pt x="33" y="16"/>
                  <a:pt x="33" y="16"/>
                </a:cubicBezTo>
                <a:cubicBezTo>
                  <a:pt x="33" y="16"/>
                  <a:pt x="33" y="16"/>
                  <a:pt x="33" y="16"/>
                </a:cubicBezTo>
                <a:cubicBezTo>
                  <a:pt x="34" y="16"/>
                  <a:pt x="34" y="16"/>
                  <a:pt x="34" y="16"/>
                </a:cubicBezTo>
                <a:cubicBezTo>
                  <a:pt x="34" y="16"/>
                  <a:pt x="34" y="16"/>
                  <a:pt x="34" y="16"/>
                </a:cubicBezTo>
                <a:cubicBezTo>
                  <a:pt x="34" y="16"/>
                  <a:pt x="34" y="16"/>
                  <a:pt x="34" y="16"/>
                </a:cubicBezTo>
                <a:cubicBezTo>
                  <a:pt x="34" y="16"/>
                  <a:pt x="34" y="16"/>
                  <a:pt x="34" y="16"/>
                </a:cubicBezTo>
                <a:cubicBezTo>
                  <a:pt x="35" y="16"/>
                  <a:pt x="35" y="15"/>
                  <a:pt x="35" y="15"/>
                </a:cubicBezTo>
                <a:cubicBezTo>
                  <a:pt x="35" y="15"/>
                  <a:pt x="35" y="15"/>
                  <a:pt x="35" y="15"/>
                </a:cubicBezTo>
                <a:cubicBezTo>
                  <a:pt x="34" y="15"/>
                  <a:pt x="34" y="15"/>
                  <a:pt x="34" y="15"/>
                </a:cubicBezTo>
                <a:cubicBezTo>
                  <a:pt x="33" y="15"/>
                  <a:pt x="33" y="15"/>
                  <a:pt x="33" y="15"/>
                </a:cubicBezTo>
                <a:cubicBezTo>
                  <a:pt x="33" y="15"/>
                  <a:pt x="33" y="15"/>
                  <a:pt x="33" y="15"/>
                </a:cubicBezTo>
                <a:cubicBezTo>
                  <a:pt x="33" y="15"/>
                  <a:pt x="33" y="15"/>
                  <a:pt x="33" y="15"/>
                </a:cubicBezTo>
                <a:cubicBezTo>
                  <a:pt x="33" y="15"/>
                  <a:pt x="33" y="15"/>
                  <a:pt x="32" y="15"/>
                </a:cubicBezTo>
                <a:cubicBezTo>
                  <a:pt x="32" y="15"/>
                  <a:pt x="32" y="15"/>
                  <a:pt x="32" y="15"/>
                </a:cubicBezTo>
                <a:cubicBezTo>
                  <a:pt x="32" y="15"/>
                  <a:pt x="32" y="15"/>
                  <a:pt x="32" y="15"/>
                </a:cubicBezTo>
                <a:cubicBezTo>
                  <a:pt x="32" y="15"/>
                  <a:pt x="32" y="15"/>
                  <a:pt x="32" y="15"/>
                </a:cubicBezTo>
                <a:cubicBezTo>
                  <a:pt x="33" y="15"/>
                  <a:pt x="33" y="15"/>
                  <a:pt x="33" y="15"/>
                </a:cubicBezTo>
                <a:cubicBezTo>
                  <a:pt x="33" y="15"/>
                  <a:pt x="33" y="14"/>
                  <a:pt x="33" y="14"/>
                </a:cubicBezTo>
                <a:cubicBezTo>
                  <a:pt x="33" y="14"/>
                  <a:pt x="33" y="14"/>
                  <a:pt x="33" y="14"/>
                </a:cubicBezTo>
                <a:cubicBezTo>
                  <a:pt x="33" y="14"/>
                  <a:pt x="33" y="14"/>
                  <a:pt x="33" y="14"/>
                </a:cubicBezTo>
                <a:cubicBezTo>
                  <a:pt x="33" y="14"/>
                  <a:pt x="33" y="14"/>
                  <a:pt x="33" y="14"/>
                </a:cubicBezTo>
                <a:cubicBezTo>
                  <a:pt x="34" y="14"/>
                  <a:pt x="34" y="14"/>
                  <a:pt x="34" y="14"/>
                </a:cubicBezTo>
                <a:cubicBezTo>
                  <a:pt x="34" y="14"/>
                  <a:pt x="34" y="14"/>
                  <a:pt x="34" y="14"/>
                </a:cubicBezTo>
                <a:cubicBezTo>
                  <a:pt x="34" y="14"/>
                  <a:pt x="34" y="14"/>
                  <a:pt x="34" y="14"/>
                </a:cubicBezTo>
                <a:cubicBezTo>
                  <a:pt x="34" y="14"/>
                  <a:pt x="34" y="14"/>
                  <a:pt x="34" y="14"/>
                </a:cubicBezTo>
                <a:cubicBezTo>
                  <a:pt x="34" y="14"/>
                  <a:pt x="34" y="14"/>
                  <a:pt x="34" y="14"/>
                </a:cubicBezTo>
                <a:cubicBezTo>
                  <a:pt x="38" y="14"/>
                  <a:pt x="38" y="14"/>
                  <a:pt x="38" y="14"/>
                </a:cubicBezTo>
                <a:cubicBezTo>
                  <a:pt x="38" y="13"/>
                  <a:pt x="38" y="13"/>
                  <a:pt x="38" y="13"/>
                </a:cubicBezTo>
                <a:cubicBezTo>
                  <a:pt x="38" y="13"/>
                  <a:pt x="38" y="13"/>
                  <a:pt x="39" y="13"/>
                </a:cubicBezTo>
                <a:cubicBezTo>
                  <a:pt x="39" y="13"/>
                  <a:pt x="39" y="13"/>
                  <a:pt x="39" y="13"/>
                </a:cubicBezTo>
                <a:cubicBezTo>
                  <a:pt x="39" y="13"/>
                  <a:pt x="39" y="13"/>
                  <a:pt x="39" y="13"/>
                </a:cubicBezTo>
                <a:cubicBezTo>
                  <a:pt x="39" y="13"/>
                  <a:pt x="39" y="13"/>
                  <a:pt x="39" y="13"/>
                </a:cubicBezTo>
                <a:cubicBezTo>
                  <a:pt x="39" y="13"/>
                  <a:pt x="39" y="13"/>
                  <a:pt x="39" y="13"/>
                </a:cubicBezTo>
                <a:cubicBezTo>
                  <a:pt x="39" y="13"/>
                  <a:pt x="39" y="13"/>
                  <a:pt x="39" y="13"/>
                </a:cubicBezTo>
                <a:cubicBezTo>
                  <a:pt x="39" y="13"/>
                  <a:pt x="39" y="13"/>
                  <a:pt x="39" y="12"/>
                </a:cubicBezTo>
                <a:cubicBezTo>
                  <a:pt x="39" y="12"/>
                  <a:pt x="40" y="12"/>
                  <a:pt x="40" y="12"/>
                </a:cubicBezTo>
                <a:cubicBezTo>
                  <a:pt x="40" y="12"/>
                  <a:pt x="40" y="12"/>
                  <a:pt x="40" y="12"/>
                </a:cubicBezTo>
                <a:cubicBezTo>
                  <a:pt x="40" y="12"/>
                  <a:pt x="40" y="12"/>
                  <a:pt x="40" y="12"/>
                </a:cubicBezTo>
                <a:cubicBezTo>
                  <a:pt x="40" y="12"/>
                  <a:pt x="40" y="12"/>
                  <a:pt x="41" y="12"/>
                </a:cubicBezTo>
                <a:cubicBezTo>
                  <a:pt x="41" y="12"/>
                  <a:pt x="41" y="12"/>
                  <a:pt x="41" y="12"/>
                </a:cubicBezTo>
                <a:cubicBezTo>
                  <a:pt x="41" y="12"/>
                  <a:pt x="41" y="12"/>
                  <a:pt x="41" y="12"/>
                </a:cubicBezTo>
                <a:cubicBezTo>
                  <a:pt x="41" y="12"/>
                  <a:pt x="41" y="12"/>
                  <a:pt x="41" y="12"/>
                </a:cubicBezTo>
                <a:cubicBezTo>
                  <a:pt x="41" y="12"/>
                  <a:pt x="41" y="12"/>
                  <a:pt x="42" y="12"/>
                </a:cubicBezTo>
                <a:cubicBezTo>
                  <a:pt x="42" y="12"/>
                  <a:pt x="42" y="12"/>
                  <a:pt x="42" y="12"/>
                </a:cubicBezTo>
                <a:cubicBezTo>
                  <a:pt x="42" y="12"/>
                  <a:pt x="42" y="11"/>
                  <a:pt x="42" y="11"/>
                </a:cubicBezTo>
                <a:cubicBezTo>
                  <a:pt x="42" y="11"/>
                  <a:pt x="42" y="10"/>
                  <a:pt x="42" y="10"/>
                </a:cubicBezTo>
                <a:cubicBezTo>
                  <a:pt x="42" y="10"/>
                  <a:pt x="42" y="10"/>
                  <a:pt x="42" y="10"/>
                </a:cubicBezTo>
                <a:cubicBezTo>
                  <a:pt x="42" y="10"/>
                  <a:pt x="42" y="10"/>
                  <a:pt x="42" y="10"/>
                </a:cubicBezTo>
                <a:cubicBezTo>
                  <a:pt x="42" y="8"/>
                  <a:pt x="42" y="8"/>
                  <a:pt x="42" y="8"/>
                </a:cubicBezTo>
                <a:cubicBezTo>
                  <a:pt x="41" y="8"/>
                  <a:pt x="41" y="8"/>
                  <a:pt x="41" y="8"/>
                </a:cubicBezTo>
                <a:cubicBezTo>
                  <a:pt x="41" y="8"/>
                  <a:pt x="41" y="8"/>
                  <a:pt x="41" y="8"/>
                </a:cubicBezTo>
                <a:cubicBezTo>
                  <a:pt x="41" y="8"/>
                  <a:pt x="40" y="8"/>
                  <a:pt x="40" y="8"/>
                </a:cubicBezTo>
                <a:cubicBezTo>
                  <a:pt x="40" y="8"/>
                  <a:pt x="40" y="8"/>
                  <a:pt x="40" y="8"/>
                </a:cubicBezTo>
                <a:cubicBezTo>
                  <a:pt x="40" y="8"/>
                  <a:pt x="40" y="8"/>
                  <a:pt x="40" y="8"/>
                </a:cubicBezTo>
                <a:cubicBezTo>
                  <a:pt x="40" y="8"/>
                  <a:pt x="40" y="8"/>
                  <a:pt x="40" y="8"/>
                </a:cubicBezTo>
                <a:cubicBezTo>
                  <a:pt x="40" y="8"/>
                  <a:pt x="40" y="8"/>
                  <a:pt x="39" y="8"/>
                </a:cubicBezTo>
                <a:cubicBezTo>
                  <a:pt x="40" y="8"/>
                  <a:pt x="40" y="8"/>
                  <a:pt x="40" y="8"/>
                </a:cubicBezTo>
                <a:cubicBezTo>
                  <a:pt x="40" y="8"/>
                  <a:pt x="40" y="8"/>
                  <a:pt x="40" y="8"/>
                </a:cubicBezTo>
                <a:cubicBezTo>
                  <a:pt x="40" y="8"/>
                  <a:pt x="40" y="8"/>
                  <a:pt x="40" y="8"/>
                </a:cubicBezTo>
                <a:cubicBezTo>
                  <a:pt x="40" y="7"/>
                  <a:pt x="40" y="7"/>
                  <a:pt x="40" y="7"/>
                </a:cubicBezTo>
                <a:cubicBezTo>
                  <a:pt x="40" y="7"/>
                  <a:pt x="40" y="7"/>
                  <a:pt x="40" y="7"/>
                </a:cubicBezTo>
                <a:cubicBezTo>
                  <a:pt x="40" y="7"/>
                  <a:pt x="40" y="7"/>
                  <a:pt x="39" y="7"/>
                </a:cubicBezTo>
                <a:cubicBezTo>
                  <a:pt x="39" y="7"/>
                  <a:pt x="39" y="7"/>
                  <a:pt x="39" y="7"/>
                </a:cubicBezTo>
                <a:cubicBezTo>
                  <a:pt x="37" y="7"/>
                  <a:pt x="37" y="7"/>
                  <a:pt x="37" y="7"/>
                </a:cubicBezTo>
                <a:cubicBezTo>
                  <a:pt x="37" y="7"/>
                  <a:pt x="37" y="7"/>
                  <a:pt x="37" y="7"/>
                </a:cubicBezTo>
                <a:cubicBezTo>
                  <a:pt x="37" y="7"/>
                  <a:pt x="36" y="8"/>
                  <a:pt x="36" y="8"/>
                </a:cubicBezTo>
                <a:cubicBezTo>
                  <a:pt x="36" y="8"/>
                  <a:pt x="36" y="8"/>
                  <a:pt x="36" y="8"/>
                </a:cubicBezTo>
                <a:cubicBezTo>
                  <a:pt x="36" y="8"/>
                  <a:pt x="36" y="8"/>
                  <a:pt x="36" y="8"/>
                </a:cubicBezTo>
                <a:cubicBezTo>
                  <a:pt x="36" y="8"/>
                  <a:pt x="35" y="8"/>
                  <a:pt x="35" y="8"/>
                </a:cubicBezTo>
                <a:cubicBezTo>
                  <a:pt x="34" y="8"/>
                  <a:pt x="34" y="8"/>
                  <a:pt x="34" y="8"/>
                </a:cubicBezTo>
                <a:cubicBezTo>
                  <a:pt x="34" y="8"/>
                  <a:pt x="34" y="8"/>
                  <a:pt x="34" y="8"/>
                </a:cubicBezTo>
                <a:cubicBezTo>
                  <a:pt x="34" y="8"/>
                  <a:pt x="34" y="8"/>
                  <a:pt x="34" y="8"/>
                </a:cubicBezTo>
                <a:cubicBezTo>
                  <a:pt x="34" y="9"/>
                  <a:pt x="34" y="9"/>
                  <a:pt x="34" y="9"/>
                </a:cubicBezTo>
                <a:cubicBezTo>
                  <a:pt x="34" y="9"/>
                  <a:pt x="34" y="9"/>
                  <a:pt x="34" y="9"/>
                </a:cubicBezTo>
                <a:cubicBezTo>
                  <a:pt x="34" y="9"/>
                  <a:pt x="34" y="10"/>
                  <a:pt x="34" y="10"/>
                </a:cubicBezTo>
                <a:cubicBezTo>
                  <a:pt x="34" y="10"/>
                  <a:pt x="34" y="10"/>
                  <a:pt x="34" y="10"/>
                </a:cubicBezTo>
                <a:cubicBezTo>
                  <a:pt x="34" y="10"/>
                  <a:pt x="34" y="10"/>
                  <a:pt x="34" y="10"/>
                </a:cubicBezTo>
                <a:cubicBezTo>
                  <a:pt x="33" y="10"/>
                  <a:pt x="33" y="10"/>
                  <a:pt x="33" y="10"/>
                </a:cubicBezTo>
                <a:cubicBezTo>
                  <a:pt x="33" y="10"/>
                  <a:pt x="33" y="10"/>
                  <a:pt x="33" y="10"/>
                </a:cubicBezTo>
                <a:cubicBezTo>
                  <a:pt x="33" y="10"/>
                  <a:pt x="33" y="11"/>
                  <a:pt x="32" y="11"/>
                </a:cubicBezTo>
                <a:cubicBezTo>
                  <a:pt x="32" y="11"/>
                  <a:pt x="32" y="11"/>
                  <a:pt x="32" y="11"/>
                </a:cubicBezTo>
                <a:cubicBezTo>
                  <a:pt x="32" y="11"/>
                  <a:pt x="32" y="11"/>
                  <a:pt x="31" y="11"/>
                </a:cubicBezTo>
                <a:cubicBezTo>
                  <a:pt x="31" y="11"/>
                  <a:pt x="31" y="12"/>
                  <a:pt x="31" y="12"/>
                </a:cubicBezTo>
                <a:cubicBezTo>
                  <a:pt x="31" y="12"/>
                  <a:pt x="31" y="12"/>
                  <a:pt x="31" y="12"/>
                </a:cubicBezTo>
                <a:cubicBezTo>
                  <a:pt x="31" y="12"/>
                  <a:pt x="31" y="12"/>
                  <a:pt x="31" y="12"/>
                </a:cubicBezTo>
                <a:cubicBezTo>
                  <a:pt x="31" y="12"/>
                  <a:pt x="31" y="12"/>
                  <a:pt x="31" y="12"/>
                </a:cubicBezTo>
                <a:cubicBezTo>
                  <a:pt x="31" y="12"/>
                  <a:pt x="31" y="12"/>
                  <a:pt x="31" y="12"/>
                </a:cubicBezTo>
                <a:cubicBezTo>
                  <a:pt x="31" y="12"/>
                  <a:pt x="31" y="12"/>
                  <a:pt x="31" y="12"/>
                </a:cubicBezTo>
                <a:cubicBezTo>
                  <a:pt x="31" y="12"/>
                  <a:pt x="31" y="12"/>
                  <a:pt x="31" y="11"/>
                </a:cubicBezTo>
                <a:cubicBezTo>
                  <a:pt x="31" y="11"/>
                  <a:pt x="31" y="11"/>
                  <a:pt x="31" y="10"/>
                </a:cubicBezTo>
                <a:cubicBezTo>
                  <a:pt x="31" y="10"/>
                  <a:pt x="31" y="10"/>
                  <a:pt x="31" y="10"/>
                </a:cubicBezTo>
                <a:cubicBezTo>
                  <a:pt x="31" y="10"/>
                  <a:pt x="31" y="10"/>
                  <a:pt x="31" y="10"/>
                </a:cubicBezTo>
                <a:cubicBezTo>
                  <a:pt x="31" y="10"/>
                  <a:pt x="31" y="10"/>
                  <a:pt x="31" y="10"/>
                </a:cubicBezTo>
                <a:cubicBezTo>
                  <a:pt x="31" y="10"/>
                  <a:pt x="31" y="10"/>
                  <a:pt x="31" y="10"/>
                </a:cubicBezTo>
                <a:cubicBezTo>
                  <a:pt x="31" y="10"/>
                  <a:pt x="31" y="10"/>
                  <a:pt x="31" y="10"/>
                </a:cubicBezTo>
                <a:cubicBezTo>
                  <a:pt x="31" y="9"/>
                  <a:pt x="31" y="9"/>
                  <a:pt x="31" y="9"/>
                </a:cubicBezTo>
                <a:cubicBezTo>
                  <a:pt x="31" y="9"/>
                  <a:pt x="31" y="9"/>
                  <a:pt x="31" y="9"/>
                </a:cubicBezTo>
                <a:cubicBezTo>
                  <a:pt x="31" y="9"/>
                  <a:pt x="32" y="9"/>
                  <a:pt x="32" y="9"/>
                </a:cubicBezTo>
                <a:cubicBezTo>
                  <a:pt x="32" y="9"/>
                  <a:pt x="32" y="9"/>
                  <a:pt x="32" y="9"/>
                </a:cubicBezTo>
                <a:cubicBezTo>
                  <a:pt x="32" y="8"/>
                  <a:pt x="32" y="8"/>
                  <a:pt x="32" y="8"/>
                </a:cubicBezTo>
                <a:cubicBezTo>
                  <a:pt x="32" y="8"/>
                  <a:pt x="32" y="8"/>
                  <a:pt x="32" y="8"/>
                </a:cubicBezTo>
                <a:cubicBezTo>
                  <a:pt x="32" y="8"/>
                  <a:pt x="32" y="8"/>
                  <a:pt x="32" y="7"/>
                </a:cubicBezTo>
                <a:cubicBezTo>
                  <a:pt x="32" y="7"/>
                  <a:pt x="32" y="7"/>
                  <a:pt x="32" y="7"/>
                </a:cubicBezTo>
                <a:cubicBezTo>
                  <a:pt x="32" y="8"/>
                  <a:pt x="32" y="8"/>
                  <a:pt x="32" y="8"/>
                </a:cubicBezTo>
                <a:cubicBezTo>
                  <a:pt x="32" y="7"/>
                  <a:pt x="32" y="7"/>
                  <a:pt x="32" y="7"/>
                </a:cubicBezTo>
                <a:cubicBezTo>
                  <a:pt x="32" y="7"/>
                  <a:pt x="32" y="7"/>
                  <a:pt x="32" y="7"/>
                </a:cubicBezTo>
                <a:cubicBezTo>
                  <a:pt x="32" y="7"/>
                  <a:pt x="32" y="7"/>
                  <a:pt x="32" y="7"/>
                </a:cubicBezTo>
                <a:cubicBezTo>
                  <a:pt x="32" y="7"/>
                  <a:pt x="32" y="7"/>
                  <a:pt x="32" y="7"/>
                </a:cubicBezTo>
                <a:cubicBezTo>
                  <a:pt x="34" y="7"/>
                  <a:pt x="34" y="7"/>
                  <a:pt x="34" y="7"/>
                </a:cubicBezTo>
                <a:cubicBezTo>
                  <a:pt x="34" y="7"/>
                  <a:pt x="34" y="7"/>
                  <a:pt x="34" y="7"/>
                </a:cubicBezTo>
                <a:cubicBezTo>
                  <a:pt x="34" y="7"/>
                  <a:pt x="34" y="7"/>
                  <a:pt x="34" y="7"/>
                </a:cubicBezTo>
                <a:cubicBezTo>
                  <a:pt x="34" y="7"/>
                  <a:pt x="34" y="7"/>
                  <a:pt x="34" y="7"/>
                </a:cubicBezTo>
                <a:cubicBezTo>
                  <a:pt x="34" y="7"/>
                  <a:pt x="34" y="6"/>
                  <a:pt x="34" y="6"/>
                </a:cubicBezTo>
                <a:cubicBezTo>
                  <a:pt x="34" y="6"/>
                  <a:pt x="35" y="6"/>
                  <a:pt x="35" y="6"/>
                </a:cubicBezTo>
                <a:cubicBezTo>
                  <a:pt x="35" y="6"/>
                  <a:pt x="35" y="6"/>
                  <a:pt x="35" y="6"/>
                </a:cubicBezTo>
                <a:cubicBezTo>
                  <a:pt x="36" y="6"/>
                  <a:pt x="36" y="6"/>
                  <a:pt x="36" y="6"/>
                </a:cubicBezTo>
                <a:cubicBezTo>
                  <a:pt x="36" y="6"/>
                  <a:pt x="36" y="6"/>
                  <a:pt x="36" y="6"/>
                </a:cubicBezTo>
                <a:cubicBezTo>
                  <a:pt x="36" y="6"/>
                  <a:pt x="36" y="6"/>
                  <a:pt x="36" y="6"/>
                </a:cubicBezTo>
                <a:cubicBezTo>
                  <a:pt x="36" y="6"/>
                  <a:pt x="36" y="6"/>
                  <a:pt x="36" y="6"/>
                </a:cubicBezTo>
                <a:cubicBezTo>
                  <a:pt x="36" y="6"/>
                  <a:pt x="36" y="6"/>
                  <a:pt x="36" y="6"/>
                </a:cubicBezTo>
                <a:cubicBezTo>
                  <a:pt x="36" y="6"/>
                  <a:pt x="36" y="6"/>
                  <a:pt x="36" y="6"/>
                </a:cubicBezTo>
                <a:cubicBezTo>
                  <a:pt x="36" y="6"/>
                  <a:pt x="36" y="6"/>
                  <a:pt x="37" y="5"/>
                </a:cubicBezTo>
                <a:cubicBezTo>
                  <a:pt x="37" y="5"/>
                  <a:pt x="37" y="5"/>
                  <a:pt x="37" y="4"/>
                </a:cubicBezTo>
                <a:cubicBezTo>
                  <a:pt x="37" y="4"/>
                  <a:pt x="37" y="4"/>
                  <a:pt x="37" y="4"/>
                </a:cubicBezTo>
                <a:cubicBezTo>
                  <a:pt x="41" y="3"/>
                  <a:pt x="45" y="2"/>
                  <a:pt x="49" y="1"/>
                </a:cubicBezTo>
                <a:cubicBezTo>
                  <a:pt x="49" y="1"/>
                  <a:pt x="49" y="1"/>
                  <a:pt x="49" y="1"/>
                </a:cubicBezTo>
                <a:cubicBezTo>
                  <a:pt x="49" y="1"/>
                  <a:pt x="49" y="1"/>
                  <a:pt x="49" y="1"/>
                </a:cubicBezTo>
                <a:cubicBezTo>
                  <a:pt x="49" y="1"/>
                  <a:pt x="49" y="1"/>
                  <a:pt x="49" y="2"/>
                </a:cubicBezTo>
                <a:cubicBezTo>
                  <a:pt x="50" y="2"/>
                  <a:pt x="50" y="2"/>
                  <a:pt x="50" y="2"/>
                </a:cubicBezTo>
                <a:cubicBezTo>
                  <a:pt x="50" y="3"/>
                  <a:pt x="50" y="3"/>
                  <a:pt x="50" y="3"/>
                </a:cubicBezTo>
                <a:cubicBezTo>
                  <a:pt x="50" y="3"/>
                  <a:pt x="50" y="3"/>
                  <a:pt x="50" y="4"/>
                </a:cubicBezTo>
                <a:cubicBezTo>
                  <a:pt x="50" y="4"/>
                  <a:pt x="50" y="4"/>
                  <a:pt x="50" y="4"/>
                </a:cubicBezTo>
                <a:cubicBezTo>
                  <a:pt x="49" y="4"/>
                  <a:pt x="49" y="4"/>
                  <a:pt x="49" y="4"/>
                </a:cubicBezTo>
                <a:cubicBezTo>
                  <a:pt x="49" y="4"/>
                  <a:pt x="49" y="4"/>
                  <a:pt x="49" y="4"/>
                </a:cubicBezTo>
                <a:cubicBezTo>
                  <a:pt x="49" y="5"/>
                  <a:pt x="49" y="5"/>
                  <a:pt x="48" y="5"/>
                </a:cubicBezTo>
                <a:cubicBezTo>
                  <a:pt x="48" y="5"/>
                  <a:pt x="48" y="5"/>
                  <a:pt x="48" y="5"/>
                </a:cubicBezTo>
                <a:cubicBezTo>
                  <a:pt x="48" y="6"/>
                  <a:pt x="48" y="6"/>
                  <a:pt x="48" y="6"/>
                </a:cubicBezTo>
                <a:cubicBezTo>
                  <a:pt x="48" y="6"/>
                  <a:pt x="48" y="6"/>
                  <a:pt x="48" y="6"/>
                </a:cubicBezTo>
                <a:cubicBezTo>
                  <a:pt x="48" y="6"/>
                  <a:pt x="48" y="6"/>
                  <a:pt x="48" y="6"/>
                </a:cubicBezTo>
                <a:cubicBezTo>
                  <a:pt x="48" y="7"/>
                  <a:pt x="49" y="7"/>
                  <a:pt x="49" y="7"/>
                </a:cubicBezTo>
                <a:cubicBezTo>
                  <a:pt x="49" y="7"/>
                  <a:pt x="49" y="8"/>
                  <a:pt x="50" y="8"/>
                </a:cubicBezTo>
                <a:cubicBezTo>
                  <a:pt x="50" y="8"/>
                  <a:pt x="50" y="8"/>
                  <a:pt x="50" y="8"/>
                </a:cubicBezTo>
                <a:cubicBezTo>
                  <a:pt x="52" y="8"/>
                  <a:pt x="52" y="8"/>
                  <a:pt x="52" y="8"/>
                </a:cubicBezTo>
                <a:cubicBezTo>
                  <a:pt x="52" y="8"/>
                  <a:pt x="52" y="8"/>
                  <a:pt x="52" y="8"/>
                </a:cubicBezTo>
                <a:cubicBezTo>
                  <a:pt x="52" y="8"/>
                  <a:pt x="52" y="8"/>
                  <a:pt x="52" y="8"/>
                </a:cubicBezTo>
                <a:cubicBezTo>
                  <a:pt x="53" y="8"/>
                  <a:pt x="53" y="8"/>
                  <a:pt x="53" y="7"/>
                </a:cubicBezTo>
                <a:cubicBezTo>
                  <a:pt x="53" y="7"/>
                  <a:pt x="53" y="7"/>
                  <a:pt x="53" y="7"/>
                </a:cubicBezTo>
                <a:cubicBezTo>
                  <a:pt x="53" y="7"/>
                  <a:pt x="53" y="7"/>
                  <a:pt x="53" y="7"/>
                </a:cubicBezTo>
                <a:cubicBezTo>
                  <a:pt x="53" y="6"/>
                  <a:pt x="53" y="6"/>
                  <a:pt x="53" y="6"/>
                </a:cubicBezTo>
                <a:cubicBezTo>
                  <a:pt x="53" y="6"/>
                  <a:pt x="53" y="6"/>
                  <a:pt x="53" y="6"/>
                </a:cubicBezTo>
                <a:cubicBezTo>
                  <a:pt x="53" y="6"/>
                  <a:pt x="53" y="6"/>
                  <a:pt x="53" y="6"/>
                </a:cubicBezTo>
                <a:cubicBezTo>
                  <a:pt x="53" y="6"/>
                  <a:pt x="54" y="6"/>
                  <a:pt x="54" y="6"/>
                </a:cubicBezTo>
                <a:cubicBezTo>
                  <a:pt x="54" y="6"/>
                  <a:pt x="54" y="6"/>
                  <a:pt x="54" y="6"/>
                </a:cubicBezTo>
                <a:cubicBezTo>
                  <a:pt x="54" y="6"/>
                  <a:pt x="54" y="6"/>
                  <a:pt x="54" y="6"/>
                </a:cubicBezTo>
                <a:cubicBezTo>
                  <a:pt x="55" y="6"/>
                  <a:pt x="55" y="6"/>
                  <a:pt x="55" y="6"/>
                </a:cubicBezTo>
                <a:cubicBezTo>
                  <a:pt x="55" y="6"/>
                  <a:pt x="56" y="6"/>
                  <a:pt x="56" y="5"/>
                </a:cubicBezTo>
                <a:cubicBezTo>
                  <a:pt x="56" y="5"/>
                  <a:pt x="56" y="5"/>
                  <a:pt x="56" y="5"/>
                </a:cubicBezTo>
                <a:cubicBezTo>
                  <a:pt x="56" y="5"/>
                  <a:pt x="56" y="5"/>
                  <a:pt x="56" y="5"/>
                </a:cubicBezTo>
                <a:cubicBezTo>
                  <a:pt x="56" y="5"/>
                  <a:pt x="56" y="5"/>
                  <a:pt x="56" y="5"/>
                </a:cubicBezTo>
                <a:cubicBezTo>
                  <a:pt x="56" y="5"/>
                  <a:pt x="56" y="5"/>
                  <a:pt x="57" y="5"/>
                </a:cubicBezTo>
                <a:cubicBezTo>
                  <a:pt x="57" y="5"/>
                  <a:pt x="57" y="5"/>
                  <a:pt x="57" y="4"/>
                </a:cubicBezTo>
                <a:cubicBezTo>
                  <a:pt x="57" y="4"/>
                  <a:pt x="57" y="4"/>
                  <a:pt x="57" y="4"/>
                </a:cubicBezTo>
                <a:cubicBezTo>
                  <a:pt x="58" y="4"/>
                  <a:pt x="58" y="4"/>
                  <a:pt x="58" y="4"/>
                </a:cubicBezTo>
                <a:cubicBezTo>
                  <a:pt x="58" y="4"/>
                  <a:pt x="58" y="4"/>
                  <a:pt x="58" y="4"/>
                </a:cubicBezTo>
                <a:cubicBezTo>
                  <a:pt x="58" y="4"/>
                  <a:pt x="59" y="4"/>
                  <a:pt x="59" y="4"/>
                </a:cubicBezTo>
                <a:cubicBezTo>
                  <a:pt x="59" y="4"/>
                  <a:pt x="59" y="4"/>
                  <a:pt x="59" y="4"/>
                </a:cubicBezTo>
                <a:cubicBezTo>
                  <a:pt x="59" y="4"/>
                  <a:pt x="59" y="4"/>
                  <a:pt x="59" y="4"/>
                </a:cubicBezTo>
                <a:cubicBezTo>
                  <a:pt x="59" y="4"/>
                  <a:pt x="59" y="4"/>
                  <a:pt x="59" y="4"/>
                </a:cubicBezTo>
                <a:cubicBezTo>
                  <a:pt x="59" y="4"/>
                  <a:pt x="59" y="4"/>
                  <a:pt x="59" y="4"/>
                </a:cubicBezTo>
                <a:cubicBezTo>
                  <a:pt x="59" y="3"/>
                  <a:pt x="59" y="3"/>
                  <a:pt x="59" y="3"/>
                </a:cubicBezTo>
                <a:cubicBezTo>
                  <a:pt x="59" y="3"/>
                  <a:pt x="59" y="3"/>
                  <a:pt x="59" y="3"/>
                </a:cubicBezTo>
                <a:cubicBezTo>
                  <a:pt x="59" y="3"/>
                  <a:pt x="59" y="3"/>
                  <a:pt x="59" y="3"/>
                </a:cubicBezTo>
                <a:cubicBezTo>
                  <a:pt x="59" y="2"/>
                  <a:pt x="59" y="2"/>
                  <a:pt x="59" y="2"/>
                </a:cubicBezTo>
                <a:cubicBezTo>
                  <a:pt x="59" y="2"/>
                  <a:pt x="59" y="2"/>
                  <a:pt x="60" y="1"/>
                </a:cubicBezTo>
                <a:cubicBezTo>
                  <a:pt x="60" y="1"/>
                  <a:pt x="60" y="1"/>
                  <a:pt x="60" y="1"/>
                </a:cubicBezTo>
                <a:cubicBezTo>
                  <a:pt x="60" y="1"/>
                  <a:pt x="60" y="1"/>
                  <a:pt x="60" y="1"/>
                </a:cubicBezTo>
                <a:cubicBezTo>
                  <a:pt x="60" y="0"/>
                  <a:pt x="60" y="0"/>
                  <a:pt x="60" y="0"/>
                </a:cubicBezTo>
                <a:cubicBezTo>
                  <a:pt x="68" y="1"/>
                  <a:pt x="75" y="3"/>
                  <a:pt x="82" y="6"/>
                </a:cubicBezTo>
                <a:cubicBezTo>
                  <a:pt x="82" y="6"/>
                  <a:pt x="82" y="6"/>
                  <a:pt x="82" y="6"/>
                </a:cubicBezTo>
                <a:cubicBezTo>
                  <a:pt x="82" y="6"/>
                  <a:pt x="82" y="6"/>
                  <a:pt x="82" y="6"/>
                </a:cubicBezTo>
                <a:cubicBezTo>
                  <a:pt x="82" y="6"/>
                  <a:pt x="82" y="6"/>
                  <a:pt x="82" y="6"/>
                </a:cubicBezTo>
                <a:cubicBezTo>
                  <a:pt x="82" y="6"/>
                  <a:pt x="82" y="6"/>
                  <a:pt x="82" y="6"/>
                </a:cubicBezTo>
                <a:cubicBezTo>
                  <a:pt x="82" y="6"/>
                  <a:pt x="82" y="6"/>
                  <a:pt x="82" y="6"/>
                </a:cubicBezTo>
                <a:cubicBezTo>
                  <a:pt x="82" y="6"/>
                  <a:pt x="82" y="6"/>
                  <a:pt x="82" y="6"/>
                </a:cubicBezTo>
                <a:cubicBezTo>
                  <a:pt x="82" y="7"/>
                  <a:pt x="82" y="7"/>
                  <a:pt x="82" y="7"/>
                </a:cubicBezTo>
                <a:cubicBezTo>
                  <a:pt x="82" y="7"/>
                  <a:pt x="82" y="7"/>
                  <a:pt x="82" y="7"/>
                </a:cubicBezTo>
                <a:cubicBezTo>
                  <a:pt x="82" y="7"/>
                  <a:pt x="82" y="7"/>
                  <a:pt x="82" y="7"/>
                </a:cubicBezTo>
                <a:cubicBezTo>
                  <a:pt x="82" y="7"/>
                  <a:pt x="82" y="7"/>
                  <a:pt x="82" y="7"/>
                </a:cubicBezTo>
                <a:cubicBezTo>
                  <a:pt x="82" y="7"/>
                  <a:pt x="82" y="7"/>
                  <a:pt x="82" y="7"/>
                </a:cubicBezTo>
                <a:cubicBezTo>
                  <a:pt x="82" y="8"/>
                  <a:pt x="82" y="8"/>
                  <a:pt x="82" y="8"/>
                </a:cubicBezTo>
                <a:cubicBezTo>
                  <a:pt x="82" y="8"/>
                  <a:pt x="82" y="8"/>
                  <a:pt x="82" y="8"/>
                </a:cubicBezTo>
                <a:cubicBezTo>
                  <a:pt x="82" y="8"/>
                  <a:pt x="82" y="9"/>
                  <a:pt x="82" y="9"/>
                </a:cubicBezTo>
                <a:cubicBezTo>
                  <a:pt x="82" y="9"/>
                  <a:pt x="82" y="9"/>
                  <a:pt x="82" y="9"/>
                </a:cubicBezTo>
                <a:cubicBezTo>
                  <a:pt x="83" y="9"/>
                  <a:pt x="83" y="10"/>
                  <a:pt x="83" y="10"/>
                </a:cubicBezTo>
                <a:cubicBezTo>
                  <a:pt x="83" y="10"/>
                  <a:pt x="83" y="10"/>
                  <a:pt x="83" y="10"/>
                </a:cubicBezTo>
                <a:cubicBezTo>
                  <a:pt x="83" y="10"/>
                  <a:pt x="83" y="10"/>
                  <a:pt x="83" y="10"/>
                </a:cubicBezTo>
                <a:cubicBezTo>
                  <a:pt x="83" y="10"/>
                  <a:pt x="83" y="10"/>
                  <a:pt x="83" y="10"/>
                </a:cubicBezTo>
                <a:cubicBezTo>
                  <a:pt x="83" y="10"/>
                  <a:pt x="83" y="10"/>
                  <a:pt x="83" y="10"/>
                </a:cubicBezTo>
                <a:cubicBezTo>
                  <a:pt x="83" y="11"/>
                  <a:pt x="83" y="11"/>
                  <a:pt x="83" y="11"/>
                </a:cubicBezTo>
                <a:cubicBezTo>
                  <a:pt x="83" y="10"/>
                  <a:pt x="83" y="10"/>
                  <a:pt x="83" y="10"/>
                </a:cubicBezTo>
                <a:cubicBezTo>
                  <a:pt x="81" y="10"/>
                  <a:pt x="81" y="10"/>
                  <a:pt x="81" y="10"/>
                </a:cubicBezTo>
                <a:cubicBezTo>
                  <a:pt x="81" y="10"/>
                  <a:pt x="81" y="10"/>
                  <a:pt x="81" y="10"/>
                </a:cubicBezTo>
                <a:cubicBezTo>
                  <a:pt x="81" y="10"/>
                  <a:pt x="81" y="10"/>
                  <a:pt x="81" y="10"/>
                </a:cubicBezTo>
                <a:cubicBezTo>
                  <a:pt x="81" y="10"/>
                  <a:pt x="81" y="11"/>
                  <a:pt x="81" y="11"/>
                </a:cubicBezTo>
                <a:cubicBezTo>
                  <a:pt x="81" y="11"/>
                  <a:pt x="81" y="11"/>
                  <a:pt x="81" y="11"/>
                </a:cubicBezTo>
                <a:cubicBezTo>
                  <a:pt x="81" y="11"/>
                  <a:pt x="81" y="11"/>
                  <a:pt x="81" y="11"/>
                </a:cubicBezTo>
                <a:cubicBezTo>
                  <a:pt x="80" y="11"/>
                  <a:pt x="80" y="11"/>
                  <a:pt x="80" y="11"/>
                </a:cubicBezTo>
                <a:cubicBezTo>
                  <a:pt x="80" y="11"/>
                  <a:pt x="80" y="11"/>
                  <a:pt x="80" y="11"/>
                </a:cubicBezTo>
                <a:cubicBezTo>
                  <a:pt x="80" y="11"/>
                  <a:pt x="80" y="11"/>
                  <a:pt x="80" y="11"/>
                </a:cubicBezTo>
                <a:cubicBezTo>
                  <a:pt x="79" y="11"/>
                  <a:pt x="79" y="11"/>
                  <a:pt x="79" y="11"/>
                </a:cubicBezTo>
                <a:cubicBezTo>
                  <a:pt x="79" y="11"/>
                  <a:pt x="79" y="11"/>
                  <a:pt x="79" y="11"/>
                </a:cubicBezTo>
                <a:cubicBezTo>
                  <a:pt x="79" y="11"/>
                  <a:pt x="79" y="11"/>
                  <a:pt x="79" y="11"/>
                </a:cubicBezTo>
                <a:cubicBezTo>
                  <a:pt x="79" y="11"/>
                  <a:pt x="79" y="11"/>
                  <a:pt x="79" y="11"/>
                </a:cubicBezTo>
                <a:cubicBezTo>
                  <a:pt x="78" y="11"/>
                  <a:pt x="78" y="11"/>
                  <a:pt x="78" y="12"/>
                </a:cubicBezTo>
                <a:cubicBezTo>
                  <a:pt x="77" y="12"/>
                  <a:pt x="77" y="12"/>
                  <a:pt x="77" y="13"/>
                </a:cubicBezTo>
                <a:cubicBezTo>
                  <a:pt x="77" y="13"/>
                  <a:pt x="77" y="13"/>
                  <a:pt x="77" y="13"/>
                </a:cubicBezTo>
                <a:cubicBezTo>
                  <a:pt x="77" y="13"/>
                  <a:pt x="77" y="13"/>
                  <a:pt x="77" y="13"/>
                </a:cubicBezTo>
                <a:cubicBezTo>
                  <a:pt x="77" y="13"/>
                  <a:pt x="76" y="13"/>
                  <a:pt x="76" y="14"/>
                </a:cubicBezTo>
                <a:cubicBezTo>
                  <a:pt x="76" y="14"/>
                  <a:pt x="76" y="14"/>
                  <a:pt x="76" y="14"/>
                </a:cubicBezTo>
                <a:cubicBezTo>
                  <a:pt x="76" y="14"/>
                  <a:pt x="76" y="14"/>
                  <a:pt x="76" y="14"/>
                </a:cubicBezTo>
                <a:cubicBezTo>
                  <a:pt x="77" y="15"/>
                  <a:pt x="77" y="16"/>
                  <a:pt x="78" y="16"/>
                </a:cubicBezTo>
                <a:cubicBezTo>
                  <a:pt x="78" y="16"/>
                  <a:pt x="78" y="17"/>
                  <a:pt x="79" y="17"/>
                </a:cubicBezTo>
                <a:cubicBezTo>
                  <a:pt x="79" y="18"/>
                  <a:pt x="80" y="19"/>
                  <a:pt x="80" y="20"/>
                </a:cubicBezTo>
                <a:cubicBezTo>
                  <a:pt x="80" y="20"/>
                  <a:pt x="80" y="20"/>
                  <a:pt x="80" y="20"/>
                </a:cubicBezTo>
                <a:cubicBezTo>
                  <a:pt x="81" y="20"/>
                  <a:pt x="81" y="20"/>
                  <a:pt x="81" y="20"/>
                </a:cubicBezTo>
                <a:cubicBezTo>
                  <a:pt x="81" y="20"/>
                  <a:pt x="81" y="20"/>
                  <a:pt x="81" y="19"/>
                </a:cubicBezTo>
                <a:cubicBezTo>
                  <a:pt x="81" y="19"/>
                  <a:pt x="81" y="19"/>
                  <a:pt x="81" y="19"/>
                </a:cubicBezTo>
                <a:cubicBezTo>
                  <a:pt x="81" y="19"/>
                  <a:pt x="81" y="19"/>
                  <a:pt x="81" y="19"/>
                </a:cubicBezTo>
                <a:cubicBezTo>
                  <a:pt x="81" y="19"/>
                  <a:pt x="81" y="19"/>
                  <a:pt x="81" y="19"/>
                </a:cubicBezTo>
                <a:cubicBezTo>
                  <a:pt x="83" y="19"/>
                  <a:pt x="83" y="19"/>
                  <a:pt x="83" y="19"/>
                </a:cubicBezTo>
                <a:cubicBezTo>
                  <a:pt x="83" y="19"/>
                  <a:pt x="83" y="19"/>
                  <a:pt x="83" y="19"/>
                </a:cubicBezTo>
                <a:cubicBezTo>
                  <a:pt x="83" y="19"/>
                  <a:pt x="83" y="19"/>
                  <a:pt x="83" y="19"/>
                </a:cubicBezTo>
                <a:cubicBezTo>
                  <a:pt x="83" y="19"/>
                  <a:pt x="83" y="19"/>
                  <a:pt x="83" y="18"/>
                </a:cubicBezTo>
                <a:cubicBezTo>
                  <a:pt x="83" y="18"/>
                  <a:pt x="84" y="18"/>
                  <a:pt x="84" y="18"/>
                </a:cubicBezTo>
                <a:cubicBezTo>
                  <a:pt x="84" y="18"/>
                  <a:pt x="84" y="18"/>
                  <a:pt x="84" y="18"/>
                </a:cubicBezTo>
                <a:cubicBezTo>
                  <a:pt x="84" y="18"/>
                  <a:pt x="84" y="18"/>
                  <a:pt x="84" y="19"/>
                </a:cubicBezTo>
                <a:cubicBezTo>
                  <a:pt x="84" y="19"/>
                  <a:pt x="84" y="19"/>
                  <a:pt x="84" y="19"/>
                </a:cubicBezTo>
                <a:cubicBezTo>
                  <a:pt x="84" y="19"/>
                  <a:pt x="85" y="19"/>
                  <a:pt x="85" y="19"/>
                </a:cubicBezTo>
                <a:cubicBezTo>
                  <a:pt x="85" y="19"/>
                  <a:pt x="85" y="19"/>
                  <a:pt x="85" y="19"/>
                </a:cubicBezTo>
                <a:cubicBezTo>
                  <a:pt x="85" y="19"/>
                  <a:pt x="85" y="19"/>
                  <a:pt x="85" y="19"/>
                </a:cubicBezTo>
                <a:cubicBezTo>
                  <a:pt x="85" y="19"/>
                  <a:pt x="85" y="19"/>
                  <a:pt x="85" y="19"/>
                </a:cubicBezTo>
                <a:cubicBezTo>
                  <a:pt x="85" y="19"/>
                  <a:pt x="86" y="19"/>
                  <a:pt x="86" y="19"/>
                </a:cubicBezTo>
                <a:cubicBezTo>
                  <a:pt x="86" y="19"/>
                  <a:pt x="86" y="19"/>
                  <a:pt x="86" y="20"/>
                </a:cubicBezTo>
                <a:cubicBezTo>
                  <a:pt x="86" y="20"/>
                  <a:pt x="86" y="20"/>
                  <a:pt x="86" y="20"/>
                </a:cubicBezTo>
                <a:cubicBezTo>
                  <a:pt x="86" y="20"/>
                  <a:pt x="86" y="20"/>
                  <a:pt x="86" y="20"/>
                </a:cubicBezTo>
                <a:cubicBezTo>
                  <a:pt x="87" y="20"/>
                  <a:pt x="87" y="20"/>
                  <a:pt x="87" y="20"/>
                </a:cubicBezTo>
                <a:cubicBezTo>
                  <a:pt x="87" y="20"/>
                  <a:pt x="87" y="20"/>
                  <a:pt x="87" y="20"/>
                </a:cubicBezTo>
                <a:cubicBezTo>
                  <a:pt x="87" y="20"/>
                  <a:pt x="87" y="20"/>
                  <a:pt x="87" y="20"/>
                </a:cubicBezTo>
                <a:cubicBezTo>
                  <a:pt x="87" y="20"/>
                  <a:pt x="87" y="20"/>
                  <a:pt x="87" y="20"/>
                </a:cubicBezTo>
                <a:cubicBezTo>
                  <a:pt x="88" y="20"/>
                  <a:pt x="88" y="20"/>
                  <a:pt x="88" y="21"/>
                </a:cubicBezTo>
                <a:cubicBezTo>
                  <a:pt x="88" y="21"/>
                  <a:pt x="88" y="21"/>
                  <a:pt x="88" y="21"/>
                </a:cubicBezTo>
                <a:cubicBezTo>
                  <a:pt x="88" y="23"/>
                  <a:pt x="88" y="23"/>
                  <a:pt x="88" y="23"/>
                </a:cubicBezTo>
                <a:cubicBezTo>
                  <a:pt x="89" y="23"/>
                  <a:pt x="89" y="23"/>
                  <a:pt x="89" y="23"/>
                </a:cubicBezTo>
                <a:cubicBezTo>
                  <a:pt x="89" y="23"/>
                  <a:pt x="89" y="23"/>
                  <a:pt x="89" y="23"/>
                </a:cubicBezTo>
                <a:cubicBezTo>
                  <a:pt x="89" y="23"/>
                  <a:pt x="89" y="23"/>
                  <a:pt x="89" y="23"/>
                </a:cubicBezTo>
                <a:cubicBezTo>
                  <a:pt x="89" y="23"/>
                  <a:pt x="89" y="23"/>
                  <a:pt x="89" y="23"/>
                </a:cubicBezTo>
                <a:cubicBezTo>
                  <a:pt x="89" y="24"/>
                  <a:pt x="89" y="24"/>
                  <a:pt x="89" y="24"/>
                </a:cubicBezTo>
                <a:cubicBezTo>
                  <a:pt x="90" y="24"/>
                  <a:pt x="90" y="24"/>
                  <a:pt x="90" y="24"/>
                </a:cubicBezTo>
                <a:cubicBezTo>
                  <a:pt x="90" y="23"/>
                  <a:pt x="90" y="23"/>
                  <a:pt x="90" y="23"/>
                </a:cubicBezTo>
                <a:cubicBezTo>
                  <a:pt x="90" y="23"/>
                  <a:pt x="90" y="23"/>
                  <a:pt x="90" y="23"/>
                </a:cubicBezTo>
                <a:cubicBezTo>
                  <a:pt x="90" y="23"/>
                  <a:pt x="90" y="23"/>
                  <a:pt x="90" y="23"/>
                </a:cubicBezTo>
                <a:cubicBezTo>
                  <a:pt x="90" y="23"/>
                  <a:pt x="91" y="22"/>
                  <a:pt x="91" y="22"/>
                </a:cubicBezTo>
                <a:cubicBezTo>
                  <a:pt x="91" y="22"/>
                  <a:pt x="91" y="22"/>
                  <a:pt x="91" y="22"/>
                </a:cubicBezTo>
                <a:cubicBezTo>
                  <a:pt x="91" y="20"/>
                  <a:pt x="91" y="20"/>
                  <a:pt x="91" y="20"/>
                </a:cubicBezTo>
                <a:cubicBezTo>
                  <a:pt x="91" y="20"/>
                  <a:pt x="90" y="20"/>
                  <a:pt x="90" y="20"/>
                </a:cubicBezTo>
                <a:cubicBezTo>
                  <a:pt x="90" y="20"/>
                  <a:pt x="90" y="20"/>
                  <a:pt x="90" y="20"/>
                </a:cubicBezTo>
                <a:cubicBezTo>
                  <a:pt x="90" y="19"/>
                  <a:pt x="90" y="19"/>
                  <a:pt x="89" y="19"/>
                </a:cubicBezTo>
                <a:cubicBezTo>
                  <a:pt x="89" y="19"/>
                  <a:pt x="89" y="19"/>
                  <a:pt x="89" y="19"/>
                </a:cubicBezTo>
                <a:cubicBezTo>
                  <a:pt x="89" y="19"/>
                  <a:pt x="90" y="19"/>
                  <a:pt x="90" y="19"/>
                </a:cubicBezTo>
                <a:cubicBezTo>
                  <a:pt x="90" y="19"/>
                  <a:pt x="90" y="19"/>
                  <a:pt x="90" y="19"/>
                </a:cubicBezTo>
                <a:cubicBezTo>
                  <a:pt x="90" y="19"/>
                  <a:pt x="90" y="19"/>
                  <a:pt x="90" y="19"/>
                </a:cubicBezTo>
                <a:cubicBezTo>
                  <a:pt x="90" y="19"/>
                  <a:pt x="90" y="19"/>
                  <a:pt x="90" y="19"/>
                </a:cubicBezTo>
                <a:cubicBezTo>
                  <a:pt x="90" y="19"/>
                  <a:pt x="90" y="19"/>
                  <a:pt x="90" y="19"/>
                </a:cubicBezTo>
                <a:cubicBezTo>
                  <a:pt x="90" y="19"/>
                  <a:pt x="90" y="19"/>
                  <a:pt x="90" y="19"/>
                </a:cubicBezTo>
                <a:cubicBezTo>
                  <a:pt x="90" y="19"/>
                  <a:pt x="90" y="19"/>
                  <a:pt x="91" y="19"/>
                </a:cubicBezTo>
                <a:cubicBezTo>
                  <a:pt x="91" y="19"/>
                  <a:pt x="91" y="19"/>
                  <a:pt x="91" y="19"/>
                </a:cubicBezTo>
                <a:cubicBezTo>
                  <a:pt x="91" y="19"/>
                  <a:pt x="91" y="19"/>
                  <a:pt x="91" y="19"/>
                </a:cubicBezTo>
                <a:cubicBezTo>
                  <a:pt x="91" y="19"/>
                  <a:pt x="91" y="19"/>
                  <a:pt x="91" y="19"/>
                </a:cubicBezTo>
                <a:cubicBezTo>
                  <a:pt x="91" y="20"/>
                  <a:pt x="91" y="20"/>
                  <a:pt x="91" y="20"/>
                </a:cubicBezTo>
                <a:cubicBezTo>
                  <a:pt x="91" y="20"/>
                  <a:pt x="91" y="20"/>
                  <a:pt x="91" y="20"/>
                </a:cubicBezTo>
                <a:cubicBezTo>
                  <a:pt x="91" y="21"/>
                  <a:pt x="92" y="21"/>
                  <a:pt x="92" y="21"/>
                </a:cubicBezTo>
                <a:cubicBezTo>
                  <a:pt x="92" y="21"/>
                  <a:pt x="92" y="21"/>
                  <a:pt x="92" y="21"/>
                </a:cubicBezTo>
                <a:cubicBezTo>
                  <a:pt x="92" y="21"/>
                  <a:pt x="92" y="21"/>
                  <a:pt x="92" y="21"/>
                </a:cubicBezTo>
                <a:cubicBezTo>
                  <a:pt x="92" y="21"/>
                  <a:pt x="92" y="21"/>
                  <a:pt x="92" y="21"/>
                </a:cubicBezTo>
                <a:cubicBezTo>
                  <a:pt x="92" y="21"/>
                  <a:pt x="92" y="21"/>
                  <a:pt x="92" y="21"/>
                </a:cubicBezTo>
                <a:cubicBezTo>
                  <a:pt x="92" y="21"/>
                  <a:pt x="92" y="22"/>
                  <a:pt x="93" y="22"/>
                </a:cubicBezTo>
                <a:cubicBezTo>
                  <a:pt x="93" y="22"/>
                  <a:pt x="93" y="22"/>
                  <a:pt x="93" y="22"/>
                </a:cubicBezTo>
                <a:cubicBezTo>
                  <a:pt x="93" y="22"/>
                  <a:pt x="93" y="22"/>
                  <a:pt x="93" y="22"/>
                </a:cubicBezTo>
                <a:cubicBezTo>
                  <a:pt x="93" y="22"/>
                  <a:pt x="93" y="22"/>
                  <a:pt x="93" y="22"/>
                </a:cubicBezTo>
                <a:cubicBezTo>
                  <a:pt x="93" y="22"/>
                  <a:pt x="94" y="22"/>
                  <a:pt x="94" y="22"/>
                </a:cubicBezTo>
                <a:cubicBezTo>
                  <a:pt x="94" y="21"/>
                  <a:pt x="94" y="21"/>
                  <a:pt x="94" y="21"/>
                </a:cubicBezTo>
                <a:cubicBezTo>
                  <a:pt x="94" y="21"/>
                  <a:pt x="94" y="21"/>
                  <a:pt x="94" y="21"/>
                </a:cubicBezTo>
                <a:cubicBezTo>
                  <a:pt x="94" y="21"/>
                  <a:pt x="94" y="20"/>
                  <a:pt x="94" y="20"/>
                </a:cubicBezTo>
                <a:cubicBezTo>
                  <a:pt x="94" y="19"/>
                  <a:pt x="94" y="18"/>
                  <a:pt x="93" y="18"/>
                </a:cubicBezTo>
                <a:cubicBezTo>
                  <a:pt x="93" y="17"/>
                  <a:pt x="93" y="17"/>
                  <a:pt x="93" y="17"/>
                </a:cubicBezTo>
                <a:cubicBezTo>
                  <a:pt x="93" y="17"/>
                  <a:pt x="93" y="17"/>
                  <a:pt x="93" y="17"/>
                </a:cubicBezTo>
                <a:cubicBezTo>
                  <a:pt x="93" y="17"/>
                  <a:pt x="93" y="17"/>
                  <a:pt x="93" y="17"/>
                </a:cubicBezTo>
                <a:cubicBezTo>
                  <a:pt x="93" y="17"/>
                  <a:pt x="93" y="17"/>
                  <a:pt x="93" y="16"/>
                </a:cubicBezTo>
                <a:cubicBezTo>
                  <a:pt x="93" y="16"/>
                  <a:pt x="93" y="16"/>
                  <a:pt x="93" y="16"/>
                </a:cubicBezTo>
                <a:cubicBezTo>
                  <a:pt x="93" y="16"/>
                  <a:pt x="93" y="16"/>
                  <a:pt x="93" y="16"/>
                </a:cubicBezTo>
                <a:cubicBezTo>
                  <a:pt x="94" y="16"/>
                  <a:pt x="94" y="16"/>
                  <a:pt x="94" y="17"/>
                </a:cubicBezTo>
                <a:cubicBezTo>
                  <a:pt x="95" y="17"/>
                  <a:pt x="95" y="17"/>
                  <a:pt x="95" y="17"/>
                </a:cubicBezTo>
                <a:cubicBezTo>
                  <a:pt x="95" y="17"/>
                  <a:pt x="95" y="17"/>
                  <a:pt x="95" y="17"/>
                </a:cubicBezTo>
                <a:cubicBezTo>
                  <a:pt x="95" y="17"/>
                  <a:pt x="95" y="17"/>
                  <a:pt x="96" y="17"/>
                </a:cubicBezTo>
                <a:cubicBezTo>
                  <a:pt x="96" y="17"/>
                  <a:pt x="96" y="17"/>
                  <a:pt x="96" y="17"/>
                </a:cubicBezTo>
                <a:cubicBezTo>
                  <a:pt x="96" y="17"/>
                  <a:pt x="96" y="18"/>
                  <a:pt x="96" y="18"/>
                </a:cubicBezTo>
                <a:cubicBezTo>
                  <a:pt x="96" y="18"/>
                  <a:pt x="96" y="18"/>
                  <a:pt x="96" y="18"/>
                </a:cubicBezTo>
                <a:cubicBezTo>
                  <a:pt x="97" y="18"/>
                  <a:pt x="97" y="18"/>
                  <a:pt x="97" y="19"/>
                </a:cubicBezTo>
                <a:cubicBezTo>
                  <a:pt x="97" y="19"/>
                  <a:pt x="97" y="19"/>
                  <a:pt x="97" y="19"/>
                </a:cubicBezTo>
                <a:cubicBezTo>
                  <a:pt x="97" y="19"/>
                  <a:pt x="97" y="19"/>
                  <a:pt x="97" y="19"/>
                </a:cubicBezTo>
                <a:cubicBezTo>
                  <a:pt x="96" y="19"/>
                  <a:pt x="96" y="19"/>
                  <a:pt x="96" y="19"/>
                </a:cubicBezTo>
                <a:cubicBezTo>
                  <a:pt x="96" y="19"/>
                  <a:pt x="96" y="19"/>
                  <a:pt x="96" y="20"/>
                </a:cubicBezTo>
                <a:cubicBezTo>
                  <a:pt x="96" y="20"/>
                  <a:pt x="96" y="20"/>
                  <a:pt x="96" y="20"/>
                </a:cubicBezTo>
                <a:cubicBezTo>
                  <a:pt x="96" y="20"/>
                  <a:pt x="96" y="20"/>
                  <a:pt x="96" y="20"/>
                </a:cubicBezTo>
                <a:cubicBezTo>
                  <a:pt x="96" y="20"/>
                  <a:pt x="96" y="20"/>
                  <a:pt x="96" y="20"/>
                </a:cubicBezTo>
                <a:cubicBezTo>
                  <a:pt x="95" y="20"/>
                  <a:pt x="95" y="20"/>
                  <a:pt x="95" y="20"/>
                </a:cubicBezTo>
                <a:cubicBezTo>
                  <a:pt x="95" y="20"/>
                  <a:pt x="95" y="20"/>
                  <a:pt x="95" y="20"/>
                </a:cubicBezTo>
                <a:cubicBezTo>
                  <a:pt x="95" y="21"/>
                  <a:pt x="95" y="21"/>
                  <a:pt x="96" y="21"/>
                </a:cubicBezTo>
                <a:cubicBezTo>
                  <a:pt x="96" y="22"/>
                  <a:pt x="96" y="22"/>
                  <a:pt x="96" y="22"/>
                </a:cubicBezTo>
                <a:cubicBezTo>
                  <a:pt x="96" y="22"/>
                  <a:pt x="96" y="22"/>
                  <a:pt x="96" y="22"/>
                </a:cubicBezTo>
                <a:cubicBezTo>
                  <a:pt x="96" y="22"/>
                  <a:pt x="96" y="22"/>
                  <a:pt x="96" y="22"/>
                </a:cubicBezTo>
                <a:cubicBezTo>
                  <a:pt x="96" y="22"/>
                  <a:pt x="96" y="22"/>
                  <a:pt x="96" y="22"/>
                </a:cubicBezTo>
                <a:cubicBezTo>
                  <a:pt x="96" y="22"/>
                  <a:pt x="96" y="23"/>
                  <a:pt x="97" y="23"/>
                </a:cubicBezTo>
                <a:cubicBezTo>
                  <a:pt x="97" y="23"/>
                  <a:pt x="97" y="23"/>
                  <a:pt x="97" y="23"/>
                </a:cubicBezTo>
                <a:cubicBezTo>
                  <a:pt x="97" y="23"/>
                  <a:pt x="97" y="23"/>
                  <a:pt x="97" y="23"/>
                </a:cubicBezTo>
                <a:cubicBezTo>
                  <a:pt x="97" y="23"/>
                  <a:pt x="97" y="23"/>
                  <a:pt x="97" y="23"/>
                </a:cubicBezTo>
                <a:cubicBezTo>
                  <a:pt x="97" y="23"/>
                  <a:pt x="97" y="23"/>
                  <a:pt x="97" y="23"/>
                </a:cubicBezTo>
                <a:cubicBezTo>
                  <a:pt x="98" y="24"/>
                  <a:pt x="98" y="24"/>
                  <a:pt x="98" y="24"/>
                </a:cubicBezTo>
                <a:cubicBezTo>
                  <a:pt x="98" y="24"/>
                  <a:pt x="98" y="24"/>
                  <a:pt x="98" y="24"/>
                </a:cubicBezTo>
                <a:cubicBezTo>
                  <a:pt x="98" y="24"/>
                  <a:pt x="99" y="24"/>
                  <a:pt x="99" y="24"/>
                </a:cubicBezTo>
                <a:cubicBezTo>
                  <a:pt x="99" y="24"/>
                  <a:pt x="99" y="24"/>
                  <a:pt x="99" y="24"/>
                </a:cubicBezTo>
                <a:cubicBezTo>
                  <a:pt x="99" y="24"/>
                  <a:pt x="99" y="24"/>
                  <a:pt x="99" y="24"/>
                </a:cubicBezTo>
                <a:cubicBezTo>
                  <a:pt x="99" y="24"/>
                  <a:pt x="99" y="24"/>
                  <a:pt x="99" y="24"/>
                </a:cubicBezTo>
                <a:cubicBezTo>
                  <a:pt x="99" y="24"/>
                  <a:pt x="99" y="23"/>
                  <a:pt x="100" y="23"/>
                </a:cubicBezTo>
                <a:cubicBezTo>
                  <a:pt x="100" y="23"/>
                  <a:pt x="100" y="23"/>
                  <a:pt x="100" y="23"/>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5"/>
                  <a:pt x="100" y="25"/>
                  <a:pt x="100" y="25"/>
                </a:cubicBezTo>
                <a:cubicBezTo>
                  <a:pt x="100" y="25"/>
                  <a:pt x="100" y="25"/>
                  <a:pt x="100" y="25"/>
                </a:cubicBezTo>
                <a:cubicBezTo>
                  <a:pt x="100" y="25"/>
                  <a:pt x="100" y="26"/>
                  <a:pt x="101" y="26"/>
                </a:cubicBezTo>
                <a:cubicBezTo>
                  <a:pt x="101" y="26"/>
                  <a:pt x="101" y="26"/>
                  <a:pt x="101" y="26"/>
                </a:cubicBezTo>
                <a:cubicBezTo>
                  <a:pt x="101" y="26"/>
                  <a:pt x="101" y="26"/>
                  <a:pt x="101" y="26"/>
                </a:cubicBezTo>
                <a:cubicBezTo>
                  <a:pt x="101" y="26"/>
                  <a:pt x="101" y="26"/>
                  <a:pt x="101" y="26"/>
                </a:cubicBezTo>
                <a:cubicBezTo>
                  <a:pt x="101" y="27"/>
                  <a:pt x="101" y="27"/>
                  <a:pt x="101" y="27"/>
                </a:cubicBezTo>
                <a:cubicBezTo>
                  <a:pt x="101" y="27"/>
                  <a:pt x="101" y="27"/>
                  <a:pt x="101" y="27"/>
                </a:cubicBezTo>
                <a:cubicBezTo>
                  <a:pt x="101" y="27"/>
                  <a:pt x="101" y="27"/>
                  <a:pt x="101" y="27"/>
                </a:cubicBezTo>
                <a:cubicBezTo>
                  <a:pt x="101" y="27"/>
                  <a:pt x="101" y="27"/>
                  <a:pt x="101" y="27"/>
                </a:cubicBezTo>
                <a:cubicBezTo>
                  <a:pt x="101" y="27"/>
                  <a:pt x="101" y="27"/>
                  <a:pt x="101" y="27"/>
                </a:cubicBezTo>
                <a:cubicBezTo>
                  <a:pt x="101" y="27"/>
                  <a:pt x="101" y="28"/>
                  <a:pt x="101" y="28"/>
                </a:cubicBezTo>
                <a:cubicBezTo>
                  <a:pt x="101" y="28"/>
                  <a:pt x="101" y="27"/>
                  <a:pt x="101" y="27"/>
                </a:cubicBezTo>
                <a:cubicBezTo>
                  <a:pt x="100" y="27"/>
                  <a:pt x="100" y="27"/>
                  <a:pt x="100" y="27"/>
                </a:cubicBezTo>
                <a:cubicBezTo>
                  <a:pt x="100" y="28"/>
                  <a:pt x="100" y="28"/>
                  <a:pt x="100" y="28"/>
                </a:cubicBezTo>
                <a:cubicBezTo>
                  <a:pt x="100" y="28"/>
                  <a:pt x="100" y="28"/>
                  <a:pt x="100" y="28"/>
                </a:cubicBezTo>
                <a:cubicBezTo>
                  <a:pt x="100" y="28"/>
                  <a:pt x="100" y="28"/>
                  <a:pt x="100" y="28"/>
                </a:cubicBezTo>
                <a:cubicBezTo>
                  <a:pt x="100" y="28"/>
                  <a:pt x="99" y="28"/>
                  <a:pt x="99" y="28"/>
                </a:cubicBezTo>
                <a:cubicBezTo>
                  <a:pt x="99" y="27"/>
                  <a:pt x="99" y="27"/>
                  <a:pt x="99" y="27"/>
                </a:cubicBezTo>
                <a:cubicBezTo>
                  <a:pt x="99" y="27"/>
                  <a:pt x="99" y="27"/>
                  <a:pt x="98" y="27"/>
                </a:cubicBezTo>
                <a:cubicBezTo>
                  <a:pt x="98" y="27"/>
                  <a:pt x="98" y="27"/>
                  <a:pt x="98" y="27"/>
                </a:cubicBezTo>
                <a:cubicBezTo>
                  <a:pt x="98" y="27"/>
                  <a:pt x="98" y="27"/>
                  <a:pt x="98" y="27"/>
                </a:cubicBezTo>
                <a:cubicBezTo>
                  <a:pt x="98" y="27"/>
                  <a:pt x="98" y="27"/>
                  <a:pt x="98" y="27"/>
                </a:cubicBezTo>
                <a:cubicBezTo>
                  <a:pt x="98" y="27"/>
                  <a:pt x="98" y="27"/>
                  <a:pt x="98" y="27"/>
                </a:cubicBezTo>
                <a:cubicBezTo>
                  <a:pt x="98" y="27"/>
                  <a:pt x="98" y="27"/>
                  <a:pt x="98" y="27"/>
                </a:cubicBezTo>
                <a:cubicBezTo>
                  <a:pt x="97" y="27"/>
                  <a:pt x="97" y="27"/>
                  <a:pt x="97" y="27"/>
                </a:cubicBezTo>
                <a:cubicBezTo>
                  <a:pt x="97" y="27"/>
                  <a:pt x="97" y="27"/>
                  <a:pt x="97" y="26"/>
                </a:cubicBezTo>
                <a:cubicBezTo>
                  <a:pt x="96" y="26"/>
                  <a:pt x="96" y="26"/>
                  <a:pt x="96" y="26"/>
                </a:cubicBezTo>
                <a:cubicBezTo>
                  <a:pt x="96" y="27"/>
                  <a:pt x="96" y="27"/>
                  <a:pt x="96" y="27"/>
                </a:cubicBezTo>
                <a:cubicBezTo>
                  <a:pt x="96" y="27"/>
                  <a:pt x="96" y="28"/>
                  <a:pt x="96" y="28"/>
                </a:cubicBezTo>
                <a:cubicBezTo>
                  <a:pt x="96" y="28"/>
                  <a:pt x="96" y="28"/>
                  <a:pt x="96" y="28"/>
                </a:cubicBezTo>
                <a:cubicBezTo>
                  <a:pt x="96" y="28"/>
                  <a:pt x="96" y="28"/>
                  <a:pt x="95" y="28"/>
                </a:cubicBezTo>
                <a:cubicBezTo>
                  <a:pt x="95" y="28"/>
                  <a:pt x="95" y="28"/>
                  <a:pt x="95" y="28"/>
                </a:cubicBezTo>
                <a:cubicBezTo>
                  <a:pt x="95" y="28"/>
                  <a:pt x="95" y="28"/>
                  <a:pt x="95" y="28"/>
                </a:cubicBezTo>
                <a:cubicBezTo>
                  <a:pt x="95" y="28"/>
                  <a:pt x="95" y="28"/>
                  <a:pt x="95" y="28"/>
                </a:cubicBezTo>
                <a:cubicBezTo>
                  <a:pt x="95" y="27"/>
                  <a:pt x="95" y="27"/>
                  <a:pt x="95" y="27"/>
                </a:cubicBezTo>
                <a:cubicBezTo>
                  <a:pt x="94" y="27"/>
                  <a:pt x="94" y="27"/>
                  <a:pt x="94" y="27"/>
                </a:cubicBezTo>
                <a:cubicBezTo>
                  <a:pt x="94" y="27"/>
                  <a:pt x="94" y="27"/>
                  <a:pt x="94" y="27"/>
                </a:cubicBezTo>
                <a:cubicBezTo>
                  <a:pt x="94" y="27"/>
                  <a:pt x="94" y="27"/>
                  <a:pt x="94" y="27"/>
                </a:cubicBezTo>
                <a:cubicBezTo>
                  <a:pt x="94" y="27"/>
                  <a:pt x="94" y="27"/>
                  <a:pt x="94" y="27"/>
                </a:cubicBezTo>
                <a:cubicBezTo>
                  <a:pt x="94" y="27"/>
                  <a:pt x="94" y="27"/>
                  <a:pt x="94" y="27"/>
                </a:cubicBezTo>
                <a:cubicBezTo>
                  <a:pt x="94" y="27"/>
                  <a:pt x="94" y="27"/>
                  <a:pt x="94" y="27"/>
                </a:cubicBezTo>
                <a:cubicBezTo>
                  <a:pt x="93" y="27"/>
                  <a:pt x="93" y="27"/>
                  <a:pt x="93" y="27"/>
                </a:cubicBezTo>
                <a:cubicBezTo>
                  <a:pt x="93" y="27"/>
                  <a:pt x="93" y="27"/>
                  <a:pt x="93" y="27"/>
                </a:cubicBezTo>
                <a:cubicBezTo>
                  <a:pt x="93" y="27"/>
                  <a:pt x="93" y="27"/>
                  <a:pt x="93" y="27"/>
                </a:cubicBezTo>
                <a:cubicBezTo>
                  <a:pt x="93" y="27"/>
                  <a:pt x="93" y="27"/>
                  <a:pt x="93" y="27"/>
                </a:cubicBezTo>
                <a:cubicBezTo>
                  <a:pt x="93" y="26"/>
                  <a:pt x="93" y="26"/>
                  <a:pt x="93" y="26"/>
                </a:cubicBezTo>
                <a:cubicBezTo>
                  <a:pt x="93" y="26"/>
                  <a:pt x="93" y="26"/>
                  <a:pt x="93" y="26"/>
                </a:cubicBezTo>
                <a:cubicBezTo>
                  <a:pt x="93" y="26"/>
                  <a:pt x="93" y="26"/>
                  <a:pt x="93" y="26"/>
                </a:cubicBezTo>
                <a:cubicBezTo>
                  <a:pt x="92" y="26"/>
                  <a:pt x="92" y="26"/>
                  <a:pt x="92" y="26"/>
                </a:cubicBezTo>
                <a:cubicBezTo>
                  <a:pt x="92" y="26"/>
                  <a:pt x="92" y="26"/>
                  <a:pt x="92" y="26"/>
                </a:cubicBezTo>
                <a:cubicBezTo>
                  <a:pt x="92" y="26"/>
                  <a:pt x="92" y="26"/>
                  <a:pt x="92" y="26"/>
                </a:cubicBezTo>
                <a:cubicBezTo>
                  <a:pt x="92" y="26"/>
                  <a:pt x="92" y="26"/>
                  <a:pt x="92" y="26"/>
                </a:cubicBezTo>
                <a:cubicBezTo>
                  <a:pt x="91" y="26"/>
                  <a:pt x="91" y="26"/>
                  <a:pt x="91" y="26"/>
                </a:cubicBezTo>
                <a:cubicBezTo>
                  <a:pt x="91" y="26"/>
                  <a:pt x="91" y="26"/>
                  <a:pt x="91" y="26"/>
                </a:cubicBezTo>
                <a:cubicBezTo>
                  <a:pt x="91" y="26"/>
                  <a:pt x="91" y="26"/>
                  <a:pt x="91" y="26"/>
                </a:cubicBezTo>
                <a:cubicBezTo>
                  <a:pt x="90" y="26"/>
                  <a:pt x="90" y="26"/>
                  <a:pt x="90" y="26"/>
                </a:cubicBezTo>
                <a:cubicBezTo>
                  <a:pt x="90" y="26"/>
                  <a:pt x="90" y="26"/>
                  <a:pt x="90" y="26"/>
                </a:cubicBezTo>
                <a:cubicBezTo>
                  <a:pt x="90" y="26"/>
                  <a:pt x="90" y="26"/>
                  <a:pt x="90" y="26"/>
                </a:cubicBezTo>
                <a:cubicBezTo>
                  <a:pt x="90" y="26"/>
                  <a:pt x="90" y="26"/>
                  <a:pt x="90" y="25"/>
                </a:cubicBezTo>
                <a:cubicBezTo>
                  <a:pt x="90" y="25"/>
                  <a:pt x="90" y="25"/>
                  <a:pt x="90" y="25"/>
                </a:cubicBezTo>
                <a:cubicBezTo>
                  <a:pt x="89" y="25"/>
                  <a:pt x="89" y="25"/>
                  <a:pt x="89" y="25"/>
                </a:cubicBezTo>
                <a:cubicBezTo>
                  <a:pt x="89" y="25"/>
                  <a:pt x="89" y="25"/>
                  <a:pt x="89" y="25"/>
                </a:cubicBezTo>
                <a:cubicBezTo>
                  <a:pt x="89" y="25"/>
                  <a:pt x="89" y="25"/>
                  <a:pt x="89" y="25"/>
                </a:cubicBezTo>
                <a:cubicBezTo>
                  <a:pt x="89" y="25"/>
                  <a:pt x="89" y="25"/>
                  <a:pt x="89" y="25"/>
                </a:cubicBezTo>
                <a:cubicBezTo>
                  <a:pt x="89" y="24"/>
                  <a:pt x="89" y="24"/>
                  <a:pt x="89" y="24"/>
                </a:cubicBezTo>
                <a:cubicBezTo>
                  <a:pt x="89" y="24"/>
                  <a:pt x="89" y="24"/>
                  <a:pt x="89" y="24"/>
                </a:cubicBezTo>
                <a:cubicBezTo>
                  <a:pt x="89" y="24"/>
                  <a:pt x="89" y="24"/>
                  <a:pt x="89" y="24"/>
                </a:cubicBezTo>
                <a:cubicBezTo>
                  <a:pt x="89" y="24"/>
                  <a:pt x="89" y="24"/>
                  <a:pt x="89" y="24"/>
                </a:cubicBezTo>
                <a:cubicBezTo>
                  <a:pt x="89" y="24"/>
                  <a:pt x="89" y="24"/>
                  <a:pt x="89" y="24"/>
                </a:cubicBezTo>
                <a:cubicBezTo>
                  <a:pt x="89" y="24"/>
                  <a:pt x="89" y="23"/>
                  <a:pt x="89" y="23"/>
                </a:cubicBezTo>
                <a:cubicBezTo>
                  <a:pt x="88" y="23"/>
                  <a:pt x="88" y="23"/>
                  <a:pt x="88" y="23"/>
                </a:cubicBezTo>
                <a:cubicBezTo>
                  <a:pt x="88" y="23"/>
                  <a:pt x="88" y="23"/>
                  <a:pt x="88" y="23"/>
                </a:cubicBezTo>
                <a:cubicBezTo>
                  <a:pt x="88" y="23"/>
                  <a:pt x="88" y="23"/>
                  <a:pt x="88" y="23"/>
                </a:cubicBezTo>
                <a:cubicBezTo>
                  <a:pt x="88" y="22"/>
                  <a:pt x="88" y="22"/>
                  <a:pt x="88" y="22"/>
                </a:cubicBezTo>
                <a:cubicBezTo>
                  <a:pt x="87" y="22"/>
                  <a:pt x="87" y="22"/>
                  <a:pt x="87" y="22"/>
                </a:cubicBezTo>
                <a:cubicBezTo>
                  <a:pt x="87" y="22"/>
                  <a:pt x="86" y="23"/>
                  <a:pt x="86" y="23"/>
                </a:cubicBezTo>
                <a:cubicBezTo>
                  <a:pt x="86" y="23"/>
                  <a:pt x="86" y="23"/>
                  <a:pt x="86" y="23"/>
                </a:cubicBezTo>
                <a:cubicBezTo>
                  <a:pt x="86" y="23"/>
                  <a:pt x="86" y="23"/>
                  <a:pt x="86" y="23"/>
                </a:cubicBezTo>
                <a:cubicBezTo>
                  <a:pt x="85" y="23"/>
                  <a:pt x="85" y="23"/>
                  <a:pt x="85" y="23"/>
                </a:cubicBezTo>
                <a:cubicBezTo>
                  <a:pt x="85" y="23"/>
                  <a:pt x="85" y="23"/>
                  <a:pt x="84" y="23"/>
                </a:cubicBezTo>
                <a:cubicBezTo>
                  <a:pt x="84" y="23"/>
                  <a:pt x="83" y="23"/>
                  <a:pt x="83" y="23"/>
                </a:cubicBezTo>
                <a:cubicBezTo>
                  <a:pt x="83" y="23"/>
                  <a:pt x="83" y="23"/>
                  <a:pt x="83" y="23"/>
                </a:cubicBezTo>
                <a:cubicBezTo>
                  <a:pt x="82" y="23"/>
                  <a:pt x="82" y="23"/>
                  <a:pt x="82" y="23"/>
                </a:cubicBezTo>
                <a:cubicBezTo>
                  <a:pt x="82" y="23"/>
                  <a:pt x="82" y="23"/>
                  <a:pt x="82" y="23"/>
                </a:cubicBezTo>
                <a:cubicBezTo>
                  <a:pt x="82" y="23"/>
                  <a:pt x="82" y="23"/>
                  <a:pt x="82" y="23"/>
                </a:cubicBezTo>
                <a:cubicBezTo>
                  <a:pt x="82" y="23"/>
                  <a:pt x="82" y="23"/>
                  <a:pt x="82" y="23"/>
                </a:cubicBezTo>
                <a:cubicBezTo>
                  <a:pt x="82" y="23"/>
                  <a:pt x="82" y="23"/>
                  <a:pt x="81" y="23"/>
                </a:cubicBezTo>
                <a:cubicBezTo>
                  <a:pt x="81" y="23"/>
                  <a:pt x="81" y="23"/>
                  <a:pt x="81" y="23"/>
                </a:cubicBezTo>
                <a:cubicBezTo>
                  <a:pt x="81" y="23"/>
                  <a:pt x="81" y="23"/>
                  <a:pt x="81" y="23"/>
                </a:cubicBezTo>
                <a:cubicBezTo>
                  <a:pt x="81" y="23"/>
                  <a:pt x="81" y="23"/>
                  <a:pt x="81" y="23"/>
                </a:cubicBezTo>
                <a:cubicBezTo>
                  <a:pt x="81" y="24"/>
                  <a:pt x="81" y="24"/>
                  <a:pt x="81" y="24"/>
                </a:cubicBezTo>
                <a:cubicBezTo>
                  <a:pt x="81" y="24"/>
                  <a:pt x="81" y="24"/>
                  <a:pt x="81" y="24"/>
                </a:cubicBezTo>
                <a:cubicBezTo>
                  <a:pt x="81" y="24"/>
                  <a:pt x="81" y="24"/>
                  <a:pt x="80" y="24"/>
                </a:cubicBezTo>
                <a:cubicBezTo>
                  <a:pt x="80" y="24"/>
                  <a:pt x="80" y="24"/>
                  <a:pt x="80" y="24"/>
                </a:cubicBezTo>
                <a:cubicBezTo>
                  <a:pt x="79" y="24"/>
                  <a:pt x="79" y="24"/>
                  <a:pt x="79" y="24"/>
                </a:cubicBezTo>
                <a:cubicBezTo>
                  <a:pt x="79" y="24"/>
                  <a:pt x="79" y="24"/>
                  <a:pt x="79" y="24"/>
                </a:cubicBezTo>
                <a:cubicBezTo>
                  <a:pt x="79" y="24"/>
                  <a:pt x="79" y="24"/>
                  <a:pt x="78" y="24"/>
                </a:cubicBezTo>
                <a:cubicBezTo>
                  <a:pt x="78" y="24"/>
                  <a:pt x="78" y="24"/>
                  <a:pt x="78" y="24"/>
                </a:cubicBezTo>
                <a:cubicBezTo>
                  <a:pt x="78" y="24"/>
                  <a:pt x="78" y="24"/>
                  <a:pt x="78" y="24"/>
                </a:cubicBezTo>
                <a:cubicBezTo>
                  <a:pt x="78" y="24"/>
                  <a:pt x="78" y="24"/>
                  <a:pt x="78" y="24"/>
                </a:cubicBezTo>
                <a:cubicBezTo>
                  <a:pt x="78" y="24"/>
                  <a:pt x="78" y="24"/>
                  <a:pt x="78" y="24"/>
                </a:cubicBezTo>
                <a:cubicBezTo>
                  <a:pt x="78" y="24"/>
                  <a:pt x="78" y="24"/>
                  <a:pt x="78" y="25"/>
                </a:cubicBezTo>
                <a:cubicBezTo>
                  <a:pt x="78" y="25"/>
                  <a:pt x="78" y="25"/>
                  <a:pt x="77" y="25"/>
                </a:cubicBezTo>
                <a:cubicBezTo>
                  <a:pt x="77" y="25"/>
                  <a:pt x="77" y="25"/>
                  <a:pt x="77" y="25"/>
                </a:cubicBezTo>
                <a:cubicBezTo>
                  <a:pt x="77" y="25"/>
                  <a:pt x="77" y="25"/>
                  <a:pt x="76" y="25"/>
                </a:cubicBezTo>
                <a:cubicBezTo>
                  <a:pt x="76" y="25"/>
                  <a:pt x="76" y="26"/>
                  <a:pt x="76" y="26"/>
                </a:cubicBezTo>
                <a:cubicBezTo>
                  <a:pt x="76" y="26"/>
                  <a:pt x="76" y="26"/>
                  <a:pt x="76" y="26"/>
                </a:cubicBezTo>
                <a:cubicBezTo>
                  <a:pt x="76" y="26"/>
                  <a:pt x="76" y="26"/>
                  <a:pt x="76" y="26"/>
                </a:cubicBezTo>
                <a:cubicBezTo>
                  <a:pt x="76" y="26"/>
                  <a:pt x="76" y="26"/>
                  <a:pt x="76" y="26"/>
                </a:cubicBezTo>
                <a:cubicBezTo>
                  <a:pt x="76" y="26"/>
                  <a:pt x="76" y="26"/>
                  <a:pt x="76" y="26"/>
                </a:cubicBezTo>
                <a:cubicBezTo>
                  <a:pt x="76" y="26"/>
                  <a:pt x="76" y="26"/>
                  <a:pt x="75" y="26"/>
                </a:cubicBezTo>
                <a:cubicBezTo>
                  <a:pt x="75" y="26"/>
                  <a:pt x="75" y="27"/>
                  <a:pt x="75" y="27"/>
                </a:cubicBezTo>
                <a:cubicBezTo>
                  <a:pt x="75" y="27"/>
                  <a:pt x="75" y="27"/>
                  <a:pt x="75" y="27"/>
                </a:cubicBezTo>
                <a:cubicBezTo>
                  <a:pt x="75" y="28"/>
                  <a:pt x="75" y="28"/>
                  <a:pt x="75" y="28"/>
                </a:cubicBezTo>
                <a:cubicBezTo>
                  <a:pt x="74" y="28"/>
                  <a:pt x="74" y="28"/>
                  <a:pt x="74" y="28"/>
                </a:cubicBezTo>
                <a:cubicBezTo>
                  <a:pt x="74" y="28"/>
                  <a:pt x="74" y="28"/>
                  <a:pt x="74" y="28"/>
                </a:cubicBezTo>
                <a:cubicBezTo>
                  <a:pt x="75" y="29"/>
                  <a:pt x="75" y="29"/>
                  <a:pt x="74" y="30"/>
                </a:cubicBezTo>
                <a:cubicBezTo>
                  <a:pt x="74" y="30"/>
                  <a:pt x="74" y="30"/>
                  <a:pt x="74" y="30"/>
                </a:cubicBezTo>
                <a:cubicBezTo>
                  <a:pt x="74" y="30"/>
                  <a:pt x="74" y="30"/>
                  <a:pt x="74" y="30"/>
                </a:cubicBezTo>
                <a:cubicBezTo>
                  <a:pt x="74" y="30"/>
                  <a:pt x="74" y="30"/>
                  <a:pt x="74" y="30"/>
                </a:cubicBezTo>
                <a:cubicBezTo>
                  <a:pt x="74" y="30"/>
                  <a:pt x="73" y="30"/>
                  <a:pt x="73" y="30"/>
                </a:cubicBezTo>
                <a:cubicBezTo>
                  <a:pt x="73" y="30"/>
                  <a:pt x="73" y="30"/>
                  <a:pt x="73" y="30"/>
                </a:cubicBezTo>
                <a:cubicBezTo>
                  <a:pt x="73" y="30"/>
                  <a:pt x="73" y="30"/>
                  <a:pt x="73" y="30"/>
                </a:cubicBezTo>
                <a:cubicBezTo>
                  <a:pt x="73" y="30"/>
                  <a:pt x="73" y="30"/>
                  <a:pt x="72" y="30"/>
                </a:cubicBezTo>
                <a:cubicBezTo>
                  <a:pt x="72" y="30"/>
                  <a:pt x="72" y="30"/>
                  <a:pt x="72" y="30"/>
                </a:cubicBezTo>
                <a:cubicBezTo>
                  <a:pt x="72" y="30"/>
                  <a:pt x="72" y="30"/>
                  <a:pt x="72" y="30"/>
                </a:cubicBezTo>
                <a:cubicBezTo>
                  <a:pt x="72" y="30"/>
                  <a:pt x="72" y="30"/>
                  <a:pt x="72" y="30"/>
                </a:cubicBezTo>
                <a:cubicBezTo>
                  <a:pt x="72" y="30"/>
                  <a:pt x="72" y="30"/>
                  <a:pt x="72" y="31"/>
                </a:cubicBezTo>
                <a:cubicBezTo>
                  <a:pt x="71" y="31"/>
                  <a:pt x="71" y="31"/>
                  <a:pt x="71" y="32"/>
                </a:cubicBezTo>
                <a:cubicBezTo>
                  <a:pt x="71" y="32"/>
                  <a:pt x="71" y="32"/>
                  <a:pt x="71" y="32"/>
                </a:cubicBezTo>
                <a:cubicBezTo>
                  <a:pt x="71" y="32"/>
                  <a:pt x="71" y="33"/>
                  <a:pt x="71" y="33"/>
                </a:cubicBezTo>
                <a:cubicBezTo>
                  <a:pt x="71" y="33"/>
                  <a:pt x="71" y="33"/>
                  <a:pt x="71" y="33"/>
                </a:cubicBezTo>
                <a:cubicBezTo>
                  <a:pt x="71" y="33"/>
                  <a:pt x="71" y="33"/>
                  <a:pt x="71" y="33"/>
                </a:cubicBezTo>
                <a:cubicBezTo>
                  <a:pt x="71" y="34"/>
                  <a:pt x="71" y="34"/>
                  <a:pt x="71" y="34"/>
                </a:cubicBezTo>
                <a:cubicBezTo>
                  <a:pt x="71" y="34"/>
                  <a:pt x="71" y="34"/>
                  <a:pt x="70" y="35"/>
                </a:cubicBezTo>
                <a:cubicBezTo>
                  <a:pt x="70" y="35"/>
                  <a:pt x="70" y="35"/>
                  <a:pt x="70" y="35"/>
                </a:cubicBezTo>
                <a:cubicBezTo>
                  <a:pt x="70" y="35"/>
                  <a:pt x="70" y="35"/>
                  <a:pt x="70" y="35"/>
                </a:cubicBezTo>
                <a:cubicBezTo>
                  <a:pt x="70" y="35"/>
                  <a:pt x="70" y="35"/>
                  <a:pt x="70" y="35"/>
                </a:cubicBezTo>
                <a:cubicBezTo>
                  <a:pt x="70" y="35"/>
                  <a:pt x="70" y="35"/>
                  <a:pt x="70" y="36"/>
                </a:cubicBezTo>
                <a:cubicBezTo>
                  <a:pt x="70" y="36"/>
                  <a:pt x="70" y="36"/>
                  <a:pt x="69" y="36"/>
                </a:cubicBezTo>
                <a:cubicBezTo>
                  <a:pt x="69" y="36"/>
                  <a:pt x="69" y="36"/>
                  <a:pt x="69" y="36"/>
                </a:cubicBezTo>
                <a:cubicBezTo>
                  <a:pt x="69" y="36"/>
                  <a:pt x="69" y="36"/>
                  <a:pt x="69" y="36"/>
                </a:cubicBezTo>
                <a:cubicBezTo>
                  <a:pt x="69" y="38"/>
                  <a:pt x="69" y="38"/>
                  <a:pt x="69" y="38"/>
                </a:cubicBezTo>
                <a:cubicBezTo>
                  <a:pt x="69" y="38"/>
                  <a:pt x="69" y="38"/>
                  <a:pt x="69" y="38"/>
                </a:cubicBezTo>
                <a:cubicBezTo>
                  <a:pt x="69" y="38"/>
                  <a:pt x="69" y="38"/>
                  <a:pt x="69" y="38"/>
                </a:cubicBezTo>
                <a:cubicBezTo>
                  <a:pt x="69" y="39"/>
                  <a:pt x="69" y="39"/>
                  <a:pt x="69" y="39"/>
                </a:cubicBezTo>
                <a:cubicBezTo>
                  <a:pt x="69" y="39"/>
                  <a:pt x="69" y="39"/>
                  <a:pt x="70" y="39"/>
                </a:cubicBezTo>
                <a:cubicBezTo>
                  <a:pt x="70" y="39"/>
                  <a:pt x="70" y="39"/>
                  <a:pt x="70" y="39"/>
                </a:cubicBezTo>
                <a:cubicBezTo>
                  <a:pt x="70" y="39"/>
                  <a:pt x="70" y="39"/>
                  <a:pt x="70" y="39"/>
                </a:cubicBezTo>
                <a:cubicBezTo>
                  <a:pt x="70" y="39"/>
                  <a:pt x="70" y="39"/>
                  <a:pt x="70" y="39"/>
                </a:cubicBezTo>
                <a:cubicBezTo>
                  <a:pt x="70" y="39"/>
                  <a:pt x="70" y="39"/>
                  <a:pt x="70" y="40"/>
                </a:cubicBezTo>
                <a:cubicBezTo>
                  <a:pt x="70" y="40"/>
                  <a:pt x="70" y="40"/>
                  <a:pt x="70" y="40"/>
                </a:cubicBezTo>
                <a:cubicBezTo>
                  <a:pt x="70" y="40"/>
                  <a:pt x="70" y="40"/>
                  <a:pt x="70" y="40"/>
                </a:cubicBezTo>
                <a:cubicBezTo>
                  <a:pt x="70" y="40"/>
                  <a:pt x="70" y="40"/>
                  <a:pt x="70" y="41"/>
                </a:cubicBezTo>
                <a:cubicBezTo>
                  <a:pt x="70" y="41"/>
                  <a:pt x="70" y="41"/>
                  <a:pt x="70" y="41"/>
                </a:cubicBezTo>
                <a:cubicBezTo>
                  <a:pt x="70" y="41"/>
                  <a:pt x="70" y="42"/>
                  <a:pt x="70" y="42"/>
                </a:cubicBezTo>
                <a:cubicBezTo>
                  <a:pt x="70" y="42"/>
                  <a:pt x="70" y="42"/>
                  <a:pt x="70" y="42"/>
                </a:cubicBezTo>
                <a:cubicBezTo>
                  <a:pt x="70" y="43"/>
                  <a:pt x="69" y="43"/>
                  <a:pt x="69" y="43"/>
                </a:cubicBezTo>
                <a:cubicBezTo>
                  <a:pt x="69" y="44"/>
                  <a:pt x="69" y="44"/>
                  <a:pt x="69" y="44"/>
                </a:cubicBezTo>
                <a:cubicBezTo>
                  <a:pt x="70" y="44"/>
                  <a:pt x="70" y="44"/>
                  <a:pt x="70" y="44"/>
                </a:cubicBezTo>
                <a:cubicBezTo>
                  <a:pt x="70" y="44"/>
                  <a:pt x="70" y="44"/>
                  <a:pt x="70" y="44"/>
                </a:cubicBezTo>
                <a:cubicBezTo>
                  <a:pt x="70" y="44"/>
                  <a:pt x="70" y="44"/>
                  <a:pt x="70" y="44"/>
                </a:cubicBezTo>
                <a:cubicBezTo>
                  <a:pt x="70" y="44"/>
                  <a:pt x="70" y="44"/>
                  <a:pt x="70" y="44"/>
                </a:cubicBezTo>
                <a:cubicBezTo>
                  <a:pt x="70" y="44"/>
                  <a:pt x="70" y="44"/>
                  <a:pt x="70" y="44"/>
                </a:cubicBezTo>
                <a:cubicBezTo>
                  <a:pt x="70" y="44"/>
                  <a:pt x="70" y="44"/>
                  <a:pt x="70" y="45"/>
                </a:cubicBezTo>
                <a:cubicBezTo>
                  <a:pt x="70" y="45"/>
                  <a:pt x="70" y="45"/>
                  <a:pt x="70" y="45"/>
                </a:cubicBezTo>
                <a:cubicBezTo>
                  <a:pt x="70" y="45"/>
                  <a:pt x="70" y="45"/>
                  <a:pt x="71" y="45"/>
                </a:cubicBezTo>
                <a:cubicBezTo>
                  <a:pt x="71" y="46"/>
                  <a:pt x="71" y="46"/>
                  <a:pt x="71" y="46"/>
                </a:cubicBezTo>
                <a:cubicBezTo>
                  <a:pt x="71" y="46"/>
                  <a:pt x="71" y="46"/>
                  <a:pt x="71" y="46"/>
                </a:cubicBezTo>
                <a:cubicBezTo>
                  <a:pt x="71" y="46"/>
                  <a:pt x="71" y="46"/>
                  <a:pt x="71" y="47"/>
                </a:cubicBezTo>
                <a:cubicBezTo>
                  <a:pt x="72" y="47"/>
                  <a:pt x="72" y="47"/>
                  <a:pt x="72" y="47"/>
                </a:cubicBezTo>
                <a:cubicBezTo>
                  <a:pt x="72" y="47"/>
                  <a:pt x="72" y="47"/>
                  <a:pt x="72" y="47"/>
                </a:cubicBezTo>
                <a:cubicBezTo>
                  <a:pt x="73" y="48"/>
                  <a:pt x="73" y="48"/>
                  <a:pt x="73" y="49"/>
                </a:cubicBezTo>
                <a:cubicBezTo>
                  <a:pt x="73" y="49"/>
                  <a:pt x="73" y="49"/>
                  <a:pt x="73" y="49"/>
                </a:cubicBezTo>
                <a:cubicBezTo>
                  <a:pt x="73" y="49"/>
                  <a:pt x="73" y="50"/>
                  <a:pt x="73" y="50"/>
                </a:cubicBezTo>
                <a:cubicBezTo>
                  <a:pt x="74" y="50"/>
                  <a:pt x="74" y="50"/>
                  <a:pt x="74" y="50"/>
                </a:cubicBezTo>
                <a:cubicBezTo>
                  <a:pt x="74" y="50"/>
                  <a:pt x="74" y="50"/>
                  <a:pt x="74" y="50"/>
                </a:cubicBezTo>
                <a:cubicBezTo>
                  <a:pt x="74" y="50"/>
                  <a:pt x="74" y="50"/>
                  <a:pt x="74" y="50"/>
                </a:cubicBezTo>
                <a:cubicBezTo>
                  <a:pt x="74" y="51"/>
                  <a:pt x="74" y="51"/>
                  <a:pt x="74" y="51"/>
                </a:cubicBezTo>
                <a:cubicBezTo>
                  <a:pt x="74" y="51"/>
                  <a:pt x="74" y="51"/>
                  <a:pt x="74" y="51"/>
                </a:cubicBezTo>
                <a:cubicBezTo>
                  <a:pt x="75" y="51"/>
                  <a:pt x="75" y="51"/>
                  <a:pt x="75" y="51"/>
                </a:cubicBezTo>
                <a:cubicBezTo>
                  <a:pt x="75" y="51"/>
                  <a:pt x="76" y="51"/>
                  <a:pt x="76" y="51"/>
                </a:cubicBezTo>
                <a:cubicBezTo>
                  <a:pt x="76" y="51"/>
                  <a:pt x="76" y="51"/>
                  <a:pt x="76" y="51"/>
                </a:cubicBezTo>
                <a:cubicBezTo>
                  <a:pt x="76" y="51"/>
                  <a:pt x="76" y="51"/>
                  <a:pt x="76" y="51"/>
                </a:cubicBezTo>
                <a:cubicBezTo>
                  <a:pt x="76" y="51"/>
                  <a:pt x="76" y="51"/>
                  <a:pt x="76" y="51"/>
                </a:cubicBezTo>
                <a:cubicBezTo>
                  <a:pt x="76" y="51"/>
                  <a:pt x="77" y="51"/>
                  <a:pt x="77" y="51"/>
                </a:cubicBezTo>
                <a:cubicBezTo>
                  <a:pt x="77" y="51"/>
                  <a:pt x="77" y="51"/>
                  <a:pt x="77" y="51"/>
                </a:cubicBezTo>
                <a:cubicBezTo>
                  <a:pt x="77" y="52"/>
                  <a:pt x="77" y="52"/>
                  <a:pt x="77" y="52"/>
                </a:cubicBezTo>
                <a:cubicBezTo>
                  <a:pt x="77" y="52"/>
                  <a:pt x="77" y="52"/>
                  <a:pt x="77" y="52"/>
                </a:cubicBezTo>
                <a:cubicBezTo>
                  <a:pt x="77" y="53"/>
                  <a:pt x="77" y="53"/>
                  <a:pt x="78" y="53"/>
                </a:cubicBezTo>
                <a:cubicBezTo>
                  <a:pt x="78" y="53"/>
                  <a:pt x="78" y="53"/>
                  <a:pt x="78" y="53"/>
                </a:cubicBezTo>
                <a:cubicBezTo>
                  <a:pt x="78" y="53"/>
                  <a:pt x="79" y="53"/>
                  <a:pt x="79" y="54"/>
                </a:cubicBezTo>
                <a:cubicBezTo>
                  <a:pt x="79" y="54"/>
                  <a:pt x="79" y="54"/>
                  <a:pt x="79" y="54"/>
                </a:cubicBezTo>
                <a:cubicBezTo>
                  <a:pt x="79" y="54"/>
                  <a:pt x="79" y="54"/>
                  <a:pt x="79" y="54"/>
                </a:cubicBezTo>
                <a:cubicBezTo>
                  <a:pt x="80" y="54"/>
                  <a:pt x="80" y="54"/>
                  <a:pt x="80" y="54"/>
                </a:cubicBezTo>
                <a:cubicBezTo>
                  <a:pt x="80" y="54"/>
                  <a:pt x="80" y="54"/>
                  <a:pt x="80" y="54"/>
                </a:cubicBezTo>
                <a:cubicBezTo>
                  <a:pt x="80" y="54"/>
                  <a:pt x="80" y="53"/>
                  <a:pt x="80" y="53"/>
                </a:cubicBezTo>
                <a:cubicBezTo>
                  <a:pt x="80" y="53"/>
                  <a:pt x="80" y="53"/>
                  <a:pt x="80" y="53"/>
                </a:cubicBezTo>
                <a:cubicBezTo>
                  <a:pt x="81" y="53"/>
                  <a:pt x="81" y="53"/>
                  <a:pt x="81" y="53"/>
                </a:cubicBezTo>
                <a:cubicBezTo>
                  <a:pt x="81" y="53"/>
                  <a:pt x="81" y="53"/>
                  <a:pt x="81" y="53"/>
                </a:cubicBezTo>
                <a:cubicBezTo>
                  <a:pt x="81" y="53"/>
                  <a:pt x="81" y="53"/>
                  <a:pt x="81" y="53"/>
                </a:cubicBezTo>
                <a:cubicBezTo>
                  <a:pt x="81" y="53"/>
                  <a:pt x="81" y="53"/>
                  <a:pt x="81" y="53"/>
                </a:cubicBezTo>
                <a:cubicBezTo>
                  <a:pt x="81" y="53"/>
                  <a:pt x="82" y="53"/>
                  <a:pt x="82" y="53"/>
                </a:cubicBezTo>
                <a:cubicBezTo>
                  <a:pt x="82" y="53"/>
                  <a:pt x="82" y="53"/>
                  <a:pt x="82" y="53"/>
                </a:cubicBezTo>
                <a:cubicBezTo>
                  <a:pt x="82" y="53"/>
                  <a:pt x="82" y="53"/>
                  <a:pt x="82" y="53"/>
                </a:cubicBezTo>
                <a:cubicBezTo>
                  <a:pt x="83" y="53"/>
                  <a:pt x="83" y="53"/>
                  <a:pt x="83" y="53"/>
                </a:cubicBezTo>
                <a:cubicBezTo>
                  <a:pt x="83" y="53"/>
                  <a:pt x="83" y="53"/>
                  <a:pt x="83" y="53"/>
                </a:cubicBezTo>
                <a:cubicBezTo>
                  <a:pt x="83" y="53"/>
                  <a:pt x="83" y="53"/>
                  <a:pt x="83" y="53"/>
                </a:cubicBezTo>
                <a:cubicBezTo>
                  <a:pt x="83" y="54"/>
                  <a:pt x="83" y="54"/>
                  <a:pt x="83" y="54"/>
                </a:cubicBezTo>
                <a:cubicBezTo>
                  <a:pt x="83" y="54"/>
                  <a:pt x="84" y="54"/>
                  <a:pt x="84" y="54"/>
                </a:cubicBezTo>
                <a:cubicBezTo>
                  <a:pt x="84" y="54"/>
                  <a:pt x="84" y="54"/>
                  <a:pt x="84" y="54"/>
                </a:cubicBezTo>
                <a:cubicBezTo>
                  <a:pt x="84" y="54"/>
                  <a:pt x="84" y="54"/>
                  <a:pt x="85" y="54"/>
                </a:cubicBezTo>
                <a:cubicBezTo>
                  <a:pt x="85" y="54"/>
                  <a:pt x="85" y="54"/>
                  <a:pt x="85" y="54"/>
                </a:cubicBezTo>
                <a:cubicBezTo>
                  <a:pt x="85" y="54"/>
                  <a:pt x="85" y="54"/>
                  <a:pt x="85" y="54"/>
                </a:cubicBezTo>
                <a:cubicBezTo>
                  <a:pt x="85" y="54"/>
                  <a:pt x="85" y="54"/>
                  <a:pt x="85" y="54"/>
                </a:cubicBezTo>
                <a:cubicBezTo>
                  <a:pt x="86" y="54"/>
                  <a:pt x="86" y="53"/>
                  <a:pt x="86" y="53"/>
                </a:cubicBezTo>
                <a:cubicBezTo>
                  <a:pt x="86" y="53"/>
                  <a:pt x="86" y="53"/>
                  <a:pt x="86" y="53"/>
                </a:cubicBezTo>
                <a:cubicBezTo>
                  <a:pt x="86" y="54"/>
                  <a:pt x="86" y="54"/>
                  <a:pt x="86" y="54"/>
                </a:cubicBezTo>
                <a:cubicBezTo>
                  <a:pt x="86" y="53"/>
                  <a:pt x="86" y="53"/>
                  <a:pt x="86" y="53"/>
                </a:cubicBezTo>
                <a:cubicBezTo>
                  <a:pt x="86" y="53"/>
                  <a:pt x="86" y="53"/>
                  <a:pt x="86" y="52"/>
                </a:cubicBezTo>
                <a:cubicBezTo>
                  <a:pt x="86" y="52"/>
                  <a:pt x="86" y="52"/>
                  <a:pt x="87" y="52"/>
                </a:cubicBezTo>
                <a:cubicBezTo>
                  <a:pt x="87" y="52"/>
                  <a:pt x="87" y="52"/>
                  <a:pt x="87" y="52"/>
                </a:cubicBezTo>
                <a:cubicBezTo>
                  <a:pt x="87" y="52"/>
                  <a:pt x="87" y="52"/>
                  <a:pt x="87" y="52"/>
                </a:cubicBezTo>
                <a:cubicBezTo>
                  <a:pt x="87" y="52"/>
                  <a:pt x="87" y="52"/>
                  <a:pt x="87" y="52"/>
                </a:cubicBezTo>
                <a:cubicBezTo>
                  <a:pt x="89" y="52"/>
                  <a:pt x="89" y="52"/>
                  <a:pt x="89" y="52"/>
                </a:cubicBezTo>
                <a:cubicBezTo>
                  <a:pt x="89" y="52"/>
                  <a:pt x="89" y="52"/>
                  <a:pt x="89" y="53"/>
                </a:cubicBezTo>
                <a:cubicBezTo>
                  <a:pt x="89" y="53"/>
                  <a:pt x="90" y="53"/>
                  <a:pt x="90" y="53"/>
                </a:cubicBezTo>
                <a:cubicBezTo>
                  <a:pt x="90" y="53"/>
                  <a:pt x="90" y="53"/>
                  <a:pt x="90" y="53"/>
                </a:cubicBezTo>
                <a:cubicBezTo>
                  <a:pt x="90" y="53"/>
                  <a:pt x="90" y="53"/>
                  <a:pt x="90" y="53"/>
                </a:cubicBezTo>
                <a:cubicBezTo>
                  <a:pt x="90" y="53"/>
                  <a:pt x="91" y="53"/>
                  <a:pt x="91" y="53"/>
                </a:cubicBezTo>
                <a:cubicBezTo>
                  <a:pt x="91" y="53"/>
                  <a:pt x="91" y="53"/>
                  <a:pt x="91" y="53"/>
                </a:cubicBezTo>
                <a:cubicBezTo>
                  <a:pt x="90" y="53"/>
                  <a:pt x="90" y="53"/>
                  <a:pt x="90" y="53"/>
                </a:cubicBezTo>
                <a:cubicBezTo>
                  <a:pt x="91" y="53"/>
                  <a:pt x="91" y="53"/>
                  <a:pt x="91" y="53"/>
                </a:cubicBezTo>
                <a:cubicBezTo>
                  <a:pt x="91" y="53"/>
                  <a:pt x="91" y="53"/>
                  <a:pt x="91" y="53"/>
                </a:cubicBezTo>
                <a:cubicBezTo>
                  <a:pt x="91" y="53"/>
                  <a:pt x="91" y="53"/>
                  <a:pt x="92" y="53"/>
                </a:cubicBezTo>
                <a:cubicBezTo>
                  <a:pt x="92" y="53"/>
                  <a:pt x="92" y="54"/>
                  <a:pt x="92" y="54"/>
                </a:cubicBezTo>
                <a:cubicBezTo>
                  <a:pt x="92" y="54"/>
                  <a:pt x="92" y="54"/>
                  <a:pt x="92" y="54"/>
                </a:cubicBezTo>
                <a:cubicBezTo>
                  <a:pt x="92" y="54"/>
                  <a:pt x="92" y="54"/>
                  <a:pt x="92" y="54"/>
                </a:cubicBezTo>
                <a:cubicBezTo>
                  <a:pt x="92" y="54"/>
                  <a:pt x="92" y="54"/>
                  <a:pt x="92" y="54"/>
                </a:cubicBezTo>
                <a:cubicBezTo>
                  <a:pt x="93" y="54"/>
                  <a:pt x="93" y="54"/>
                  <a:pt x="93" y="54"/>
                </a:cubicBezTo>
                <a:cubicBezTo>
                  <a:pt x="93" y="54"/>
                  <a:pt x="93" y="54"/>
                  <a:pt x="94" y="55"/>
                </a:cubicBezTo>
                <a:cubicBezTo>
                  <a:pt x="94" y="55"/>
                  <a:pt x="94" y="55"/>
                  <a:pt x="94" y="56"/>
                </a:cubicBezTo>
                <a:cubicBezTo>
                  <a:pt x="94" y="56"/>
                  <a:pt x="94" y="56"/>
                  <a:pt x="94" y="57"/>
                </a:cubicBezTo>
                <a:cubicBezTo>
                  <a:pt x="94" y="57"/>
                  <a:pt x="94" y="57"/>
                  <a:pt x="94" y="57"/>
                </a:cubicBezTo>
                <a:cubicBezTo>
                  <a:pt x="94" y="57"/>
                  <a:pt x="94" y="57"/>
                  <a:pt x="94" y="57"/>
                </a:cubicBezTo>
                <a:cubicBezTo>
                  <a:pt x="94" y="57"/>
                  <a:pt x="94" y="57"/>
                  <a:pt x="94" y="57"/>
                </a:cubicBezTo>
                <a:cubicBezTo>
                  <a:pt x="94" y="57"/>
                  <a:pt x="94" y="57"/>
                  <a:pt x="93" y="57"/>
                </a:cubicBezTo>
                <a:cubicBezTo>
                  <a:pt x="93" y="57"/>
                  <a:pt x="93" y="57"/>
                  <a:pt x="93" y="57"/>
                </a:cubicBezTo>
                <a:cubicBezTo>
                  <a:pt x="93" y="58"/>
                  <a:pt x="93" y="58"/>
                  <a:pt x="93" y="58"/>
                </a:cubicBezTo>
                <a:cubicBezTo>
                  <a:pt x="93" y="59"/>
                  <a:pt x="93" y="59"/>
                  <a:pt x="93" y="59"/>
                </a:cubicBezTo>
                <a:cubicBezTo>
                  <a:pt x="93" y="59"/>
                  <a:pt x="93" y="59"/>
                  <a:pt x="93" y="59"/>
                </a:cubicBezTo>
                <a:cubicBezTo>
                  <a:pt x="93" y="59"/>
                  <a:pt x="94" y="59"/>
                  <a:pt x="94" y="59"/>
                </a:cubicBezTo>
                <a:cubicBezTo>
                  <a:pt x="94" y="59"/>
                  <a:pt x="94" y="59"/>
                  <a:pt x="94" y="59"/>
                </a:cubicBezTo>
                <a:cubicBezTo>
                  <a:pt x="94" y="59"/>
                  <a:pt x="94" y="59"/>
                  <a:pt x="94" y="59"/>
                </a:cubicBezTo>
                <a:cubicBezTo>
                  <a:pt x="94" y="59"/>
                  <a:pt x="94" y="59"/>
                  <a:pt x="94" y="59"/>
                </a:cubicBezTo>
                <a:cubicBezTo>
                  <a:pt x="94" y="59"/>
                  <a:pt x="94" y="60"/>
                  <a:pt x="94" y="60"/>
                </a:cubicBezTo>
                <a:cubicBezTo>
                  <a:pt x="94" y="60"/>
                  <a:pt x="94" y="60"/>
                  <a:pt x="94" y="60"/>
                </a:cubicBezTo>
                <a:cubicBezTo>
                  <a:pt x="94" y="60"/>
                  <a:pt x="94" y="60"/>
                  <a:pt x="95" y="60"/>
                </a:cubicBezTo>
                <a:cubicBezTo>
                  <a:pt x="95" y="60"/>
                  <a:pt x="95" y="61"/>
                  <a:pt x="95" y="61"/>
                </a:cubicBezTo>
                <a:cubicBezTo>
                  <a:pt x="95" y="61"/>
                  <a:pt x="95" y="61"/>
                  <a:pt x="95" y="62"/>
                </a:cubicBezTo>
                <a:cubicBezTo>
                  <a:pt x="95" y="62"/>
                  <a:pt x="95" y="62"/>
                  <a:pt x="95" y="62"/>
                </a:cubicBezTo>
                <a:cubicBezTo>
                  <a:pt x="95" y="62"/>
                  <a:pt x="95" y="62"/>
                  <a:pt x="95" y="62"/>
                </a:cubicBezTo>
                <a:cubicBezTo>
                  <a:pt x="95" y="62"/>
                  <a:pt x="95" y="63"/>
                  <a:pt x="96" y="63"/>
                </a:cubicBezTo>
                <a:cubicBezTo>
                  <a:pt x="96" y="63"/>
                  <a:pt x="96" y="63"/>
                  <a:pt x="96" y="63"/>
                </a:cubicBezTo>
                <a:cubicBezTo>
                  <a:pt x="96" y="63"/>
                  <a:pt x="96" y="63"/>
                  <a:pt x="96" y="63"/>
                </a:cubicBezTo>
                <a:cubicBezTo>
                  <a:pt x="96" y="63"/>
                  <a:pt x="96" y="64"/>
                  <a:pt x="96" y="64"/>
                </a:cubicBezTo>
                <a:cubicBezTo>
                  <a:pt x="96" y="64"/>
                  <a:pt x="96" y="64"/>
                  <a:pt x="96" y="64"/>
                </a:cubicBezTo>
                <a:cubicBezTo>
                  <a:pt x="96" y="64"/>
                  <a:pt x="96" y="64"/>
                  <a:pt x="96" y="64"/>
                </a:cubicBezTo>
                <a:cubicBezTo>
                  <a:pt x="96" y="65"/>
                  <a:pt x="96" y="65"/>
                  <a:pt x="96" y="65"/>
                </a:cubicBezTo>
                <a:cubicBezTo>
                  <a:pt x="96" y="65"/>
                  <a:pt x="96" y="65"/>
                  <a:pt x="96" y="65"/>
                </a:cubicBezTo>
                <a:cubicBezTo>
                  <a:pt x="97" y="65"/>
                  <a:pt x="97" y="65"/>
                  <a:pt x="97" y="65"/>
                </a:cubicBezTo>
                <a:cubicBezTo>
                  <a:pt x="97" y="65"/>
                  <a:pt x="97" y="65"/>
                  <a:pt x="97" y="65"/>
                </a:cubicBezTo>
                <a:cubicBezTo>
                  <a:pt x="97" y="65"/>
                  <a:pt x="97" y="65"/>
                  <a:pt x="97" y="65"/>
                </a:cubicBezTo>
                <a:cubicBezTo>
                  <a:pt x="97" y="65"/>
                  <a:pt x="97" y="65"/>
                  <a:pt x="97" y="65"/>
                </a:cubicBezTo>
                <a:cubicBezTo>
                  <a:pt x="97" y="66"/>
                  <a:pt x="97" y="66"/>
                  <a:pt x="97" y="66"/>
                </a:cubicBezTo>
                <a:cubicBezTo>
                  <a:pt x="97" y="66"/>
                  <a:pt x="97" y="66"/>
                  <a:pt x="97" y="66"/>
                </a:cubicBezTo>
                <a:cubicBezTo>
                  <a:pt x="97" y="67"/>
                  <a:pt x="97" y="67"/>
                  <a:pt x="97" y="67"/>
                </a:cubicBezTo>
                <a:cubicBezTo>
                  <a:pt x="97" y="67"/>
                  <a:pt x="97" y="67"/>
                  <a:pt x="97" y="67"/>
                </a:cubicBezTo>
                <a:cubicBezTo>
                  <a:pt x="96" y="67"/>
                  <a:pt x="96" y="67"/>
                  <a:pt x="96" y="67"/>
                </a:cubicBezTo>
                <a:cubicBezTo>
                  <a:pt x="96" y="69"/>
                  <a:pt x="96" y="69"/>
                  <a:pt x="96" y="69"/>
                </a:cubicBezTo>
                <a:cubicBezTo>
                  <a:pt x="96" y="69"/>
                  <a:pt x="96" y="69"/>
                  <a:pt x="96" y="69"/>
                </a:cubicBezTo>
                <a:cubicBezTo>
                  <a:pt x="97" y="69"/>
                  <a:pt x="97" y="69"/>
                  <a:pt x="97" y="69"/>
                </a:cubicBezTo>
                <a:cubicBezTo>
                  <a:pt x="97" y="69"/>
                  <a:pt x="97" y="69"/>
                  <a:pt x="97" y="69"/>
                </a:cubicBezTo>
                <a:cubicBezTo>
                  <a:pt x="97" y="69"/>
                  <a:pt x="97" y="70"/>
                  <a:pt x="97" y="70"/>
                </a:cubicBezTo>
                <a:cubicBezTo>
                  <a:pt x="97" y="70"/>
                  <a:pt x="97" y="70"/>
                  <a:pt x="97" y="70"/>
                </a:cubicBezTo>
                <a:cubicBezTo>
                  <a:pt x="97" y="70"/>
                  <a:pt x="96" y="70"/>
                  <a:pt x="96" y="70"/>
                </a:cubicBezTo>
                <a:cubicBezTo>
                  <a:pt x="96" y="70"/>
                  <a:pt x="96" y="70"/>
                  <a:pt x="96" y="71"/>
                </a:cubicBezTo>
                <a:cubicBezTo>
                  <a:pt x="96" y="71"/>
                  <a:pt x="96" y="71"/>
                  <a:pt x="96" y="71"/>
                </a:cubicBezTo>
                <a:cubicBezTo>
                  <a:pt x="96" y="71"/>
                  <a:pt x="96" y="71"/>
                  <a:pt x="96" y="71"/>
                </a:cubicBezTo>
                <a:cubicBezTo>
                  <a:pt x="96" y="71"/>
                  <a:pt x="96" y="71"/>
                  <a:pt x="96" y="71"/>
                </a:cubicBezTo>
                <a:cubicBezTo>
                  <a:pt x="95" y="71"/>
                  <a:pt x="95" y="71"/>
                  <a:pt x="95" y="71"/>
                </a:cubicBezTo>
                <a:cubicBezTo>
                  <a:pt x="95" y="73"/>
                  <a:pt x="95" y="73"/>
                  <a:pt x="95" y="73"/>
                </a:cubicBezTo>
                <a:cubicBezTo>
                  <a:pt x="95" y="73"/>
                  <a:pt x="95" y="73"/>
                  <a:pt x="95" y="73"/>
                </a:cubicBezTo>
                <a:cubicBezTo>
                  <a:pt x="95" y="73"/>
                  <a:pt x="95" y="73"/>
                  <a:pt x="95" y="73"/>
                </a:cubicBezTo>
                <a:cubicBezTo>
                  <a:pt x="95" y="73"/>
                  <a:pt x="95" y="73"/>
                  <a:pt x="95" y="73"/>
                </a:cubicBezTo>
                <a:cubicBezTo>
                  <a:pt x="95" y="74"/>
                  <a:pt x="95" y="74"/>
                  <a:pt x="95" y="74"/>
                </a:cubicBezTo>
                <a:cubicBezTo>
                  <a:pt x="95" y="74"/>
                  <a:pt x="95" y="74"/>
                  <a:pt x="94" y="74"/>
                </a:cubicBezTo>
                <a:cubicBezTo>
                  <a:pt x="94" y="74"/>
                  <a:pt x="94" y="74"/>
                  <a:pt x="94" y="75"/>
                </a:cubicBezTo>
                <a:cubicBezTo>
                  <a:pt x="94" y="75"/>
                  <a:pt x="94" y="75"/>
                  <a:pt x="94" y="75"/>
                </a:cubicBezTo>
                <a:cubicBezTo>
                  <a:pt x="94" y="75"/>
                  <a:pt x="94" y="75"/>
                  <a:pt x="94" y="75"/>
                </a:cubicBezTo>
                <a:cubicBezTo>
                  <a:pt x="94" y="75"/>
                  <a:pt x="94" y="75"/>
                  <a:pt x="94" y="75"/>
                </a:cubicBezTo>
                <a:cubicBezTo>
                  <a:pt x="94" y="75"/>
                  <a:pt x="94" y="75"/>
                  <a:pt x="94" y="75"/>
                </a:cubicBezTo>
                <a:cubicBezTo>
                  <a:pt x="94" y="80"/>
                  <a:pt x="94" y="80"/>
                  <a:pt x="94" y="80"/>
                </a:cubicBezTo>
                <a:cubicBezTo>
                  <a:pt x="94" y="80"/>
                  <a:pt x="94" y="80"/>
                  <a:pt x="94" y="80"/>
                </a:cubicBezTo>
                <a:cubicBezTo>
                  <a:pt x="94" y="80"/>
                  <a:pt x="94" y="80"/>
                  <a:pt x="94" y="80"/>
                </a:cubicBezTo>
                <a:cubicBezTo>
                  <a:pt x="94" y="80"/>
                  <a:pt x="94" y="80"/>
                  <a:pt x="94" y="80"/>
                </a:cubicBezTo>
                <a:cubicBezTo>
                  <a:pt x="94" y="80"/>
                  <a:pt x="94" y="80"/>
                  <a:pt x="94" y="80"/>
                </a:cubicBezTo>
                <a:cubicBezTo>
                  <a:pt x="94" y="80"/>
                  <a:pt x="94" y="80"/>
                  <a:pt x="94" y="80"/>
                </a:cubicBezTo>
                <a:cubicBezTo>
                  <a:pt x="94" y="80"/>
                  <a:pt x="94" y="80"/>
                  <a:pt x="94" y="80"/>
                </a:cubicBezTo>
                <a:cubicBezTo>
                  <a:pt x="94" y="81"/>
                  <a:pt x="94" y="81"/>
                  <a:pt x="95" y="81"/>
                </a:cubicBezTo>
                <a:cubicBezTo>
                  <a:pt x="95" y="81"/>
                  <a:pt x="95" y="81"/>
                  <a:pt x="95" y="81"/>
                </a:cubicBezTo>
                <a:cubicBezTo>
                  <a:pt x="95" y="81"/>
                  <a:pt x="95" y="81"/>
                  <a:pt x="95" y="81"/>
                </a:cubicBezTo>
                <a:cubicBezTo>
                  <a:pt x="95" y="81"/>
                  <a:pt x="95" y="81"/>
                  <a:pt x="95" y="81"/>
                </a:cubicBezTo>
                <a:cubicBezTo>
                  <a:pt x="95" y="81"/>
                  <a:pt x="95" y="81"/>
                  <a:pt x="95" y="81"/>
                </a:cubicBezTo>
                <a:cubicBezTo>
                  <a:pt x="95" y="81"/>
                  <a:pt x="95" y="81"/>
                  <a:pt x="95" y="81"/>
                </a:cubicBezTo>
                <a:cubicBezTo>
                  <a:pt x="95" y="81"/>
                  <a:pt x="95" y="81"/>
                  <a:pt x="95" y="81"/>
                </a:cubicBezTo>
                <a:cubicBezTo>
                  <a:pt x="95" y="82"/>
                  <a:pt x="95" y="82"/>
                  <a:pt x="95" y="82"/>
                </a:cubicBezTo>
                <a:cubicBezTo>
                  <a:pt x="95" y="82"/>
                  <a:pt x="95" y="82"/>
                  <a:pt x="95" y="82"/>
                </a:cubicBezTo>
                <a:cubicBezTo>
                  <a:pt x="94" y="82"/>
                  <a:pt x="94" y="82"/>
                  <a:pt x="94" y="82"/>
                </a:cubicBezTo>
                <a:cubicBezTo>
                  <a:pt x="94" y="87"/>
                  <a:pt x="94" y="87"/>
                  <a:pt x="94" y="87"/>
                </a:cubicBezTo>
                <a:cubicBezTo>
                  <a:pt x="94" y="87"/>
                  <a:pt x="94" y="87"/>
                  <a:pt x="94" y="87"/>
                </a:cubicBezTo>
                <a:cubicBezTo>
                  <a:pt x="94" y="87"/>
                  <a:pt x="95" y="87"/>
                  <a:pt x="95" y="87"/>
                </a:cubicBezTo>
                <a:cubicBezTo>
                  <a:pt x="95" y="87"/>
                  <a:pt x="95" y="88"/>
                  <a:pt x="95" y="88"/>
                </a:cubicBezTo>
                <a:cubicBezTo>
                  <a:pt x="95" y="88"/>
                  <a:pt x="95" y="89"/>
                  <a:pt x="95" y="89"/>
                </a:cubicBezTo>
                <a:cubicBezTo>
                  <a:pt x="95" y="89"/>
                  <a:pt x="95" y="89"/>
                  <a:pt x="95" y="89"/>
                </a:cubicBezTo>
                <a:cubicBezTo>
                  <a:pt x="94" y="90"/>
                  <a:pt x="94" y="90"/>
                  <a:pt x="94" y="90"/>
                </a:cubicBezTo>
                <a:cubicBezTo>
                  <a:pt x="94" y="90"/>
                  <a:pt x="94" y="90"/>
                  <a:pt x="94" y="90"/>
                </a:cubicBezTo>
                <a:cubicBezTo>
                  <a:pt x="94" y="90"/>
                  <a:pt x="93" y="90"/>
                  <a:pt x="93" y="90"/>
                </a:cubicBezTo>
                <a:cubicBezTo>
                  <a:pt x="93" y="90"/>
                  <a:pt x="93" y="91"/>
                  <a:pt x="93" y="91"/>
                </a:cubicBezTo>
                <a:cubicBezTo>
                  <a:pt x="93" y="91"/>
                  <a:pt x="93" y="91"/>
                  <a:pt x="93" y="91"/>
                </a:cubicBezTo>
                <a:cubicBezTo>
                  <a:pt x="93" y="91"/>
                  <a:pt x="93" y="92"/>
                  <a:pt x="93" y="92"/>
                </a:cubicBezTo>
                <a:cubicBezTo>
                  <a:pt x="94" y="92"/>
                  <a:pt x="94" y="92"/>
                  <a:pt x="94" y="92"/>
                </a:cubicBezTo>
                <a:cubicBezTo>
                  <a:pt x="94" y="92"/>
                  <a:pt x="94" y="92"/>
                  <a:pt x="94" y="92"/>
                </a:cubicBezTo>
                <a:cubicBezTo>
                  <a:pt x="94" y="92"/>
                  <a:pt x="94" y="92"/>
                  <a:pt x="95" y="92"/>
                </a:cubicBezTo>
                <a:cubicBezTo>
                  <a:pt x="95" y="92"/>
                  <a:pt x="95" y="92"/>
                  <a:pt x="96" y="92"/>
                </a:cubicBezTo>
                <a:cubicBezTo>
                  <a:pt x="96" y="92"/>
                  <a:pt x="96" y="92"/>
                  <a:pt x="96" y="92"/>
                </a:cubicBezTo>
                <a:cubicBezTo>
                  <a:pt x="97" y="92"/>
                  <a:pt x="98" y="92"/>
                  <a:pt x="98" y="91"/>
                </a:cubicBezTo>
                <a:cubicBezTo>
                  <a:pt x="99" y="91"/>
                  <a:pt x="99" y="91"/>
                  <a:pt x="99" y="91"/>
                </a:cubicBezTo>
                <a:cubicBezTo>
                  <a:pt x="99" y="91"/>
                  <a:pt x="99" y="91"/>
                  <a:pt x="99" y="91"/>
                </a:cubicBezTo>
                <a:cubicBezTo>
                  <a:pt x="99" y="91"/>
                  <a:pt x="99" y="91"/>
                  <a:pt x="99" y="91"/>
                </a:cubicBezTo>
                <a:cubicBezTo>
                  <a:pt x="99" y="91"/>
                  <a:pt x="99" y="91"/>
                  <a:pt x="99" y="91"/>
                </a:cubicBezTo>
                <a:cubicBezTo>
                  <a:pt x="99" y="91"/>
                  <a:pt x="100" y="91"/>
                  <a:pt x="100" y="91"/>
                </a:cubicBezTo>
                <a:cubicBezTo>
                  <a:pt x="100" y="90"/>
                  <a:pt x="100" y="90"/>
                  <a:pt x="100" y="90"/>
                </a:cubicBezTo>
                <a:cubicBezTo>
                  <a:pt x="100" y="90"/>
                  <a:pt x="100" y="90"/>
                  <a:pt x="100" y="90"/>
                </a:cubicBezTo>
                <a:cubicBezTo>
                  <a:pt x="100" y="90"/>
                  <a:pt x="100" y="90"/>
                  <a:pt x="100" y="90"/>
                </a:cubicBezTo>
                <a:cubicBezTo>
                  <a:pt x="100" y="89"/>
                  <a:pt x="101" y="88"/>
                  <a:pt x="101" y="88"/>
                </a:cubicBezTo>
                <a:cubicBezTo>
                  <a:pt x="102" y="88"/>
                  <a:pt x="102" y="88"/>
                  <a:pt x="102" y="88"/>
                </a:cubicBezTo>
                <a:cubicBezTo>
                  <a:pt x="102" y="88"/>
                  <a:pt x="103" y="88"/>
                  <a:pt x="103" y="88"/>
                </a:cubicBezTo>
                <a:cubicBezTo>
                  <a:pt x="103" y="88"/>
                  <a:pt x="103" y="88"/>
                  <a:pt x="103" y="88"/>
                </a:cubicBezTo>
                <a:cubicBezTo>
                  <a:pt x="103" y="88"/>
                  <a:pt x="103" y="88"/>
                  <a:pt x="104" y="88"/>
                </a:cubicBezTo>
                <a:cubicBezTo>
                  <a:pt x="104" y="88"/>
                  <a:pt x="104" y="88"/>
                  <a:pt x="104" y="88"/>
                </a:cubicBezTo>
                <a:cubicBezTo>
                  <a:pt x="105" y="87"/>
                  <a:pt x="105" y="87"/>
                  <a:pt x="105" y="87"/>
                </a:cubicBezTo>
                <a:cubicBezTo>
                  <a:pt x="105" y="87"/>
                  <a:pt x="105" y="86"/>
                  <a:pt x="105" y="86"/>
                </a:cubicBezTo>
                <a:cubicBezTo>
                  <a:pt x="105" y="86"/>
                  <a:pt x="105" y="86"/>
                  <a:pt x="105" y="86"/>
                </a:cubicBezTo>
                <a:cubicBezTo>
                  <a:pt x="105" y="85"/>
                  <a:pt x="105" y="85"/>
                  <a:pt x="105" y="85"/>
                </a:cubicBezTo>
                <a:cubicBezTo>
                  <a:pt x="105" y="85"/>
                  <a:pt x="104" y="85"/>
                  <a:pt x="104" y="85"/>
                </a:cubicBezTo>
                <a:cubicBezTo>
                  <a:pt x="104" y="85"/>
                  <a:pt x="104" y="85"/>
                  <a:pt x="104" y="85"/>
                </a:cubicBezTo>
                <a:cubicBezTo>
                  <a:pt x="104" y="84"/>
                  <a:pt x="104" y="84"/>
                  <a:pt x="104" y="84"/>
                </a:cubicBezTo>
                <a:cubicBezTo>
                  <a:pt x="104" y="84"/>
                  <a:pt x="104" y="84"/>
                  <a:pt x="104" y="84"/>
                </a:cubicBezTo>
                <a:cubicBezTo>
                  <a:pt x="105" y="84"/>
                  <a:pt x="105" y="84"/>
                  <a:pt x="105" y="84"/>
                </a:cubicBezTo>
                <a:cubicBezTo>
                  <a:pt x="105" y="84"/>
                  <a:pt x="105" y="84"/>
                  <a:pt x="105" y="83"/>
                </a:cubicBezTo>
                <a:cubicBezTo>
                  <a:pt x="105" y="83"/>
                  <a:pt x="105" y="83"/>
                  <a:pt x="105" y="83"/>
                </a:cubicBezTo>
                <a:cubicBezTo>
                  <a:pt x="105" y="83"/>
                  <a:pt x="105" y="83"/>
                  <a:pt x="105" y="83"/>
                </a:cubicBezTo>
                <a:cubicBezTo>
                  <a:pt x="105" y="83"/>
                  <a:pt x="105" y="83"/>
                  <a:pt x="105" y="83"/>
                </a:cubicBezTo>
                <a:cubicBezTo>
                  <a:pt x="105" y="84"/>
                  <a:pt x="105" y="84"/>
                  <a:pt x="105" y="84"/>
                </a:cubicBezTo>
                <a:cubicBezTo>
                  <a:pt x="105" y="83"/>
                  <a:pt x="105" y="83"/>
                  <a:pt x="105" y="83"/>
                </a:cubicBezTo>
                <a:cubicBezTo>
                  <a:pt x="105" y="83"/>
                  <a:pt x="105" y="83"/>
                  <a:pt x="105" y="83"/>
                </a:cubicBezTo>
                <a:cubicBezTo>
                  <a:pt x="105" y="83"/>
                  <a:pt x="105" y="83"/>
                  <a:pt x="105" y="83"/>
                </a:cubicBezTo>
                <a:cubicBezTo>
                  <a:pt x="105" y="83"/>
                  <a:pt x="105" y="83"/>
                  <a:pt x="105" y="83"/>
                </a:cubicBezTo>
                <a:cubicBezTo>
                  <a:pt x="106" y="83"/>
                  <a:pt x="106" y="83"/>
                  <a:pt x="106" y="83"/>
                </a:cubicBezTo>
                <a:cubicBezTo>
                  <a:pt x="106" y="83"/>
                  <a:pt x="107" y="82"/>
                  <a:pt x="107" y="82"/>
                </a:cubicBezTo>
                <a:cubicBezTo>
                  <a:pt x="107" y="81"/>
                  <a:pt x="107" y="81"/>
                  <a:pt x="107" y="80"/>
                </a:cubicBezTo>
                <a:cubicBezTo>
                  <a:pt x="107" y="80"/>
                  <a:pt x="107" y="80"/>
                  <a:pt x="107" y="80"/>
                </a:cubicBezTo>
                <a:cubicBezTo>
                  <a:pt x="107" y="80"/>
                  <a:pt x="107" y="79"/>
                  <a:pt x="107" y="79"/>
                </a:cubicBezTo>
                <a:cubicBezTo>
                  <a:pt x="107" y="79"/>
                  <a:pt x="107" y="79"/>
                  <a:pt x="107" y="79"/>
                </a:cubicBezTo>
                <a:cubicBezTo>
                  <a:pt x="107" y="79"/>
                  <a:pt x="107" y="79"/>
                  <a:pt x="107" y="79"/>
                </a:cubicBezTo>
                <a:cubicBezTo>
                  <a:pt x="107" y="79"/>
                  <a:pt x="107" y="79"/>
                  <a:pt x="107" y="79"/>
                </a:cubicBezTo>
                <a:cubicBezTo>
                  <a:pt x="107" y="79"/>
                  <a:pt x="107" y="78"/>
                  <a:pt x="107" y="78"/>
                </a:cubicBezTo>
                <a:cubicBezTo>
                  <a:pt x="107" y="78"/>
                  <a:pt x="108" y="78"/>
                  <a:pt x="108" y="78"/>
                </a:cubicBezTo>
                <a:cubicBezTo>
                  <a:pt x="108" y="78"/>
                  <a:pt x="108" y="78"/>
                  <a:pt x="108" y="78"/>
                </a:cubicBezTo>
                <a:cubicBezTo>
                  <a:pt x="108" y="78"/>
                  <a:pt x="108" y="78"/>
                  <a:pt x="108" y="78"/>
                </a:cubicBezTo>
                <a:cubicBezTo>
                  <a:pt x="109" y="77"/>
                  <a:pt x="109" y="77"/>
                  <a:pt x="109" y="77"/>
                </a:cubicBezTo>
                <a:cubicBezTo>
                  <a:pt x="109" y="77"/>
                  <a:pt x="109" y="76"/>
                  <a:pt x="109" y="76"/>
                </a:cubicBezTo>
                <a:cubicBezTo>
                  <a:pt x="109" y="76"/>
                  <a:pt x="109" y="76"/>
                  <a:pt x="109" y="76"/>
                </a:cubicBezTo>
                <a:cubicBezTo>
                  <a:pt x="109" y="76"/>
                  <a:pt x="109" y="75"/>
                  <a:pt x="109" y="75"/>
                </a:cubicBezTo>
                <a:cubicBezTo>
                  <a:pt x="110" y="75"/>
                  <a:pt x="110" y="74"/>
                  <a:pt x="111" y="74"/>
                </a:cubicBezTo>
                <a:cubicBezTo>
                  <a:pt x="111" y="74"/>
                  <a:pt x="111" y="74"/>
                  <a:pt x="111" y="74"/>
                </a:cubicBezTo>
                <a:cubicBezTo>
                  <a:pt x="111" y="74"/>
                  <a:pt x="111" y="73"/>
                  <a:pt x="111" y="73"/>
                </a:cubicBezTo>
                <a:cubicBezTo>
                  <a:pt x="111" y="73"/>
                  <a:pt x="111" y="72"/>
                  <a:pt x="111" y="72"/>
                </a:cubicBezTo>
                <a:cubicBezTo>
                  <a:pt x="111" y="72"/>
                  <a:pt x="111" y="72"/>
                  <a:pt x="111" y="72"/>
                </a:cubicBezTo>
                <a:cubicBezTo>
                  <a:pt x="111" y="71"/>
                  <a:pt x="111" y="71"/>
                  <a:pt x="111" y="70"/>
                </a:cubicBezTo>
                <a:cubicBezTo>
                  <a:pt x="111" y="70"/>
                  <a:pt x="111" y="70"/>
                  <a:pt x="112" y="69"/>
                </a:cubicBezTo>
                <a:cubicBezTo>
                  <a:pt x="112" y="69"/>
                  <a:pt x="112" y="69"/>
                  <a:pt x="112" y="69"/>
                </a:cubicBezTo>
                <a:cubicBezTo>
                  <a:pt x="112" y="69"/>
                  <a:pt x="112" y="69"/>
                  <a:pt x="112" y="69"/>
                </a:cubicBezTo>
                <a:cubicBezTo>
                  <a:pt x="112" y="68"/>
                  <a:pt x="112" y="68"/>
                  <a:pt x="112" y="68"/>
                </a:cubicBezTo>
                <a:cubicBezTo>
                  <a:pt x="112" y="68"/>
                  <a:pt x="112" y="68"/>
                  <a:pt x="112" y="68"/>
                </a:cubicBezTo>
                <a:cubicBezTo>
                  <a:pt x="112" y="68"/>
                  <a:pt x="112" y="68"/>
                  <a:pt x="112" y="68"/>
                </a:cubicBezTo>
                <a:cubicBezTo>
                  <a:pt x="112" y="68"/>
                  <a:pt x="112" y="68"/>
                  <a:pt x="112" y="68"/>
                </a:cubicBezTo>
                <a:cubicBezTo>
                  <a:pt x="112" y="69"/>
                  <a:pt x="112" y="69"/>
                  <a:pt x="112" y="69"/>
                </a:cubicBezTo>
                <a:cubicBezTo>
                  <a:pt x="112" y="68"/>
                  <a:pt x="112" y="68"/>
                  <a:pt x="112" y="68"/>
                </a:cubicBezTo>
                <a:cubicBezTo>
                  <a:pt x="112" y="67"/>
                  <a:pt x="112" y="66"/>
                  <a:pt x="112" y="65"/>
                </a:cubicBezTo>
                <a:cubicBezTo>
                  <a:pt x="112" y="65"/>
                  <a:pt x="112" y="64"/>
                  <a:pt x="112" y="64"/>
                </a:cubicBezTo>
                <a:cubicBezTo>
                  <a:pt x="112" y="63"/>
                  <a:pt x="112" y="62"/>
                  <a:pt x="113" y="62"/>
                </a:cubicBezTo>
                <a:cubicBezTo>
                  <a:pt x="113" y="61"/>
                  <a:pt x="113" y="61"/>
                  <a:pt x="113" y="61"/>
                </a:cubicBezTo>
                <a:cubicBezTo>
                  <a:pt x="113" y="61"/>
                  <a:pt x="113" y="61"/>
                  <a:pt x="113" y="61"/>
                </a:cubicBezTo>
                <a:cubicBezTo>
                  <a:pt x="113" y="61"/>
                  <a:pt x="113" y="61"/>
                  <a:pt x="113" y="61"/>
                </a:cubicBezTo>
                <a:cubicBezTo>
                  <a:pt x="113" y="61"/>
                  <a:pt x="113" y="61"/>
                  <a:pt x="113" y="61"/>
                </a:cubicBezTo>
                <a:cubicBezTo>
                  <a:pt x="113" y="61"/>
                  <a:pt x="113" y="61"/>
                  <a:pt x="113" y="61"/>
                </a:cubicBezTo>
                <a:cubicBezTo>
                  <a:pt x="113" y="61"/>
                  <a:pt x="113" y="61"/>
                  <a:pt x="113" y="61"/>
                </a:cubicBezTo>
                <a:cubicBezTo>
                  <a:pt x="113" y="60"/>
                  <a:pt x="113" y="60"/>
                  <a:pt x="113" y="60"/>
                </a:cubicBezTo>
                <a:cubicBezTo>
                  <a:pt x="113" y="60"/>
                  <a:pt x="113" y="60"/>
                  <a:pt x="113" y="60"/>
                </a:cubicBezTo>
                <a:cubicBezTo>
                  <a:pt x="113" y="60"/>
                  <a:pt x="113" y="60"/>
                  <a:pt x="113" y="60"/>
                </a:cubicBezTo>
                <a:cubicBezTo>
                  <a:pt x="113" y="60"/>
                  <a:pt x="113" y="60"/>
                  <a:pt x="114" y="60"/>
                </a:cubicBezTo>
                <a:cubicBezTo>
                  <a:pt x="114" y="60"/>
                  <a:pt x="114" y="60"/>
                  <a:pt x="114" y="60"/>
                </a:cubicBezTo>
                <a:cubicBezTo>
                  <a:pt x="114" y="58"/>
                  <a:pt x="114" y="58"/>
                  <a:pt x="114" y="58"/>
                </a:cubicBezTo>
                <a:cubicBezTo>
                  <a:pt x="114" y="58"/>
                  <a:pt x="114" y="58"/>
                  <a:pt x="114" y="57"/>
                </a:cubicBezTo>
                <a:cubicBezTo>
                  <a:pt x="114" y="57"/>
                  <a:pt x="114" y="57"/>
                  <a:pt x="114" y="57"/>
                </a:cubicBezTo>
                <a:cubicBezTo>
                  <a:pt x="113" y="57"/>
                  <a:pt x="113" y="57"/>
                  <a:pt x="113" y="57"/>
                </a:cubicBezTo>
                <a:cubicBezTo>
                  <a:pt x="113" y="57"/>
                  <a:pt x="113" y="56"/>
                  <a:pt x="113" y="56"/>
                </a:cubicBezTo>
                <a:cubicBezTo>
                  <a:pt x="113" y="56"/>
                  <a:pt x="113" y="56"/>
                  <a:pt x="113" y="56"/>
                </a:cubicBezTo>
                <a:cubicBezTo>
                  <a:pt x="113" y="56"/>
                  <a:pt x="113" y="55"/>
                  <a:pt x="114" y="55"/>
                </a:cubicBezTo>
                <a:cubicBezTo>
                  <a:pt x="114" y="55"/>
                  <a:pt x="114" y="55"/>
                  <a:pt x="114" y="55"/>
                </a:cubicBezTo>
                <a:cubicBezTo>
                  <a:pt x="114" y="55"/>
                  <a:pt x="114" y="55"/>
                  <a:pt x="114" y="55"/>
                </a:cubicBezTo>
                <a:cubicBezTo>
                  <a:pt x="114" y="54"/>
                  <a:pt x="114" y="54"/>
                  <a:pt x="114" y="54"/>
                </a:cubicBezTo>
                <a:cubicBezTo>
                  <a:pt x="114" y="54"/>
                  <a:pt x="114" y="54"/>
                  <a:pt x="114" y="54"/>
                </a:cubicBezTo>
                <a:cubicBezTo>
                  <a:pt x="114" y="53"/>
                  <a:pt x="114" y="53"/>
                  <a:pt x="114" y="53"/>
                </a:cubicBezTo>
                <a:cubicBezTo>
                  <a:pt x="114" y="53"/>
                  <a:pt x="114" y="53"/>
                  <a:pt x="114" y="53"/>
                </a:cubicBezTo>
                <a:cubicBezTo>
                  <a:pt x="114" y="52"/>
                  <a:pt x="114" y="52"/>
                  <a:pt x="114" y="52"/>
                </a:cubicBezTo>
                <a:cubicBezTo>
                  <a:pt x="114" y="52"/>
                  <a:pt x="114" y="52"/>
                  <a:pt x="114" y="52"/>
                </a:cubicBezTo>
                <a:cubicBezTo>
                  <a:pt x="114" y="50"/>
                  <a:pt x="114" y="50"/>
                  <a:pt x="114" y="50"/>
                </a:cubicBezTo>
                <a:cubicBezTo>
                  <a:pt x="114" y="50"/>
                  <a:pt x="114" y="50"/>
                  <a:pt x="114" y="50"/>
                </a:cubicBezTo>
                <a:cubicBezTo>
                  <a:pt x="114" y="49"/>
                  <a:pt x="115" y="49"/>
                  <a:pt x="114" y="49"/>
                </a:cubicBezTo>
                <a:cubicBezTo>
                  <a:pt x="114" y="48"/>
                  <a:pt x="113" y="48"/>
                  <a:pt x="113" y="48"/>
                </a:cubicBezTo>
                <a:cubicBezTo>
                  <a:pt x="113" y="47"/>
                  <a:pt x="113" y="47"/>
                  <a:pt x="113" y="47"/>
                </a:cubicBezTo>
                <a:cubicBezTo>
                  <a:pt x="113" y="46"/>
                  <a:pt x="113" y="46"/>
                  <a:pt x="113" y="46"/>
                </a:cubicBezTo>
                <a:cubicBezTo>
                  <a:pt x="113" y="46"/>
                  <a:pt x="112" y="46"/>
                  <a:pt x="112" y="46"/>
                </a:cubicBezTo>
                <a:cubicBezTo>
                  <a:pt x="112" y="46"/>
                  <a:pt x="112" y="46"/>
                  <a:pt x="112" y="45"/>
                </a:cubicBezTo>
                <a:cubicBezTo>
                  <a:pt x="112" y="45"/>
                  <a:pt x="112" y="45"/>
                  <a:pt x="112" y="45"/>
                </a:cubicBezTo>
                <a:cubicBezTo>
                  <a:pt x="112" y="45"/>
                  <a:pt x="112" y="45"/>
                  <a:pt x="112" y="45"/>
                </a:cubicBezTo>
                <a:cubicBezTo>
                  <a:pt x="112" y="45"/>
                  <a:pt x="112" y="45"/>
                  <a:pt x="112" y="45"/>
                </a:cubicBezTo>
                <a:cubicBezTo>
                  <a:pt x="112" y="45"/>
                  <a:pt x="112" y="45"/>
                  <a:pt x="112" y="44"/>
                </a:cubicBezTo>
                <a:cubicBezTo>
                  <a:pt x="112" y="44"/>
                  <a:pt x="112" y="44"/>
                  <a:pt x="111" y="44"/>
                </a:cubicBezTo>
                <a:cubicBezTo>
                  <a:pt x="111" y="44"/>
                  <a:pt x="111" y="44"/>
                  <a:pt x="111" y="44"/>
                </a:cubicBezTo>
                <a:cubicBezTo>
                  <a:pt x="111" y="44"/>
                  <a:pt x="111" y="44"/>
                  <a:pt x="111" y="44"/>
                </a:cubicBezTo>
                <a:cubicBezTo>
                  <a:pt x="111" y="44"/>
                  <a:pt x="111" y="43"/>
                  <a:pt x="111" y="43"/>
                </a:cubicBezTo>
                <a:cubicBezTo>
                  <a:pt x="111" y="43"/>
                  <a:pt x="111" y="43"/>
                  <a:pt x="111" y="43"/>
                </a:cubicBezTo>
                <a:cubicBezTo>
                  <a:pt x="111" y="43"/>
                  <a:pt x="111" y="43"/>
                  <a:pt x="111" y="43"/>
                </a:cubicBezTo>
                <a:cubicBezTo>
                  <a:pt x="111" y="43"/>
                  <a:pt x="111" y="42"/>
                  <a:pt x="111" y="42"/>
                </a:cubicBezTo>
                <a:cubicBezTo>
                  <a:pt x="111" y="42"/>
                  <a:pt x="110" y="42"/>
                  <a:pt x="110" y="42"/>
                </a:cubicBezTo>
                <a:cubicBezTo>
                  <a:pt x="110" y="42"/>
                  <a:pt x="110" y="42"/>
                  <a:pt x="110" y="42"/>
                </a:cubicBezTo>
                <a:cubicBezTo>
                  <a:pt x="110" y="41"/>
                  <a:pt x="110" y="41"/>
                  <a:pt x="110" y="41"/>
                </a:cubicBezTo>
                <a:cubicBezTo>
                  <a:pt x="109" y="41"/>
                  <a:pt x="109" y="40"/>
                  <a:pt x="109" y="39"/>
                </a:cubicBezTo>
                <a:cubicBezTo>
                  <a:pt x="109" y="39"/>
                  <a:pt x="109" y="39"/>
                  <a:pt x="109" y="39"/>
                </a:cubicBezTo>
                <a:cubicBezTo>
                  <a:pt x="109" y="39"/>
                  <a:pt x="109" y="39"/>
                  <a:pt x="109" y="39"/>
                </a:cubicBezTo>
                <a:cubicBezTo>
                  <a:pt x="109" y="39"/>
                  <a:pt x="109" y="39"/>
                  <a:pt x="109" y="39"/>
                </a:cubicBezTo>
                <a:cubicBezTo>
                  <a:pt x="109" y="38"/>
                  <a:pt x="108" y="38"/>
                  <a:pt x="108" y="38"/>
                </a:cubicBezTo>
                <a:cubicBezTo>
                  <a:pt x="108" y="38"/>
                  <a:pt x="108" y="38"/>
                  <a:pt x="108" y="38"/>
                </a:cubicBezTo>
                <a:cubicBezTo>
                  <a:pt x="108" y="37"/>
                  <a:pt x="108" y="37"/>
                  <a:pt x="108" y="37"/>
                </a:cubicBezTo>
                <a:cubicBezTo>
                  <a:pt x="108" y="37"/>
                  <a:pt x="107" y="37"/>
                  <a:pt x="107" y="37"/>
                </a:cubicBezTo>
                <a:cubicBezTo>
                  <a:pt x="107" y="37"/>
                  <a:pt x="107" y="37"/>
                  <a:pt x="107" y="37"/>
                </a:cubicBezTo>
                <a:cubicBezTo>
                  <a:pt x="107" y="37"/>
                  <a:pt x="107" y="36"/>
                  <a:pt x="107" y="36"/>
                </a:cubicBezTo>
                <a:cubicBezTo>
                  <a:pt x="107" y="36"/>
                  <a:pt x="107" y="36"/>
                  <a:pt x="107" y="36"/>
                </a:cubicBezTo>
                <a:cubicBezTo>
                  <a:pt x="107" y="36"/>
                  <a:pt x="107" y="36"/>
                  <a:pt x="107" y="36"/>
                </a:cubicBezTo>
                <a:cubicBezTo>
                  <a:pt x="107" y="36"/>
                  <a:pt x="107" y="36"/>
                  <a:pt x="107" y="36"/>
                </a:cubicBezTo>
                <a:cubicBezTo>
                  <a:pt x="107" y="36"/>
                  <a:pt x="107" y="36"/>
                  <a:pt x="107" y="36"/>
                </a:cubicBezTo>
                <a:cubicBezTo>
                  <a:pt x="107" y="36"/>
                  <a:pt x="107" y="36"/>
                  <a:pt x="107" y="36"/>
                </a:cubicBezTo>
                <a:cubicBezTo>
                  <a:pt x="107" y="35"/>
                  <a:pt x="107" y="35"/>
                  <a:pt x="107" y="35"/>
                </a:cubicBezTo>
                <a:cubicBezTo>
                  <a:pt x="107" y="35"/>
                  <a:pt x="107" y="35"/>
                  <a:pt x="107" y="35"/>
                </a:cubicBezTo>
                <a:cubicBezTo>
                  <a:pt x="106" y="35"/>
                  <a:pt x="106" y="35"/>
                  <a:pt x="106" y="35"/>
                </a:cubicBezTo>
                <a:cubicBezTo>
                  <a:pt x="106" y="34"/>
                  <a:pt x="105" y="34"/>
                  <a:pt x="105" y="33"/>
                </a:cubicBezTo>
                <a:cubicBezTo>
                  <a:pt x="105" y="32"/>
                  <a:pt x="105" y="32"/>
                  <a:pt x="105" y="32"/>
                </a:cubicBezTo>
                <a:cubicBezTo>
                  <a:pt x="104" y="32"/>
                  <a:pt x="104" y="31"/>
                  <a:pt x="103" y="31"/>
                </a:cubicBezTo>
                <a:cubicBezTo>
                  <a:pt x="104" y="31"/>
                  <a:pt x="104" y="31"/>
                  <a:pt x="104" y="31"/>
                </a:cubicBezTo>
                <a:cubicBezTo>
                  <a:pt x="104" y="30"/>
                  <a:pt x="104" y="30"/>
                  <a:pt x="104" y="30"/>
                </a:cubicBezTo>
                <a:cubicBezTo>
                  <a:pt x="104" y="31"/>
                  <a:pt x="104" y="31"/>
                  <a:pt x="104" y="31"/>
                </a:cubicBezTo>
                <a:cubicBezTo>
                  <a:pt x="105" y="31"/>
                  <a:pt x="105" y="31"/>
                  <a:pt x="105" y="31"/>
                </a:cubicBezTo>
                <a:cubicBezTo>
                  <a:pt x="105" y="31"/>
                  <a:pt x="105" y="31"/>
                  <a:pt x="105" y="31"/>
                </a:cubicBezTo>
                <a:cubicBezTo>
                  <a:pt x="105" y="31"/>
                  <a:pt x="105" y="31"/>
                  <a:pt x="105" y="31"/>
                </a:cubicBezTo>
                <a:cubicBezTo>
                  <a:pt x="105" y="31"/>
                  <a:pt x="105" y="31"/>
                  <a:pt x="105" y="31"/>
                </a:cubicBezTo>
                <a:cubicBezTo>
                  <a:pt x="105" y="32"/>
                  <a:pt x="105" y="32"/>
                  <a:pt x="105" y="32"/>
                </a:cubicBezTo>
                <a:cubicBezTo>
                  <a:pt x="105" y="32"/>
                  <a:pt x="105" y="32"/>
                  <a:pt x="105" y="32"/>
                </a:cubicBezTo>
                <a:cubicBezTo>
                  <a:pt x="105" y="32"/>
                  <a:pt x="105" y="32"/>
                  <a:pt x="105" y="32"/>
                </a:cubicBezTo>
                <a:cubicBezTo>
                  <a:pt x="105" y="32"/>
                  <a:pt x="105" y="32"/>
                  <a:pt x="105" y="32"/>
                </a:cubicBezTo>
                <a:cubicBezTo>
                  <a:pt x="105" y="33"/>
                  <a:pt x="105" y="33"/>
                  <a:pt x="105" y="33"/>
                </a:cubicBezTo>
                <a:cubicBezTo>
                  <a:pt x="106" y="33"/>
                  <a:pt x="106" y="33"/>
                  <a:pt x="106" y="33"/>
                </a:cubicBezTo>
                <a:cubicBezTo>
                  <a:pt x="106" y="33"/>
                  <a:pt x="106" y="33"/>
                  <a:pt x="106" y="33"/>
                </a:cubicBezTo>
                <a:cubicBezTo>
                  <a:pt x="106" y="33"/>
                  <a:pt x="106" y="33"/>
                  <a:pt x="106" y="33"/>
                </a:cubicBezTo>
                <a:cubicBezTo>
                  <a:pt x="106" y="33"/>
                  <a:pt x="106" y="33"/>
                  <a:pt x="106" y="33"/>
                </a:cubicBezTo>
                <a:cubicBezTo>
                  <a:pt x="106" y="34"/>
                  <a:pt x="106" y="34"/>
                  <a:pt x="106" y="34"/>
                </a:cubicBezTo>
                <a:cubicBezTo>
                  <a:pt x="106" y="34"/>
                  <a:pt x="107" y="34"/>
                  <a:pt x="107" y="34"/>
                </a:cubicBezTo>
                <a:cubicBezTo>
                  <a:pt x="107" y="34"/>
                  <a:pt x="107" y="34"/>
                  <a:pt x="107" y="34"/>
                </a:cubicBezTo>
                <a:cubicBezTo>
                  <a:pt x="107" y="34"/>
                  <a:pt x="107" y="35"/>
                  <a:pt x="107" y="35"/>
                </a:cubicBezTo>
                <a:cubicBezTo>
                  <a:pt x="108" y="35"/>
                  <a:pt x="108" y="35"/>
                  <a:pt x="108" y="35"/>
                </a:cubicBezTo>
                <a:cubicBezTo>
                  <a:pt x="108" y="36"/>
                  <a:pt x="108" y="36"/>
                  <a:pt x="108" y="36"/>
                </a:cubicBezTo>
                <a:cubicBezTo>
                  <a:pt x="108" y="36"/>
                  <a:pt x="108" y="36"/>
                  <a:pt x="108" y="36"/>
                </a:cubicBezTo>
                <a:cubicBezTo>
                  <a:pt x="108" y="36"/>
                  <a:pt x="108" y="36"/>
                  <a:pt x="108" y="36"/>
                </a:cubicBezTo>
                <a:cubicBezTo>
                  <a:pt x="108" y="36"/>
                  <a:pt x="108" y="37"/>
                  <a:pt x="108" y="37"/>
                </a:cubicBezTo>
                <a:cubicBezTo>
                  <a:pt x="109" y="37"/>
                  <a:pt x="109" y="37"/>
                  <a:pt x="109" y="37"/>
                </a:cubicBezTo>
                <a:cubicBezTo>
                  <a:pt x="109" y="37"/>
                  <a:pt x="109" y="37"/>
                  <a:pt x="109" y="37"/>
                </a:cubicBezTo>
                <a:cubicBezTo>
                  <a:pt x="109" y="38"/>
                  <a:pt x="109" y="38"/>
                  <a:pt x="109" y="38"/>
                </a:cubicBezTo>
                <a:cubicBezTo>
                  <a:pt x="109" y="38"/>
                  <a:pt x="109" y="38"/>
                  <a:pt x="109" y="38"/>
                </a:cubicBezTo>
                <a:cubicBezTo>
                  <a:pt x="109" y="38"/>
                  <a:pt x="109" y="38"/>
                  <a:pt x="109" y="38"/>
                </a:cubicBezTo>
                <a:cubicBezTo>
                  <a:pt x="109" y="38"/>
                  <a:pt x="109" y="38"/>
                  <a:pt x="109" y="38"/>
                </a:cubicBezTo>
                <a:cubicBezTo>
                  <a:pt x="109" y="38"/>
                  <a:pt x="109" y="38"/>
                  <a:pt x="109" y="38"/>
                </a:cubicBezTo>
                <a:cubicBezTo>
                  <a:pt x="109" y="38"/>
                  <a:pt x="109" y="38"/>
                  <a:pt x="109" y="38"/>
                </a:cubicBezTo>
                <a:cubicBezTo>
                  <a:pt x="109" y="39"/>
                  <a:pt x="109" y="39"/>
                  <a:pt x="109" y="39"/>
                </a:cubicBezTo>
                <a:cubicBezTo>
                  <a:pt x="110" y="39"/>
                  <a:pt x="110" y="39"/>
                  <a:pt x="110" y="39"/>
                </a:cubicBezTo>
                <a:cubicBezTo>
                  <a:pt x="110" y="39"/>
                  <a:pt x="110" y="40"/>
                  <a:pt x="110" y="40"/>
                </a:cubicBezTo>
                <a:cubicBezTo>
                  <a:pt x="110" y="40"/>
                  <a:pt x="110" y="40"/>
                  <a:pt x="110" y="40"/>
                </a:cubicBezTo>
                <a:cubicBezTo>
                  <a:pt x="110" y="40"/>
                  <a:pt x="110" y="40"/>
                  <a:pt x="110" y="40"/>
                </a:cubicBezTo>
                <a:cubicBezTo>
                  <a:pt x="110" y="40"/>
                  <a:pt x="110" y="41"/>
                  <a:pt x="111" y="41"/>
                </a:cubicBezTo>
                <a:cubicBezTo>
                  <a:pt x="111" y="41"/>
                  <a:pt x="111" y="41"/>
                  <a:pt x="111" y="41"/>
                </a:cubicBezTo>
                <a:cubicBezTo>
                  <a:pt x="111" y="41"/>
                  <a:pt x="111" y="41"/>
                  <a:pt x="111" y="41"/>
                </a:cubicBezTo>
                <a:cubicBezTo>
                  <a:pt x="111" y="42"/>
                  <a:pt x="111" y="42"/>
                  <a:pt x="111" y="42"/>
                </a:cubicBezTo>
                <a:cubicBezTo>
                  <a:pt x="111" y="42"/>
                  <a:pt x="111" y="42"/>
                  <a:pt x="111" y="42"/>
                </a:cubicBezTo>
                <a:cubicBezTo>
                  <a:pt x="111" y="42"/>
                  <a:pt x="111" y="42"/>
                  <a:pt x="111" y="42"/>
                </a:cubicBezTo>
                <a:cubicBezTo>
                  <a:pt x="111" y="42"/>
                  <a:pt x="111" y="43"/>
                  <a:pt x="111" y="43"/>
                </a:cubicBezTo>
                <a:cubicBezTo>
                  <a:pt x="112" y="43"/>
                  <a:pt x="112" y="43"/>
                  <a:pt x="112" y="44"/>
                </a:cubicBezTo>
                <a:cubicBezTo>
                  <a:pt x="113" y="44"/>
                  <a:pt x="113" y="44"/>
                  <a:pt x="113" y="44"/>
                </a:cubicBezTo>
                <a:cubicBezTo>
                  <a:pt x="113" y="43"/>
                  <a:pt x="113" y="43"/>
                  <a:pt x="113" y="43"/>
                </a:cubicBezTo>
                <a:cubicBezTo>
                  <a:pt x="113" y="42"/>
                  <a:pt x="112" y="41"/>
                  <a:pt x="112" y="39"/>
                </a:cubicBezTo>
                <a:cubicBezTo>
                  <a:pt x="112" y="38"/>
                  <a:pt x="112" y="38"/>
                  <a:pt x="112" y="37"/>
                </a:cubicBezTo>
                <a:close/>
                <a:moveTo>
                  <a:pt x="79" y="5"/>
                </a:moveTo>
                <a:cubicBezTo>
                  <a:pt x="79" y="5"/>
                  <a:pt x="78" y="5"/>
                  <a:pt x="78" y="6"/>
                </a:cubicBezTo>
                <a:cubicBezTo>
                  <a:pt x="78" y="6"/>
                  <a:pt x="78" y="6"/>
                  <a:pt x="78" y="6"/>
                </a:cubicBezTo>
                <a:cubicBezTo>
                  <a:pt x="78" y="6"/>
                  <a:pt x="78" y="6"/>
                  <a:pt x="78" y="6"/>
                </a:cubicBezTo>
                <a:cubicBezTo>
                  <a:pt x="78" y="7"/>
                  <a:pt x="78" y="7"/>
                  <a:pt x="78" y="7"/>
                </a:cubicBezTo>
                <a:cubicBezTo>
                  <a:pt x="78" y="7"/>
                  <a:pt x="79" y="7"/>
                  <a:pt x="79" y="7"/>
                </a:cubicBezTo>
                <a:cubicBezTo>
                  <a:pt x="79" y="8"/>
                  <a:pt x="79" y="8"/>
                  <a:pt x="79" y="8"/>
                </a:cubicBezTo>
                <a:cubicBezTo>
                  <a:pt x="79" y="7"/>
                  <a:pt x="79" y="7"/>
                  <a:pt x="79" y="7"/>
                </a:cubicBezTo>
                <a:cubicBezTo>
                  <a:pt x="79" y="7"/>
                  <a:pt x="79" y="7"/>
                  <a:pt x="79" y="7"/>
                </a:cubicBezTo>
                <a:cubicBezTo>
                  <a:pt x="79" y="7"/>
                  <a:pt x="79" y="8"/>
                  <a:pt x="79" y="8"/>
                </a:cubicBezTo>
                <a:cubicBezTo>
                  <a:pt x="79" y="8"/>
                  <a:pt x="79" y="8"/>
                  <a:pt x="79" y="8"/>
                </a:cubicBezTo>
                <a:cubicBezTo>
                  <a:pt x="78" y="8"/>
                  <a:pt x="78" y="8"/>
                  <a:pt x="78" y="8"/>
                </a:cubicBezTo>
                <a:cubicBezTo>
                  <a:pt x="78" y="8"/>
                  <a:pt x="78" y="8"/>
                  <a:pt x="78" y="8"/>
                </a:cubicBezTo>
                <a:cubicBezTo>
                  <a:pt x="78" y="8"/>
                  <a:pt x="78" y="8"/>
                  <a:pt x="78" y="8"/>
                </a:cubicBezTo>
                <a:cubicBezTo>
                  <a:pt x="78" y="8"/>
                  <a:pt x="78" y="8"/>
                  <a:pt x="78" y="8"/>
                </a:cubicBezTo>
                <a:cubicBezTo>
                  <a:pt x="78" y="10"/>
                  <a:pt x="78" y="10"/>
                  <a:pt x="78" y="10"/>
                </a:cubicBezTo>
                <a:cubicBezTo>
                  <a:pt x="79" y="10"/>
                  <a:pt x="79" y="10"/>
                  <a:pt x="79" y="10"/>
                </a:cubicBezTo>
                <a:cubicBezTo>
                  <a:pt x="79" y="10"/>
                  <a:pt x="79" y="10"/>
                  <a:pt x="79" y="10"/>
                </a:cubicBezTo>
                <a:cubicBezTo>
                  <a:pt x="80" y="10"/>
                  <a:pt x="80" y="10"/>
                  <a:pt x="80" y="10"/>
                </a:cubicBezTo>
                <a:cubicBezTo>
                  <a:pt x="80" y="10"/>
                  <a:pt x="80" y="10"/>
                  <a:pt x="80" y="10"/>
                </a:cubicBezTo>
                <a:cubicBezTo>
                  <a:pt x="81" y="10"/>
                  <a:pt x="81" y="10"/>
                  <a:pt x="81" y="10"/>
                </a:cubicBezTo>
                <a:cubicBezTo>
                  <a:pt x="81" y="10"/>
                  <a:pt x="81" y="10"/>
                  <a:pt x="81" y="10"/>
                </a:cubicBezTo>
                <a:cubicBezTo>
                  <a:pt x="81" y="9"/>
                  <a:pt x="81" y="9"/>
                  <a:pt x="81" y="9"/>
                </a:cubicBezTo>
                <a:cubicBezTo>
                  <a:pt x="81" y="9"/>
                  <a:pt x="81" y="9"/>
                  <a:pt x="81" y="9"/>
                </a:cubicBezTo>
                <a:cubicBezTo>
                  <a:pt x="81" y="9"/>
                  <a:pt x="81" y="8"/>
                  <a:pt x="80" y="8"/>
                </a:cubicBezTo>
                <a:cubicBezTo>
                  <a:pt x="80" y="8"/>
                  <a:pt x="80" y="8"/>
                  <a:pt x="80" y="8"/>
                </a:cubicBezTo>
                <a:cubicBezTo>
                  <a:pt x="80" y="8"/>
                  <a:pt x="80" y="8"/>
                  <a:pt x="80" y="8"/>
                </a:cubicBezTo>
                <a:cubicBezTo>
                  <a:pt x="80" y="8"/>
                  <a:pt x="80" y="8"/>
                  <a:pt x="80" y="8"/>
                </a:cubicBezTo>
                <a:cubicBezTo>
                  <a:pt x="80" y="8"/>
                  <a:pt x="80" y="8"/>
                  <a:pt x="80" y="8"/>
                </a:cubicBezTo>
                <a:cubicBezTo>
                  <a:pt x="80" y="8"/>
                  <a:pt x="80" y="8"/>
                  <a:pt x="80" y="8"/>
                </a:cubicBezTo>
                <a:cubicBezTo>
                  <a:pt x="80" y="8"/>
                  <a:pt x="80" y="8"/>
                  <a:pt x="81" y="7"/>
                </a:cubicBezTo>
                <a:cubicBezTo>
                  <a:pt x="81" y="7"/>
                  <a:pt x="81" y="7"/>
                  <a:pt x="81" y="6"/>
                </a:cubicBezTo>
                <a:cubicBezTo>
                  <a:pt x="81" y="6"/>
                  <a:pt x="81" y="6"/>
                  <a:pt x="81" y="6"/>
                </a:cubicBezTo>
                <a:cubicBezTo>
                  <a:pt x="81" y="6"/>
                  <a:pt x="81" y="6"/>
                  <a:pt x="81" y="6"/>
                </a:cubicBezTo>
                <a:cubicBezTo>
                  <a:pt x="81" y="6"/>
                  <a:pt x="81" y="6"/>
                  <a:pt x="81" y="6"/>
                </a:cubicBezTo>
                <a:cubicBezTo>
                  <a:pt x="80" y="6"/>
                  <a:pt x="80" y="6"/>
                  <a:pt x="80" y="6"/>
                </a:cubicBezTo>
                <a:cubicBezTo>
                  <a:pt x="80" y="6"/>
                  <a:pt x="80" y="6"/>
                  <a:pt x="80" y="6"/>
                </a:cubicBezTo>
                <a:cubicBezTo>
                  <a:pt x="80" y="5"/>
                  <a:pt x="80" y="5"/>
                  <a:pt x="80" y="5"/>
                </a:cubicBezTo>
                <a:cubicBezTo>
                  <a:pt x="80" y="5"/>
                  <a:pt x="80" y="5"/>
                  <a:pt x="80" y="5"/>
                </a:cubicBezTo>
                <a:cubicBezTo>
                  <a:pt x="80" y="5"/>
                  <a:pt x="80" y="5"/>
                  <a:pt x="80" y="5"/>
                </a:cubicBezTo>
                <a:cubicBezTo>
                  <a:pt x="79" y="5"/>
                  <a:pt x="79" y="5"/>
                  <a:pt x="79" y="5"/>
                </a:cubicBezTo>
                <a:cubicBezTo>
                  <a:pt x="79" y="5"/>
                  <a:pt x="79" y="5"/>
                  <a:pt x="79" y="5"/>
                </a:cubicBezTo>
                <a:close/>
                <a:moveTo>
                  <a:pt x="75" y="5"/>
                </a:moveTo>
                <a:cubicBezTo>
                  <a:pt x="75" y="5"/>
                  <a:pt x="75" y="5"/>
                  <a:pt x="75" y="5"/>
                </a:cubicBezTo>
                <a:cubicBezTo>
                  <a:pt x="75" y="5"/>
                  <a:pt x="75" y="5"/>
                  <a:pt x="75" y="5"/>
                </a:cubicBezTo>
                <a:cubicBezTo>
                  <a:pt x="75" y="5"/>
                  <a:pt x="75" y="5"/>
                  <a:pt x="75" y="5"/>
                </a:cubicBezTo>
                <a:cubicBezTo>
                  <a:pt x="75" y="5"/>
                  <a:pt x="75" y="5"/>
                  <a:pt x="74" y="5"/>
                </a:cubicBezTo>
                <a:cubicBezTo>
                  <a:pt x="74" y="5"/>
                  <a:pt x="74" y="5"/>
                  <a:pt x="74" y="5"/>
                </a:cubicBezTo>
                <a:cubicBezTo>
                  <a:pt x="74" y="5"/>
                  <a:pt x="74" y="5"/>
                  <a:pt x="74" y="5"/>
                </a:cubicBezTo>
                <a:cubicBezTo>
                  <a:pt x="74" y="6"/>
                  <a:pt x="74" y="6"/>
                  <a:pt x="74" y="6"/>
                </a:cubicBezTo>
                <a:cubicBezTo>
                  <a:pt x="74" y="6"/>
                  <a:pt x="74" y="6"/>
                  <a:pt x="74" y="6"/>
                </a:cubicBezTo>
                <a:cubicBezTo>
                  <a:pt x="74" y="6"/>
                  <a:pt x="74" y="6"/>
                  <a:pt x="74" y="6"/>
                </a:cubicBezTo>
                <a:cubicBezTo>
                  <a:pt x="74" y="6"/>
                  <a:pt x="74" y="6"/>
                  <a:pt x="74" y="6"/>
                </a:cubicBezTo>
                <a:cubicBezTo>
                  <a:pt x="73" y="6"/>
                  <a:pt x="73" y="6"/>
                  <a:pt x="73" y="6"/>
                </a:cubicBezTo>
                <a:cubicBezTo>
                  <a:pt x="73" y="6"/>
                  <a:pt x="73" y="6"/>
                  <a:pt x="73" y="6"/>
                </a:cubicBezTo>
                <a:cubicBezTo>
                  <a:pt x="73" y="6"/>
                  <a:pt x="73" y="6"/>
                  <a:pt x="73" y="6"/>
                </a:cubicBezTo>
                <a:cubicBezTo>
                  <a:pt x="73" y="6"/>
                  <a:pt x="73" y="6"/>
                  <a:pt x="73" y="6"/>
                </a:cubicBezTo>
                <a:cubicBezTo>
                  <a:pt x="73" y="7"/>
                  <a:pt x="73" y="7"/>
                  <a:pt x="73" y="7"/>
                </a:cubicBezTo>
                <a:cubicBezTo>
                  <a:pt x="73" y="7"/>
                  <a:pt x="73" y="7"/>
                  <a:pt x="73" y="7"/>
                </a:cubicBezTo>
                <a:cubicBezTo>
                  <a:pt x="73" y="8"/>
                  <a:pt x="73" y="8"/>
                  <a:pt x="73" y="8"/>
                </a:cubicBezTo>
                <a:cubicBezTo>
                  <a:pt x="73" y="8"/>
                  <a:pt x="73" y="8"/>
                  <a:pt x="73" y="8"/>
                </a:cubicBezTo>
                <a:cubicBezTo>
                  <a:pt x="73" y="8"/>
                  <a:pt x="73" y="8"/>
                  <a:pt x="73" y="8"/>
                </a:cubicBezTo>
                <a:cubicBezTo>
                  <a:pt x="73" y="8"/>
                  <a:pt x="73" y="8"/>
                  <a:pt x="73" y="8"/>
                </a:cubicBezTo>
                <a:cubicBezTo>
                  <a:pt x="74" y="8"/>
                  <a:pt x="74" y="8"/>
                  <a:pt x="74" y="8"/>
                </a:cubicBezTo>
                <a:cubicBezTo>
                  <a:pt x="74" y="8"/>
                  <a:pt x="74" y="8"/>
                  <a:pt x="74" y="8"/>
                </a:cubicBezTo>
                <a:cubicBezTo>
                  <a:pt x="74" y="8"/>
                  <a:pt x="74" y="8"/>
                  <a:pt x="74" y="8"/>
                </a:cubicBezTo>
                <a:cubicBezTo>
                  <a:pt x="74" y="8"/>
                  <a:pt x="74" y="8"/>
                  <a:pt x="74" y="8"/>
                </a:cubicBezTo>
                <a:cubicBezTo>
                  <a:pt x="74" y="8"/>
                  <a:pt x="74" y="9"/>
                  <a:pt x="74" y="9"/>
                </a:cubicBezTo>
                <a:cubicBezTo>
                  <a:pt x="74" y="9"/>
                  <a:pt x="75" y="9"/>
                  <a:pt x="75" y="9"/>
                </a:cubicBezTo>
                <a:cubicBezTo>
                  <a:pt x="75" y="9"/>
                  <a:pt x="75" y="9"/>
                  <a:pt x="75" y="9"/>
                </a:cubicBezTo>
                <a:cubicBezTo>
                  <a:pt x="75" y="9"/>
                  <a:pt x="75" y="9"/>
                  <a:pt x="75" y="9"/>
                </a:cubicBezTo>
                <a:cubicBezTo>
                  <a:pt x="76" y="9"/>
                  <a:pt x="76" y="9"/>
                  <a:pt x="76" y="9"/>
                </a:cubicBezTo>
                <a:cubicBezTo>
                  <a:pt x="76" y="9"/>
                  <a:pt x="76" y="9"/>
                  <a:pt x="76" y="9"/>
                </a:cubicBezTo>
                <a:cubicBezTo>
                  <a:pt x="77" y="9"/>
                  <a:pt x="77" y="9"/>
                  <a:pt x="77" y="9"/>
                </a:cubicBezTo>
                <a:cubicBezTo>
                  <a:pt x="77" y="9"/>
                  <a:pt x="77" y="9"/>
                  <a:pt x="77" y="9"/>
                </a:cubicBezTo>
                <a:cubicBezTo>
                  <a:pt x="77" y="9"/>
                  <a:pt x="77" y="9"/>
                  <a:pt x="77" y="8"/>
                </a:cubicBezTo>
                <a:cubicBezTo>
                  <a:pt x="78" y="8"/>
                  <a:pt x="78" y="8"/>
                  <a:pt x="78" y="7"/>
                </a:cubicBezTo>
                <a:cubicBezTo>
                  <a:pt x="78" y="7"/>
                  <a:pt x="78" y="7"/>
                  <a:pt x="77" y="7"/>
                </a:cubicBezTo>
                <a:cubicBezTo>
                  <a:pt x="77" y="6"/>
                  <a:pt x="77" y="6"/>
                  <a:pt x="77" y="6"/>
                </a:cubicBezTo>
                <a:cubicBezTo>
                  <a:pt x="77" y="6"/>
                  <a:pt x="77" y="6"/>
                  <a:pt x="77" y="6"/>
                </a:cubicBezTo>
                <a:cubicBezTo>
                  <a:pt x="77" y="6"/>
                  <a:pt x="77" y="6"/>
                  <a:pt x="77" y="6"/>
                </a:cubicBezTo>
                <a:cubicBezTo>
                  <a:pt x="77" y="6"/>
                  <a:pt x="78" y="6"/>
                  <a:pt x="78" y="5"/>
                </a:cubicBezTo>
                <a:cubicBezTo>
                  <a:pt x="78" y="5"/>
                  <a:pt x="78" y="5"/>
                  <a:pt x="78" y="5"/>
                </a:cubicBezTo>
                <a:cubicBezTo>
                  <a:pt x="78" y="5"/>
                  <a:pt x="78" y="5"/>
                  <a:pt x="78" y="5"/>
                </a:cubicBezTo>
                <a:cubicBezTo>
                  <a:pt x="77" y="5"/>
                  <a:pt x="77" y="5"/>
                  <a:pt x="77" y="5"/>
                </a:cubicBezTo>
                <a:cubicBezTo>
                  <a:pt x="77" y="5"/>
                  <a:pt x="77" y="5"/>
                  <a:pt x="77" y="5"/>
                </a:cubicBezTo>
                <a:cubicBezTo>
                  <a:pt x="77" y="5"/>
                  <a:pt x="77" y="5"/>
                  <a:pt x="77" y="5"/>
                </a:cubicBezTo>
                <a:cubicBezTo>
                  <a:pt x="77" y="4"/>
                  <a:pt x="76" y="4"/>
                  <a:pt x="76" y="4"/>
                </a:cubicBezTo>
                <a:cubicBezTo>
                  <a:pt x="76" y="4"/>
                  <a:pt x="76" y="4"/>
                  <a:pt x="76" y="4"/>
                </a:cubicBezTo>
                <a:cubicBezTo>
                  <a:pt x="76" y="4"/>
                  <a:pt x="76" y="4"/>
                  <a:pt x="76" y="4"/>
                </a:cubicBezTo>
                <a:cubicBezTo>
                  <a:pt x="76" y="4"/>
                  <a:pt x="76" y="4"/>
                  <a:pt x="76" y="4"/>
                </a:cubicBezTo>
                <a:cubicBezTo>
                  <a:pt x="76" y="4"/>
                  <a:pt x="75" y="4"/>
                  <a:pt x="75" y="4"/>
                </a:cubicBezTo>
                <a:cubicBezTo>
                  <a:pt x="75" y="4"/>
                  <a:pt x="75" y="4"/>
                  <a:pt x="75" y="4"/>
                </a:cubicBezTo>
                <a:cubicBezTo>
                  <a:pt x="75" y="4"/>
                  <a:pt x="75" y="4"/>
                  <a:pt x="75" y="4"/>
                </a:cubicBezTo>
                <a:cubicBezTo>
                  <a:pt x="75" y="4"/>
                  <a:pt x="75" y="4"/>
                  <a:pt x="75" y="4"/>
                </a:cubicBezTo>
                <a:cubicBezTo>
                  <a:pt x="75" y="4"/>
                  <a:pt x="75" y="4"/>
                  <a:pt x="75" y="4"/>
                </a:cubicBezTo>
                <a:cubicBezTo>
                  <a:pt x="75" y="4"/>
                  <a:pt x="75" y="4"/>
                  <a:pt x="75" y="4"/>
                </a:cubicBezTo>
                <a:cubicBezTo>
                  <a:pt x="75" y="3"/>
                  <a:pt x="75" y="3"/>
                  <a:pt x="75" y="3"/>
                </a:cubicBezTo>
                <a:cubicBezTo>
                  <a:pt x="73" y="3"/>
                  <a:pt x="73" y="3"/>
                  <a:pt x="73" y="3"/>
                </a:cubicBezTo>
                <a:cubicBezTo>
                  <a:pt x="73" y="4"/>
                  <a:pt x="73" y="4"/>
                  <a:pt x="73" y="4"/>
                </a:cubicBezTo>
                <a:cubicBezTo>
                  <a:pt x="73" y="4"/>
                  <a:pt x="73" y="4"/>
                  <a:pt x="73" y="4"/>
                </a:cubicBezTo>
                <a:cubicBezTo>
                  <a:pt x="73" y="4"/>
                  <a:pt x="73" y="5"/>
                  <a:pt x="73" y="5"/>
                </a:cubicBezTo>
                <a:cubicBezTo>
                  <a:pt x="73" y="5"/>
                  <a:pt x="73" y="5"/>
                  <a:pt x="73" y="5"/>
                </a:cubicBezTo>
                <a:cubicBezTo>
                  <a:pt x="75" y="5"/>
                  <a:pt x="75" y="5"/>
                  <a:pt x="75" y="5"/>
                </a:cubicBezTo>
                <a:cubicBezTo>
                  <a:pt x="75" y="5"/>
                  <a:pt x="75" y="5"/>
                  <a:pt x="75" y="5"/>
                </a:cubicBezTo>
                <a:close/>
                <a:moveTo>
                  <a:pt x="112" y="77"/>
                </a:moveTo>
                <a:cubicBezTo>
                  <a:pt x="113" y="76"/>
                  <a:pt x="113" y="75"/>
                  <a:pt x="113" y="74"/>
                </a:cubicBezTo>
                <a:cubicBezTo>
                  <a:pt x="113" y="74"/>
                  <a:pt x="113" y="74"/>
                  <a:pt x="113" y="74"/>
                </a:cubicBezTo>
                <a:cubicBezTo>
                  <a:pt x="113" y="74"/>
                  <a:pt x="113" y="74"/>
                  <a:pt x="113" y="74"/>
                </a:cubicBezTo>
                <a:cubicBezTo>
                  <a:pt x="113" y="74"/>
                  <a:pt x="113" y="74"/>
                  <a:pt x="113" y="74"/>
                </a:cubicBezTo>
                <a:cubicBezTo>
                  <a:pt x="113" y="74"/>
                  <a:pt x="113" y="74"/>
                  <a:pt x="113" y="74"/>
                </a:cubicBezTo>
                <a:cubicBezTo>
                  <a:pt x="113" y="74"/>
                  <a:pt x="113" y="74"/>
                  <a:pt x="112" y="73"/>
                </a:cubicBezTo>
                <a:cubicBezTo>
                  <a:pt x="112" y="74"/>
                  <a:pt x="112" y="74"/>
                  <a:pt x="112" y="74"/>
                </a:cubicBezTo>
                <a:cubicBezTo>
                  <a:pt x="112" y="74"/>
                  <a:pt x="112" y="74"/>
                  <a:pt x="112" y="74"/>
                </a:cubicBezTo>
                <a:cubicBezTo>
                  <a:pt x="112" y="74"/>
                  <a:pt x="112" y="74"/>
                  <a:pt x="111" y="74"/>
                </a:cubicBezTo>
                <a:cubicBezTo>
                  <a:pt x="111" y="75"/>
                  <a:pt x="111" y="75"/>
                  <a:pt x="111" y="75"/>
                </a:cubicBezTo>
                <a:cubicBezTo>
                  <a:pt x="111" y="75"/>
                  <a:pt x="110" y="76"/>
                  <a:pt x="110" y="76"/>
                </a:cubicBezTo>
                <a:cubicBezTo>
                  <a:pt x="110" y="76"/>
                  <a:pt x="110" y="76"/>
                  <a:pt x="110" y="76"/>
                </a:cubicBezTo>
                <a:cubicBezTo>
                  <a:pt x="110" y="76"/>
                  <a:pt x="110" y="76"/>
                  <a:pt x="110" y="76"/>
                </a:cubicBezTo>
                <a:cubicBezTo>
                  <a:pt x="110" y="76"/>
                  <a:pt x="110" y="77"/>
                  <a:pt x="110" y="77"/>
                </a:cubicBezTo>
                <a:cubicBezTo>
                  <a:pt x="110" y="77"/>
                  <a:pt x="110" y="77"/>
                  <a:pt x="110" y="77"/>
                </a:cubicBezTo>
                <a:cubicBezTo>
                  <a:pt x="110" y="77"/>
                  <a:pt x="110" y="77"/>
                  <a:pt x="110" y="77"/>
                </a:cubicBezTo>
                <a:cubicBezTo>
                  <a:pt x="109" y="78"/>
                  <a:pt x="109" y="78"/>
                  <a:pt x="109" y="79"/>
                </a:cubicBezTo>
                <a:cubicBezTo>
                  <a:pt x="109" y="79"/>
                  <a:pt x="109" y="79"/>
                  <a:pt x="109" y="79"/>
                </a:cubicBezTo>
                <a:cubicBezTo>
                  <a:pt x="109" y="79"/>
                  <a:pt x="109" y="79"/>
                  <a:pt x="109" y="79"/>
                </a:cubicBezTo>
                <a:cubicBezTo>
                  <a:pt x="109" y="79"/>
                  <a:pt x="109" y="80"/>
                  <a:pt x="109" y="81"/>
                </a:cubicBezTo>
                <a:cubicBezTo>
                  <a:pt x="109" y="81"/>
                  <a:pt x="109" y="81"/>
                  <a:pt x="109" y="81"/>
                </a:cubicBezTo>
                <a:cubicBezTo>
                  <a:pt x="109" y="82"/>
                  <a:pt x="109" y="82"/>
                  <a:pt x="109" y="82"/>
                </a:cubicBezTo>
                <a:cubicBezTo>
                  <a:pt x="109" y="82"/>
                  <a:pt x="109" y="82"/>
                  <a:pt x="109" y="82"/>
                </a:cubicBezTo>
                <a:cubicBezTo>
                  <a:pt x="109" y="82"/>
                  <a:pt x="109" y="82"/>
                  <a:pt x="109" y="82"/>
                </a:cubicBezTo>
                <a:cubicBezTo>
                  <a:pt x="110" y="82"/>
                  <a:pt x="111" y="81"/>
                  <a:pt x="111" y="81"/>
                </a:cubicBezTo>
                <a:cubicBezTo>
                  <a:pt x="111" y="81"/>
                  <a:pt x="111" y="80"/>
                  <a:pt x="111" y="80"/>
                </a:cubicBezTo>
                <a:cubicBezTo>
                  <a:pt x="111" y="80"/>
                  <a:pt x="111" y="80"/>
                  <a:pt x="111" y="80"/>
                </a:cubicBezTo>
                <a:cubicBezTo>
                  <a:pt x="111" y="80"/>
                  <a:pt x="111" y="80"/>
                  <a:pt x="111" y="79"/>
                </a:cubicBezTo>
                <a:cubicBezTo>
                  <a:pt x="111" y="79"/>
                  <a:pt x="111" y="79"/>
                  <a:pt x="111" y="79"/>
                </a:cubicBezTo>
                <a:cubicBezTo>
                  <a:pt x="111" y="79"/>
                  <a:pt x="111" y="79"/>
                  <a:pt x="111" y="79"/>
                </a:cubicBezTo>
                <a:cubicBezTo>
                  <a:pt x="111" y="79"/>
                  <a:pt x="111" y="79"/>
                  <a:pt x="111" y="78"/>
                </a:cubicBezTo>
                <a:cubicBezTo>
                  <a:pt x="111" y="78"/>
                  <a:pt x="111" y="78"/>
                  <a:pt x="111" y="78"/>
                </a:cubicBezTo>
                <a:cubicBezTo>
                  <a:pt x="111" y="78"/>
                  <a:pt x="111" y="78"/>
                  <a:pt x="111" y="78"/>
                </a:cubicBezTo>
                <a:cubicBezTo>
                  <a:pt x="111" y="78"/>
                  <a:pt x="112" y="78"/>
                  <a:pt x="112" y="78"/>
                </a:cubicBezTo>
                <a:cubicBezTo>
                  <a:pt x="112" y="77"/>
                  <a:pt x="112" y="77"/>
                  <a:pt x="112" y="77"/>
                </a:cubicBezTo>
                <a:cubicBezTo>
                  <a:pt x="112" y="77"/>
                  <a:pt x="112" y="77"/>
                  <a:pt x="112" y="77"/>
                </a:cubicBezTo>
                <a:cubicBezTo>
                  <a:pt x="112" y="77"/>
                  <a:pt x="112" y="77"/>
                  <a:pt x="112" y="77"/>
                </a:cubicBezTo>
                <a:cubicBezTo>
                  <a:pt x="112" y="77"/>
                  <a:pt x="112" y="77"/>
                  <a:pt x="112" y="77"/>
                </a:cubicBezTo>
                <a:close/>
              </a:path>
            </a:pathLst>
          </a:custGeom>
          <a:solidFill>
            <a:srgbClr val="0070C0"/>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n-lt"/>
              <a:ea typeface="+mn-ea"/>
              <a:cs typeface="+mn-ea"/>
              <a:sym typeface="+mn-lt"/>
            </a:endParaRPr>
          </a:p>
        </p:txBody>
      </p:sp>
      <p:sp>
        <p:nvSpPr>
          <p:cNvPr id="10" name="Freeform 8"/>
          <p:cNvSpPr>
            <a:spLocks noEditPoints="1"/>
          </p:cNvSpPr>
          <p:nvPr/>
        </p:nvSpPr>
        <p:spPr bwMode="auto">
          <a:xfrm>
            <a:off x="2250276" y="3527046"/>
            <a:ext cx="634333" cy="555779"/>
          </a:xfrm>
          <a:custGeom>
            <a:avLst/>
            <a:gdLst>
              <a:gd name="T0" fmla="*/ 92 w 137"/>
              <a:gd name="T1" fmla="*/ 69 h 120"/>
              <a:gd name="T2" fmla="*/ 76 w 137"/>
              <a:gd name="T3" fmla="*/ 52 h 120"/>
              <a:gd name="T4" fmla="*/ 75 w 137"/>
              <a:gd name="T5" fmla="*/ 38 h 120"/>
              <a:gd name="T6" fmla="*/ 69 w 137"/>
              <a:gd name="T7" fmla="*/ 44 h 120"/>
              <a:gd name="T8" fmla="*/ 52 w 137"/>
              <a:gd name="T9" fmla="*/ 28 h 120"/>
              <a:gd name="T10" fmla="*/ 41 w 137"/>
              <a:gd name="T11" fmla="*/ 37 h 120"/>
              <a:gd name="T12" fmla="*/ 18 w 137"/>
              <a:gd name="T13" fmla="*/ 38 h 120"/>
              <a:gd name="T14" fmla="*/ 16 w 137"/>
              <a:gd name="T15" fmla="*/ 52 h 120"/>
              <a:gd name="T16" fmla="*/ 0 w 137"/>
              <a:gd name="T17" fmla="*/ 69 h 120"/>
              <a:gd name="T18" fmla="*/ 9 w 137"/>
              <a:gd name="T19" fmla="*/ 80 h 120"/>
              <a:gd name="T20" fmla="*/ 10 w 137"/>
              <a:gd name="T21" fmla="*/ 103 h 120"/>
              <a:gd name="T22" fmla="*/ 24 w 137"/>
              <a:gd name="T23" fmla="*/ 104 h 120"/>
              <a:gd name="T24" fmla="*/ 41 w 137"/>
              <a:gd name="T25" fmla="*/ 120 h 120"/>
              <a:gd name="T26" fmla="*/ 52 w 137"/>
              <a:gd name="T27" fmla="*/ 111 h 120"/>
              <a:gd name="T28" fmla="*/ 72 w 137"/>
              <a:gd name="T29" fmla="*/ 107 h 120"/>
              <a:gd name="T30" fmla="*/ 83 w 137"/>
              <a:gd name="T31" fmla="*/ 103 h 120"/>
              <a:gd name="T32" fmla="*/ 83 w 137"/>
              <a:gd name="T33" fmla="*/ 80 h 120"/>
              <a:gd name="T34" fmla="*/ 72 w 137"/>
              <a:gd name="T35" fmla="*/ 84 h 120"/>
              <a:gd name="T36" fmla="*/ 46 w 137"/>
              <a:gd name="T37" fmla="*/ 101 h 120"/>
              <a:gd name="T38" fmla="*/ 46 w 137"/>
              <a:gd name="T39" fmla="*/ 47 h 120"/>
              <a:gd name="T40" fmla="*/ 73 w 137"/>
              <a:gd name="T41" fmla="*/ 74 h 120"/>
              <a:gd name="T42" fmla="*/ 129 w 137"/>
              <a:gd name="T43" fmla="*/ 77 h 120"/>
              <a:gd name="T44" fmla="*/ 137 w 137"/>
              <a:gd name="T45" fmla="*/ 85 h 120"/>
              <a:gd name="T46" fmla="*/ 133 w 137"/>
              <a:gd name="T47" fmla="*/ 91 h 120"/>
              <a:gd name="T48" fmla="*/ 132 w 137"/>
              <a:gd name="T49" fmla="*/ 102 h 120"/>
              <a:gd name="T50" fmla="*/ 125 w 137"/>
              <a:gd name="T51" fmla="*/ 103 h 120"/>
              <a:gd name="T52" fmla="*/ 117 w 137"/>
              <a:gd name="T53" fmla="*/ 111 h 120"/>
              <a:gd name="T54" fmla="*/ 111 w 137"/>
              <a:gd name="T55" fmla="*/ 107 h 120"/>
              <a:gd name="T56" fmla="*/ 100 w 137"/>
              <a:gd name="T57" fmla="*/ 106 h 120"/>
              <a:gd name="T58" fmla="*/ 99 w 137"/>
              <a:gd name="T59" fmla="*/ 99 h 120"/>
              <a:gd name="T60" fmla="*/ 91 w 137"/>
              <a:gd name="T61" fmla="*/ 91 h 120"/>
              <a:gd name="T62" fmla="*/ 96 w 137"/>
              <a:gd name="T63" fmla="*/ 85 h 120"/>
              <a:gd name="T64" fmla="*/ 96 w 137"/>
              <a:gd name="T65" fmla="*/ 74 h 120"/>
              <a:gd name="T66" fmla="*/ 103 w 137"/>
              <a:gd name="T67" fmla="*/ 73 h 120"/>
              <a:gd name="T68" fmla="*/ 111 w 137"/>
              <a:gd name="T69" fmla="*/ 65 h 120"/>
              <a:gd name="T70" fmla="*/ 117 w 137"/>
              <a:gd name="T71" fmla="*/ 70 h 120"/>
              <a:gd name="T72" fmla="*/ 128 w 137"/>
              <a:gd name="T73" fmla="*/ 70 h 120"/>
              <a:gd name="T74" fmla="*/ 129 w 137"/>
              <a:gd name="T75" fmla="*/ 77 h 120"/>
              <a:gd name="T76" fmla="*/ 128 w 137"/>
              <a:gd name="T77" fmla="*/ 88 h 120"/>
              <a:gd name="T78" fmla="*/ 101 w 137"/>
              <a:gd name="T79" fmla="*/ 88 h 120"/>
              <a:gd name="T80" fmla="*/ 114 w 137"/>
              <a:gd name="T81" fmla="*/ 102 h 120"/>
              <a:gd name="T82" fmla="*/ 137 w 137"/>
              <a:gd name="T83" fmla="*/ 27 h 120"/>
              <a:gd name="T84" fmla="*/ 131 w 137"/>
              <a:gd name="T85" fmla="*/ 34 h 120"/>
              <a:gd name="T86" fmla="*/ 131 w 137"/>
              <a:gd name="T87" fmla="*/ 50 h 120"/>
              <a:gd name="T88" fmla="*/ 122 w 137"/>
              <a:gd name="T89" fmla="*/ 51 h 120"/>
              <a:gd name="T90" fmla="*/ 111 w 137"/>
              <a:gd name="T91" fmla="*/ 61 h 120"/>
              <a:gd name="T92" fmla="*/ 103 w 137"/>
              <a:gd name="T93" fmla="*/ 55 h 120"/>
              <a:gd name="T94" fmla="*/ 88 w 137"/>
              <a:gd name="T95" fmla="*/ 55 h 120"/>
              <a:gd name="T96" fmla="*/ 87 w 137"/>
              <a:gd name="T97" fmla="*/ 46 h 120"/>
              <a:gd name="T98" fmla="*/ 76 w 137"/>
              <a:gd name="T99" fmla="*/ 34 h 120"/>
              <a:gd name="T100" fmla="*/ 82 w 137"/>
              <a:gd name="T101" fmla="*/ 27 h 120"/>
              <a:gd name="T102" fmla="*/ 83 w 137"/>
              <a:gd name="T103" fmla="*/ 12 h 120"/>
              <a:gd name="T104" fmla="*/ 92 w 137"/>
              <a:gd name="T105" fmla="*/ 11 h 120"/>
              <a:gd name="T106" fmla="*/ 103 w 137"/>
              <a:gd name="T107" fmla="*/ 0 h 120"/>
              <a:gd name="T108" fmla="*/ 110 w 137"/>
              <a:gd name="T109" fmla="*/ 6 h 120"/>
              <a:gd name="T110" fmla="*/ 126 w 137"/>
              <a:gd name="T111" fmla="*/ 7 h 120"/>
              <a:gd name="T112" fmla="*/ 127 w 137"/>
              <a:gd name="T113" fmla="*/ 16 h 120"/>
              <a:gd name="T114" fmla="*/ 107 w 137"/>
              <a:gd name="T115" fmla="*/ 49 h 120"/>
              <a:gd name="T116" fmla="*/ 89 w 137"/>
              <a:gd name="T117" fmla="*/ 31 h 120"/>
              <a:gd name="T118" fmla="*/ 125 w 137"/>
              <a:gd name="T119" fmla="*/ 3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7" h="120">
                <a:moveTo>
                  <a:pt x="92" y="80"/>
                </a:moveTo>
                <a:cubicBezTo>
                  <a:pt x="92" y="69"/>
                  <a:pt x="92" y="69"/>
                  <a:pt x="92" y="69"/>
                </a:cubicBezTo>
                <a:cubicBezTo>
                  <a:pt x="83" y="69"/>
                  <a:pt x="83" y="69"/>
                  <a:pt x="83" y="69"/>
                </a:cubicBezTo>
                <a:cubicBezTo>
                  <a:pt x="82" y="62"/>
                  <a:pt x="80" y="57"/>
                  <a:pt x="76" y="52"/>
                </a:cubicBezTo>
                <a:cubicBezTo>
                  <a:pt x="83" y="45"/>
                  <a:pt x="83" y="45"/>
                  <a:pt x="83" y="45"/>
                </a:cubicBezTo>
                <a:cubicBezTo>
                  <a:pt x="75" y="38"/>
                  <a:pt x="75" y="38"/>
                  <a:pt x="75" y="38"/>
                </a:cubicBezTo>
                <a:cubicBezTo>
                  <a:pt x="72" y="41"/>
                  <a:pt x="72" y="41"/>
                  <a:pt x="72" y="41"/>
                </a:cubicBezTo>
                <a:cubicBezTo>
                  <a:pt x="69" y="44"/>
                  <a:pt x="69" y="44"/>
                  <a:pt x="69" y="44"/>
                </a:cubicBezTo>
                <a:cubicBezTo>
                  <a:pt x="64" y="40"/>
                  <a:pt x="58" y="38"/>
                  <a:pt x="52" y="37"/>
                </a:cubicBezTo>
                <a:cubicBezTo>
                  <a:pt x="52" y="28"/>
                  <a:pt x="52" y="28"/>
                  <a:pt x="52" y="28"/>
                </a:cubicBezTo>
                <a:cubicBezTo>
                  <a:pt x="41" y="28"/>
                  <a:pt x="41" y="28"/>
                  <a:pt x="41" y="28"/>
                </a:cubicBezTo>
                <a:cubicBezTo>
                  <a:pt x="41" y="37"/>
                  <a:pt x="41" y="37"/>
                  <a:pt x="41" y="37"/>
                </a:cubicBezTo>
                <a:cubicBezTo>
                  <a:pt x="35" y="38"/>
                  <a:pt x="29" y="40"/>
                  <a:pt x="24" y="44"/>
                </a:cubicBezTo>
                <a:cubicBezTo>
                  <a:pt x="18" y="38"/>
                  <a:pt x="18" y="38"/>
                  <a:pt x="18" y="38"/>
                </a:cubicBezTo>
                <a:cubicBezTo>
                  <a:pt x="10" y="46"/>
                  <a:pt x="10" y="46"/>
                  <a:pt x="10" y="46"/>
                </a:cubicBezTo>
                <a:cubicBezTo>
                  <a:pt x="16" y="52"/>
                  <a:pt x="16" y="52"/>
                  <a:pt x="16" y="52"/>
                </a:cubicBezTo>
                <a:cubicBezTo>
                  <a:pt x="13" y="57"/>
                  <a:pt x="10" y="63"/>
                  <a:pt x="9" y="69"/>
                </a:cubicBezTo>
                <a:cubicBezTo>
                  <a:pt x="0" y="69"/>
                  <a:pt x="0" y="69"/>
                  <a:pt x="0" y="69"/>
                </a:cubicBezTo>
                <a:cubicBezTo>
                  <a:pt x="0" y="80"/>
                  <a:pt x="0" y="80"/>
                  <a:pt x="0" y="80"/>
                </a:cubicBezTo>
                <a:cubicBezTo>
                  <a:pt x="9" y="80"/>
                  <a:pt x="9" y="80"/>
                  <a:pt x="9" y="80"/>
                </a:cubicBezTo>
                <a:cubicBezTo>
                  <a:pt x="10" y="86"/>
                  <a:pt x="13" y="92"/>
                  <a:pt x="16" y="97"/>
                </a:cubicBezTo>
                <a:cubicBezTo>
                  <a:pt x="10" y="103"/>
                  <a:pt x="10" y="103"/>
                  <a:pt x="10" y="103"/>
                </a:cubicBezTo>
                <a:cubicBezTo>
                  <a:pt x="18" y="111"/>
                  <a:pt x="18" y="111"/>
                  <a:pt x="18" y="111"/>
                </a:cubicBezTo>
                <a:cubicBezTo>
                  <a:pt x="24" y="104"/>
                  <a:pt x="24" y="104"/>
                  <a:pt x="24" y="104"/>
                </a:cubicBezTo>
                <a:cubicBezTo>
                  <a:pt x="29" y="108"/>
                  <a:pt x="35" y="110"/>
                  <a:pt x="41" y="111"/>
                </a:cubicBezTo>
                <a:cubicBezTo>
                  <a:pt x="41" y="120"/>
                  <a:pt x="41" y="120"/>
                  <a:pt x="41" y="120"/>
                </a:cubicBezTo>
                <a:cubicBezTo>
                  <a:pt x="52" y="120"/>
                  <a:pt x="52" y="120"/>
                  <a:pt x="52" y="120"/>
                </a:cubicBezTo>
                <a:cubicBezTo>
                  <a:pt x="52" y="111"/>
                  <a:pt x="52" y="111"/>
                  <a:pt x="52" y="111"/>
                </a:cubicBezTo>
                <a:cubicBezTo>
                  <a:pt x="58" y="110"/>
                  <a:pt x="64" y="108"/>
                  <a:pt x="69" y="104"/>
                </a:cubicBezTo>
                <a:cubicBezTo>
                  <a:pt x="72" y="107"/>
                  <a:pt x="72" y="107"/>
                  <a:pt x="72" y="107"/>
                </a:cubicBezTo>
                <a:cubicBezTo>
                  <a:pt x="75" y="111"/>
                  <a:pt x="75" y="111"/>
                  <a:pt x="75" y="111"/>
                </a:cubicBezTo>
                <a:cubicBezTo>
                  <a:pt x="83" y="103"/>
                  <a:pt x="83" y="103"/>
                  <a:pt x="83" y="103"/>
                </a:cubicBezTo>
                <a:cubicBezTo>
                  <a:pt x="77" y="96"/>
                  <a:pt x="77" y="96"/>
                  <a:pt x="77" y="96"/>
                </a:cubicBezTo>
                <a:cubicBezTo>
                  <a:pt x="80" y="91"/>
                  <a:pt x="83" y="86"/>
                  <a:pt x="83" y="80"/>
                </a:cubicBezTo>
                <a:cubicBezTo>
                  <a:pt x="92" y="80"/>
                  <a:pt x="92" y="80"/>
                  <a:pt x="92" y="80"/>
                </a:cubicBezTo>
                <a:close/>
                <a:moveTo>
                  <a:pt x="72" y="84"/>
                </a:moveTo>
                <a:cubicBezTo>
                  <a:pt x="72" y="84"/>
                  <a:pt x="72" y="84"/>
                  <a:pt x="72" y="84"/>
                </a:cubicBezTo>
                <a:cubicBezTo>
                  <a:pt x="68" y="94"/>
                  <a:pt x="58" y="101"/>
                  <a:pt x="46" y="101"/>
                </a:cubicBezTo>
                <a:cubicBezTo>
                  <a:pt x="31" y="101"/>
                  <a:pt x="19" y="89"/>
                  <a:pt x="19" y="74"/>
                </a:cubicBezTo>
                <a:cubicBezTo>
                  <a:pt x="19" y="59"/>
                  <a:pt x="31" y="47"/>
                  <a:pt x="46" y="47"/>
                </a:cubicBezTo>
                <a:cubicBezTo>
                  <a:pt x="58" y="47"/>
                  <a:pt x="68" y="54"/>
                  <a:pt x="72" y="64"/>
                </a:cubicBezTo>
                <a:cubicBezTo>
                  <a:pt x="73" y="67"/>
                  <a:pt x="73" y="71"/>
                  <a:pt x="73" y="74"/>
                </a:cubicBezTo>
                <a:cubicBezTo>
                  <a:pt x="73" y="78"/>
                  <a:pt x="73" y="81"/>
                  <a:pt x="72" y="84"/>
                </a:cubicBezTo>
                <a:close/>
                <a:moveTo>
                  <a:pt x="129" y="77"/>
                </a:moveTo>
                <a:cubicBezTo>
                  <a:pt x="131" y="79"/>
                  <a:pt x="132" y="82"/>
                  <a:pt x="133" y="85"/>
                </a:cubicBezTo>
                <a:cubicBezTo>
                  <a:pt x="137" y="85"/>
                  <a:pt x="137" y="85"/>
                  <a:pt x="137" y="85"/>
                </a:cubicBezTo>
                <a:cubicBezTo>
                  <a:pt x="137" y="91"/>
                  <a:pt x="137" y="91"/>
                  <a:pt x="137" y="91"/>
                </a:cubicBezTo>
                <a:cubicBezTo>
                  <a:pt x="133" y="91"/>
                  <a:pt x="133" y="91"/>
                  <a:pt x="133" y="91"/>
                </a:cubicBezTo>
                <a:cubicBezTo>
                  <a:pt x="132" y="94"/>
                  <a:pt x="131" y="97"/>
                  <a:pt x="129" y="99"/>
                </a:cubicBezTo>
                <a:cubicBezTo>
                  <a:pt x="132" y="102"/>
                  <a:pt x="132" y="102"/>
                  <a:pt x="132" y="102"/>
                </a:cubicBezTo>
                <a:cubicBezTo>
                  <a:pt x="129" y="106"/>
                  <a:pt x="129" y="106"/>
                  <a:pt x="129" y="106"/>
                </a:cubicBezTo>
                <a:cubicBezTo>
                  <a:pt x="125" y="103"/>
                  <a:pt x="125" y="103"/>
                  <a:pt x="125" y="103"/>
                </a:cubicBezTo>
                <a:cubicBezTo>
                  <a:pt x="123" y="105"/>
                  <a:pt x="120" y="106"/>
                  <a:pt x="117" y="107"/>
                </a:cubicBezTo>
                <a:cubicBezTo>
                  <a:pt x="117" y="111"/>
                  <a:pt x="117" y="111"/>
                  <a:pt x="117" y="111"/>
                </a:cubicBezTo>
                <a:cubicBezTo>
                  <a:pt x="111" y="111"/>
                  <a:pt x="111" y="111"/>
                  <a:pt x="111" y="111"/>
                </a:cubicBezTo>
                <a:cubicBezTo>
                  <a:pt x="111" y="107"/>
                  <a:pt x="111" y="107"/>
                  <a:pt x="111" y="107"/>
                </a:cubicBezTo>
                <a:cubicBezTo>
                  <a:pt x="108" y="106"/>
                  <a:pt x="105" y="105"/>
                  <a:pt x="103" y="103"/>
                </a:cubicBezTo>
                <a:cubicBezTo>
                  <a:pt x="100" y="106"/>
                  <a:pt x="100" y="106"/>
                  <a:pt x="100" y="106"/>
                </a:cubicBezTo>
                <a:cubicBezTo>
                  <a:pt x="96" y="102"/>
                  <a:pt x="96" y="102"/>
                  <a:pt x="96" y="102"/>
                </a:cubicBezTo>
                <a:cubicBezTo>
                  <a:pt x="99" y="99"/>
                  <a:pt x="99" y="99"/>
                  <a:pt x="99" y="99"/>
                </a:cubicBezTo>
                <a:cubicBezTo>
                  <a:pt x="97" y="97"/>
                  <a:pt x="96" y="94"/>
                  <a:pt x="96" y="91"/>
                </a:cubicBezTo>
                <a:cubicBezTo>
                  <a:pt x="91" y="91"/>
                  <a:pt x="91" y="91"/>
                  <a:pt x="91" y="91"/>
                </a:cubicBezTo>
                <a:cubicBezTo>
                  <a:pt x="91" y="85"/>
                  <a:pt x="91" y="85"/>
                  <a:pt x="91" y="85"/>
                </a:cubicBezTo>
                <a:cubicBezTo>
                  <a:pt x="96" y="85"/>
                  <a:pt x="96" y="85"/>
                  <a:pt x="96" y="85"/>
                </a:cubicBezTo>
                <a:cubicBezTo>
                  <a:pt x="96" y="82"/>
                  <a:pt x="97" y="79"/>
                  <a:pt x="99" y="77"/>
                </a:cubicBezTo>
                <a:cubicBezTo>
                  <a:pt x="96" y="74"/>
                  <a:pt x="96" y="74"/>
                  <a:pt x="96" y="74"/>
                </a:cubicBezTo>
                <a:cubicBezTo>
                  <a:pt x="100" y="70"/>
                  <a:pt x="100" y="70"/>
                  <a:pt x="100" y="70"/>
                </a:cubicBezTo>
                <a:cubicBezTo>
                  <a:pt x="103" y="73"/>
                  <a:pt x="103" y="73"/>
                  <a:pt x="103" y="73"/>
                </a:cubicBezTo>
                <a:cubicBezTo>
                  <a:pt x="105" y="71"/>
                  <a:pt x="108" y="70"/>
                  <a:pt x="111" y="70"/>
                </a:cubicBezTo>
                <a:cubicBezTo>
                  <a:pt x="111" y="65"/>
                  <a:pt x="111" y="65"/>
                  <a:pt x="111" y="65"/>
                </a:cubicBezTo>
                <a:cubicBezTo>
                  <a:pt x="117" y="65"/>
                  <a:pt x="117" y="65"/>
                  <a:pt x="117" y="65"/>
                </a:cubicBezTo>
                <a:cubicBezTo>
                  <a:pt x="117" y="70"/>
                  <a:pt x="117" y="70"/>
                  <a:pt x="117" y="70"/>
                </a:cubicBezTo>
                <a:cubicBezTo>
                  <a:pt x="120" y="70"/>
                  <a:pt x="123" y="71"/>
                  <a:pt x="125" y="73"/>
                </a:cubicBezTo>
                <a:cubicBezTo>
                  <a:pt x="128" y="70"/>
                  <a:pt x="128" y="70"/>
                  <a:pt x="128" y="70"/>
                </a:cubicBezTo>
                <a:cubicBezTo>
                  <a:pt x="132" y="74"/>
                  <a:pt x="132" y="74"/>
                  <a:pt x="132" y="74"/>
                </a:cubicBezTo>
                <a:cubicBezTo>
                  <a:pt x="129" y="77"/>
                  <a:pt x="129" y="77"/>
                  <a:pt x="129" y="77"/>
                </a:cubicBezTo>
                <a:close/>
                <a:moveTo>
                  <a:pt x="114" y="102"/>
                </a:moveTo>
                <a:cubicBezTo>
                  <a:pt x="122" y="102"/>
                  <a:pt x="128" y="96"/>
                  <a:pt x="128" y="88"/>
                </a:cubicBezTo>
                <a:cubicBezTo>
                  <a:pt x="128" y="81"/>
                  <a:pt x="122" y="75"/>
                  <a:pt x="114" y="75"/>
                </a:cubicBezTo>
                <a:cubicBezTo>
                  <a:pt x="107" y="75"/>
                  <a:pt x="101" y="81"/>
                  <a:pt x="101" y="88"/>
                </a:cubicBezTo>
                <a:cubicBezTo>
                  <a:pt x="101" y="96"/>
                  <a:pt x="107" y="102"/>
                  <a:pt x="114" y="102"/>
                </a:cubicBezTo>
                <a:cubicBezTo>
                  <a:pt x="114" y="102"/>
                  <a:pt x="114" y="102"/>
                  <a:pt x="114" y="102"/>
                </a:cubicBezTo>
                <a:close/>
                <a:moveTo>
                  <a:pt x="131" y="27"/>
                </a:moveTo>
                <a:cubicBezTo>
                  <a:pt x="137" y="27"/>
                  <a:pt x="137" y="27"/>
                  <a:pt x="137" y="27"/>
                </a:cubicBezTo>
                <a:cubicBezTo>
                  <a:pt x="137" y="34"/>
                  <a:pt x="137" y="34"/>
                  <a:pt x="137" y="34"/>
                </a:cubicBezTo>
                <a:cubicBezTo>
                  <a:pt x="131" y="34"/>
                  <a:pt x="131" y="34"/>
                  <a:pt x="131" y="34"/>
                </a:cubicBezTo>
                <a:cubicBezTo>
                  <a:pt x="131" y="38"/>
                  <a:pt x="129" y="42"/>
                  <a:pt x="127" y="45"/>
                </a:cubicBezTo>
                <a:cubicBezTo>
                  <a:pt x="131" y="50"/>
                  <a:pt x="131" y="50"/>
                  <a:pt x="131" y="50"/>
                </a:cubicBezTo>
                <a:cubicBezTo>
                  <a:pt x="126" y="55"/>
                  <a:pt x="126" y="55"/>
                  <a:pt x="126" y="55"/>
                </a:cubicBezTo>
                <a:cubicBezTo>
                  <a:pt x="122" y="51"/>
                  <a:pt x="122" y="51"/>
                  <a:pt x="122" y="51"/>
                </a:cubicBezTo>
                <a:cubicBezTo>
                  <a:pt x="118" y="53"/>
                  <a:pt x="115" y="55"/>
                  <a:pt x="111" y="55"/>
                </a:cubicBezTo>
                <a:cubicBezTo>
                  <a:pt x="111" y="61"/>
                  <a:pt x="111" y="61"/>
                  <a:pt x="111" y="61"/>
                </a:cubicBezTo>
                <a:cubicBezTo>
                  <a:pt x="103" y="61"/>
                  <a:pt x="103" y="61"/>
                  <a:pt x="103" y="61"/>
                </a:cubicBezTo>
                <a:cubicBezTo>
                  <a:pt x="103" y="55"/>
                  <a:pt x="103" y="55"/>
                  <a:pt x="103" y="55"/>
                </a:cubicBezTo>
                <a:cubicBezTo>
                  <a:pt x="99" y="55"/>
                  <a:pt x="95" y="53"/>
                  <a:pt x="92" y="51"/>
                </a:cubicBezTo>
                <a:cubicBezTo>
                  <a:pt x="88" y="55"/>
                  <a:pt x="88" y="55"/>
                  <a:pt x="88" y="55"/>
                </a:cubicBezTo>
                <a:cubicBezTo>
                  <a:pt x="83" y="50"/>
                  <a:pt x="83" y="50"/>
                  <a:pt x="83" y="50"/>
                </a:cubicBezTo>
                <a:cubicBezTo>
                  <a:pt x="87" y="46"/>
                  <a:pt x="87" y="46"/>
                  <a:pt x="87" y="46"/>
                </a:cubicBezTo>
                <a:cubicBezTo>
                  <a:pt x="85" y="42"/>
                  <a:pt x="83" y="39"/>
                  <a:pt x="82" y="34"/>
                </a:cubicBezTo>
                <a:cubicBezTo>
                  <a:pt x="76" y="34"/>
                  <a:pt x="76" y="34"/>
                  <a:pt x="76" y="34"/>
                </a:cubicBezTo>
                <a:cubicBezTo>
                  <a:pt x="76" y="27"/>
                  <a:pt x="76" y="27"/>
                  <a:pt x="76" y="27"/>
                </a:cubicBezTo>
                <a:cubicBezTo>
                  <a:pt x="82" y="27"/>
                  <a:pt x="82" y="27"/>
                  <a:pt x="82" y="27"/>
                </a:cubicBezTo>
                <a:cubicBezTo>
                  <a:pt x="83" y="23"/>
                  <a:pt x="84" y="19"/>
                  <a:pt x="87" y="16"/>
                </a:cubicBezTo>
                <a:cubicBezTo>
                  <a:pt x="83" y="12"/>
                  <a:pt x="83" y="12"/>
                  <a:pt x="83" y="12"/>
                </a:cubicBezTo>
                <a:cubicBezTo>
                  <a:pt x="88" y="7"/>
                  <a:pt x="88" y="7"/>
                  <a:pt x="88" y="7"/>
                </a:cubicBezTo>
                <a:cubicBezTo>
                  <a:pt x="92" y="11"/>
                  <a:pt x="92" y="11"/>
                  <a:pt x="92" y="11"/>
                </a:cubicBezTo>
                <a:cubicBezTo>
                  <a:pt x="95" y="8"/>
                  <a:pt x="99" y="7"/>
                  <a:pt x="103" y="6"/>
                </a:cubicBezTo>
                <a:cubicBezTo>
                  <a:pt x="103" y="0"/>
                  <a:pt x="103" y="0"/>
                  <a:pt x="103" y="0"/>
                </a:cubicBezTo>
                <a:cubicBezTo>
                  <a:pt x="110" y="0"/>
                  <a:pt x="110" y="0"/>
                  <a:pt x="110" y="0"/>
                </a:cubicBezTo>
                <a:cubicBezTo>
                  <a:pt x="110" y="6"/>
                  <a:pt x="110" y="6"/>
                  <a:pt x="110" y="6"/>
                </a:cubicBezTo>
                <a:cubicBezTo>
                  <a:pt x="115" y="7"/>
                  <a:pt x="118" y="8"/>
                  <a:pt x="121" y="11"/>
                </a:cubicBezTo>
                <a:cubicBezTo>
                  <a:pt x="126" y="7"/>
                  <a:pt x="126" y="7"/>
                  <a:pt x="126" y="7"/>
                </a:cubicBezTo>
                <a:cubicBezTo>
                  <a:pt x="131" y="12"/>
                  <a:pt x="131" y="12"/>
                  <a:pt x="131" y="12"/>
                </a:cubicBezTo>
                <a:cubicBezTo>
                  <a:pt x="127" y="16"/>
                  <a:pt x="127" y="16"/>
                  <a:pt x="127" y="16"/>
                </a:cubicBezTo>
                <a:cubicBezTo>
                  <a:pt x="129" y="19"/>
                  <a:pt x="131" y="23"/>
                  <a:pt x="131" y="27"/>
                </a:cubicBezTo>
                <a:close/>
                <a:moveTo>
                  <a:pt x="107" y="49"/>
                </a:moveTo>
                <a:cubicBezTo>
                  <a:pt x="107" y="49"/>
                  <a:pt x="107" y="49"/>
                  <a:pt x="107" y="49"/>
                </a:cubicBezTo>
                <a:cubicBezTo>
                  <a:pt x="97" y="49"/>
                  <a:pt x="89" y="41"/>
                  <a:pt x="89" y="31"/>
                </a:cubicBezTo>
                <a:cubicBezTo>
                  <a:pt x="89" y="21"/>
                  <a:pt x="97" y="13"/>
                  <a:pt x="107" y="13"/>
                </a:cubicBezTo>
                <a:cubicBezTo>
                  <a:pt x="117" y="13"/>
                  <a:pt x="125" y="21"/>
                  <a:pt x="125" y="31"/>
                </a:cubicBezTo>
                <a:cubicBezTo>
                  <a:pt x="125" y="41"/>
                  <a:pt x="117" y="49"/>
                  <a:pt x="107" y="49"/>
                </a:cubicBezTo>
                <a:close/>
              </a:path>
            </a:pathLst>
          </a:custGeom>
          <a:solidFill>
            <a:srgbClr val="00B0F0"/>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n-lt"/>
              <a:ea typeface="+mn-ea"/>
              <a:cs typeface="+mn-ea"/>
              <a:sym typeface="+mn-lt"/>
            </a:endParaRPr>
          </a:p>
        </p:txBody>
      </p:sp>
      <p:sp>
        <p:nvSpPr>
          <p:cNvPr id="11" name="TextBox 10"/>
          <p:cNvSpPr txBox="1"/>
          <p:nvPr/>
        </p:nvSpPr>
        <p:spPr>
          <a:xfrm>
            <a:off x="1966867" y="1793343"/>
            <a:ext cx="1908342" cy="632481"/>
          </a:xfrm>
          <a:prstGeom prst="rect">
            <a:avLst/>
          </a:prstGeom>
          <a:noFill/>
        </p:spPr>
        <p:txBody>
          <a:bodyPr wrap="square" rtlCol="0">
            <a:spAutoFit/>
          </a:bodyPr>
          <a:lstStyle/>
          <a:p>
            <a:pPr marL="0" marR="0" lvl="0" indent="0" defTabSz="914400" eaLnBrk="1" fontAlgn="auto" latinLnBrk="0" hangingPunct="1">
              <a:lnSpc>
                <a:spcPct val="130000"/>
              </a:lnSpc>
              <a:spcBef>
                <a:spcPts val="0"/>
              </a:spcBef>
              <a:spcAft>
                <a:spcPts val="0"/>
              </a:spcAft>
              <a:buClrTx/>
              <a:buSzTx/>
              <a:buFontTx/>
              <a:buNone/>
              <a:defRPr/>
            </a:pPr>
            <a:r>
              <a:rPr kumimoji="0" lang="zh-CN" altLang="en-US" sz="900" b="0" i="0" u="none" strike="noStrike" kern="0" cap="none" spc="0" normalizeH="0" baseline="0" noProof="0" dirty="0">
                <a:ln>
                  <a:noFill/>
                </a:ln>
                <a:solidFill>
                  <a:schemeClr val="tx1">
                    <a:lumMod val="75000"/>
                    <a:lumOff val="25000"/>
                  </a:schemeClr>
                </a:solidFill>
                <a:effectLst/>
                <a:uLnTx/>
                <a:uFillTx/>
                <a:latin typeface="+mn-lt"/>
                <a:ea typeface="+mn-ea"/>
                <a:cs typeface="+mn-ea"/>
                <a:sym typeface="+mn-lt"/>
              </a:rPr>
              <a:t>您的内容打在这里，或者通过复制您的文本后，在此框中选择粘贴，并选择只保留文字。</a:t>
            </a:r>
            <a:endParaRPr kumimoji="0" lang="zh-CN" altLang="en-US" sz="900" b="0" i="0" u="none" strike="noStrike" kern="0" cap="none" spc="0" normalizeH="0" baseline="0" noProof="0" dirty="0">
              <a:ln>
                <a:noFill/>
              </a:ln>
              <a:solidFill>
                <a:schemeClr val="tx1">
                  <a:lumMod val="75000"/>
                  <a:lumOff val="25000"/>
                </a:schemeClr>
              </a:solidFill>
              <a:effectLst/>
              <a:uLnTx/>
              <a:uFillTx/>
              <a:latin typeface="+mn-lt"/>
              <a:ea typeface="+mn-ea"/>
              <a:cs typeface="+mn-ea"/>
              <a:sym typeface="+mn-lt"/>
            </a:endParaRPr>
          </a:p>
        </p:txBody>
      </p:sp>
      <p:sp>
        <p:nvSpPr>
          <p:cNvPr id="12" name="TextBox 11"/>
          <p:cNvSpPr txBox="1"/>
          <p:nvPr/>
        </p:nvSpPr>
        <p:spPr>
          <a:xfrm>
            <a:off x="1970209" y="1446987"/>
            <a:ext cx="1395913" cy="305084"/>
          </a:xfrm>
          <a:prstGeom prst="rect">
            <a:avLst/>
          </a:prstGeom>
          <a:noFill/>
        </p:spPr>
        <p:txBody>
          <a:bodyPr wrap="square" tIns="0" bIns="0" rtlCol="0" anchor="t">
            <a:spAutoFit/>
          </a:bodyPr>
          <a:lstStyle/>
          <a:p>
            <a:pPr marL="0" marR="0" lvl="0" indent="0" algn="l" defTabSz="914400" eaLnBrk="1" fontAlgn="auto" latinLnBrk="0" hangingPunct="1">
              <a:lnSpc>
                <a:spcPct val="150000"/>
              </a:lnSpc>
              <a:spcBef>
                <a:spcPts val="0"/>
              </a:spcBef>
              <a:spcAft>
                <a:spcPts val="0"/>
              </a:spcAft>
              <a:buClrTx/>
              <a:buSzTx/>
              <a:buFontTx/>
              <a:buNone/>
              <a:defRPr/>
            </a:pPr>
            <a:r>
              <a:rPr kumimoji="0" lang="zh-CN" altLang="en-US" sz="1500" b="0" i="0" u="none" strike="noStrike" kern="0" cap="none" spc="0" normalizeH="0" baseline="0" noProof="0" dirty="0">
                <a:ln>
                  <a:noFill/>
                </a:ln>
                <a:solidFill>
                  <a:schemeClr val="tx1">
                    <a:lumMod val="75000"/>
                    <a:lumOff val="25000"/>
                  </a:schemeClr>
                </a:solidFill>
                <a:effectLst/>
                <a:uLnTx/>
                <a:uFillTx/>
                <a:latin typeface="+mn-lt"/>
                <a:ea typeface="+mn-ea"/>
                <a:cs typeface="+mn-ea"/>
                <a:sym typeface="+mn-lt"/>
              </a:rPr>
              <a:t>方针一</a:t>
            </a:r>
            <a:endParaRPr kumimoji="0" lang="zh-CN" altLang="en-US" sz="1500" b="0" i="0" u="none" strike="noStrike" kern="0" cap="none" spc="0" normalizeH="0" baseline="0" noProof="0" dirty="0">
              <a:ln>
                <a:noFill/>
              </a:ln>
              <a:solidFill>
                <a:schemeClr val="tx1">
                  <a:lumMod val="75000"/>
                  <a:lumOff val="25000"/>
                </a:schemeClr>
              </a:solidFill>
              <a:effectLst/>
              <a:uLnTx/>
              <a:uFillTx/>
              <a:latin typeface="+mn-lt"/>
              <a:ea typeface="+mn-ea"/>
              <a:cs typeface="+mn-ea"/>
              <a:sym typeface="+mn-lt"/>
            </a:endParaRPr>
          </a:p>
        </p:txBody>
      </p:sp>
      <p:grpSp>
        <p:nvGrpSpPr>
          <p:cNvPr id="13" name="组合 12"/>
          <p:cNvGrpSpPr/>
          <p:nvPr/>
        </p:nvGrpSpPr>
        <p:grpSpPr>
          <a:xfrm>
            <a:off x="4241724" y="1152717"/>
            <a:ext cx="3059785" cy="1518551"/>
            <a:chOff x="1591195" y="3531392"/>
            <a:chExt cx="1721136" cy="774463"/>
          </a:xfrm>
          <a:effectLst>
            <a:outerShdw blurRad="444500" dist="254000" dir="8100000" algn="tr" rotWithShape="0">
              <a:prstClr val="black">
                <a:alpha val="50000"/>
              </a:prstClr>
            </a:outerShdw>
          </a:effectLst>
        </p:grpSpPr>
        <p:sp>
          <p:nvSpPr>
            <p:cNvPr id="14" name="圆角矩形 104"/>
            <p:cNvSpPr/>
            <p:nvPr/>
          </p:nvSpPr>
          <p:spPr>
            <a:xfrm>
              <a:off x="1591195" y="3531392"/>
              <a:ext cx="1721136" cy="774463"/>
            </a:xfrm>
            <a:custGeom>
              <a:avLst/>
              <a:gdLst/>
              <a:ahLst/>
              <a:cxnLst/>
              <a:rect l="l" t="t" r="r" b="b"/>
              <a:pathLst>
                <a:path w="1721136" h="774463">
                  <a:moveTo>
                    <a:pt x="136668" y="0"/>
                  </a:moveTo>
                  <a:lnTo>
                    <a:pt x="1291044" y="0"/>
                  </a:lnTo>
                  <a:cubicBezTo>
                    <a:pt x="1323411" y="0"/>
                    <a:pt x="1349650" y="26239"/>
                    <a:pt x="1349650" y="58606"/>
                  </a:cubicBezTo>
                  <a:lnTo>
                    <a:pt x="1349650" y="225615"/>
                  </a:lnTo>
                  <a:lnTo>
                    <a:pt x="1629660" y="225615"/>
                  </a:lnTo>
                  <a:cubicBezTo>
                    <a:pt x="1680181" y="225615"/>
                    <a:pt x="1721136" y="266570"/>
                    <a:pt x="1721136" y="317091"/>
                  </a:cubicBezTo>
                  <a:lnTo>
                    <a:pt x="1721136" y="682987"/>
                  </a:lnTo>
                  <a:cubicBezTo>
                    <a:pt x="1721136" y="733508"/>
                    <a:pt x="1680181" y="774463"/>
                    <a:pt x="1629660" y="774463"/>
                  </a:cubicBezTo>
                  <a:lnTo>
                    <a:pt x="91476" y="774463"/>
                  </a:lnTo>
                  <a:cubicBezTo>
                    <a:pt x="40955" y="774463"/>
                    <a:pt x="0" y="733508"/>
                    <a:pt x="0" y="682987"/>
                  </a:cubicBezTo>
                  <a:lnTo>
                    <a:pt x="0" y="317091"/>
                  </a:lnTo>
                  <a:cubicBezTo>
                    <a:pt x="0" y="271215"/>
                    <a:pt x="33770" y="233227"/>
                    <a:pt x="78062" y="228323"/>
                  </a:cubicBezTo>
                  <a:lnTo>
                    <a:pt x="78062" y="58606"/>
                  </a:lnTo>
                  <a:cubicBezTo>
                    <a:pt x="78062" y="26239"/>
                    <a:pt x="104301" y="0"/>
                    <a:pt x="136668" y="0"/>
                  </a:cubicBezTo>
                  <a:close/>
                </a:path>
              </a:pathLst>
            </a:cu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圆角矩形 100"/>
            <p:cNvSpPr/>
            <p:nvPr/>
          </p:nvSpPr>
          <p:spPr>
            <a:xfrm>
              <a:off x="1612670" y="3548528"/>
              <a:ext cx="1678187" cy="740191"/>
            </a:xfrm>
            <a:custGeom>
              <a:avLst/>
              <a:gdLst/>
              <a:ahLst/>
              <a:cxnLst/>
              <a:rect l="l" t="t" r="r" b="b"/>
              <a:pathLst>
                <a:path w="1678187" h="740191">
                  <a:moveTo>
                    <a:pt x="140663" y="0"/>
                  </a:moveTo>
                  <a:lnTo>
                    <a:pt x="1250586" y="0"/>
                  </a:lnTo>
                  <a:cubicBezTo>
                    <a:pt x="1285463" y="0"/>
                    <a:pt x="1313736" y="28273"/>
                    <a:pt x="1313736" y="63150"/>
                  </a:cubicBezTo>
                  <a:lnTo>
                    <a:pt x="1313736" y="225841"/>
                  </a:lnTo>
                  <a:lnTo>
                    <a:pt x="1592460" y="225841"/>
                  </a:lnTo>
                  <a:cubicBezTo>
                    <a:pt x="1639806" y="225841"/>
                    <a:pt x="1678187" y="264222"/>
                    <a:pt x="1678187" y="311568"/>
                  </a:cubicBezTo>
                  <a:lnTo>
                    <a:pt x="1678187" y="654464"/>
                  </a:lnTo>
                  <a:cubicBezTo>
                    <a:pt x="1678187" y="701810"/>
                    <a:pt x="1639806" y="740191"/>
                    <a:pt x="1592460" y="740191"/>
                  </a:cubicBezTo>
                  <a:lnTo>
                    <a:pt x="85727" y="740191"/>
                  </a:lnTo>
                  <a:cubicBezTo>
                    <a:pt x="38381" y="740191"/>
                    <a:pt x="0" y="701810"/>
                    <a:pt x="0" y="654464"/>
                  </a:cubicBezTo>
                  <a:lnTo>
                    <a:pt x="0" y="311568"/>
                  </a:lnTo>
                  <a:cubicBezTo>
                    <a:pt x="0" y="267034"/>
                    <a:pt x="33957" y="230432"/>
                    <a:pt x="77513" y="227499"/>
                  </a:cubicBezTo>
                  <a:lnTo>
                    <a:pt x="77513" y="63150"/>
                  </a:lnTo>
                  <a:cubicBezTo>
                    <a:pt x="77513" y="28273"/>
                    <a:pt x="105786" y="0"/>
                    <a:pt x="140663" y="0"/>
                  </a:cubicBezTo>
                  <a:close/>
                </a:path>
              </a:pathLst>
            </a:custGeom>
            <a:gradFill>
              <a:gsLst>
                <a:gs pos="39000">
                  <a:srgbClr val="F0F0F0"/>
                </a:gs>
                <a:gs pos="0">
                  <a:schemeClr val="bg1"/>
                </a:gs>
                <a:gs pos="100000">
                  <a:schemeClr val="bg1">
                    <a:lumMod val="7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6" name="Freeform 6"/>
          <p:cNvSpPr>
            <a:spLocks noEditPoints="1"/>
          </p:cNvSpPr>
          <p:nvPr/>
        </p:nvSpPr>
        <p:spPr bwMode="auto">
          <a:xfrm>
            <a:off x="4429041" y="1734344"/>
            <a:ext cx="664409" cy="417387"/>
          </a:xfrm>
          <a:custGeom>
            <a:avLst/>
            <a:gdLst>
              <a:gd name="T0" fmla="*/ 107 w 165"/>
              <a:gd name="T1" fmla="*/ 104 h 104"/>
              <a:gd name="T2" fmla="*/ 124 w 165"/>
              <a:gd name="T3" fmla="*/ 104 h 104"/>
              <a:gd name="T4" fmla="*/ 124 w 165"/>
              <a:gd name="T5" fmla="*/ 45 h 104"/>
              <a:gd name="T6" fmla="*/ 107 w 165"/>
              <a:gd name="T7" fmla="*/ 61 h 104"/>
              <a:gd name="T8" fmla="*/ 107 w 165"/>
              <a:gd name="T9" fmla="*/ 104 h 104"/>
              <a:gd name="T10" fmla="*/ 132 w 165"/>
              <a:gd name="T11" fmla="*/ 104 h 104"/>
              <a:gd name="T12" fmla="*/ 149 w 165"/>
              <a:gd name="T13" fmla="*/ 104 h 104"/>
              <a:gd name="T14" fmla="*/ 149 w 165"/>
              <a:gd name="T15" fmla="*/ 22 h 104"/>
              <a:gd name="T16" fmla="*/ 132 w 165"/>
              <a:gd name="T17" fmla="*/ 38 h 104"/>
              <a:gd name="T18" fmla="*/ 132 w 165"/>
              <a:gd name="T19" fmla="*/ 104 h 104"/>
              <a:gd name="T20" fmla="*/ 161 w 165"/>
              <a:gd name="T21" fmla="*/ 0 h 104"/>
              <a:gd name="T22" fmla="*/ 164 w 165"/>
              <a:gd name="T23" fmla="*/ 4 h 104"/>
              <a:gd name="T24" fmla="*/ 164 w 165"/>
              <a:gd name="T25" fmla="*/ 5 h 104"/>
              <a:gd name="T26" fmla="*/ 161 w 165"/>
              <a:gd name="T27" fmla="*/ 15 h 104"/>
              <a:gd name="T28" fmla="*/ 161 w 165"/>
              <a:gd name="T29" fmla="*/ 16 h 104"/>
              <a:gd name="T30" fmla="*/ 156 w 165"/>
              <a:gd name="T31" fmla="*/ 17 h 104"/>
              <a:gd name="T32" fmla="*/ 155 w 165"/>
              <a:gd name="T33" fmla="*/ 17 h 104"/>
              <a:gd name="T34" fmla="*/ 153 w 165"/>
              <a:gd name="T35" fmla="*/ 14 h 104"/>
              <a:gd name="T36" fmla="*/ 103 w 165"/>
              <a:gd name="T37" fmla="*/ 61 h 104"/>
              <a:gd name="T38" fmla="*/ 87 w 165"/>
              <a:gd name="T39" fmla="*/ 44 h 104"/>
              <a:gd name="T40" fmla="*/ 74 w 165"/>
              <a:gd name="T41" fmla="*/ 30 h 104"/>
              <a:gd name="T42" fmla="*/ 3 w 165"/>
              <a:gd name="T43" fmla="*/ 96 h 104"/>
              <a:gd name="T44" fmla="*/ 0 w 165"/>
              <a:gd name="T45" fmla="*/ 93 h 104"/>
              <a:gd name="T46" fmla="*/ 74 w 165"/>
              <a:gd name="T47" fmla="*/ 24 h 104"/>
              <a:gd name="T48" fmla="*/ 87 w 165"/>
              <a:gd name="T49" fmla="*/ 37 h 104"/>
              <a:gd name="T50" fmla="*/ 103 w 165"/>
              <a:gd name="T51" fmla="*/ 55 h 104"/>
              <a:gd name="T52" fmla="*/ 150 w 165"/>
              <a:gd name="T53" fmla="*/ 11 h 104"/>
              <a:gd name="T54" fmla="*/ 148 w 165"/>
              <a:gd name="T55" fmla="*/ 9 h 104"/>
              <a:gd name="T56" fmla="*/ 147 w 165"/>
              <a:gd name="T57" fmla="*/ 8 h 104"/>
              <a:gd name="T58" fmla="*/ 149 w 165"/>
              <a:gd name="T59" fmla="*/ 3 h 104"/>
              <a:gd name="T60" fmla="*/ 150 w 165"/>
              <a:gd name="T61" fmla="*/ 3 h 104"/>
              <a:gd name="T62" fmla="*/ 160 w 165"/>
              <a:gd name="T63" fmla="*/ 1 h 104"/>
              <a:gd name="T64" fmla="*/ 161 w 165"/>
              <a:gd name="T65" fmla="*/ 0 h 104"/>
              <a:gd name="T66" fmla="*/ 7 w 165"/>
              <a:gd name="T67" fmla="*/ 104 h 104"/>
              <a:gd name="T68" fmla="*/ 24 w 165"/>
              <a:gd name="T69" fmla="*/ 104 h 104"/>
              <a:gd name="T70" fmla="*/ 24 w 165"/>
              <a:gd name="T71" fmla="*/ 81 h 104"/>
              <a:gd name="T72" fmla="*/ 7 w 165"/>
              <a:gd name="T73" fmla="*/ 97 h 104"/>
              <a:gd name="T74" fmla="*/ 7 w 165"/>
              <a:gd name="T75" fmla="*/ 104 h 104"/>
              <a:gd name="T76" fmla="*/ 32 w 165"/>
              <a:gd name="T77" fmla="*/ 104 h 104"/>
              <a:gd name="T78" fmla="*/ 49 w 165"/>
              <a:gd name="T79" fmla="*/ 104 h 104"/>
              <a:gd name="T80" fmla="*/ 49 w 165"/>
              <a:gd name="T81" fmla="*/ 58 h 104"/>
              <a:gd name="T82" fmla="*/ 32 w 165"/>
              <a:gd name="T83" fmla="*/ 74 h 104"/>
              <a:gd name="T84" fmla="*/ 32 w 165"/>
              <a:gd name="T85" fmla="*/ 104 h 104"/>
              <a:gd name="T86" fmla="*/ 57 w 165"/>
              <a:gd name="T87" fmla="*/ 50 h 104"/>
              <a:gd name="T88" fmla="*/ 57 w 165"/>
              <a:gd name="T89" fmla="*/ 104 h 104"/>
              <a:gd name="T90" fmla="*/ 74 w 165"/>
              <a:gd name="T91" fmla="*/ 104 h 104"/>
              <a:gd name="T92" fmla="*/ 74 w 165"/>
              <a:gd name="T93" fmla="*/ 34 h 104"/>
              <a:gd name="T94" fmla="*/ 74 w 165"/>
              <a:gd name="T95" fmla="*/ 34 h 104"/>
              <a:gd name="T96" fmla="*/ 57 w 165"/>
              <a:gd name="T97" fmla="*/ 50 h 104"/>
              <a:gd name="T98" fmla="*/ 82 w 165"/>
              <a:gd name="T99" fmla="*/ 43 h 104"/>
              <a:gd name="T100" fmla="*/ 82 w 165"/>
              <a:gd name="T101" fmla="*/ 104 h 104"/>
              <a:gd name="T102" fmla="*/ 87 w 165"/>
              <a:gd name="T103" fmla="*/ 104 h 104"/>
              <a:gd name="T104" fmla="*/ 99 w 165"/>
              <a:gd name="T105" fmla="*/ 104 h 104"/>
              <a:gd name="T106" fmla="*/ 99 w 165"/>
              <a:gd name="T107" fmla="*/ 61 h 104"/>
              <a:gd name="T108" fmla="*/ 87 w 165"/>
              <a:gd name="T109" fmla="*/ 48 h 104"/>
              <a:gd name="T110" fmla="*/ 82 w 165"/>
              <a:gd name="T111" fmla="*/ 4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5" h="104">
                <a:moveTo>
                  <a:pt x="107" y="104"/>
                </a:moveTo>
                <a:cubicBezTo>
                  <a:pt x="124" y="104"/>
                  <a:pt x="124" y="104"/>
                  <a:pt x="124" y="104"/>
                </a:cubicBezTo>
                <a:cubicBezTo>
                  <a:pt x="124" y="45"/>
                  <a:pt x="124" y="45"/>
                  <a:pt x="124" y="45"/>
                </a:cubicBezTo>
                <a:cubicBezTo>
                  <a:pt x="107" y="61"/>
                  <a:pt x="107" y="61"/>
                  <a:pt x="107" y="61"/>
                </a:cubicBezTo>
                <a:cubicBezTo>
                  <a:pt x="107" y="104"/>
                  <a:pt x="107" y="104"/>
                  <a:pt x="107" y="104"/>
                </a:cubicBezTo>
                <a:close/>
                <a:moveTo>
                  <a:pt x="132" y="104"/>
                </a:moveTo>
                <a:cubicBezTo>
                  <a:pt x="149" y="104"/>
                  <a:pt x="149" y="104"/>
                  <a:pt x="149" y="104"/>
                </a:cubicBezTo>
                <a:cubicBezTo>
                  <a:pt x="149" y="22"/>
                  <a:pt x="149" y="22"/>
                  <a:pt x="149" y="22"/>
                </a:cubicBezTo>
                <a:cubicBezTo>
                  <a:pt x="132" y="38"/>
                  <a:pt x="132" y="38"/>
                  <a:pt x="132" y="38"/>
                </a:cubicBezTo>
                <a:cubicBezTo>
                  <a:pt x="132" y="104"/>
                  <a:pt x="132" y="104"/>
                  <a:pt x="132" y="104"/>
                </a:cubicBezTo>
                <a:close/>
                <a:moveTo>
                  <a:pt x="161" y="0"/>
                </a:moveTo>
                <a:cubicBezTo>
                  <a:pt x="164" y="0"/>
                  <a:pt x="165" y="2"/>
                  <a:pt x="164" y="4"/>
                </a:cubicBezTo>
                <a:cubicBezTo>
                  <a:pt x="164" y="5"/>
                  <a:pt x="164" y="5"/>
                  <a:pt x="164" y="5"/>
                </a:cubicBezTo>
                <a:cubicBezTo>
                  <a:pt x="163" y="8"/>
                  <a:pt x="162" y="12"/>
                  <a:pt x="161" y="15"/>
                </a:cubicBezTo>
                <a:cubicBezTo>
                  <a:pt x="161" y="16"/>
                  <a:pt x="161" y="16"/>
                  <a:pt x="161" y="16"/>
                </a:cubicBezTo>
                <a:cubicBezTo>
                  <a:pt x="160" y="19"/>
                  <a:pt x="158" y="19"/>
                  <a:pt x="156" y="17"/>
                </a:cubicBezTo>
                <a:cubicBezTo>
                  <a:pt x="155" y="17"/>
                  <a:pt x="155" y="17"/>
                  <a:pt x="155" y="17"/>
                </a:cubicBezTo>
                <a:cubicBezTo>
                  <a:pt x="154" y="16"/>
                  <a:pt x="154" y="15"/>
                  <a:pt x="153" y="14"/>
                </a:cubicBezTo>
                <a:cubicBezTo>
                  <a:pt x="103" y="61"/>
                  <a:pt x="103" y="61"/>
                  <a:pt x="103" y="61"/>
                </a:cubicBezTo>
                <a:cubicBezTo>
                  <a:pt x="87" y="44"/>
                  <a:pt x="87" y="44"/>
                  <a:pt x="87" y="44"/>
                </a:cubicBezTo>
                <a:cubicBezTo>
                  <a:pt x="74" y="30"/>
                  <a:pt x="74" y="30"/>
                  <a:pt x="74" y="30"/>
                </a:cubicBezTo>
                <a:cubicBezTo>
                  <a:pt x="3" y="96"/>
                  <a:pt x="3" y="96"/>
                  <a:pt x="3" y="96"/>
                </a:cubicBezTo>
                <a:cubicBezTo>
                  <a:pt x="0" y="93"/>
                  <a:pt x="0" y="93"/>
                  <a:pt x="0" y="93"/>
                </a:cubicBezTo>
                <a:cubicBezTo>
                  <a:pt x="74" y="24"/>
                  <a:pt x="74" y="24"/>
                  <a:pt x="74" y="24"/>
                </a:cubicBezTo>
                <a:cubicBezTo>
                  <a:pt x="87" y="37"/>
                  <a:pt x="87" y="37"/>
                  <a:pt x="87" y="37"/>
                </a:cubicBezTo>
                <a:cubicBezTo>
                  <a:pt x="103" y="55"/>
                  <a:pt x="103" y="55"/>
                  <a:pt x="103" y="55"/>
                </a:cubicBezTo>
                <a:cubicBezTo>
                  <a:pt x="150" y="11"/>
                  <a:pt x="150" y="11"/>
                  <a:pt x="150" y="11"/>
                </a:cubicBezTo>
                <a:cubicBezTo>
                  <a:pt x="149" y="10"/>
                  <a:pt x="148" y="9"/>
                  <a:pt x="148" y="9"/>
                </a:cubicBezTo>
                <a:cubicBezTo>
                  <a:pt x="147" y="8"/>
                  <a:pt x="147" y="8"/>
                  <a:pt x="147" y="8"/>
                </a:cubicBezTo>
                <a:cubicBezTo>
                  <a:pt x="145" y="6"/>
                  <a:pt x="146" y="4"/>
                  <a:pt x="149" y="3"/>
                </a:cubicBezTo>
                <a:cubicBezTo>
                  <a:pt x="150" y="3"/>
                  <a:pt x="150" y="3"/>
                  <a:pt x="150" y="3"/>
                </a:cubicBezTo>
                <a:cubicBezTo>
                  <a:pt x="152" y="2"/>
                  <a:pt x="157" y="1"/>
                  <a:pt x="160" y="1"/>
                </a:cubicBezTo>
                <a:cubicBezTo>
                  <a:pt x="161" y="0"/>
                  <a:pt x="161" y="0"/>
                  <a:pt x="161" y="0"/>
                </a:cubicBezTo>
                <a:close/>
                <a:moveTo>
                  <a:pt x="7" y="104"/>
                </a:moveTo>
                <a:cubicBezTo>
                  <a:pt x="24" y="104"/>
                  <a:pt x="24" y="104"/>
                  <a:pt x="24" y="104"/>
                </a:cubicBezTo>
                <a:cubicBezTo>
                  <a:pt x="24" y="81"/>
                  <a:pt x="24" y="81"/>
                  <a:pt x="24" y="81"/>
                </a:cubicBezTo>
                <a:cubicBezTo>
                  <a:pt x="7" y="97"/>
                  <a:pt x="7" y="97"/>
                  <a:pt x="7" y="97"/>
                </a:cubicBezTo>
                <a:cubicBezTo>
                  <a:pt x="7" y="104"/>
                  <a:pt x="7" y="104"/>
                  <a:pt x="7" y="104"/>
                </a:cubicBezTo>
                <a:close/>
                <a:moveTo>
                  <a:pt x="32" y="104"/>
                </a:moveTo>
                <a:cubicBezTo>
                  <a:pt x="49" y="104"/>
                  <a:pt x="49" y="104"/>
                  <a:pt x="49" y="104"/>
                </a:cubicBezTo>
                <a:cubicBezTo>
                  <a:pt x="49" y="58"/>
                  <a:pt x="49" y="58"/>
                  <a:pt x="49" y="58"/>
                </a:cubicBezTo>
                <a:cubicBezTo>
                  <a:pt x="32" y="74"/>
                  <a:pt x="32" y="74"/>
                  <a:pt x="32" y="74"/>
                </a:cubicBezTo>
                <a:cubicBezTo>
                  <a:pt x="32" y="104"/>
                  <a:pt x="32" y="104"/>
                  <a:pt x="32" y="104"/>
                </a:cubicBezTo>
                <a:close/>
                <a:moveTo>
                  <a:pt x="57" y="50"/>
                </a:moveTo>
                <a:cubicBezTo>
                  <a:pt x="57" y="104"/>
                  <a:pt x="57" y="104"/>
                  <a:pt x="57" y="104"/>
                </a:cubicBezTo>
                <a:cubicBezTo>
                  <a:pt x="74" y="104"/>
                  <a:pt x="74" y="104"/>
                  <a:pt x="74" y="104"/>
                </a:cubicBezTo>
                <a:cubicBezTo>
                  <a:pt x="74" y="34"/>
                  <a:pt x="74" y="34"/>
                  <a:pt x="74" y="34"/>
                </a:cubicBezTo>
                <a:cubicBezTo>
                  <a:pt x="74" y="34"/>
                  <a:pt x="74" y="34"/>
                  <a:pt x="74" y="34"/>
                </a:cubicBezTo>
                <a:cubicBezTo>
                  <a:pt x="57" y="50"/>
                  <a:pt x="57" y="50"/>
                  <a:pt x="57" y="50"/>
                </a:cubicBezTo>
                <a:close/>
                <a:moveTo>
                  <a:pt x="82" y="43"/>
                </a:moveTo>
                <a:cubicBezTo>
                  <a:pt x="82" y="104"/>
                  <a:pt x="82" y="104"/>
                  <a:pt x="82" y="104"/>
                </a:cubicBezTo>
                <a:cubicBezTo>
                  <a:pt x="87" y="104"/>
                  <a:pt x="87" y="104"/>
                  <a:pt x="87" y="104"/>
                </a:cubicBezTo>
                <a:cubicBezTo>
                  <a:pt x="99" y="104"/>
                  <a:pt x="99" y="104"/>
                  <a:pt x="99" y="104"/>
                </a:cubicBezTo>
                <a:cubicBezTo>
                  <a:pt x="99" y="61"/>
                  <a:pt x="99" y="61"/>
                  <a:pt x="99" y="61"/>
                </a:cubicBezTo>
                <a:cubicBezTo>
                  <a:pt x="87" y="48"/>
                  <a:pt x="87" y="48"/>
                  <a:pt x="87" y="48"/>
                </a:cubicBezTo>
                <a:lnTo>
                  <a:pt x="82" y="43"/>
                </a:lnTo>
                <a:close/>
              </a:path>
            </a:pathLst>
          </a:custGeom>
          <a:solidFill>
            <a:srgbClr val="00B0F0"/>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n-lt"/>
              <a:ea typeface="+mn-ea"/>
              <a:cs typeface="+mn-ea"/>
              <a:sym typeface="+mn-lt"/>
            </a:endParaRPr>
          </a:p>
        </p:txBody>
      </p:sp>
      <p:sp>
        <p:nvSpPr>
          <p:cNvPr id="17" name="TextBox 16"/>
          <p:cNvSpPr txBox="1"/>
          <p:nvPr/>
        </p:nvSpPr>
        <p:spPr>
          <a:xfrm>
            <a:off x="5167267" y="1793343"/>
            <a:ext cx="1908342" cy="632481"/>
          </a:xfrm>
          <a:prstGeom prst="rect">
            <a:avLst/>
          </a:prstGeom>
          <a:noFill/>
        </p:spPr>
        <p:txBody>
          <a:bodyPr wrap="square" rtlCol="0">
            <a:spAutoFit/>
          </a:bodyPr>
          <a:lstStyle/>
          <a:p>
            <a:pPr marL="0" marR="0" lvl="0" indent="0" defTabSz="914400" eaLnBrk="1" fontAlgn="auto" latinLnBrk="0" hangingPunct="1">
              <a:lnSpc>
                <a:spcPct val="130000"/>
              </a:lnSpc>
              <a:spcBef>
                <a:spcPts val="0"/>
              </a:spcBef>
              <a:spcAft>
                <a:spcPts val="0"/>
              </a:spcAft>
              <a:buClrTx/>
              <a:buSzTx/>
              <a:buFontTx/>
              <a:buNone/>
              <a:defRPr/>
            </a:pPr>
            <a:r>
              <a:rPr kumimoji="0" lang="zh-CN" altLang="en-US" sz="900" b="0" i="0" u="none" strike="noStrike" kern="0" cap="none" spc="0" normalizeH="0" baseline="0" noProof="0" dirty="0">
                <a:ln>
                  <a:noFill/>
                </a:ln>
                <a:solidFill>
                  <a:schemeClr val="tx1">
                    <a:lumMod val="75000"/>
                    <a:lumOff val="25000"/>
                  </a:schemeClr>
                </a:solidFill>
                <a:effectLst/>
                <a:uLnTx/>
                <a:uFillTx/>
                <a:latin typeface="+mn-lt"/>
                <a:ea typeface="+mn-ea"/>
                <a:cs typeface="+mn-ea"/>
                <a:sym typeface="+mn-lt"/>
              </a:rPr>
              <a:t>您的内容打在这里，或者通过复制您的文本后，在此框中选择粘贴，并选择只保留文字。</a:t>
            </a:r>
            <a:endParaRPr kumimoji="0" lang="zh-CN" altLang="en-US" sz="900" b="0" i="0" u="none" strike="noStrike" kern="0" cap="none" spc="0" normalizeH="0" baseline="0" noProof="0" dirty="0">
              <a:ln>
                <a:noFill/>
              </a:ln>
              <a:solidFill>
                <a:schemeClr val="tx1">
                  <a:lumMod val="75000"/>
                  <a:lumOff val="25000"/>
                </a:schemeClr>
              </a:solidFill>
              <a:effectLst/>
              <a:uLnTx/>
              <a:uFillTx/>
              <a:latin typeface="+mn-lt"/>
              <a:ea typeface="+mn-ea"/>
              <a:cs typeface="+mn-ea"/>
              <a:sym typeface="+mn-lt"/>
            </a:endParaRPr>
          </a:p>
        </p:txBody>
      </p:sp>
      <p:sp>
        <p:nvSpPr>
          <p:cNvPr id="18" name="TextBox 17"/>
          <p:cNvSpPr txBox="1"/>
          <p:nvPr/>
        </p:nvSpPr>
        <p:spPr>
          <a:xfrm>
            <a:off x="5170609" y="1446987"/>
            <a:ext cx="1395913" cy="305084"/>
          </a:xfrm>
          <a:prstGeom prst="rect">
            <a:avLst/>
          </a:prstGeom>
          <a:noFill/>
        </p:spPr>
        <p:txBody>
          <a:bodyPr wrap="square" tIns="0" bIns="0" rtlCol="0" anchor="t">
            <a:spAutoFit/>
          </a:bodyPr>
          <a:lstStyle/>
          <a:p>
            <a:pPr marL="0" marR="0" lvl="0" indent="0" algn="l" defTabSz="914400" eaLnBrk="1" fontAlgn="auto" latinLnBrk="0" hangingPunct="1">
              <a:lnSpc>
                <a:spcPct val="150000"/>
              </a:lnSpc>
              <a:spcBef>
                <a:spcPts val="0"/>
              </a:spcBef>
              <a:spcAft>
                <a:spcPts val="0"/>
              </a:spcAft>
              <a:buClrTx/>
              <a:buSzTx/>
              <a:buFontTx/>
              <a:buNone/>
              <a:defRPr/>
            </a:pPr>
            <a:r>
              <a:rPr kumimoji="0" lang="zh-CN" altLang="en-US" sz="1500" b="0" i="0" u="none" strike="noStrike" kern="0" cap="none" spc="0" normalizeH="0" baseline="0" noProof="0" dirty="0">
                <a:ln>
                  <a:noFill/>
                </a:ln>
                <a:solidFill>
                  <a:schemeClr val="tx1">
                    <a:lumMod val="75000"/>
                    <a:lumOff val="25000"/>
                  </a:schemeClr>
                </a:solidFill>
                <a:effectLst/>
                <a:uLnTx/>
                <a:uFillTx/>
                <a:latin typeface="+mn-lt"/>
                <a:ea typeface="+mn-ea"/>
                <a:cs typeface="+mn-ea"/>
                <a:sym typeface="+mn-lt"/>
              </a:rPr>
              <a:t>方针二</a:t>
            </a:r>
            <a:endParaRPr kumimoji="0" lang="zh-CN" altLang="en-US" sz="1500" b="0" i="0" u="none" strike="noStrike" kern="0" cap="none" spc="0" normalizeH="0" baseline="0" noProof="0" dirty="0">
              <a:ln>
                <a:noFill/>
              </a:ln>
              <a:solidFill>
                <a:schemeClr val="tx1">
                  <a:lumMod val="75000"/>
                  <a:lumOff val="25000"/>
                </a:schemeClr>
              </a:solidFill>
              <a:effectLst/>
              <a:uLnTx/>
              <a:uFillTx/>
              <a:latin typeface="+mn-lt"/>
              <a:ea typeface="+mn-ea"/>
              <a:cs typeface="+mn-ea"/>
              <a:sym typeface="+mn-lt"/>
            </a:endParaRPr>
          </a:p>
        </p:txBody>
      </p:sp>
      <p:sp>
        <p:nvSpPr>
          <p:cNvPr id="19" name="TextBox 18"/>
          <p:cNvSpPr txBox="1"/>
          <p:nvPr/>
        </p:nvSpPr>
        <p:spPr>
          <a:xfrm>
            <a:off x="3037009" y="3692663"/>
            <a:ext cx="1908342" cy="632481"/>
          </a:xfrm>
          <a:prstGeom prst="rect">
            <a:avLst/>
          </a:prstGeom>
          <a:noFill/>
        </p:spPr>
        <p:txBody>
          <a:bodyPr wrap="square" rtlCol="0">
            <a:spAutoFit/>
          </a:bodyPr>
          <a:lstStyle/>
          <a:p>
            <a:pPr marL="0" marR="0" lvl="0" indent="0" defTabSz="914400" eaLnBrk="1" fontAlgn="auto" latinLnBrk="0" hangingPunct="1">
              <a:lnSpc>
                <a:spcPct val="130000"/>
              </a:lnSpc>
              <a:spcBef>
                <a:spcPts val="0"/>
              </a:spcBef>
              <a:spcAft>
                <a:spcPts val="0"/>
              </a:spcAft>
              <a:buClrTx/>
              <a:buSzTx/>
              <a:buFontTx/>
              <a:buNone/>
              <a:defRPr/>
            </a:pPr>
            <a:r>
              <a:rPr kumimoji="0" lang="zh-CN" altLang="en-US" sz="900" b="0" i="0" u="none" strike="noStrike" kern="0" cap="none" spc="0" normalizeH="0" baseline="0" noProof="0" dirty="0">
                <a:ln>
                  <a:noFill/>
                </a:ln>
                <a:solidFill>
                  <a:schemeClr val="tx1">
                    <a:lumMod val="75000"/>
                    <a:lumOff val="25000"/>
                  </a:schemeClr>
                </a:solidFill>
                <a:effectLst/>
                <a:uLnTx/>
                <a:uFillTx/>
                <a:latin typeface="+mn-lt"/>
                <a:ea typeface="+mn-ea"/>
                <a:cs typeface="+mn-ea"/>
                <a:sym typeface="+mn-lt"/>
              </a:rPr>
              <a:t>您的内容打在这里，或者通过复制您的文本后，在此框中选择粘贴，并选择只保留文字。</a:t>
            </a:r>
            <a:endParaRPr kumimoji="0" lang="zh-CN" altLang="en-US" sz="900" b="0" i="0" u="none" strike="noStrike" kern="0" cap="none" spc="0" normalizeH="0" baseline="0" noProof="0" dirty="0">
              <a:ln>
                <a:noFill/>
              </a:ln>
              <a:solidFill>
                <a:schemeClr val="tx1">
                  <a:lumMod val="75000"/>
                  <a:lumOff val="25000"/>
                </a:schemeClr>
              </a:solidFill>
              <a:effectLst/>
              <a:uLnTx/>
              <a:uFillTx/>
              <a:latin typeface="+mn-lt"/>
              <a:ea typeface="+mn-ea"/>
              <a:cs typeface="+mn-ea"/>
              <a:sym typeface="+mn-lt"/>
            </a:endParaRPr>
          </a:p>
        </p:txBody>
      </p:sp>
      <p:sp>
        <p:nvSpPr>
          <p:cNvPr id="20" name="TextBox 19"/>
          <p:cNvSpPr txBox="1"/>
          <p:nvPr/>
        </p:nvSpPr>
        <p:spPr>
          <a:xfrm>
            <a:off x="3040351" y="3346307"/>
            <a:ext cx="1395913" cy="305084"/>
          </a:xfrm>
          <a:prstGeom prst="rect">
            <a:avLst/>
          </a:prstGeom>
          <a:noFill/>
        </p:spPr>
        <p:txBody>
          <a:bodyPr wrap="square" tIns="0" bIns="0" rtlCol="0" anchor="t">
            <a:spAutoFit/>
          </a:bodyPr>
          <a:lstStyle/>
          <a:p>
            <a:pPr marL="0" marR="0" lvl="0" indent="0" algn="l" defTabSz="914400" eaLnBrk="1" fontAlgn="auto" latinLnBrk="0" hangingPunct="1">
              <a:lnSpc>
                <a:spcPct val="150000"/>
              </a:lnSpc>
              <a:spcBef>
                <a:spcPts val="0"/>
              </a:spcBef>
              <a:spcAft>
                <a:spcPts val="0"/>
              </a:spcAft>
              <a:buClrTx/>
              <a:buSzTx/>
              <a:buFontTx/>
              <a:buNone/>
              <a:defRPr/>
            </a:pPr>
            <a:r>
              <a:rPr kumimoji="0" lang="zh-CN" altLang="en-US" sz="1500" b="0" i="0" u="none" strike="noStrike" kern="0" cap="none" spc="0" normalizeH="0" baseline="0" noProof="0" dirty="0">
                <a:ln>
                  <a:noFill/>
                </a:ln>
                <a:solidFill>
                  <a:schemeClr val="tx1">
                    <a:lumMod val="75000"/>
                    <a:lumOff val="25000"/>
                  </a:schemeClr>
                </a:solidFill>
                <a:effectLst/>
                <a:uLnTx/>
                <a:uFillTx/>
                <a:latin typeface="+mn-lt"/>
                <a:ea typeface="+mn-ea"/>
                <a:cs typeface="+mn-ea"/>
                <a:sym typeface="+mn-lt"/>
              </a:rPr>
              <a:t>方针三</a:t>
            </a:r>
            <a:endParaRPr kumimoji="0" lang="zh-CN" altLang="en-US" sz="1500" b="0" i="0" u="none" strike="noStrike" kern="0" cap="none" spc="0" normalizeH="0" baseline="0" noProof="0" dirty="0">
              <a:ln>
                <a:noFill/>
              </a:ln>
              <a:solidFill>
                <a:schemeClr val="tx1">
                  <a:lumMod val="75000"/>
                  <a:lumOff val="25000"/>
                </a:schemeClr>
              </a:solidFill>
              <a:effectLst/>
              <a:uLnTx/>
              <a:uFillTx/>
              <a:latin typeface="+mn-lt"/>
              <a:ea typeface="+mn-ea"/>
              <a:cs typeface="+mn-ea"/>
              <a:sym typeface="+mn-lt"/>
            </a:endParaRPr>
          </a:p>
        </p:txBody>
      </p:sp>
      <p:grpSp>
        <p:nvGrpSpPr>
          <p:cNvPr id="21" name="组合 20"/>
          <p:cNvGrpSpPr/>
          <p:nvPr/>
        </p:nvGrpSpPr>
        <p:grpSpPr>
          <a:xfrm>
            <a:off x="5323009" y="3045661"/>
            <a:ext cx="3059785" cy="1518551"/>
            <a:chOff x="1591195" y="3531392"/>
            <a:chExt cx="1721136" cy="774463"/>
          </a:xfrm>
          <a:effectLst>
            <a:outerShdw blurRad="444500" dist="254000" dir="8100000" algn="tr" rotWithShape="0">
              <a:prstClr val="black">
                <a:alpha val="50000"/>
              </a:prstClr>
            </a:outerShdw>
          </a:effectLst>
        </p:grpSpPr>
        <p:sp>
          <p:nvSpPr>
            <p:cNvPr id="22" name="圆角矩形 104"/>
            <p:cNvSpPr/>
            <p:nvPr/>
          </p:nvSpPr>
          <p:spPr>
            <a:xfrm>
              <a:off x="1591195" y="3531392"/>
              <a:ext cx="1721136" cy="774463"/>
            </a:xfrm>
            <a:custGeom>
              <a:avLst/>
              <a:gdLst/>
              <a:ahLst/>
              <a:cxnLst/>
              <a:rect l="l" t="t" r="r" b="b"/>
              <a:pathLst>
                <a:path w="1721136" h="774463">
                  <a:moveTo>
                    <a:pt x="136668" y="0"/>
                  </a:moveTo>
                  <a:lnTo>
                    <a:pt x="1291044" y="0"/>
                  </a:lnTo>
                  <a:cubicBezTo>
                    <a:pt x="1323411" y="0"/>
                    <a:pt x="1349650" y="26239"/>
                    <a:pt x="1349650" y="58606"/>
                  </a:cubicBezTo>
                  <a:lnTo>
                    <a:pt x="1349650" y="225615"/>
                  </a:lnTo>
                  <a:lnTo>
                    <a:pt x="1629660" y="225615"/>
                  </a:lnTo>
                  <a:cubicBezTo>
                    <a:pt x="1680181" y="225615"/>
                    <a:pt x="1721136" y="266570"/>
                    <a:pt x="1721136" y="317091"/>
                  </a:cubicBezTo>
                  <a:lnTo>
                    <a:pt x="1721136" y="682987"/>
                  </a:lnTo>
                  <a:cubicBezTo>
                    <a:pt x="1721136" y="733508"/>
                    <a:pt x="1680181" y="774463"/>
                    <a:pt x="1629660" y="774463"/>
                  </a:cubicBezTo>
                  <a:lnTo>
                    <a:pt x="91476" y="774463"/>
                  </a:lnTo>
                  <a:cubicBezTo>
                    <a:pt x="40955" y="774463"/>
                    <a:pt x="0" y="733508"/>
                    <a:pt x="0" y="682987"/>
                  </a:cubicBezTo>
                  <a:lnTo>
                    <a:pt x="0" y="317091"/>
                  </a:lnTo>
                  <a:cubicBezTo>
                    <a:pt x="0" y="271215"/>
                    <a:pt x="33770" y="233227"/>
                    <a:pt x="78062" y="228323"/>
                  </a:cubicBezTo>
                  <a:lnTo>
                    <a:pt x="78062" y="58606"/>
                  </a:lnTo>
                  <a:cubicBezTo>
                    <a:pt x="78062" y="26239"/>
                    <a:pt x="104301" y="0"/>
                    <a:pt x="136668" y="0"/>
                  </a:cubicBezTo>
                  <a:close/>
                </a:path>
              </a:pathLst>
            </a:cu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圆角矩形 100"/>
            <p:cNvSpPr/>
            <p:nvPr/>
          </p:nvSpPr>
          <p:spPr>
            <a:xfrm>
              <a:off x="1612670" y="3548528"/>
              <a:ext cx="1678187" cy="740191"/>
            </a:xfrm>
            <a:custGeom>
              <a:avLst/>
              <a:gdLst/>
              <a:ahLst/>
              <a:cxnLst/>
              <a:rect l="l" t="t" r="r" b="b"/>
              <a:pathLst>
                <a:path w="1678187" h="740191">
                  <a:moveTo>
                    <a:pt x="140663" y="0"/>
                  </a:moveTo>
                  <a:lnTo>
                    <a:pt x="1250586" y="0"/>
                  </a:lnTo>
                  <a:cubicBezTo>
                    <a:pt x="1285463" y="0"/>
                    <a:pt x="1313736" y="28273"/>
                    <a:pt x="1313736" y="63150"/>
                  </a:cubicBezTo>
                  <a:lnTo>
                    <a:pt x="1313736" y="225841"/>
                  </a:lnTo>
                  <a:lnTo>
                    <a:pt x="1592460" y="225841"/>
                  </a:lnTo>
                  <a:cubicBezTo>
                    <a:pt x="1639806" y="225841"/>
                    <a:pt x="1678187" y="264222"/>
                    <a:pt x="1678187" y="311568"/>
                  </a:cubicBezTo>
                  <a:lnTo>
                    <a:pt x="1678187" y="654464"/>
                  </a:lnTo>
                  <a:cubicBezTo>
                    <a:pt x="1678187" y="701810"/>
                    <a:pt x="1639806" y="740191"/>
                    <a:pt x="1592460" y="740191"/>
                  </a:cubicBezTo>
                  <a:lnTo>
                    <a:pt x="85727" y="740191"/>
                  </a:lnTo>
                  <a:cubicBezTo>
                    <a:pt x="38381" y="740191"/>
                    <a:pt x="0" y="701810"/>
                    <a:pt x="0" y="654464"/>
                  </a:cubicBezTo>
                  <a:lnTo>
                    <a:pt x="0" y="311568"/>
                  </a:lnTo>
                  <a:cubicBezTo>
                    <a:pt x="0" y="267034"/>
                    <a:pt x="33957" y="230432"/>
                    <a:pt x="77513" y="227499"/>
                  </a:cubicBezTo>
                  <a:lnTo>
                    <a:pt x="77513" y="63150"/>
                  </a:lnTo>
                  <a:cubicBezTo>
                    <a:pt x="77513" y="28273"/>
                    <a:pt x="105786" y="0"/>
                    <a:pt x="140663" y="0"/>
                  </a:cubicBezTo>
                  <a:close/>
                </a:path>
              </a:pathLst>
            </a:custGeom>
            <a:gradFill>
              <a:gsLst>
                <a:gs pos="39000">
                  <a:srgbClr val="F0F0F0"/>
                </a:gs>
                <a:gs pos="0">
                  <a:schemeClr val="bg1"/>
                </a:gs>
                <a:gs pos="100000">
                  <a:schemeClr val="bg1">
                    <a:lumMod val="7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4" name="Freeform 7"/>
          <p:cNvSpPr>
            <a:spLocks noEditPoints="1"/>
          </p:cNvSpPr>
          <p:nvPr/>
        </p:nvSpPr>
        <p:spPr bwMode="auto">
          <a:xfrm>
            <a:off x="5515454" y="3563144"/>
            <a:ext cx="605984" cy="489370"/>
          </a:xfrm>
          <a:custGeom>
            <a:avLst/>
            <a:gdLst>
              <a:gd name="T0" fmla="*/ 67 w 123"/>
              <a:gd name="T1" fmla="*/ 62 h 100"/>
              <a:gd name="T2" fmla="*/ 67 w 123"/>
              <a:gd name="T3" fmla="*/ 65 h 100"/>
              <a:gd name="T4" fmla="*/ 66 w 123"/>
              <a:gd name="T5" fmla="*/ 67 h 100"/>
              <a:gd name="T6" fmla="*/ 62 w 123"/>
              <a:gd name="T7" fmla="*/ 67 h 100"/>
              <a:gd name="T8" fmla="*/ 58 w 123"/>
              <a:gd name="T9" fmla="*/ 67 h 100"/>
              <a:gd name="T10" fmla="*/ 56 w 123"/>
              <a:gd name="T11" fmla="*/ 65 h 100"/>
              <a:gd name="T12" fmla="*/ 56 w 123"/>
              <a:gd name="T13" fmla="*/ 62 h 100"/>
              <a:gd name="T14" fmla="*/ 0 w 123"/>
              <a:gd name="T15" fmla="*/ 44 h 100"/>
              <a:gd name="T16" fmla="*/ 0 w 123"/>
              <a:gd name="T17" fmla="*/ 81 h 100"/>
              <a:gd name="T18" fmla="*/ 19 w 123"/>
              <a:gd name="T19" fmla="*/ 100 h 100"/>
              <a:gd name="T20" fmla="*/ 62 w 123"/>
              <a:gd name="T21" fmla="*/ 100 h 100"/>
              <a:gd name="T22" fmla="*/ 104 w 123"/>
              <a:gd name="T23" fmla="*/ 100 h 100"/>
              <a:gd name="T24" fmla="*/ 123 w 123"/>
              <a:gd name="T25" fmla="*/ 81 h 100"/>
              <a:gd name="T26" fmla="*/ 123 w 123"/>
              <a:gd name="T27" fmla="*/ 44 h 100"/>
              <a:gd name="T28" fmla="*/ 67 w 123"/>
              <a:gd name="T29" fmla="*/ 62 h 100"/>
              <a:gd name="T30" fmla="*/ 62 w 123"/>
              <a:gd name="T31" fmla="*/ 58 h 100"/>
              <a:gd name="T32" fmla="*/ 64 w 123"/>
              <a:gd name="T33" fmla="*/ 58 h 100"/>
              <a:gd name="T34" fmla="*/ 66 w 123"/>
              <a:gd name="T35" fmla="*/ 59 h 100"/>
              <a:gd name="T36" fmla="*/ 66 w 123"/>
              <a:gd name="T37" fmla="*/ 64 h 100"/>
              <a:gd name="T38" fmla="*/ 64 w 123"/>
              <a:gd name="T39" fmla="*/ 65 h 100"/>
              <a:gd name="T40" fmla="*/ 62 w 123"/>
              <a:gd name="T41" fmla="*/ 65 h 100"/>
              <a:gd name="T42" fmla="*/ 60 w 123"/>
              <a:gd name="T43" fmla="*/ 65 h 100"/>
              <a:gd name="T44" fmla="*/ 58 w 123"/>
              <a:gd name="T45" fmla="*/ 64 h 100"/>
              <a:gd name="T46" fmla="*/ 58 w 123"/>
              <a:gd name="T47" fmla="*/ 59 h 100"/>
              <a:gd name="T48" fmla="*/ 60 w 123"/>
              <a:gd name="T49" fmla="*/ 58 h 100"/>
              <a:gd name="T50" fmla="*/ 62 w 123"/>
              <a:gd name="T51" fmla="*/ 58 h 100"/>
              <a:gd name="T52" fmla="*/ 56 w 123"/>
              <a:gd name="T53" fmla="*/ 58 h 100"/>
              <a:gd name="T54" fmla="*/ 56 w 123"/>
              <a:gd name="T55" fmla="*/ 60 h 100"/>
              <a:gd name="T56" fmla="*/ 1 w 123"/>
              <a:gd name="T57" fmla="*/ 42 h 100"/>
              <a:gd name="T58" fmla="*/ 19 w 123"/>
              <a:gd name="T59" fmla="*/ 24 h 100"/>
              <a:gd name="T60" fmla="*/ 62 w 123"/>
              <a:gd name="T61" fmla="*/ 24 h 100"/>
              <a:gd name="T62" fmla="*/ 104 w 123"/>
              <a:gd name="T63" fmla="*/ 24 h 100"/>
              <a:gd name="T64" fmla="*/ 123 w 123"/>
              <a:gd name="T65" fmla="*/ 42 h 100"/>
              <a:gd name="T66" fmla="*/ 67 w 123"/>
              <a:gd name="T67" fmla="*/ 60 h 100"/>
              <a:gd name="T68" fmla="*/ 67 w 123"/>
              <a:gd name="T69" fmla="*/ 58 h 100"/>
              <a:gd name="T70" fmla="*/ 66 w 123"/>
              <a:gd name="T71" fmla="*/ 56 h 100"/>
              <a:gd name="T72" fmla="*/ 62 w 123"/>
              <a:gd name="T73" fmla="*/ 56 h 100"/>
              <a:gd name="T74" fmla="*/ 58 w 123"/>
              <a:gd name="T75" fmla="*/ 56 h 100"/>
              <a:gd name="T76" fmla="*/ 56 w 123"/>
              <a:gd name="T77" fmla="*/ 58 h 100"/>
              <a:gd name="T78" fmla="*/ 62 w 123"/>
              <a:gd name="T79" fmla="*/ 4 h 100"/>
              <a:gd name="T80" fmla="*/ 62 w 123"/>
              <a:gd name="T81" fmla="*/ 4 h 100"/>
              <a:gd name="T82" fmla="*/ 81 w 123"/>
              <a:gd name="T83" fmla="*/ 23 h 100"/>
              <a:gd name="T84" fmla="*/ 84 w 123"/>
              <a:gd name="T85" fmla="*/ 23 h 100"/>
              <a:gd name="T86" fmla="*/ 62 w 123"/>
              <a:gd name="T87" fmla="*/ 0 h 100"/>
              <a:gd name="T88" fmla="*/ 62 w 123"/>
              <a:gd name="T89" fmla="*/ 0 h 100"/>
              <a:gd name="T90" fmla="*/ 39 w 123"/>
              <a:gd name="T91" fmla="*/ 23 h 100"/>
              <a:gd name="T92" fmla="*/ 43 w 123"/>
              <a:gd name="T93" fmla="*/ 23 h 100"/>
              <a:gd name="T94" fmla="*/ 62 w 123"/>
              <a:gd name="T95" fmla="*/ 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3" h="100">
                <a:moveTo>
                  <a:pt x="67" y="62"/>
                </a:moveTo>
                <a:cubicBezTo>
                  <a:pt x="67" y="65"/>
                  <a:pt x="67" y="65"/>
                  <a:pt x="67" y="65"/>
                </a:cubicBezTo>
                <a:cubicBezTo>
                  <a:pt x="67" y="66"/>
                  <a:pt x="67" y="67"/>
                  <a:pt x="66" y="67"/>
                </a:cubicBezTo>
                <a:cubicBezTo>
                  <a:pt x="62" y="67"/>
                  <a:pt x="62" y="67"/>
                  <a:pt x="62" y="67"/>
                </a:cubicBezTo>
                <a:cubicBezTo>
                  <a:pt x="58" y="67"/>
                  <a:pt x="58" y="67"/>
                  <a:pt x="58" y="67"/>
                </a:cubicBezTo>
                <a:cubicBezTo>
                  <a:pt x="57" y="67"/>
                  <a:pt x="56" y="66"/>
                  <a:pt x="56" y="65"/>
                </a:cubicBezTo>
                <a:cubicBezTo>
                  <a:pt x="56" y="62"/>
                  <a:pt x="56" y="62"/>
                  <a:pt x="56" y="62"/>
                </a:cubicBezTo>
                <a:cubicBezTo>
                  <a:pt x="0" y="44"/>
                  <a:pt x="0" y="44"/>
                  <a:pt x="0" y="44"/>
                </a:cubicBezTo>
                <a:cubicBezTo>
                  <a:pt x="0" y="81"/>
                  <a:pt x="0" y="81"/>
                  <a:pt x="0" y="81"/>
                </a:cubicBezTo>
                <a:cubicBezTo>
                  <a:pt x="0" y="92"/>
                  <a:pt x="9" y="100"/>
                  <a:pt x="19" y="100"/>
                </a:cubicBezTo>
                <a:cubicBezTo>
                  <a:pt x="62" y="100"/>
                  <a:pt x="62" y="100"/>
                  <a:pt x="62" y="100"/>
                </a:cubicBezTo>
                <a:cubicBezTo>
                  <a:pt x="104" y="100"/>
                  <a:pt x="104" y="100"/>
                  <a:pt x="104" y="100"/>
                </a:cubicBezTo>
                <a:cubicBezTo>
                  <a:pt x="114" y="100"/>
                  <a:pt x="123" y="92"/>
                  <a:pt x="123" y="81"/>
                </a:cubicBezTo>
                <a:cubicBezTo>
                  <a:pt x="123" y="44"/>
                  <a:pt x="123" y="44"/>
                  <a:pt x="123" y="44"/>
                </a:cubicBezTo>
                <a:cubicBezTo>
                  <a:pt x="67" y="62"/>
                  <a:pt x="67" y="62"/>
                  <a:pt x="67" y="62"/>
                </a:cubicBezTo>
                <a:close/>
                <a:moveTo>
                  <a:pt x="62" y="58"/>
                </a:moveTo>
                <a:cubicBezTo>
                  <a:pt x="64" y="58"/>
                  <a:pt x="64" y="58"/>
                  <a:pt x="64" y="58"/>
                </a:cubicBezTo>
                <a:cubicBezTo>
                  <a:pt x="65" y="58"/>
                  <a:pt x="66" y="58"/>
                  <a:pt x="66" y="59"/>
                </a:cubicBezTo>
                <a:cubicBezTo>
                  <a:pt x="66" y="64"/>
                  <a:pt x="66" y="64"/>
                  <a:pt x="66" y="64"/>
                </a:cubicBezTo>
                <a:cubicBezTo>
                  <a:pt x="66" y="65"/>
                  <a:pt x="65" y="65"/>
                  <a:pt x="64" y="65"/>
                </a:cubicBezTo>
                <a:cubicBezTo>
                  <a:pt x="62" y="65"/>
                  <a:pt x="62" y="65"/>
                  <a:pt x="62" y="65"/>
                </a:cubicBezTo>
                <a:cubicBezTo>
                  <a:pt x="60" y="65"/>
                  <a:pt x="60" y="65"/>
                  <a:pt x="60" y="65"/>
                </a:cubicBezTo>
                <a:cubicBezTo>
                  <a:pt x="59" y="65"/>
                  <a:pt x="58" y="65"/>
                  <a:pt x="58" y="64"/>
                </a:cubicBezTo>
                <a:cubicBezTo>
                  <a:pt x="58" y="59"/>
                  <a:pt x="58" y="59"/>
                  <a:pt x="58" y="59"/>
                </a:cubicBezTo>
                <a:cubicBezTo>
                  <a:pt x="58" y="58"/>
                  <a:pt x="59" y="58"/>
                  <a:pt x="60" y="58"/>
                </a:cubicBezTo>
                <a:cubicBezTo>
                  <a:pt x="62" y="58"/>
                  <a:pt x="62" y="58"/>
                  <a:pt x="62" y="58"/>
                </a:cubicBezTo>
                <a:close/>
                <a:moveTo>
                  <a:pt x="56" y="58"/>
                </a:moveTo>
                <a:cubicBezTo>
                  <a:pt x="56" y="60"/>
                  <a:pt x="56" y="60"/>
                  <a:pt x="56" y="60"/>
                </a:cubicBezTo>
                <a:cubicBezTo>
                  <a:pt x="1" y="42"/>
                  <a:pt x="1" y="42"/>
                  <a:pt x="1" y="42"/>
                </a:cubicBezTo>
                <a:cubicBezTo>
                  <a:pt x="1" y="32"/>
                  <a:pt x="9" y="24"/>
                  <a:pt x="19" y="24"/>
                </a:cubicBezTo>
                <a:cubicBezTo>
                  <a:pt x="62" y="24"/>
                  <a:pt x="62" y="24"/>
                  <a:pt x="62" y="24"/>
                </a:cubicBezTo>
                <a:cubicBezTo>
                  <a:pt x="104" y="24"/>
                  <a:pt x="104" y="24"/>
                  <a:pt x="104" y="24"/>
                </a:cubicBezTo>
                <a:cubicBezTo>
                  <a:pt x="114" y="24"/>
                  <a:pt x="122" y="32"/>
                  <a:pt x="123" y="42"/>
                </a:cubicBezTo>
                <a:cubicBezTo>
                  <a:pt x="67" y="60"/>
                  <a:pt x="67" y="60"/>
                  <a:pt x="67" y="60"/>
                </a:cubicBezTo>
                <a:cubicBezTo>
                  <a:pt x="67" y="58"/>
                  <a:pt x="67" y="58"/>
                  <a:pt x="67" y="58"/>
                </a:cubicBezTo>
                <a:cubicBezTo>
                  <a:pt x="67" y="56"/>
                  <a:pt x="67" y="56"/>
                  <a:pt x="66" y="56"/>
                </a:cubicBezTo>
                <a:cubicBezTo>
                  <a:pt x="62" y="56"/>
                  <a:pt x="62" y="56"/>
                  <a:pt x="62" y="56"/>
                </a:cubicBezTo>
                <a:cubicBezTo>
                  <a:pt x="58" y="56"/>
                  <a:pt x="58" y="56"/>
                  <a:pt x="58" y="56"/>
                </a:cubicBezTo>
                <a:cubicBezTo>
                  <a:pt x="57" y="56"/>
                  <a:pt x="56" y="56"/>
                  <a:pt x="56" y="58"/>
                </a:cubicBezTo>
                <a:close/>
                <a:moveTo>
                  <a:pt x="62" y="4"/>
                </a:moveTo>
                <a:cubicBezTo>
                  <a:pt x="62" y="4"/>
                  <a:pt x="62" y="4"/>
                  <a:pt x="62" y="4"/>
                </a:cubicBezTo>
                <a:cubicBezTo>
                  <a:pt x="72" y="4"/>
                  <a:pt x="81" y="13"/>
                  <a:pt x="81" y="23"/>
                </a:cubicBezTo>
                <a:cubicBezTo>
                  <a:pt x="84" y="23"/>
                  <a:pt x="84" y="23"/>
                  <a:pt x="84" y="23"/>
                </a:cubicBezTo>
                <a:cubicBezTo>
                  <a:pt x="84" y="11"/>
                  <a:pt x="74" y="1"/>
                  <a:pt x="62" y="0"/>
                </a:cubicBezTo>
                <a:cubicBezTo>
                  <a:pt x="62" y="0"/>
                  <a:pt x="62" y="0"/>
                  <a:pt x="62" y="0"/>
                </a:cubicBezTo>
                <a:cubicBezTo>
                  <a:pt x="49" y="0"/>
                  <a:pt x="39" y="11"/>
                  <a:pt x="39" y="23"/>
                </a:cubicBezTo>
                <a:cubicBezTo>
                  <a:pt x="43" y="23"/>
                  <a:pt x="43" y="23"/>
                  <a:pt x="43" y="23"/>
                </a:cubicBezTo>
                <a:cubicBezTo>
                  <a:pt x="43" y="13"/>
                  <a:pt x="51" y="4"/>
                  <a:pt x="62" y="4"/>
                </a:cubicBezTo>
                <a:close/>
              </a:path>
            </a:pathLst>
          </a:custGeom>
          <a:solidFill>
            <a:srgbClr val="0070C0"/>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n-lt"/>
              <a:ea typeface="+mn-ea"/>
              <a:cs typeface="+mn-ea"/>
              <a:sym typeface="+mn-lt"/>
            </a:endParaRPr>
          </a:p>
        </p:txBody>
      </p:sp>
      <p:sp>
        <p:nvSpPr>
          <p:cNvPr id="25" name="TextBox 24"/>
          <p:cNvSpPr txBox="1"/>
          <p:nvPr/>
        </p:nvSpPr>
        <p:spPr>
          <a:xfrm>
            <a:off x="6310267" y="3692663"/>
            <a:ext cx="1908342" cy="632481"/>
          </a:xfrm>
          <a:prstGeom prst="rect">
            <a:avLst/>
          </a:prstGeom>
          <a:noFill/>
        </p:spPr>
        <p:txBody>
          <a:bodyPr wrap="square" rtlCol="0">
            <a:spAutoFit/>
          </a:bodyPr>
          <a:lstStyle/>
          <a:p>
            <a:pPr marL="0" marR="0" lvl="0" indent="0" defTabSz="914400" eaLnBrk="1" fontAlgn="auto" latinLnBrk="0" hangingPunct="1">
              <a:lnSpc>
                <a:spcPct val="130000"/>
              </a:lnSpc>
              <a:spcBef>
                <a:spcPts val="0"/>
              </a:spcBef>
              <a:spcAft>
                <a:spcPts val="0"/>
              </a:spcAft>
              <a:buClrTx/>
              <a:buSzTx/>
              <a:buFontTx/>
              <a:buNone/>
              <a:defRPr/>
            </a:pPr>
            <a:r>
              <a:rPr kumimoji="0" lang="zh-CN" altLang="en-US" sz="900" b="0" i="0" u="none" strike="noStrike" kern="0" cap="none" spc="0" normalizeH="0" baseline="0" noProof="0" dirty="0">
                <a:ln>
                  <a:noFill/>
                </a:ln>
                <a:solidFill>
                  <a:schemeClr val="tx1">
                    <a:lumMod val="75000"/>
                    <a:lumOff val="25000"/>
                  </a:schemeClr>
                </a:solidFill>
                <a:effectLst/>
                <a:uLnTx/>
                <a:uFillTx/>
                <a:latin typeface="+mn-lt"/>
                <a:ea typeface="+mn-ea"/>
                <a:cs typeface="+mn-ea"/>
                <a:sym typeface="+mn-lt"/>
              </a:rPr>
              <a:t>您的内容打在这里，或者通过复制您的文本后，在此框中选择粘贴，并选择只保留文字。</a:t>
            </a:r>
            <a:endParaRPr kumimoji="0" lang="zh-CN" altLang="en-US" sz="900" b="0" i="0" u="none" strike="noStrike" kern="0" cap="none" spc="0" normalizeH="0" baseline="0" noProof="0" dirty="0">
              <a:ln>
                <a:noFill/>
              </a:ln>
              <a:solidFill>
                <a:schemeClr val="tx1">
                  <a:lumMod val="75000"/>
                  <a:lumOff val="25000"/>
                </a:schemeClr>
              </a:solidFill>
              <a:effectLst/>
              <a:uLnTx/>
              <a:uFillTx/>
              <a:latin typeface="+mn-lt"/>
              <a:ea typeface="+mn-ea"/>
              <a:cs typeface="+mn-ea"/>
              <a:sym typeface="+mn-lt"/>
            </a:endParaRPr>
          </a:p>
        </p:txBody>
      </p:sp>
      <p:sp>
        <p:nvSpPr>
          <p:cNvPr id="26" name="TextBox 25"/>
          <p:cNvSpPr txBox="1"/>
          <p:nvPr/>
        </p:nvSpPr>
        <p:spPr>
          <a:xfrm>
            <a:off x="6313609" y="3346307"/>
            <a:ext cx="1395913" cy="305084"/>
          </a:xfrm>
          <a:prstGeom prst="rect">
            <a:avLst/>
          </a:prstGeom>
          <a:noFill/>
        </p:spPr>
        <p:txBody>
          <a:bodyPr wrap="square" tIns="0" bIns="0" rtlCol="0" anchor="t">
            <a:spAutoFit/>
          </a:bodyPr>
          <a:lstStyle/>
          <a:p>
            <a:pPr marL="0" marR="0" lvl="0" indent="0" algn="l" defTabSz="914400" eaLnBrk="1" fontAlgn="auto" latinLnBrk="0" hangingPunct="1">
              <a:lnSpc>
                <a:spcPct val="150000"/>
              </a:lnSpc>
              <a:spcBef>
                <a:spcPts val="0"/>
              </a:spcBef>
              <a:spcAft>
                <a:spcPts val="0"/>
              </a:spcAft>
              <a:buClrTx/>
              <a:buSzTx/>
              <a:buFontTx/>
              <a:buNone/>
              <a:defRPr/>
            </a:pPr>
            <a:r>
              <a:rPr kumimoji="0" lang="zh-CN" altLang="en-US" sz="1500" b="0" i="0" u="none" strike="noStrike" kern="0" cap="none" spc="0" normalizeH="0" baseline="0" noProof="0" dirty="0">
                <a:ln>
                  <a:noFill/>
                </a:ln>
                <a:solidFill>
                  <a:schemeClr val="tx1">
                    <a:lumMod val="75000"/>
                    <a:lumOff val="25000"/>
                  </a:schemeClr>
                </a:solidFill>
                <a:effectLst/>
                <a:uLnTx/>
                <a:uFillTx/>
                <a:latin typeface="+mn-lt"/>
                <a:ea typeface="+mn-ea"/>
                <a:cs typeface="+mn-ea"/>
                <a:sym typeface="+mn-lt"/>
              </a:rPr>
              <a:t>方针四</a:t>
            </a:r>
            <a:endParaRPr kumimoji="0" lang="zh-CN" altLang="en-US" sz="1500" b="0" i="0" u="none" strike="noStrike" kern="0" cap="none" spc="0" normalizeH="0" baseline="0" noProof="0" dirty="0">
              <a:ln>
                <a:noFill/>
              </a:ln>
              <a:solidFill>
                <a:schemeClr val="tx1">
                  <a:lumMod val="75000"/>
                  <a:lumOff val="25000"/>
                </a:schemeClr>
              </a:solidFill>
              <a:effectLst/>
              <a:uLnTx/>
              <a:uFillTx/>
              <a:latin typeface="+mn-lt"/>
              <a:ea typeface="+mn-ea"/>
              <a:cs typeface="+mn-ea"/>
              <a:sym typeface="+mn-lt"/>
            </a:endParaRPr>
          </a:p>
        </p:txBody>
      </p:sp>
      <p:grpSp>
        <p:nvGrpSpPr>
          <p:cNvPr id="32" name="组合 31"/>
          <p:cNvGrpSpPr/>
          <p:nvPr/>
        </p:nvGrpSpPr>
        <p:grpSpPr>
          <a:xfrm>
            <a:off x="-61796" y="196218"/>
            <a:ext cx="1765509" cy="551354"/>
            <a:chOff x="520640" y="251297"/>
            <a:chExt cx="1766054" cy="551523"/>
          </a:xfrm>
        </p:grpSpPr>
        <p:sp>
          <p:nvSpPr>
            <p:cNvPr id="33" name="矩形 3"/>
            <p:cNvSpPr>
              <a:spLocks noChangeArrowheads="1"/>
            </p:cNvSpPr>
            <p:nvPr/>
          </p:nvSpPr>
          <p:spPr bwMode="auto">
            <a:xfrm>
              <a:off x="872628" y="251297"/>
              <a:ext cx="1062119" cy="346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61" tIns="34281" rIns="68561" bIns="34281">
              <a:spAutoFit/>
            </a:bodyPr>
            <a:lstStyle/>
            <a:p>
              <a:pPr algn="ctr" defTabSz="914400" fontAlgn="auto">
                <a:spcBef>
                  <a:spcPts val="0"/>
                </a:spcBef>
                <a:spcAft>
                  <a:spcPts val="0"/>
                </a:spcAft>
                <a:defRPr/>
              </a:pPr>
              <a:r>
                <a:rPr lang="zh-CN" altLang="en-US" kern="0" dirty="0">
                  <a:solidFill>
                    <a:schemeClr val="tx1">
                      <a:lumMod val="65000"/>
                      <a:lumOff val="35000"/>
                    </a:schemeClr>
                  </a:solidFill>
                  <a:latin typeface="+mn-lt"/>
                  <a:ea typeface="+mn-ea"/>
                  <a:cs typeface="+mn-ea"/>
                  <a:sym typeface="+mn-lt"/>
                </a:rPr>
                <a:t>管理提升</a:t>
              </a:r>
              <a:endParaRPr lang="zh-CN" altLang="en-US" kern="0" dirty="0">
                <a:solidFill>
                  <a:schemeClr val="tx1">
                    <a:lumMod val="65000"/>
                    <a:lumOff val="35000"/>
                  </a:schemeClr>
                </a:solidFill>
                <a:latin typeface="+mn-lt"/>
                <a:ea typeface="+mn-ea"/>
                <a:cs typeface="+mn-ea"/>
                <a:sym typeface="+mn-lt"/>
              </a:endParaRPr>
            </a:p>
          </p:txBody>
        </p:sp>
        <p:grpSp>
          <p:nvGrpSpPr>
            <p:cNvPr id="34" name="组合 33"/>
            <p:cNvGrpSpPr/>
            <p:nvPr/>
          </p:nvGrpSpPr>
          <p:grpSpPr>
            <a:xfrm>
              <a:off x="520640" y="515443"/>
              <a:ext cx="1766054" cy="287377"/>
              <a:chOff x="562081" y="425886"/>
              <a:chExt cx="1766054" cy="287377"/>
            </a:xfrm>
          </p:grpSpPr>
          <p:sp>
            <p:nvSpPr>
              <p:cNvPr id="35" name="文本框 31"/>
              <p:cNvSpPr>
                <a:spLocks noChangeArrowheads="1"/>
              </p:cNvSpPr>
              <p:nvPr/>
            </p:nvSpPr>
            <p:spPr bwMode="auto">
              <a:xfrm>
                <a:off x="562081" y="425886"/>
                <a:ext cx="1766054" cy="215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68" tIns="45682" rIns="91368" bIns="45682" numCol="1" anchor="t" anchorCtr="0" compatLnSpc="1">
                <a:spAutoFit/>
              </a:bodyPr>
              <a:lstStyle/>
              <a:p>
                <a:pPr algn="ctr" defTabSz="913765" fontAlgn="auto">
                  <a:spcBef>
                    <a:spcPts val="0"/>
                  </a:spcBef>
                  <a:spcAft>
                    <a:spcPts val="0"/>
                  </a:spcAft>
                  <a:defRPr/>
                </a:pPr>
                <a:r>
                  <a:rPr lang="en-US" altLang="zh-CN" sz="800" kern="0" dirty="0">
                    <a:solidFill>
                      <a:srgbClr val="FFFFFF">
                        <a:lumMod val="50000"/>
                      </a:srgbClr>
                    </a:solidFill>
                    <a:latin typeface="+mn-lt"/>
                    <a:ea typeface="+mn-ea"/>
                    <a:cs typeface="+mn-ea"/>
                    <a:sym typeface="+mn-lt"/>
                  </a:rPr>
                  <a:t>Management promotion</a:t>
                </a:r>
                <a:endParaRPr lang="zh-CN" altLang="en-US" sz="800" kern="0" dirty="0">
                  <a:solidFill>
                    <a:srgbClr val="FFFFFF">
                      <a:lumMod val="50000"/>
                    </a:srgbClr>
                  </a:solidFill>
                  <a:latin typeface="+mn-lt"/>
                  <a:ea typeface="+mn-ea"/>
                  <a:cs typeface="+mn-ea"/>
                  <a:sym typeface="+mn-lt"/>
                </a:endParaRPr>
              </a:p>
            </p:txBody>
          </p:sp>
          <p:grpSp>
            <p:nvGrpSpPr>
              <p:cNvPr id="36" name="组合 35"/>
              <p:cNvGrpSpPr/>
              <p:nvPr/>
            </p:nvGrpSpPr>
            <p:grpSpPr>
              <a:xfrm>
                <a:off x="931046" y="667544"/>
                <a:ext cx="1028125" cy="45719"/>
                <a:chOff x="688893" y="2574256"/>
                <a:chExt cx="7739508" cy="81111"/>
              </a:xfrm>
            </p:grpSpPr>
            <p:sp>
              <p:nvSpPr>
                <p:cNvPr id="37" name="Rectangle 4"/>
                <p:cNvSpPr/>
                <p:nvPr/>
              </p:nvSpPr>
              <p:spPr>
                <a:xfrm>
                  <a:off x="688893"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38" name="Rectangle 5"/>
                <p:cNvSpPr/>
                <p:nvPr/>
              </p:nvSpPr>
              <p:spPr>
                <a:xfrm>
                  <a:off x="2239021" y="2574256"/>
                  <a:ext cx="1539000" cy="81111"/>
                </a:xfrm>
                <a:prstGeom prst="rect">
                  <a:avLst/>
                </a:prstGeom>
                <a:solidFill>
                  <a:srgbClr val="00B0F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39" name="Rectangle 6"/>
                <p:cNvSpPr/>
                <p:nvPr/>
              </p:nvSpPr>
              <p:spPr>
                <a:xfrm>
                  <a:off x="3789153"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40" name="Rectangle 7"/>
                <p:cNvSpPr/>
                <p:nvPr/>
              </p:nvSpPr>
              <p:spPr>
                <a:xfrm>
                  <a:off x="5339276" y="2574256"/>
                  <a:ext cx="1539000" cy="81111"/>
                </a:xfrm>
                <a:prstGeom prst="rect">
                  <a:avLst/>
                </a:prstGeom>
                <a:solidFill>
                  <a:srgbClr val="00B0F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41" name="Rectangle 8"/>
                <p:cNvSpPr/>
                <p:nvPr/>
              </p:nvSpPr>
              <p:spPr>
                <a:xfrm>
                  <a:off x="6889401"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grpSp>
        </p:grpSp>
      </p:grpSp>
    </p:spTree>
  </p:cSld>
  <p:clrMapOvr>
    <a:masterClrMapping/>
  </p:clrMapOvr>
  <mc:AlternateContent xmlns:mc="http://schemas.openxmlformats.org/markup-compatibility/2006">
    <mc:Choice xmlns:p14="http://schemas.microsoft.com/office/powerpoint/2010/main" Requires="p14">
      <p:transition spd="slow" p14:dur="1600" advClick="0" advTm="0">
        <p14:gallery dir="l"/>
      </p:transition>
    </mc:Choice>
    <mc:Fallback>
      <p:transition spd="slow" advClick="0" advTm="0">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696760" y="2478038"/>
            <a:ext cx="5864847" cy="1326356"/>
            <a:chOff x="1601528" y="2724944"/>
            <a:chExt cx="5864847" cy="1075184"/>
          </a:xfrm>
        </p:grpSpPr>
        <p:cxnSp>
          <p:nvCxnSpPr>
            <p:cNvPr id="4" name="Straight Connector 30"/>
            <p:cNvCxnSpPr/>
            <p:nvPr/>
          </p:nvCxnSpPr>
          <p:spPr>
            <a:xfrm>
              <a:off x="1601528" y="2724944"/>
              <a:ext cx="0" cy="1075184"/>
            </a:xfrm>
            <a:prstGeom prst="line">
              <a:avLst/>
            </a:prstGeom>
            <a:ln w="1905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35"/>
            <p:cNvCxnSpPr/>
            <p:nvPr/>
          </p:nvCxnSpPr>
          <p:spPr>
            <a:xfrm>
              <a:off x="3067740" y="2724944"/>
              <a:ext cx="0" cy="1075184"/>
            </a:xfrm>
            <a:prstGeom prst="line">
              <a:avLst/>
            </a:prstGeom>
            <a:ln w="1905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2"/>
            <p:cNvCxnSpPr/>
            <p:nvPr/>
          </p:nvCxnSpPr>
          <p:spPr>
            <a:xfrm>
              <a:off x="4533952" y="2724944"/>
              <a:ext cx="0" cy="1075184"/>
            </a:xfrm>
            <a:prstGeom prst="line">
              <a:avLst/>
            </a:prstGeom>
            <a:ln w="1905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3"/>
            <p:cNvCxnSpPr/>
            <p:nvPr/>
          </p:nvCxnSpPr>
          <p:spPr>
            <a:xfrm>
              <a:off x="6000164" y="2724944"/>
              <a:ext cx="0" cy="1075184"/>
            </a:xfrm>
            <a:prstGeom prst="line">
              <a:avLst/>
            </a:prstGeom>
            <a:ln w="1905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67"/>
            <p:cNvCxnSpPr/>
            <p:nvPr/>
          </p:nvCxnSpPr>
          <p:spPr>
            <a:xfrm>
              <a:off x="7466375" y="2724944"/>
              <a:ext cx="0" cy="1075184"/>
            </a:xfrm>
            <a:prstGeom prst="line">
              <a:avLst/>
            </a:prstGeom>
            <a:ln w="1905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9" name="组合 8"/>
          <p:cNvGrpSpPr/>
          <p:nvPr/>
        </p:nvGrpSpPr>
        <p:grpSpPr>
          <a:xfrm>
            <a:off x="1148438" y="1563638"/>
            <a:ext cx="1086033" cy="1086033"/>
            <a:chOff x="304800" y="673100"/>
            <a:chExt cx="4000500" cy="4000500"/>
          </a:xfrm>
          <a:effectLst>
            <a:outerShdw blurRad="444500" dist="254000" dir="8100000" algn="tr" rotWithShape="0">
              <a:prstClr val="black">
                <a:alpha val="50000"/>
              </a:prstClr>
            </a:outerShdw>
          </a:effectLst>
        </p:grpSpPr>
        <p:sp>
          <p:nvSpPr>
            <p:cNvPr id="10" name="同心圆 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n-lt"/>
                <a:ea typeface="+mn-ea"/>
                <a:cs typeface="+mn-ea"/>
                <a:sym typeface="+mn-lt"/>
              </a:endParaRPr>
            </a:p>
          </p:txBody>
        </p:sp>
        <p:sp>
          <p:nvSpPr>
            <p:cNvPr id="11" name="椭圆 10"/>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n-lt"/>
                <a:ea typeface="+mn-ea"/>
                <a:cs typeface="+mn-ea"/>
                <a:sym typeface="+mn-lt"/>
              </a:endParaRPr>
            </a:p>
          </p:txBody>
        </p:sp>
      </p:grpSp>
      <p:grpSp>
        <p:nvGrpSpPr>
          <p:cNvPr id="12" name="组合 11"/>
          <p:cNvGrpSpPr/>
          <p:nvPr/>
        </p:nvGrpSpPr>
        <p:grpSpPr>
          <a:xfrm>
            <a:off x="2615288" y="1563638"/>
            <a:ext cx="1086033" cy="1086033"/>
            <a:chOff x="304800" y="673100"/>
            <a:chExt cx="4000500" cy="4000500"/>
          </a:xfrm>
          <a:effectLst>
            <a:outerShdw blurRad="444500" dist="254000" dir="8100000" algn="tr" rotWithShape="0">
              <a:prstClr val="black">
                <a:alpha val="50000"/>
              </a:prstClr>
            </a:outerShdw>
          </a:effectLst>
        </p:grpSpPr>
        <p:sp>
          <p:nvSpPr>
            <p:cNvPr id="13" name="同心圆 1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n-lt"/>
                <a:ea typeface="+mn-ea"/>
                <a:cs typeface="+mn-ea"/>
                <a:sym typeface="+mn-lt"/>
              </a:endParaRPr>
            </a:p>
          </p:txBody>
        </p:sp>
        <p:sp>
          <p:nvSpPr>
            <p:cNvPr id="14" name="椭圆 13"/>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n-lt"/>
                <a:ea typeface="+mn-ea"/>
                <a:cs typeface="+mn-ea"/>
                <a:sym typeface="+mn-lt"/>
              </a:endParaRPr>
            </a:p>
          </p:txBody>
        </p:sp>
      </p:grpSp>
      <p:grpSp>
        <p:nvGrpSpPr>
          <p:cNvPr id="15" name="组合 14"/>
          <p:cNvGrpSpPr/>
          <p:nvPr/>
        </p:nvGrpSpPr>
        <p:grpSpPr>
          <a:xfrm>
            <a:off x="4082138" y="1563638"/>
            <a:ext cx="1086033" cy="1086033"/>
            <a:chOff x="304800" y="673100"/>
            <a:chExt cx="4000500" cy="4000500"/>
          </a:xfrm>
          <a:effectLst>
            <a:outerShdw blurRad="444500" dist="254000" dir="8100000" algn="tr" rotWithShape="0">
              <a:prstClr val="black">
                <a:alpha val="50000"/>
              </a:prstClr>
            </a:outerShdw>
          </a:effectLst>
        </p:grpSpPr>
        <p:sp>
          <p:nvSpPr>
            <p:cNvPr id="16" name="同心圆 1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n-lt"/>
                <a:ea typeface="+mn-ea"/>
                <a:cs typeface="+mn-ea"/>
                <a:sym typeface="+mn-lt"/>
              </a:endParaRPr>
            </a:p>
          </p:txBody>
        </p:sp>
        <p:sp>
          <p:nvSpPr>
            <p:cNvPr id="17" name="椭圆 16"/>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n-lt"/>
                <a:ea typeface="+mn-ea"/>
                <a:cs typeface="+mn-ea"/>
                <a:sym typeface="+mn-lt"/>
              </a:endParaRPr>
            </a:p>
          </p:txBody>
        </p:sp>
      </p:grpSp>
      <p:grpSp>
        <p:nvGrpSpPr>
          <p:cNvPr id="18" name="组合 17"/>
          <p:cNvGrpSpPr/>
          <p:nvPr/>
        </p:nvGrpSpPr>
        <p:grpSpPr>
          <a:xfrm>
            <a:off x="5548988" y="1563638"/>
            <a:ext cx="1086033" cy="1086033"/>
            <a:chOff x="304800" y="673100"/>
            <a:chExt cx="4000500" cy="4000500"/>
          </a:xfrm>
          <a:effectLst>
            <a:outerShdw blurRad="444500" dist="254000" dir="8100000" algn="tr" rotWithShape="0">
              <a:prstClr val="black">
                <a:alpha val="50000"/>
              </a:prstClr>
            </a:outerShdw>
          </a:effectLst>
        </p:grpSpPr>
        <p:sp>
          <p:nvSpPr>
            <p:cNvPr id="19" name="同心圆 1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n-lt"/>
                <a:ea typeface="+mn-ea"/>
                <a:cs typeface="+mn-ea"/>
                <a:sym typeface="+mn-lt"/>
              </a:endParaRPr>
            </a:p>
          </p:txBody>
        </p:sp>
        <p:sp>
          <p:nvSpPr>
            <p:cNvPr id="20" name="椭圆 19"/>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n-lt"/>
                <a:ea typeface="+mn-ea"/>
                <a:cs typeface="+mn-ea"/>
                <a:sym typeface="+mn-lt"/>
              </a:endParaRPr>
            </a:p>
          </p:txBody>
        </p:sp>
      </p:grpSp>
      <p:grpSp>
        <p:nvGrpSpPr>
          <p:cNvPr id="21" name="组合 20"/>
          <p:cNvGrpSpPr/>
          <p:nvPr/>
        </p:nvGrpSpPr>
        <p:grpSpPr>
          <a:xfrm>
            <a:off x="7015838" y="1563638"/>
            <a:ext cx="1086033" cy="1086033"/>
            <a:chOff x="304800" y="673100"/>
            <a:chExt cx="4000500" cy="4000500"/>
          </a:xfrm>
          <a:effectLst>
            <a:outerShdw blurRad="444500" dist="254000" dir="8100000" algn="tr" rotWithShape="0">
              <a:prstClr val="black">
                <a:alpha val="50000"/>
              </a:prstClr>
            </a:outerShdw>
          </a:effectLst>
        </p:grpSpPr>
        <p:sp>
          <p:nvSpPr>
            <p:cNvPr id="22" name="同心圆 2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n-lt"/>
                <a:ea typeface="+mn-ea"/>
                <a:cs typeface="+mn-ea"/>
                <a:sym typeface="+mn-lt"/>
              </a:endParaRPr>
            </a:p>
          </p:txBody>
        </p:sp>
        <p:sp>
          <p:nvSpPr>
            <p:cNvPr id="23" name="椭圆 22"/>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n-lt"/>
                <a:ea typeface="+mn-ea"/>
                <a:cs typeface="+mn-ea"/>
                <a:sym typeface="+mn-lt"/>
              </a:endParaRPr>
            </a:p>
          </p:txBody>
        </p:sp>
      </p:grpSp>
      <p:pic>
        <p:nvPicPr>
          <p:cNvPr id="24" name="Picture 77" descr="F:\Trabajos\Envato\Graphic River\Mica PPT\mountains.png"/>
          <p:cNvPicPr>
            <a:picLocks noChangeAspect="1" noChangeArrowheads="1"/>
          </p:cNvPicPr>
          <p:nvPr/>
        </p:nvPicPr>
        <p:blipFill rotWithShape="1">
          <a:blip r:embed="rId1" cstate="print">
            <a:extLst>
              <a:ext uri="{BEBA8EAE-BF5A-486C-A8C5-ECC9F3942E4B}">
                <a14:imgProps xmlns:a14="http://schemas.microsoft.com/office/drawing/2010/main">
                  <a14:imgLayer r:embed="rId2">
                    <a14:imgEffect>
                      <a14:brightnessContrast bright="20000" contrast="-40000"/>
                    </a14:imgEffect>
                  </a14:imgLayer>
                </a14:imgProps>
              </a:ext>
            </a:extLst>
          </a:blip>
          <a:srcRect/>
          <a:stretch>
            <a:fillRect/>
          </a:stretch>
        </p:blipFill>
        <p:spPr bwMode="auto">
          <a:xfrm>
            <a:off x="838994" y="3006767"/>
            <a:ext cx="7467600" cy="797627"/>
          </a:xfrm>
          <a:prstGeom prst="rect">
            <a:avLst/>
          </a:prstGeom>
          <a:noFill/>
          <a:effectLst>
            <a:outerShdw blurRad="292100" sx="109000" sy="109000" algn="ctr" rotWithShape="0">
              <a:prstClr val="black">
                <a:alpha val="51000"/>
              </a:prstClr>
            </a:outerShdw>
          </a:effectLst>
        </p:spPr>
      </p:pic>
      <p:sp>
        <p:nvSpPr>
          <p:cNvPr id="25" name="文本框 37"/>
          <p:cNvSpPr>
            <a:spLocks noChangeArrowheads="1"/>
          </p:cNvSpPr>
          <p:nvPr/>
        </p:nvSpPr>
        <p:spPr bwMode="auto">
          <a:xfrm>
            <a:off x="1167210" y="1843862"/>
            <a:ext cx="1005403" cy="338554"/>
          </a:xfrm>
          <a:prstGeom prst="rect">
            <a:avLst/>
          </a:prstGeom>
          <a:noFill/>
          <a:ln>
            <a:noFill/>
          </a:ln>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1600" b="0" dirty="0">
                <a:solidFill>
                  <a:srgbClr val="0070C0"/>
                </a:solidFill>
                <a:latin typeface="+mn-lt"/>
                <a:ea typeface="+mn-ea"/>
                <a:cs typeface="+mn-ea"/>
                <a:sym typeface="+mn-lt"/>
              </a:rPr>
              <a:t>创新务实</a:t>
            </a:r>
            <a:endParaRPr lang="zh-CN" altLang="en-US" sz="1600" b="0" dirty="0">
              <a:solidFill>
                <a:srgbClr val="0070C0"/>
              </a:solidFill>
              <a:latin typeface="+mn-lt"/>
              <a:ea typeface="+mn-ea"/>
              <a:cs typeface="+mn-ea"/>
              <a:sym typeface="+mn-lt"/>
            </a:endParaRPr>
          </a:p>
        </p:txBody>
      </p:sp>
      <p:sp>
        <p:nvSpPr>
          <p:cNvPr id="26" name="文本框 37"/>
          <p:cNvSpPr>
            <a:spLocks noChangeArrowheads="1"/>
          </p:cNvSpPr>
          <p:nvPr/>
        </p:nvSpPr>
        <p:spPr bwMode="auto">
          <a:xfrm>
            <a:off x="2672625" y="1843862"/>
            <a:ext cx="1005403" cy="338554"/>
          </a:xfrm>
          <a:prstGeom prst="rect">
            <a:avLst/>
          </a:prstGeom>
          <a:noFill/>
          <a:ln>
            <a:noFill/>
          </a:ln>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1600" dirty="0">
                <a:solidFill>
                  <a:srgbClr val="00B0F0"/>
                </a:solidFill>
                <a:latin typeface="+mn-lt"/>
                <a:ea typeface="+mn-ea"/>
                <a:cs typeface="+mn-ea"/>
                <a:sym typeface="+mn-lt"/>
              </a:rPr>
              <a:t>超越自我</a:t>
            </a:r>
            <a:endParaRPr lang="zh-CN" altLang="en-US" sz="1600" dirty="0">
              <a:solidFill>
                <a:srgbClr val="00B0F0"/>
              </a:solidFill>
              <a:latin typeface="+mn-lt"/>
              <a:ea typeface="+mn-ea"/>
              <a:cs typeface="+mn-ea"/>
              <a:sym typeface="+mn-lt"/>
            </a:endParaRPr>
          </a:p>
        </p:txBody>
      </p:sp>
      <p:sp>
        <p:nvSpPr>
          <p:cNvPr id="27" name="文本框 37"/>
          <p:cNvSpPr>
            <a:spLocks noChangeArrowheads="1"/>
          </p:cNvSpPr>
          <p:nvPr/>
        </p:nvSpPr>
        <p:spPr bwMode="auto">
          <a:xfrm>
            <a:off x="4111133" y="1843862"/>
            <a:ext cx="1005403" cy="338554"/>
          </a:xfrm>
          <a:prstGeom prst="rect">
            <a:avLst/>
          </a:prstGeom>
          <a:noFill/>
          <a:ln>
            <a:noFill/>
          </a:ln>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1600" b="0" dirty="0">
                <a:solidFill>
                  <a:srgbClr val="0070C0"/>
                </a:solidFill>
                <a:latin typeface="+mn-lt"/>
                <a:ea typeface="+mn-ea"/>
                <a:cs typeface="+mn-ea"/>
                <a:sym typeface="+mn-lt"/>
              </a:rPr>
              <a:t>追求卓越</a:t>
            </a:r>
            <a:endParaRPr lang="zh-CN" altLang="en-US" sz="1600" b="0" dirty="0">
              <a:solidFill>
                <a:srgbClr val="0070C0"/>
              </a:solidFill>
              <a:latin typeface="+mn-lt"/>
              <a:ea typeface="+mn-ea"/>
              <a:cs typeface="+mn-ea"/>
              <a:sym typeface="+mn-lt"/>
            </a:endParaRPr>
          </a:p>
        </p:txBody>
      </p:sp>
      <p:sp>
        <p:nvSpPr>
          <p:cNvPr id="28" name="文本框 37"/>
          <p:cNvSpPr>
            <a:spLocks noChangeArrowheads="1"/>
          </p:cNvSpPr>
          <p:nvPr/>
        </p:nvSpPr>
        <p:spPr bwMode="auto">
          <a:xfrm>
            <a:off x="5583094" y="1843862"/>
            <a:ext cx="1005403" cy="338554"/>
          </a:xfrm>
          <a:prstGeom prst="rect">
            <a:avLst/>
          </a:prstGeom>
          <a:noFill/>
          <a:ln>
            <a:noFill/>
          </a:ln>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1600" b="0" dirty="0">
                <a:solidFill>
                  <a:srgbClr val="00B0F0"/>
                </a:solidFill>
                <a:latin typeface="+mn-lt"/>
                <a:ea typeface="+mn-ea"/>
                <a:cs typeface="+mn-ea"/>
                <a:sym typeface="+mn-lt"/>
              </a:rPr>
              <a:t>团结奋斗</a:t>
            </a:r>
            <a:endParaRPr lang="zh-CN" altLang="en-US" sz="1600" b="0" dirty="0">
              <a:solidFill>
                <a:srgbClr val="00B0F0"/>
              </a:solidFill>
              <a:latin typeface="+mn-lt"/>
              <a:ea typeface="+mn-ea"/>
              <a:cs typeface="+mn-ea"/>
              <a:sym typeface="+mn-lt"/>
            </a:endParaRPr>
          </a:p>
        </p:txBody>
      </p:sp>
      <p:sp>
        <p:nvSpPr>
          <p:cNvPr id="29" name="文本框 37"/>
          <p:cNvSpPr>
            <a:spLocks noChangeArrowheads="1"/>
          </p:cNvSpPr>
          <p:nvPr/>
        </p:nvSpPr>
        <p:spPr bwMode="auto">
          <a:xfrm>
            <a:off x="7077357" y="1843862"/>
            <a:ext cx="1005403" cy="338554"/>
          </a:xfrm>
          <a:prstGeom prst="rect">
            <a:avLst/>
          </a:prstGeom>
          <a:noFill/>
          <a:ln>
            <a:noFill/>
          </a:ln>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1600" dirty="0">
                <a:solidFill>
                  <a:srgbClr val="0070C0"/>
                </a:solidFill>
                <a:latin typeface="+mn-lt"/>
                <a:ea typeface="+mn-ea"/>
                <a:cs typeface="+mn-ea"/>
                <a:sym typeface="+mn-lt"/>
              </a:rPr>
              <a:t>敢于创新</a:t>
            </a:r>
            <a:endParaRPr lang="zh-CN" altLang="en-US" sz="1600" dirty="0">
              <a:solidFill>
                <a:srgbClr val="0070C0"/>
              </a:solidFill>
              <a:latin typeface="+mn-lt"/>
              <a:ea typeface="+mn-ea"/>
              <a:cs typeface="+mn-ea"/>
              <a:sym typeface="+mn-lt"/>
            </a:endParaRPr>
          </a:p>
        </p:txBody>
      </p:sp>
      <p:sp>
        <p:nvSpPr>
          <p:cNvPr id="30" name="矩形 29"/>
          <p:cNvSpPr/>
          <p:nvPr/>
        </p:nvSpPr>
        <p:spPr>
          <a:xfrm>
            <a:off x="1209140" y="2179618"/>
            <a:ext cx="1005403" cy="161587"/>
          </a:xfrm>
          <a:prstGeom prst="rect">
            <a:avLst/>
          </a:prstGeom>
          <a:noFill/>
          <a:ln>
            <a:noFill/>
          </a:ln>
        </p:spPr>
        <p:txBody>
          <a:bodyPr wrap="square" lIns="68582" tIns="34292" rIns="68582" bIns="34292">
            <a:spAutoFit/>
          </a:bodyPr>
          <a:lstStyle/>
          <a:p>
            <a:r>
              <a:rPr lang="en-US" altLang="zh-CN" sz="600" b="0" dirty="0">
                <a:latin typeface="+mn-lt"/>
                <a:ea typeface="+mn-ea"/>
                <a:cs typeface="+mn-ea"/>
                <a:sym typeface="+mn-lt"/>
              </a:rPr>
              <a:t>Pragmatic innovation</a:t>
            </a:r>
            <a:endParaRPr lang="zh-CN" altLang="en-US" sz="600" b="0" dirty="0">
              <a:latin typeface="+mn-lt"/>
              <a:ea typeface="+mn-ea"/>
              <a:cs typeface="+mn-ea"/>
              <a:sym typeface="+mn-lt"/>
            </a:endParaRPr>
          </a:p>
        </p:txBody>
      </p:sp>
      <p:sp>
        <p:nvSpPr>
          <p:cNvPr id="31" name="矩形 30"/>
          <p:cNvSpPr/>
          <p:nvPr/>
        </p:nvSpPr>
        <p:spPr>
          <a:xfrm>
            <a:off x="2763193" y="2179618"/>
            <a:ext cx="1005403" cy="161587"/>
          </a:xfrm>
          <a:prstGeom prst="rect">
            <a:avLst/>
          </a:prstGeom>
          <a:noFill/>
          <a:ln>
            <a:noFill/>
          </a:ln>
        </p:spPr>
        <p:txBody>
          <a:bodyPr wrap="square" lIns="68582" tIns="34292" rIns="68582" bIns="34292">
            <a:spAutoFit/>
          </a:bodyPr>
          <a:lstStyle/>
          <a:p>
            <a:r>
              <a:rPr lang="en-US" altLang="zh-CN" sz="600" b="0" dirty="0">
                <a:latin typeface="+mn-lt"/>
                <a:ea typeface="+mn-ea"/>
                <a:cs typeface="+mn-ea"/>
                <a:sym typeface="+mn-lt"/>
              </a:rPr>
              <a:t>Transcendental ego</a:t>
            </a:r>
            <a:endParaRPr lang="zh-CN" altLang="en-US" sz="600" b="0" dirty="0">
              <a:latin typeface="+mn-lt"/>
              <a:ea typeface="+mn-ea"/>
              <a:cs typeface="+mn-ea"/>
              <a:sym typeface="+mn-lt"/>
            </a:endParaRPr>
          </a:p>
        </p:txBody>
      </p:sp>
      <p:sp>
        <p:nvSpPr>
          <p:cNvPr id="32" name="矩形 31"/>
          <p:cNvSpPr/>
          <p:nvPr/>
        </p:nvSpPr>
        <p:spPr>
          <a:xfrm>
            <a:off x="4203373" y="2179618"/>
            <a:ext cx="1005403" cy="161587"/>
          </a:xfrm>
          <a:prstGeom prst="rect">
            <a:avLst/>
          </a:prstGeom>
          <a:noFill/>
          <a:ln>
            <a:noFill/>
          </a:ln>
        </p:spPr>
        <p:txBody>
          <a:bodyPr wrap="square" lIns="68582" tIns="34292" rIns="68582" bIns="34292">
            <a:spAutoFit/>
          </a:bodyPr>
          <a:lstStyle/>
          <a:p>
            <a:r>
              <a:rPr lang="en-US" altLang="zh-CN" sz="600" b="0" dirty="0">
                <a:latin typeface="+mn-lt"/>
                <a:ea typeface="+mn-ea"/>
                <a:cs typeface="+mn-ea"/>
                <a:sym typeface="+mn-lt"/>
              </a:rPr>
              <a:t>Pursuit of excellence</a:t>
            </a:r>
            <a:endParaRPr lang="zh-CN" altLang="en-US" sz="600" b="0" dirty="0">
              <a:latin typeface="+mn-lt"/>
              <a:ea typeface="+mn-ea"/>
              <a:cs typeface="+mn-ea"/>
              <a:sym typeface="+mn-lt"/>
            </a:endParaRPr>
          </a:p>
        </p:txBody>
      </p:sp>
      <p:sp>
        <p:nvSpPr>
          <p:cNvPr id="33" name="矩形 32"/>
          <p:cNvSpPr/>
          <p:nvPr/>
        </p:nvSpPr>
        <p:spPr>
          <a:xfrm>
            <a:off x="5580112" y="2179618"/>
            <a:ext cx="1005403" cy="161587"/>
          </a:xfrm>
          <a:prstGeom prst="rect">
            <a:avLst/>
          </a:prstGeom>
          <a:noFill/>
          <a:ln>
            <a:noFill/>
          </a:ln>
        </p:spPr>
        <p:txBody>
          <a:bodyPr wrap="square" lIns="68582" tIns="34292" rIns="68582" bIns="34292">
            <a:spAutoFit/>
          </a:bodyPr>
          <a:lstStyle/>
          <a:p>
            <a:pPr algn="ctr"/>
            <a:r>
              <a:rPr lang="en-US" altLang="zh-CN" sz="600" b="0" dirty="0">
                <a:latin typeface="+mn-lt"/>
                <a:ea typeface="+mn-ea"/>
                <a:cs typeface="+mn-ea"/>
                <a:sym typeface="+mn-lt"/>
              </a:rPr>
              <a:t>United struggle</a:t>
            </a:r>
            <a:endParaRPr lang="zh-CN" altLang="en-US" sz="600" b="0" dirty="0">
              <a:latin typeface="+mn-lt"/>
              <a:ea typeface="+mn-ea"/>
              <a:cs typeface="+mn-ea"/>
              <a:sym typeface="+mn-lt"/>
            </a:endParaRPr>
          </a:p>
        </p:txBody>
      </p:sp>
      <p:sp>
        <p:nvSpPr>
          <p:cNvPr id="34" name="矩形 33"/>
          <p:cNvSpPr/>
          <p:nvPr/>
        </p:nvSpPr>
        <p:spPr>
          <a:xfrm>
            <a:off x="7080696" y="2179618"/>
            <a:ext cx="1005403" cy="161587"/>
          </a:xfrm>
          <a:prstGeom prst="rect">
            <a:avLst/>
          </a:prstGeom>
          <a:noFill/>
          <a:ln>
            <a:noFill/>
          </a:ln>
        </p:spPr>
        <p:txBody>
          <a:bodyPr wrap="square" lIns="68582" tIns="34292" rIns="68582" bIns="34292">
            <a:spAutoFit/>
          </a:bodyPr>
          <a:lstStyle/>
          <a:p>
            <a:pPr algn="ctr"/>
            <a:r>
              <a:rPr lang="en-US" altLang="zh-CN" sz="600" b="0" dirty="0">
                <a:latin typeface="+mn-lt"/>
                <a:ea typeface="+mn-ea"/>
                <a:cs typeface="+mn-ea"/>
                <a:sym typeface="+mn-lt"/>
              </a:rPr>
              <a:t>Dare to innovate</a:t>
            </a:r>
            <a:endParaRPr lang="zh-CN" altLang="en-US" sz="600" b="0" dirty="0">
              <a:latin typeface="+mn-lt"/>
              <a:ea typeface="+mn-ea"/>
              <a:cs typeface="+mn-ea"/>
              <a:sym typeface="+mn-lt"/>
            </a:endParaRPr>
          </a:p>
        </p:txBody>
      </p:sp>
      <p:sp>
        <p:nvSpPr>
          <p:cNvPr id="35" name="文本1"/>
          <p:cNvSpPr>
            <a:spLocks noChangeArrowheads="1"/>
          </p:cNvSpPr>
          <p:nvPr/>
        </p:nvSpPr>
        <p:spPr bwMode="gray">
          <a:xfrm>
            <a:off x="2460324" y="3776660"/>
            <a:ext cx="3941269" cy="891780"/>
          </a:xfrm>
          <a:prstGeom prst="roundRect">
            <a:avLst>
              <a:gd name="adj" fmla="val 11505"/>
            </a:avLst>
          </a:prstGeom>
          <a:noFill/>
          <a:ln w="28575" cap="flat" cmpd="sng" algn="ctr">
            <a:noFill/>
            <a:prstDash val="solid"/>
          </a:ln>
          <a:effectLst/>
        </p:spPr>
        <p:txBody>
          <a:bodyPr lIns="68589" tIns="34295" rIns="68589" bIns="34295"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20000"/>
              </a:lnSpc>
              <a:spcBef>
                <a:spcPct val="0"/>
              </a:spcBef>
              <a:spcAft>
                <a:spcPct val="0"/>
              </a:spcAft>
              <a:buClrTx/>
              <a:buSzTx/>
              <a:buFontTx/>
              <a:buNone/>
              <a:defRPr/>
            </a:pPr>
            <a:r>
              <a:rPr kumimoji="0" lang="zh-CN" altLang="en-US" sz="900" b="0" i="0" u="none" strike="noStrike" kern="1200" cap="none" spc="0" normalizeH="0" baseline="0" noProof="0" dirty="0">
                <a:ln>
                  <a:noFill/>
                </a:ln>
                <a:effectLst/>
                <a:uLnTx/>
                <a:uFillTx/>
                <a:cs typeface="+mn-ea"/>
                <a:sym typeface="+mn-lt"/>
              </a:rPr>
              <a:t>您的内容打在这里，或者通过复制您的文本后，在此框中选择粘贴，并选择只保留文字。在此录入上述图表的综合描述说明。</a:t>
            </a:r>
            <a:endParaRPr kumimoji="0" lang="zh-CN" altLang="zh-CN" sz="900" b="0" i="0" u="none" strike="noStrike" kern="1200" cap="none" spc="0" normalizeH="0" baseline="0" noProof="0" dirty="0">
              <a:ln>
                <a:noFill/>
              </a:ln>
              <a:effectLst/>
              <a:uLnTx/>
              <a:uFillTx/>
              <a:cs typeface="+mn-ea"/>
              <a:sym typeface="+mn-lt"/>
            </a:endParaRPr>
          </a:p>
        </p:txBody>
      </p:sp>
      <p:grpSp>
        <p:nvGrpSpPr>
          <p:cNvPr id="41" name="组合 40"/>
          <p:cNvGrpSpPr/>
          <p:nvPr/>
        </p:nvGrpSpPr>
        <p:grpSpPr>
          <a:xfrm>
            <a:off x="-61796" y="196218"/>
            <a:ext cx="1765509" cy="551354"/>
            <a:chOff x="520640" y="251297"/>
            <a:chExt cx="1766054" cy="551523"/>
          </a:xfrm>
        </p:grpSpPr>
        <p:sp>
          <p:nvSpPr>
            <p:cNvPr id="42" name="矩形 3"/>
            <p:cNvSpPr>
              <a:spLocks noChangeArrowheads="1"/>
            </p:cNvSpPr>
            <p:nvPr/>
          </p:nvSpPr>
          <p:spPr bwMode="auto">
            <a:xfrm>
              <a:off x="872629" y="251297"/>
              <a:ext cx="1062119" cy="346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61" tIns="34281" rIns="68561" bIns="34281">
              <a:spAutoFit/>
            </a:bodyPr>
            <a:lstStyle/>
            <a:p>
              <a:pPr algn="ctr" defTabSz="914400" fontAlgn="auto">
                <a:spcBef>
                  <a:spcPts val="0"/>
                </a:spcBef>
                <a:spcAft>
                  <a:spcPts val="0"/>
                </a:spcAft>
                <a:defRPr/>
              </a:pPr>
              <a:r>
                <a:rPr lang="zh-CN" altLang="en-US" kern="0" dirty="0">
                  <a:solidFill>
                    <a:schemeClr val="tx1">
                      <a:lumMod val="65000"/>
                      <a:lumOff val="35000"/>
                    </a:schemeClr>
                  </a:solidFill>
                  <a:latin typeface="+mn-lt"/>
                  <a:ea typeface="+mn-ea"/>
                  <a:cs typeface="+mn-ea"/>
                  <a:sym typeface="+mn-lt"/>
                </a:rPr>
                <a:t>团队扩大</a:t>
              </a:r>
              <a:endParaRPr lang="zh-CN" altLang="en-US" kern="0" dirty="0">
                <a:solidFill>
                  <a:schemeClr val="tx1">
                    <a:lumMod val="65000"/>
                    <a:lumOff val="35000"/>
                  </a:schemeClr>
                </a:solidFill>
                <a:latin typeface="+mn-lt"/>
                <a:ea typeface="+mn-ea"/>
                <a:cs typeface="+mn-ea"/>
                <a:sym typeface="+mn-lt"/>
              </a:endParaRPr>
            </a:p>
          </p:txBody>
        </p:sp>
        <p:grpSp>
          <p:nvGrpSpPr>
            <p:cNvPr id="43" name="组合 42"/>
            <p:cNvGrpSpPr/>
            <p:nvPr/>
          </p:nvGrpSpPr>
          <p:grpSpPr>
            <a:xfrm>
              <a:off x="520640" y="515443"/>
              <a:ext cx="1766054" cy="287377"/>
              <a:chOff x="562081" y="425886"/>
              <a:chExt cx="1766054" cy="287377"/>
            </a:xfrm>
          </p:grpSpPr>
          <p:sp>
            <p:nvSpPr>
              <p:cNvPr id="44" name="文本框 31"/>
              <p:cNvSpPr>
                <a:spLocks noChangeArrowheads="1"/>
              </p:cNvSpPr>
              <p:nvPr/>
            </p:nvSpPr>
            <p:spPr bwMode="auto">
              <a:xfrm>
                <a:off x="562081" y="425886"/>
                <a:ext cx="1766054" cy="215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68" tIns="45682" rIns="91368" bIns="45682" numCol="1" anchor="t" anchorCtr="0" compatLnSpc="1">
                <a:spAutoFit/>
              </a:bodyPr>
              <a:lstStyle/>
              <a:p>
                <a:pPr algn="ctr" defTabSz="913765" fontAlgn="auto">
                  <a:spcBef>
                    <a:spcPts val="0"/>
                  </a:spcBef>
                  <a:spcAft>
                    <a:spcPts val="0"/>
                  </a:spcAft>
                  <a:defRPr/>
                </a:pPr>
                <a:r>
                  <a:rPr lang="en-US" altLang="zh-CN" sz="800" kern="0" dirty="0">
                    <a:solidFill>
                      <a:srgbClr val="FFFFFF">
                        <a:lumMod val="50000"/>
                      </a:srgbClr>
                    </a:solidFill>
                    <a:latin typeface="+mn-lt"/>
                    <a:ea typeface="+mn-ea"/>
                    <a:cs typeface="+mn-ea"/>
                    <a:sym typeface="+mn-lt"/>
                  </a:rPr>
                  <a:t>Team expansion</a:t>
                </a:r>
                <a:endParaRPr lang="zh-CN" altLang="en-US" sz="800" kern="0" dirty="0">
                  <a:solidFill>
                    <a:srgbClr val="FFFFFF">
                      <a:lumMod val="50000"/>
                    </a:srgbClr>
                  </a:solidFill>
                  <a:latin typeface="+mn-lt"/>
                  <a:ea typeface="+mn-ea"/>
                  <a:cs typeface="+mn-ea"/>
                  <a:sym typeface="+mn-lt"/>
                </a:endParaRPr>
              </a:p>
            </p:txBody>
          </p:sp>
          <p:grpSp>
            <p:nvGrpSpPr>
              <p:cNvPr id="45" name="组合 44"/>
              <p:cNvGrpSpPr/>
              <p:nvPr/>
            </p:nvGrpSpPr>
            <p:grpSpPr>
              <a:xfrm>
                <a:off x="931046" y="667544"/>
                <a:ext cx="1028125" cy="45719"/>
                <a:chOff x="688893" y="2574256"/>
                <a:chExt cx="7739508" cy="81111"/>
              </a:xfrm>
            </p:grpSpPr>
            <p:sp>
              <p:nvSpPr>
                <p:cNvPr id="46" name="Rectangle 4"/>
                <p:cNvSpPr/>
                <p:nvPr/>
              </p:nvSpPr>
              <p:spPr>
                <a:xfrm>
                  <a:off x="688893"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47" name="Rectangle 5"/>
                <p:cNvSpPr/>
                <p:nvPr/>
              </p:nvSpPr>
              <p:spPr>
                <a:xfrm>
                  <a:off x="2239021" y="2574256"/>
                  <a:ext cx="1539000" cy="81111"/>
                </a:xfrm>
                <a:prstGeom prst="rect">
                  <a:avLst/>
                </a:prstGeom>
                <a:solidFill>
                  <a:srgbClr val="00B0F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48" name="Rectangle 6"/>
                <p:cNvSpPr/>
                <p:nvPr/>
              </p:nvSpPr>
              <p:spPr>
                <a:xfrm>
                  <a:off x="3789153"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49" name="Rectangle 7"/>
                <p:cNvSpPr/>
                <p:nvPr/>
              </p:nvSpPr>
              <p:spPr>
                <a:xfrm>
                  <a:off x="5339276" y="2574256"/>
                  <a:ext cx="1539000" cy="81111"/>
                </a:xfrm>
                <a:prstGeom prst="rect">
                  <a:avLst/>
                </a:prstGeom>
                <a:solidFill>
                  <a:srgbClr val="00B0F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50" name="Rectangle 8"/>
                <p:cNvSpPr/>
                <p:nvPr/>
              </p:nvSpPr>
              <p:spPr>
                <a:xfrm>
                  <a:off x="6889401"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grpSp>
        </p:grpSp>
      </p:grpSp>
    </p:spTree>
  </p:cSld>
  <p:clrMapOvr>
    <a:masterClrMapping/>
  </p:clrMapOvr>
  <mc:AlternateContent xmlns:mc="http://schemas.openxmlformats.org/markup-compatibility/2006">
    <mc:Choice xmlns:p14="http://schemas.microsoft.com/office/powerpoint/2010/main" Requires="p14">
      <p:transition spd="slow" p14:dur="1600" advClick="0" advTm="0">
        <p14:gallery dir="l"/>
      </p:transition>
    </mc:Choice>
    <mc:Fallback>
      <p:transition spd="slow" advClick="0" advTm="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矩形 68"/>
          <p:cNvSpPr/>
          <p:nvPr/>
        </p:nvSpPr>
        <p:spPr>
          <a:xfrm>
            <a:off x="3911866" y="1276750"/>
            <a:ext cx="3882521" cy="954079"/>
          </a:xfrm>
          <a:prstGeom prst="rect">
            <a:avLst/>
          </a:prstGeom>
        </p:spPr>
        <p:txBody>
          <a:bodyPr wrap="square" lIns="91413" tIns="45706" rIns="91413" bIns="45706">
            <a:spAutoFit/>
          </a:bodyPr>
          <a:lstStyle/>
          <a:p>
            <a:pPr algn="l"/>
            <a:r>
              <a:rPr lang="en-US" altLang="zh-CN" sz="2800" dirty="0">
                <a:solidFill>
                  <a:srgbClr val="0070C0"/>
                </a:solidFill>
                <a:latin typeface="+mn-lt"/>
                <a:ea typeface="+mn-ea"/>
                <a:cs typeface="+mn-ea"/>
                <a:sym typeface="+mn-lt"/>
              </a:rPr>
              <a:t>COMPANY </a:t>
            </a:r>
            <a:endParaRPr lang="en-US" altLang="zh-CN" sz="2800" dirty="0">
              <a:solidFill>
                <a:srgbClr val="0070C0"/>
              </a:solidFill>
              <a:latin typeface="+mn-lt"/>
              <a:ea typeface="+mn-ea"/>
              <a:cs typeface="+mn-ea"/>
              <a:sym typeface="+mn-lt"/>
            </a:endParaRPr>
          </a:p>
          <a:p>
            <a:pPr algn="l"/>
            <a:r>
              <a:rPr lang="en-US" altLang="zh-CN" sz="2800" dirty="0">
                <a:solidFill>
                  <a:srgbClr val="C00000"/>
                </a:solidFill>
                <a:latin typeface="+mn-lt"/>
                <a:ea typeface="+mn-ea"/>
                <a:cs typeface="+mn-ea"/>
                <a:sym typeface="+mn-lt"/>
              </a:rPr>
              <a:t>              </a:t>
            </a:r>
            <a:r>
              <a:rPr lang="en-US" altLang="zh-CN" sz="2800" dirty="0">
                <a:solidFill>
                  <a:srgbClr val="00B0F0"/>
                </a:solidFill>
                <a:latin typeface="+mn-lt"/>
                <a:ea typeface="+mn-ea"/>
                <a:cs typeface="+mn-ea"/>
                <a:sym typeface="+mn-lt"/>
              </a:rPr>
              <a:t>PROFILE</a:t>
            </a:r>
            <a:endParaRPr lang="zh-CN" altLang="en-US" sz="2800" dirty="0">
              <a:solidFill>
                <a:srgbClr val="00B0F0"/>
              </a:solidFill>
              <a:latin typeface="+mn-lt"/>
              <a:ea typeface="+mn-ea"/>
              <a:cs typeface="+mn-ea"/>
              <a:sym typeface="+mn-lt"/>
            </a:endParaRPr>
          </a:p>
        </p:txBody>
      </p:sp>
      <p:sp>
        <p:nvSpPr>
          <p:cNvPr id="70" name="矩形 69"/>
          <p:cNvSpPr/>
          <p:nvPr/>
        </p:nvSpPr>
        <p:spPr>
          <a:xfrm>
            <a:off x="3962975" y="1867803"/>
            <a:ext cx="953941" cy="323065"/>
          </a:xfrm>
          <a:prstGeom prst="rect">
            <a:avLst/>
          </a:prstGeom>
        </p:spPr>
        <p:txBody>
          <a:bodyPr wrap="none" lIns="91413" tIns="45706" rIns="91413" bIns="45706">
            <a:spAutoFit/>
          </a:bodyPr>
          <a:lstStyle/>
          <a:p>
            <a:r>
              <a:rPr lang="zh-CN" altLang="en-US" sz="1500" dirty="0">
                <a:latin typeface="+mn-lt"/>
                <a:ea typeface="+mn-ea"/>
                <a:cs typeface="+mn-ea"/>
                <a:sym typeface="+mn-lt"/>
              </a:rPr>
              <a:t>公司介绍</a:t>
            </a:r>
            <a:endParaRPr lang="zh-CN" altLang="en-US" sz="1500" dirty="0">
              <a:latin typeface="+mn-lt"/>
              <a:ea typeface="+mn-ea"/>
              <a:cs typeface="+mn-ea"/>
              <a:sym typeface="+mn-lt"/>
            </a:endParaRPr>
          </a:p>
        </p:txBody>
      </p:sp>
      <p:sp>
        <p:nvSpPr>
          <p:cNvPr id="71" name="矩形 70"/>
          <p:cNvSpPr/>
          <p:nvPr/>
        </p:nvSpPr>
        <p:spPr>
          <a:xfrm>
            <a:off x="3962973" y="2216186"/>
            <a:ext cx="4332323" cy="923301"/>
          </a:xfrm>
          <a:prstGeom prst="rect">
            <a:avLst/>
          </a:prstGeom>
        </p:spPr>
        <p:txBody>
          <a:bodyPr wrap="square" lIns="91413" tIns="45706" rIns="91413" bIns="45706">
            <a:spAutoFit/>
          </a:bodyPr>
          <a:lstStyle/>
          <a:p>
            <a:pPr algn="l">
              <a:lnSpc>
                <a:spcPct val="150000"/>
              </a:lnSpc>
            </a:pPr>
            <a:r>
              <a:rPr lang="zh-CN" altLang="en-US" sz="1200" dirty="0">
                <a:latin typeface="+mn-lt"/>
                <a:ea typeface="+mn-ea"/>
                <a:cs typeface="+mn-ea"/>
                <a:sym typeface="+mn-lt"/>
              </a:rPr>
              <a:t>一个成功的企业必须拥有着科学的管理理念，良好的资金运作模式，有竞争意识和合作精神的管理团队，优秀而独特的企业</a:t>
            </a:r>
            <a:endParaRPr lang="zh-CN" altLang="en-US" sz="1200" dirty="0">
              <a:latin typeface="+mn-lt"/>
              <a:ea typeface="+mn-ea"/>
              <a:cs typeface="+mn-ea"/>
              <a:sym typeface="+mn-lt"/>
            </a:endParaRPr>
          </a:p>
          <a:p>
            <a:pPr algn="l">
              <a:lnSpc>
                <a:spcPct val="150000"/>
              </a:lnSpc>
            </a:pPr>
            <a:r>
              <a:rPr lang="zh-CN" altLang="en-US" sz="1200" dirty="0">
                <a:latin typeface="+mn-lt"/>
                <a:ea typeface="+mn-ea"/>
                <a:cs typeface="+mn-ea"/>
                <a:sym typeface="+mn-lt"/>
              </a:rPr>
              <a:t>文化。还有最易缺乏的企业素质</a:t>
            </a:r>
            <a:r>
              <a:rPr lang="en-US" altLang="zh-CN" sz="1200" dirty="0">
                <a:latin typeface="+mn-lt"/>
                <a:ea typeface="+mn-ea"/>
                <a:cs typeface="+mn-ea"/>
                <a:sym typeface="+mn-lt"/>
              </a:rPr>
              <a:t>----</a:t>
            </a:r>
            <a:r>
              <a:rPr lang="zh-CN" altLang="en-US" sz="1200" dirty="0">
                <a:latin typeface="+mn-lt"/>
                <a:ea typeface="+mn-ea"/>
                <a:cs typeface="+mn-ea"/>
                <a:sym typeface="+mn-lt"/>
              </a:rPr>
              <a:t>锐意进取的决心和勇气！</a:t>
            </a:r>
            <a:endParaRPr lang="zh-CN" altLang="en-US" sz="1200" dirty="0">
              <a:latin typeface="+mn-lt"/>
              <a:ea typeface="+mn-ea"/>
              <a:cs typeface="+mn-ea"/>
              <a:sym typeface="+mn-lt"/>
            </a:endParaRPr>
          </a:p>
        </p:txBody>
      </p:sp>
      <p:sp>
        <p:nvSpPr>
          <p:cNvPr id="72" name="矩形 71"/>
          <p:cNvSpPr/>
          <p:nvPr/>
        </p:nvSpPr>
        <p:spPr>
          <a:xfrm>
            <a:off x="3962973" y="3132536"/>
            <a:ext cx="4209427" cy="1107967"/>
          </a:xfrm>
          <a:prstGeom prst="rect">
            <a:avLst/>
          </a:prstGeom>
        </p:spPr>
        <p:txBody>
          <a:bodyPr wrap="square" lIns="91413" tIns="45706" rIns="91413" bIns="45706">
            <a:spAutoFit/>
          </a:bodyPr>
          <a:lstStyle/>
          <a:p>
            <a:pPr algn="l"/>
            <a:r>
              <a:rPr lang="en-US" altLang="zh-CN" sz="1100" dirty="0">
                <a:latin typeface="+mn-lt"/>
                <a:ea typeface="+mn-ea"/>
                <a:cs typeface="+mn-ea"/>
                <a:sym typeface="+mn-lt"/>
              </a:rPr>
              <a:t>A successful enterprise must have the concept of scientific management, capital operation mode of good, have the sense of competition and cooperation of the management team, excellent and unique corporate culture. There are the most vulnerable to the lack of enterprise </a:t>
            </a:r>
            <a:r>
              <a:rPr lang="en-US" altLang="zh-CN" sz="1100" dirty="0" err="1">
                <a:latin typeface="+mn-lt"/>
                <a:ea typeface="+mn-ea"/>
                <a:cs typeface="+mn-ea"/>
                <a:sym typeface="+mn-lt"/>
              </a:rPr>
              <a:t>quality,enterprising</a:t>
            </a:r>
            <a:r>
              <a:rPr lang="en-US" altLang="zh-CN" sz="1100" dirty="0">
                <a:latin typeface="+mn-lt"/>
                <a:ea typeface="+mn-ea"/>
                <a:cs typeface="+mn-ea"/>
                <a:sym typeface="+mn-lt"/>
              </a:rPr>
              <a:t> determination and courage!</a:t>
            </a:r>
            <a:endParaRPr lang="zh-CN" altLang="en-US" sz="1100" dirty="0">
              <a:latin typeface="+mn-lt"/>
              <a:ea typeface="+mn-ea"/>
              <a:cs typeface="+mn-ea"/>
              <a:sym typeface="+mn-lt"/>
            </a:endParaRPr>
          </a:p>
        </p:txBody>
      </p:sp>
      <p:sp>
        <p:nvSpPr>
          <p:cNvPr id="43" name="椭圆 42"/>
          <p:cNvSpPr/>
          <p:nvPr/>
        </p:nvSpPr>
        <p:spPr>
          <a:xfrm>
            <a:off x="7794388" y="4443265"/>
            <a:ext cx="500908" cy="500908"/>
          </a:xfrm>
          <a:prstGeom prst="ellipse">
            <a:avLst/>
          </a:prstGeom>
          <a:solidFill>
            <a:srgbClr val="0070C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6" name="椭圆 45"/>
          <p:cNvSpPr/>
          <p:nvPr/>
        </p:nvSpPr>
        <p:spPr>
          <a:xfrm>
            <a:off x="8423305" y="3522698"/>
            <a:ext cx="274777" cy="274777"/>
          </a:xfrm>
          <a:prstGeom prst="ellipse">
            <a:avLst/>
          </a:prstGeom>
          <a:solidFill>
            <a:srgbClr val="00B0F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49" name="组合 48"/>
          <p:cNvGrpSpPr/>
          <p:nvPr/>
        </p:nvGrpSpPr>
        <p:grpSpPr>
          <a:xfrm>
            <a:off x="7183751" y="4762644"/>
            <a:ext cx="219777" cy="219777"/>
            <a:chOff x="304800" y="673100"/>
            <a:chExt cx="4000500" cy="4000500"/>
          </a:xfrm>
          <a:effectLst>
            <a:outerShdw blurRad="381000" dist="152400" dir="8100000" algn="tr" rotWithShape="0">
              <a:prstClr val="black">
                <a:alpha val="70000"/>
              </a:prstClr>
            </a:outerShdw>
          </a:effectLst>
        </p:grpSpPr>
        <p:sp>
          <p:nvSpPr>
            <p:cNvPr id="73" name="同心圆 2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74" name="椭圆 73"/>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75" name="组合 74"/>
          <p:cNvGrpSpPr/>
          <p:nvPr/>
        </p:nvGrpSpPr>
        <p:grpSpPr>
          <a:xfrm>
            <a:off x="7316009" y="4096544"/>
            <a:ext cx="287919" cy="287919"/>
            <a:chOff x="304800" y="673100"/>
            <a:chExt cx="4000500" cy="4000500"/>
          </a:xfrm>
          <a:effectLst>
            <a:outerShdw blurRad="381000" dist="152400" dir="8100000" algn="tr" rotWithShape="0">
              <a:prstClr val="black">
                <a:alpha val="70000"/>
              </a:prstClr>
            </a:outerShdw>
          </a:effectLst>
        </p:grpSpPr>
        <p:sp>
          <p:nvSpPr>
            <p:cNvPr id="76" name="同心圆 2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77" name="椭圆 76"/>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78" name="组合 77"/>
          <p:cNvGrpSpPr/>
          <p:nvPr/>
        </p:nvGrpSpPr>
        <p:grpSpPr>
          <a:xfrm>
            <a:off x="8411685" y="4151249"/>
            <a:ext cx="408377" cy="408377"/>
            <a:chOff x="304800" y="673100"/>
            <a:chExt cx="4000500" cy="4000500"/>
          </a:xfrm>
          <a:effectLst>
            <a:outerShdw blurRad="317500" dist="190500" dir="8100000" algn="tr" rotWithShape="0">
              <a:prstClr val="black">
                <a:alpha val="50000"/>
              </a:prstClr>
            </a:outerShdw>
          </a:effectLst>
        </p:grpSpPr>
        <p:sp>
          <p:nvSpPr>
            <p:cNvPr id="79" name="同心圆 3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80" name="椭圆 79"/>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81" name="椭圆 80"/>
          <p:cNvSpPr/>
          <p:nvPr/>
        </p:nvSpPr>
        <p:spPr>
          <a:xfrm>
            <a:off x="6629511" y="4707644"/>
            <a:ext cx="274777" cy="274777"/>
          </a:xfrm>
          <a:prstGeom prst="ellipse">
            <a:avLst/>
          </a:prstGeom>
          <a:solidFill>
            <a:srgbClr val="00B0F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2" name="椭圆 81"/>
          <p:cNvSpPr/>
          <p:nvPr/>
        </p:nvSpPr>
        <p:spPr>
          <a:xfrm>
            <a:off x="8585278" y="4984207"/>
            <a:ext cx="137389" cy="137389"/>
          </a:xfrm>
          <a:prstGeom prst="ellipse">
            <a:avLst/>
          </a:prstGeom>
          <a:solidFill>
            <a:srgbClr val="00B0F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83" name="组合 82"/>
          <p:cNvGrpSpPr/>
          <p:nvPr/>
        </p:nvGrpSpPr>
        <p:grpSpPr>
          <a:xfrm>
            <a:off x="661417" y="1500694"/>
            <a:ext cx="2864169" cy="2967696"/>
            <a:chOff x="481002" y="1548270"/>
            <a:chExt cx="2864169" cy="2967696"/>
          </a:xfrm>
        </p:grpSpPr>
        <p:sp>
          <p:nvSpPr>
            <p:cNvPr id="84" name="矩形 83"/>
            <p:cNvSpPr/>
            <p:nvPr/>
          </p:nvSpPr>
          <p:spPr>
            <a:xfrm>
              <a:off x="481002" y="1548270"/>
              <a:ext cx="2864169" cy="2967696"/>
            </a:xfrm>
            <a:prstGeom prst="rect">
              <a:avLst/>
            </a:prstGeom>
            <a:gradFill>
              <a:gsLst>
                <a:gs pos="0">
                  <a:schemeClr val="bg1"/>
                </a:gs>
                <a:gs pos="55000">
                  <a:schemeClr val="bg1">
                    <a:lumMod val="95000"/>
                  </a:schemeClr>
                </a:gs>
                <a:gs pos="100000">
                  <a:schemeClr val="bg1">
                    <a:lumMod val="65000"/>
                  </a:schemeClr>
                </a:gs>
              </a:gsLst>
              <a:lin ang="2700000" scaled="0"/>
            </a:gradFill>
            <a:ln>
              <a:noFill/>
            </a:ln>
            <a:effectLst>
              <a:outerShdw blurRad="215900" dist="127000" dir="798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pic>
          <p:nvPicPr>
            <p:cNvPr id="85" name="图片 8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509092" y="1898174"/>
              <a:ext cx="2836079" cy="2197961"/>
            </a:xfrm>
            <a:prstGeom prst="rect">
              <a:avLst/>
            </a:prstGeom>
            <a:blipFill>
              <a:blip r:embed="rId2"/>
              <a:stretch>
                <a:fillRect/>
              </a:stretch>
            </a:blipFill>
            <a:ln>
              <a:noFill/>
            </a:ln>
          </p:spPr>
        </p:pic>
      </p:grpSp>
      <p:grpSp>
        <p:nvGrpSpPr>
          <p:cNvPr id="86" name="组合 85"/>
          <p:cNvGrpSpPr/>
          <p:nvPr/>
        </p:nvGrpSpPr>
        <p:grpSpPr>
          <a:xfrm>
            <a:off x="-107260" y="196219"/>
            <a:ext cx="1765509" cy="551352"/>
            <a:chOff x="520640" y="251298"/>
            <a:chExt cx="1766054" cy="551522"/>
          </a:xfrm>
        </p:grpSpPr>
        <p:sp>
          <p:nvSpPr>
            <p:cNvPr id="87" name="矩形 3"/>
            <p:cNvSpPr>
              <a:spLocks noChangeArrowheads="1"/>
            </p:cNvSpPr>
            <p:nvPr/>
          </p:nvSpPr>
          <p:spPr bwMode="auto">
            <a:xfrm>
              <a:off x="872609" y="251298"/>
              <a:ext cx="1062119" cy="34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61" tIns="34281" rIns="68561" bIns="34281">
              <a:spAutoFit/>
            </a:bodyPr>
            <a:lstStyle/>
            <a:p>
              <a:pPr algn="ctr" defTabSz="914400" fontAlgn="auto">
                <a:spcBef>
                  <a:spcPts val="0"/>
                </a:spcBef>
                <a:spcAft>
                  <a:spcPts val="0"/>
                </a:spcAft>
                <a:defRPr/>
              </a:pPr>
              <a:r>
                <a:rPr lang="zh-CN" altLang="en-US" kern="0" dirty="0">
                  <a:solidFill>
                    <a:schemeClr val="tx1">
                      <a:lumMod val="65000"/>
                      <a:lumOff val="35000"/>
                    </a:schemeClr>
                  </a:solidFill>
                  <a:latin typeface="+mn-lt"/>
                  <a:ea typeface="+mn-ea"/>
                  <a:cs typeface="+mn-ea"/>
                  <a:sym typeface="+mn-lt"/>
                </a:rPr>
                <a:t>公司介绍</a:t>
              </a:r>
              <a:endParaRPr lang="zh-CN" altLang="en-US" kern="0" dirty="0">
                <a:solidFill>
                  <a:schemeClr val="tx1">
                    <a:lumMod val="65000"/>
                    <a:lumOff val="35000"/>
                  </a:schemeClr>
                </a:solidFill>
                <a:latin typeface="+mn-lt"/>
                <a:ea typeface="+mn-ea"/>
                <a:cs typeface="+mn-ea"/>
                <a:sym typeface="+mn-lt"/>
              </a:endParaRPr>
            </a:p>
          </p:txBody>
        </p:sp>
        <p:grpSp>
          <p:nvGrpSpPr>
            <p:cNvPr id="88" name="组合 87"/>
            <p:cNvGrpSpPr/>
            <p:nvPr/>
          </p:nvGrpSpPr>
          <p:grpSpPr>
            <a:xfrm>
              <a:off x="520640" y="515443"/>
              <a:ext cx="1766054" cy="287377"/>
              <a:chOff x="562081" y="425886"/>
              <a:chExt cx="1766054" cy="287377"/>
            </a:xfrm>
          </p:grpSpPr>
          <p:sp>
            <p:nvSpPr>
              <p:cNvPr id="89" name="文本框 31"/>
              <p:cNvSpPr>
                <a:spLocks noChangeArrowheads="1"/>
              </p:cNvSpPr>
              <p:nvPr/>
            </p:nvSpPr>
            <p:spPr bwMode="auto">
              <a:xfrm>
                <a:off x="562081" y="425886"/>
                <a:ext cx="1766054" cy="215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68" tIns="45682" rIns="91368" bIns="45682" numCol="1" anchor="t" anchorCtr="0" compatLnSpc="1">
                <a:spAutoFit/>
              </a:bodyPr>
              <a:lstStyle/>
              <a:p>
                <a:pPr algn="ctr" defTabSz="913765" fontAlgn="auto">
                  <a:spcBef>
                    <a:spcPts val="0"/>
                  </a:spcBef>
                  <a:spcAft>
                    <a:spcPts val="0"/>
                  </a:spcAft>
                  <a:defRPr/>
                </a:pPr>
                <a:r>
                  <a:rPr lang="en-US" altLang="zh-CN" sz="800" kern="0" dirty="0">
                    <a:solidFill>
                      <a:srgbClr val="FFFFFF">
                        <a:lumMod val="50000"/>
                      </a:srgbClr>
                    </a:solidFill>
                    <a:latin typeface="+mn-lt"/>
                    <a:ea typeface="+mn-ea"/>
                    <a:cs typeface="+mn-ea"/>
                    <a:sym typeface="+mn-lt"/>
                  </a:rPr>
                  <a:t>Company introduction</a:t>
                </a:r>
                <a:endParaRPr lang="zh-CN" altLang="en-US" sz="800" kern="0" dirty="0">
                  <a:solidFill>
                    <a:srgbClr val="FFFFFF">
                      <a:lumMod val="50000"/>
                    </a:srgbClr>
                  </a:solidFill>
                  <a:latin typeface="+mn-lt"/>
                  <a:ea typeface="+mn-ea"/>
                  <a:cs typeface="+mn-ea"/>
                  <a:sym typeface="+mn-lt"/>
                </a:endParaRPr>
              </a:p>
            </p:txBody>
          </p:sp>
          <p:grpSp>
            <p:nvGrpSpPr>
              <p:cNvPr id="90" name="组合 89"/>
              <p:cNvGrpSpPr/>
              <p:nvPr/>
            </p:nvGrpSpPr>
            <p:grpSpPr>
              <a:xfrm>
                <a:off x="931046" y="667544"/>
                <a:ext cx="1028125" cy="45719"/>
                <a:chOff x="688893" y="2574256"/>
                <a:chExt cx="7739508" cy="81111"/>
              </a:xfrm>
            </p:grpSpPr>
            <p:sp>
              <p:nvSpPr>
                <p:cNvPr id="91" name="Rectangle 4"/>
                <p:cNvSpPr/>
                <p:nvPr/>
              </p:nvSpPr>
              <p:spPr>
                <a:xfrm>
                  <a:off x="688893"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92" name="Rectangle 5"/>
                <p:cNvSpPr/>
                <p:nvPr/>
              </p:nvSpPr>
              <p:spPr>
                <a:xfrm>
                  <a:off x="2239021" y="2574256"/>
                  <a:ext cx="1539000" cy="81111"/>
                </a:xfrm>
                <a:prstGeom prst="rect">
                  <a:avLst/>
                </a:prstGeom>
                <a:solidFill>
                  <a:srgbClr val="00B0F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93" name="Rectangle 6"/>
                <p:cNvSpPr/>
                <p:nvPr/>
              </p:nvSpPr>
              <p:spPr>
                <a:xfrm>
                  <a:off x="3789153"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94" name="Rectangle 7"/>
                <p:cNvSpPr/>
                <p:nvPr/>
              </p:nvSpPr>
              <p:spPr>
                <a:xfrm>
                  <a:off x="5339276" y="2574256"/>
                  <a:ext cx="1539000" cy="81111"/>
                </a:xfrm>
                <a:prstGeom prst="rect">
                  <a:avLst/>
                </a:prstGeom>
                <a:solidFill>
                  <a:srgbClr val="00B0F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95" name="Rectangle 8"/>
                <p:cNvSpPr/>
                <p:nvPr/>
              </p:nvSpPr>
              <p:spPr>
                <a:xfrm>
                  <a:off x="6889401"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grpSp>
        </p:grpSp>
      </p:gr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704217" y="2212281"/>
            <a:ext cx="2448272" cy="2375693"/>
          </a:xfrm>
          <a:prstGeom prst="roundRect">
            <a:avLst>
              <a:gd name="adj" fmla="val 9450"/>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4" name="组合 3"/>
          <p:cNvGrpSpPr/>
          <p:nvPr/>
        </p:nvGrpSpPr>
        <p:grpSpPr>
          <a:xfrm>
            <a:off x="1183983" y="1080397"/>
            <a:ext cx="1447442" cy="1447442"/>
            <a:chOff x="304800" y="673100"/>
            <a:chExt cx="4000500" cy="4000500"/>
          </a:xfrm>
          <a:effectLst>
            <a:outerShdw blurRad="444500" dist="254000" dir="8100000" algn="tr" rotWithShape="0">
              <a:prstClr val="black">
                <a:alpha val="50000"/>
              </a:prstClr>
            </a:outerShdw>
          </a:effectLst>
        </p:grpSpPr>
        <p:sp>
          <p:nvSpPr>
            <p:cNvPr id="5" name="同心圆 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6" name="椭圆 5"/>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7" name="椭圆 6"/>
          <p:cNvSpPr/>
          <p:nvPr/>
        </p:nvSpPr>
        <p:spPr>
          <a:xfrm>
            <a:off x="2288070" y="2054424"/>
            <a:ext cx="373310" cy="373310"/>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cs typeface="+mn-ea"/>
                <a:sym typeface="+mn-lt"/>
              </a:rPr>
              <a:t>1</a:t>
            </a:r>
            <a:endParaRPr lang="zh-CN" altLang="en-US" dirty="0">
              <a:cs typeface="+mn-ea"/>
              <a:sym typeface="+mn-lt"/>
            </a:endParaRPr>
          </a:p>
        </p:txBody>
      </p:sp>
      <p:sp>
        <p:nvSpPr>
          <p:cNvPr id="8" name="矩形 7"/>
          <p:cNvSpPr/>
          <p:nvPr/>
        </p:nvSpPr>
        <p:spPr>
          <a:xfrm>
            <a:off x="1366729" y="1601897"/>
            <a:ext cx="1107996" cy="369332"/>
          </a:xfrm>
          <a:prstGeom prst="rect">
            <a:avLst/>
          </a:prstGeom>
        </p:spPr>
        <p:txBody>
          <a:bodyPr wrap="none">
            <a:spAutoFit/>
          </a:bodyPr>
          <a:lstStyle/>
          <a:p>
            <a:r>
              <a:rPr lang="zh-CN" altLang="en-US" dirty="0">
                <a:latin typeface="+mn-lt"/>
                <a:ea typeface="+mn-ea"/>
                <a:cs typeface="+mn-ea"/>
                <a:sym typeface="+mn-lt"/>
              </a:rPr>
              <a:t>市场方面</a:t>
            </a:r>
            <a:endParaRPr lang="zh-CN" altLang="en-US" dirty="0">
              <a:latin typeface="+mn-lt"/>
              <a:ea typeface="+mn-ea"/>
              <a:cs typeface="+mn-ea"/>
              <a:sym typeface="+mn-lt"/>
            </a:endParaRPr>
          </a:p>
        </p:txBody>
      </p:sp>
      <p:sp>
        <p:nvSpPr>
          <p:cNvPr id="9" name="圆角矩形 8"/>
          <p:cNvSpPr/>
          <p:nvPr/>
        </p:nvSpPr>
        <p:spPr>
          <a:xfrm>
            <a:off x="3422037" y="2212280"/>
            <a:ext cx="2448272" cy="2375693"/>
          </a:xfrm>
          <a:prstGeom prst="roundRect">
            <a:avLst>
              <a:gd name="adj" fmla="val 7846"/>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圆角矩形 9"/>
          <p:cNvSpPr/>
          <p:nvPr/>
        </p:nvSpPr>
        <p:spPr>
          <a:xfrm>
            <a:off x="6156176" y="2212279"/>
            <a:ext cx="2448272" cy="2375693"/>
          </a:xfrm>
          <a:prstGeom prst="roundRect">
            <a:avLst>
              <a:gd name="adj" fmla="val 7445"/>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1" name="组合 10"/>
          <p:cNvGrpSpPr/>
          <p:nvPr/>
        </p:nvGrpSpPr>
        <p:grpSpPr>
          <a:xfrm>
            <a:off x="3922452" y="1124308"/>
            <a:ext cx="1447442" cy="1447442"/>
            <a:chOff x="304800" y="673100"/>
            <a:chExt cx="4000500" cy="4000500"/>
          </a:xfrm>
          <a:effectLst>
            <a:outerShdw blurRad="444500" dist="254000" dir="8100000" algn="tr" rotWithShape="0">
              <a:prstClr val="black">
                <a:alpha val="50000"/>
              </a:prstClr>
            </a:outerShdw>
          </a:effectLst>
        </p:grpSpPr>
        <p:sp>
          <p:nvSpPr>
            <p:cNvPr id="12" name="同心圆 1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3" name="椭圆 12"/>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4" name="组合 13"/>
          <p:cNvGrpSpPr/>
          <p:nvPr/>
        </p:nvGrpSpPr>
        <p:grpSpPr>
          <a:xfrm>
            <a:off x="6656591" y="1080397"/>
            <a:ext cx="1447442" cy="1447442"/>
            <a:chOff x="304800" y="673100"/>
            <a:chExt cx="4000500" cy="4000500"/>
          </a:xfrm>
          <a:effectLst>
            <a:outerShdw blurRad="444500" dist="254000" dir="8100000" algn="tr" rotWithShape="0">
              <a:prstClr val="black">
                <a:alpha val="50000"/>
              </a:prstClr>
            </a:outerShdw>
          </a:effectLst>
        </p:grpSpPr>
        <p:sp>
          <p:nvSpPr>
            <p:cNvPr id="15" name="同心圆 1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6" name="椭圆 15"/>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7" name="椭圆 16"/>
          <p:cNvSpPr/>
          <p:nvPr/>
        </p:nvSpPr>
        <p:spPr>
          <a:xfrm>
            <a:off x="5079697" y="2025625"/>
            <a:ext cx="373310" cy="373310"/>
          </a:xfrm>
          <a:prstGeom prst="ellipse">
            <a:avLst/>
          </a:prstGeom>
          <a:solidFill>
            <a:srgbClr val="00B0F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cs typeface="+mn-ea"/>
                <a:sym typeface="+mn-lt"/>
              </a:rPr>
              <a:t>2</a:t>
            </a:r>
            <a:endParaRPr lang="zh-CN" altLang="en-US" dirty="0">
              <a:cs typeface="+mn-ea"/>
              <a:sym typeface="+mn-lt"/>
            </a:endParaRPr>
          </a:p>
        </p:txBody>
      </p:sp>
      <p:sp>
        <p:nvSpPr>
          <p:cNvPr id="18" name="椭圆 17"/>
          <p:cNvSpPr/>
          <p:nvPr/>
        </p:nvSpPr>
        <p:spPr>
          <a:xfrm>
            <a:off x="7816001" y="2025625"/>
            <a:ext cx="373310" cy="373310"/>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cs typeface="+mn-ea"/>
                <a:sym typeface="+mn-lt"/>
              </a:rPr>
              <a:t>3</a:t>
            </a:r>
            <a:endParaRPr lang="zh-CN" altLang="en-US" dirty="0">
              <a:cs typeface="+mn-ea"/>
              <a:sym typeface="+mn-lt"/>
            </a:endParaRPr>
          </a:p>
        </p:txBody>
      </p:sp>
      <p:sp>
        <p:nvSpPr>
          <p:cNvPr id="19" name="矩形 18"/>
          <p:cNvSpPr/>
          <p:nvPr/>
        </p:nvSpPr>
        <p:spPr>
          <a:xfrm>
            <a:off x="4092175" y="1626354"/>
            <a:ext cx="1107996" cy="369332"/>
          </a:xfrm>
          <a:prstGeom prst="rect">
            <a:avLst/>
          </a:prstGeom>
        </p:spPr>
        <p:txBody>
          <a:bodyPr wrap="none">
            <a:spAutoFit/>
          </a:bodyPr>
          <a:lstStyle/>
          <a:p>
            <a:r>
              <a:rPr lang="zh-CN" altLang="en-US" dirty="0">
                <a:latin typeface="+mn-lt"/>
                <a:ea typeface="+mn-ea"/>
                <a:cs typeface="+mn-ea"/>
                <a:sym typeface="+mn-lt"/>
              </a:rPr>
              <a:t>产品方面</a:t>
            </a:r>
            <a:endParaRPr lang="zh-CN" altLang="en-US" dirty="0">
              <a:latin typeface="+mn-lt"/>
              <a:ea typeface="+mn-ea"/>
              <a:cs typeface="+mn-ea"/>
              <a:sym typeface="+mn-lt"/>
            </a:endParaRPr>
          </a:p>
        </p:txBody>
      </p:sp>
      <p:sp>
        <p:nvSpPr>
          <p:cNvPr id="20" name="矩形 19"/>
          <p:cNvSpPr/>
          <p:nvPr/>
        </p:nvSpPr>
        <p:spPr>
          <a:xfrm>
            <a:off x="6826314" y="1626354"/>
            <a:ext cx="1107996" cy="369332"/>
          </a:xfrm>
          <a:prstGeom prst="rect">
            <a:avLst/>
          </a:prstGeom>
        </p:spPr>
        <p:txBody>
          <a:bodyPr wrap="none">
            <a:spAutoFit/>
          </a:bodyPr>
          <a:lstStyle/>
          <a:p>
            <a:r>
              <a:rPr lang="zh-CN" altLang="en-US" dirty="0">
                <a:latin typeface="+mn-lt"/>
                <a:ea typeface="+mn-ea"/>
                <a:cs typeface="+mn-ea"/>
                <a:sym typeface="+mn-lt"/>
              </a:rPr>
              <a:t>服务方面</a:t>
            </a:r>
            <a:endParaRPr lang="zh-CN" altLang="en-US" dirty="0">
              <a:latin typeface="+mn-lt"/>
              <a:ea typeface="+mn-ea"/>
              <a:cs typeface="+mn-ea"/>
              <a:sym typeface="+mn-lt"/>
            </a:endParaRPr>
          </a:p>
        </p:txBody>
      </p:sp>
      <p:sp>
        <p:nvSpPr>
          <p:cNvPr id="21" name="TextBox 20"/>
          <p:cNvSpPr txBox="1"/>
          <p:nvPr/>
        </p:nvSpPr>
        <p:spPr>
          <a:xfrm>
            <a:off x="968366" y="2757760"/>
            <a:ext cx="1944216" cy="1600438"/>
          </a:xfrm>
          <a:prstGeom prst="rect">
            <a:avLst/>
          </a:prstGeom>
          <a:noFill/>
        </p:spPr>
        <p:txBody>
          <a:bodyPr wrap="square" lIns="0" tIns="0" rIns="0" bIns="0" rtlCol="0">
            <a:spAutoFit/>
          </a:bodyPr>
          <a:lstStyle/>
          <a:p>
            <a:pPr>
              <a:lnSpc>
                <a:spcPct val="130000"/>
              </a:lnSpc>
            </a:pPr>
            <a:r>
              <a:rPr lang="zh-CN" altLang="en-US" sz="1000" dirty="0">
                <a:solidFill>
                  <a:schemeClr val="tx1">
                    <a:lumMod val="75000"/>
                    <a:lumOff val="25000"/>
                  </a:schemeClr>
                </a:solidFill>
                <a:latin typeface="+mn-lt"/>
                <a:ea typeface="+mn-ea"/>
                <a:cs typeface="+mn-ea"/>
                <a:sym typeface="+mn-lt"/>
              </a:rPr>
              <a:t>       点击输入简要文字内容，文字内容需概括精炼，不用多余的文字修饰。点击输入简要文字内容，文字内容需概括精炼，不用多余的文字修饰。</a:t>
            </a:r>
            <a:endParaRPr lang="en-US" altLang="zh-CN" sz="1000" dirty="0">
              <a:solidFill>
                <a:schemeClr val="tx1">
                  <a:lumMod val="75000"/>
                  <a:lumOff val="25000"/>
                </a:schemeClr>
              </a:solidFill>
              <a:latin typeface="+mn-lt"/>
              <a:ea typeface="+mn-ea"/>
              <a:cs typeface="+mn-ea"/>
              <a:sym typeface="+mn-lt"/>
            </a:endParaRPr>
          </a:p>
          <a:p>
            <a:pPr>
              <a:lnSpc>
                <a:spcPct val="130000"/>
              </a:lnSpc>
            </a:pPr>
            <a:r>
              <a:rPr lang="zh-CN" altLang="en-US" sz="1000" dirty="0">
                <a:solidFill>
                  <a:schemeClr val="tx1">
                    <a:lumMod val="75000"/>
                    <a:lumOff val="25000"/>
                  </a:schemeClr>
                </a:solidFill>
                <a:latin typeface="+mn-lt"/>
                <a:ea typeface="+mn-ea"/>
                <a:cs typeface="+mn-ea"/>
                <a:sym typeface="+mn-lt"/>
              </a:rPr>
              <a:t>       点击输入简要文字内容，文字内容需概括精炼，不用多余的文字修饰。</a:t>
            </a:r>
            <a:endParaRPr lang="zh-CN" altLang="en-US" sz="1600" b="1" dirty="0">
              <a:solidFill>
                <a:schemeClr val="tx1">
                  <a:lumMod val="75000"/>
                  <a:lumOff val="25000"/>
                </a:schemeClr>
              </a:solidFill>
              <a:latin typeface="+mn-lt"/>
              <a:ea typeface="+mn-ea"/>
              <a:cs typeface="+mn-ea"/>
              <a:sym typeface="+mn-lt"/>
            </a:endParaRPr>
          </a:p>
        </p:txBody>
      </p:sp>
      <p:sp>
        <p:nvSpPr>
          <p:cNvPr id="22" name="TextBox 21"/>
          <p:cNvSpPr txBox="1"/>
          <p:nvPr/>
        </p:nvSpPr>
        <p:spPr>
          <a:xfrm>
            <a:off x="3674065" y="2752116"/>
            <a:ext cx="1944216" cy="1600438"/>
          </a:xfrm>
          <a:prstGeom prst="rect">
            <a:avLst/>
          </a:prstGeom>
          <a:noFill/>
        </p:spPr>
        <p:txBody>
          <a:bodyPr wrap="square" lIns="0" tIns="0" rIns="0" bIns="0" rtlCol="0">
            <a:spAutoFit/>
          </a:bodyPr>
          <a:lstStyle/>
          <a:p>
            <a:pPr>
              <a:lnSpc>
                <a:spcPct val="130000"/>
              </a:lnSpc>
            </a:pPr>
            <a:r>
              <a:rPr lang="zh-CN" altLang="en-US" sz="1000" dirty="0">
                <a:solidFill>
                  <a:schemeClr val="tx1">
                    <a:lumMod val="75000"/>
                    <a:lumOff val="25000"/>
                  </a:schemeClr>
                </a:solidFill>
                <a:latin typeface="+mn-lt"/>
                <a:ea typeface="+mn-ea"/>
                <a:cs typeface="+mn-ea"/>
                <a:sym typeface="+mn-lt"/>
              </a:rPr>
              <a:t>       点击输入简要文字内容，文字内容需概括精炼，不用多余的文字修饰。点击输入简要文字内容，文字内容需概括精炼，不用多余的文字修饰。</a:t>
            </a:r>
            <a:endParaRPr lang="en-US" altLang="zh-CN" sz="1000" dirty="0">
              <a:solidFill>
                <a:schemeClr val="tx1">
                  <a:lumMod val="75000"/>
                  <a:lumOff val="25000"/>
                </a:schemeClr>
              </a:solidFill>
              <a:latin typeface="+mn-lt"/>
              <a:ea typeface="+mn-ea"/>
              <a:cs typeface="+mn-ea"/>
              <a:sym typeface="+mn-lt"/>
            </a:endParaRPr>
          </a:p>
          <a:p>
            <a:pPr>
              <a:lnSpc>
                <a:spcPct val="130000"/>
              </a:lnSpc>
            </a:pPr>
            <a:r>
              <a:rPr lang="zh-CN" altLang="en-US" sz="1000" dirty="0">
                <a:solidFill>
                  <a:schemeClr val="tx1">
                    <a:lumMod val="75000"/>
                    <a:lumOff val="25000"/>
                  </a:schemeClr>
                </a:solidFill>
                <a:latin typeface="+mn-lt"/>
                <a:ea typeface="+mn-ea"/>
                <a:cs typeface="+mn-ea"/>
                <a:sym typeface="+mn-lt"/>
              </a:rPr>
              <a:t>       点击输入简要文字内容，文字内容需概括精炼，不用多余的文字修饰。</a:t>
            </a:r>
            <a:endParaRPr lang="zh-CN" altLang="en-US" sz="1600" b="1" dirty="0">
              <a:solidFill>
                <a:schemeClr val="tx1">
                  <a:lumMod val="75000"/>
                  <a:lumOff val="25000"/>
                </a:schemeClr>
              </a:solidFill>
              <a:latin typeface="+mn-lt"/>
              <a:ea typeface="+mn-ea"/>
              <a:cs typeface="+mn-ea"/>
              <a:sym typeface="+mn-lt"/>
            </a:endParaRPr>
          </a:p>
        </p:txBody>
      </p:sp>
      <p:sp>
        <p:nvSpPr>
          <p:cNvPr id="23" name="TextBox 22"/>
          <p:cNvSpPr txBox="1"/>
          <p:nvPr/>
        </p:nvSpPr>
        <p:spPr>
          <a:xfrm>
            <a:off x="6408204" y="2758992"/>
            <a:ext cx="1944216" cy="1600438"/>
          </a:xfrm>
          <a:prstGeom prst="rect">
            <a:avLst/>
          </a:prstGeom>
          <a:noFill/>
        </p:spPr>
        <p:txBody>
          <a:bodyPr wrap="square" lIns="0" tIns="0" rIns="0" bIns="0" rtlCol="0">
            <a:spAutoFit/>
          </a:bodyPr>
          <a:lstStyle/>
          <a:p>
            <a:pPr>
              <a:lnSpc>
                <a:spcPct val="130000"/>
              </a:lnSpc>
            </a:pPr>
            <a:r>
              <a:rPr lang="zh-CN" altLang="en-US" sz="1000" dirty="0">
                <a:solidFill>
                  <a:schemeClr val="tx1">
                    <a:lumMod val="75000"/>
                    <a:lumOff val="25000"/>
                  </a:schemeClr>
                </a:solidFill>
                <a:latin typeface="+mn-lt"/>
                <a:ea typeface="+mn-ea"/>
                <a:cs typeface="+mn-ea"/>
                <a:sym typeface="+mn-lt"/>
              </a:rPr>
              <a:t>       点击输入简要文字内容，文字内容需概括精炼，不用多余的文字修饰。点击输入简要文字内容，文字内容需概括精炼，不用多余的文字修饰。</a:t>
            </a:r>
            <a:endParaRPr lang="en-US" altLang="zh-CN" sz="1000" dirty="0">
              <a:solidFill>
                <a:schemeClr val="tx1">
                  <a:lumMod val="75000"/>
                  <a:lumOff val="25000"/>
                </a:schemeClr>
              </a:solidFill>
              <a:latin typeface="+mn-lt"/>
              <a:ea typeface="+mn-ea"/>
              <a:cs typeface="+mn-ea"/>
              <a:sym typeface="+mn-lt"/>
            </a:endParaRPr>
          </a:p>
          <a:p>
            <a:pPr>
              <a:lnSpc>
                <a:spcPct val="130000"/>
              </a:lnSpc>
            </a:pPr>
            <a:r>
              <a:rPr lang="zh-CN" altLang="en-US" sz="1000" dirty="0">
                <a:solidFill>
                  <a:schemeClr val="tx1">
                    <a:lumMod val="75000"/>
                    <a:lumOff val="25000"/>
                  </a:schemeClr>
                </a:solidFill>
                <a:latin typeface="+mn-lt"/>
                <a:ea typeface="+mn-ea"/>
                <a:cs typeface="+mn-ea"/>
                <a:sym typeface="+mn-lt"/>
              </a:rPr>
              <a:t>       点击输入简要文字内容，文字内容需概括精炼，不用多余的文字修饰。</a:t>
            </a:r>
            <a:endParaRPr lang="zh-CN" altLang="en-US" sz="1600" b="1" dirty="0">
              <a:solidFill>
                <a:schemeClr val="tx1">
                  <a:lumMod val="75000"/>
                  <a:lumOff val="25000"/>
                </a:schemeClr>
              </a:solidFill>
              <a:latin typeface="+mn-lt"/>
              <a:ea typeface="+mn-ea"/>
              <a:cs typeface="+mn-ea"/>
              <a:sym typeface="+mn-lt"/>
            </a:endParaRPr>
          </a:p>
        </p:txBody>
      </p:sp>
      <p:grpSp>
        <p:nvGrpSpPr>
          <p:cNvPr id="29" name="组合 28"/>
          <p:cNvGrpSpPr/>
          <p:nvPr/>
        </p:nvGrpSpPr>
        <p:grpSpPr>
          <a:xfrm>
            <a:off x="-61796" y="196219"/>
            <a:ext cx="1765509" cy="551353"/>
            <a:chOff x="520640" y="251298"/>
            <a:chExt cx="1766054" cy="551522"/>
          </a:xfrm>
        </p:grpSpPr>
        <p:sp>
          <p:nvSpPr>
            <p:cNvPr id="30" name="矩形 3"/>
            <p:cNvSpPr>
              <a:spLocks noChangeArrowheads="1"/>
            </p:cNvSpPr>
            <p:nvPr/>
          </p:nvSpPr>
          <p:spPr bwMode="auto">
            <a:xfrm>
              <a:off x="872630" y="251298"/>
              <a:ext cx="1062119" cy="346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61" tIns="34281" rIns="68561" bIns="34281">
              <a:spAutoFit/>
            </a:bodyPr>
            <a:lstStyle/>
            <a:p>
              <a:pPr algn="ctr" defTabSz="914400" fontAlgn="auto">
                <a:spcBef>
                  <a:spcPts val="0"/>
                </a:spcBef>
                <a:spcAft>
                  <a:spcPts val="0"/>
                </a:spcAft>
                <a:defRPr/>
              </a:pPr>
              <a:r>
                <a:rPr lang="zh-CN" altLang="en-US" kern="0" dirty="0">
                  <a:solidFill>
                    <a:schemeClr val="tx1">
                      <a:lumMod val="65000"/>
                      <a:lumOff val="35000"/>
                    </a:schemeClr>
                  </a:solidFill>
                  <a:latin typeface="+mn-lt"/>
                  <a:ea typeface="+mn-ea"/>
                  <a:cs typeface="+mn-ea"/>
                  <a:sym typeface="+mn-lt"/>
                </a:rPr>
                <a:t>努力方向</a:t>
              </a:r>
              <a:endParaRPr lang="zh-CN" altLang="en-US" kern="0" dirty="0">
                <a:solidFill>
                  <a:schemeClr val="tx1">
                    <a:lumMod val="65000"/>
                    <a:lumOff val="35000"/>
                  </a:schemeClr>
                </a:solidFill>
                <a:latin typeface="+mn-lt"/>
                <a:ea typeface="+mn-ea"/>
                <a:cs typeface="+mn-ea"/>
                <a:sym typeface="+mn-lt"/>
              </a:endParaRPr>
            </a:p>
          </p:txBody>
        </p:sp>
        <p:grpSp>
          <p:nvGrpSpPr>
            <p:cNvPr id="31" name="组合 30"/>
            <p:cNvGrpSpPr/>
            <p:nvPr/>
          </p:nvGrpSpPr>
          <p:grpSpPr>
            <a:xfrm>
              <a:off x="520640" y="515443"/>
              <a:ext cx="1766054" cy="287377"/>
              <a:chOff x="562081" y="425886"/>
              <a:chExt cx="1766054" cy="287377"/>
            </a:xfrm>
          </p:grpSpPr>
          <p:sp>
            <p:nvSpPr>
              <p:cNvPr id="32" name="文本框 31"/>
              <p:cNvSpPr>
                <a:spLocks noChangeArrowheads="1"/>
              </p:cNvSpPr>
              <p:nvPr/>
            </p:nvSpPr>
            <p:spPr bwMode="auto">
              <a:xfrm>
                <a:off x="562081" y="425886"/>
                <a:ext cx="1766054" cy="215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68" tIns="45682" rIns="91368" bIns="45682" numCol="1" anchor="t" anchorCtr="0" compatLnSpc="1">
                <a:spAutoFit/>
              </a:bodyPr>
              <a:lstStyle/>
              <a:p>
                <a:pPr algn="ctr" defTabSz="913765" fontAlgn="auto">
                  <a:spcBef>
                    <a:spcPts val="0"/>
                  </a:spcBef>
                  <a:spcAft>
                    <a:spcPts val="0"/>
                  </a:spcAft>
                  <a:defRPr/>
                </a:pPr>
                <a:r>
                  <a:rPr lang="en-US" altLang="zh-CN" sz="800" kern="0" dirty="0">
                    <a:solidFill>
                      <a:srgbClr val="FFFFFF">
                        <a:lumMod val="50000"/>
                      </a:srgbClr>
                    </a:solidFill>
                    <a:latin typeface="+mn-lt"/>
                    <a:ea typeface="+mn-ea"/>
                    <a:cs typeface="+mn-ea"/>
                    <a:sym typeface="+mn-lt"/>
                  </a:rPr>
                  <a:t>Effort direction</a:t>
                </a:r>
                <a:endParaRPr lang="zh-CN" altLang="en-US" sz="800" kern="0" dirty="0">
                  <a:solidFill>
                    <a:srgbClr val="FFFFFF">
                      <a:lumMod val="50000"/>
                    </a:srgbClr>
                  </a:solidFill>
                  <a:latin typeface="+mn-lt"/>
                  <a:ea typeface="+mn-ea"/>
                  <a:cs typeface="+mn-ea"/>
                  <a:sym typeface="+mn-lt"/>
                </a:endParaRPr>
              </a:p>
            </p:txBody>
          </p:sp>
          <p:grpSp>
            <p:nvGrpSpPr>
              <p:cNvPr id="33" name="组合 32"/>
              <p:cNvGrpSpPr/>
              <p:nvPr/>
            </p:nvGrpSpPr>
            <p:grpSpPr>
              <a:xfrm>
                <a:off x="931046" y="667544"/>
                <a:ext cx="1028125" cy="45719"/>
                <a:chOff x="688893" y="2574256"/>
                <a:chExt cx="7739508" cy="81111"/>
              </a:xfrm>
            </p:grpSpPr>
            <p:sp>
              <p:nvSpPr>
                <p:cNvPr id="34" name="Rectangle 4"/>
                <p:cNvSpPr/>
                <p:nvPr/>
              </p:nvSpPr>
              <p:spPr>
                <a:xfrm>
                  <a:off x="688893"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35" name="Rectangle 5"/>
                <p:cNvSpPr/>
                <p:nvPr/>
              </p:nvSpPr>
              <p:spPr>
                <a:xfrm>
                  <a:off x="2239021" y="2574256"/>
                  <a:ext cx="1539000" cy="81111"/>
                </a:xfrm>
                <a:prstGeom prst="rect">
                  <a:avLst/>
                </a:prstGeom>
                <a:solidFill>
                  <a:srgbClr val="00B0F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36" name="Rectangle 6"/>
                <p:cNvSpPr/>
                <p:nvPr/>
              </p:nvSpPr>
              <p:spPr>
                <a:xfrm>
                  <a:off x="3789153"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37" name="Rectangle 7"/>
                <p:cNvSpPr/>
                <p:nvPr/>
              </p:nvSpPr>
              <p:spPr>
                <a:xfrm>
                  <a:off x="5339276" y="2574256"/>
                  <a:ext cx="1539000" cy="81111"/>
                </a:xfrm>
                <a:prstGeom prst="rect">
                  <a:avLst/>
                </a:prstGeom>
                <a:solidFill>
                  <a:srgbClr val="00B0F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38" name="Rectangle 8"/>
                <p:cNvSpPr/>
                <p:nvPr/>
              </p:nvSpPr>
              <p:spPr>
                <a:xfrm>
                  <a:off x="6889401"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grpSp>
        </p:grpSp>
      </p:grpSp>
    </p:spTree>
  </p:cSld>
  <p:clrMapOvr>
    <a:masterClrMapping/>
  </p:clrMapOvr>
  <mc:AlternateContent xmlns:mc="http://schemas.openxmlformats.org/markup-compatibility/2006">
    <mc:Choice xmlns:p14="http://schemas.microsoft.com/office/powerpoint/2010/main" Requires="p14">
      <p:transition spd="slow" p14:dur="1600" advClick="0" advTm="0">
        <p14:gallery dir="l"/>
      </p:transition>
    </mc:Choice>
    <mc:Fallback>
      <p:transition spd="slow" advClick="0" advTm="0">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4127190" y="1272772"/>
            <a:ext cx="1535551" cy="1535546"/>
            <a:chOff x="304800" y="673100"/>
            <a:chExt cx="4000500" cy="4000500"/>
          </a:xfrm>
          <a:effectLst>
            <a:outerShdw blurRad="444500" dist="254000" dir="8100000" algn="tr" rotWithShape="0">
              <a:prstClr val="black">
                <a:alpha val="50000"/>
              </a:prstClr>
            </a:outerShdw>
          </a:effectLst>
        </p:grpSpPr>
        <p:sp>
          <p:nvSpPr>
            <p:cNvPr id="4" name="同心圆 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n-lt"/>
                <a:ea typeface="+mn-ea"/>
                <a:cs typeface="+mn-ea"/>
                <a:sym typeface="+mn-lt"/>
              </a:endParaRPr>
            </a:p>
          </p:txBody>
        </p:sp>
        <p:sp>
          <p:nvSpPr>
            <p:cNvPr id="5" name="椭圆 4"/>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n-lt"/>
                <a:ea typeface="+mn-ea"/>
                <a:cs typeface="+mn-ea"/>
                <a:sym typeface="+mn-lt"/>
              </a:endParaRPr>
            </a:p>
          </p:txBody>
        </p:sp>
      </p:grpSp>
      <p:grpSp>
        <p:nvGrpSpPr>
          <p:cNvPr id="6" name="组合 5"/>
          <p:cNvGrpSpPr/>
          <p:nvPr/>
        </p:nvGrpSpPr>
        <p:grpSpPr>
          <a:xfrm>
            <a:off x="3224341" y="2110972"/>
            <a:ext cx="1535551" cy="1535546"/>
            <a:chOff x="304800" y="673100"/>
            <a:chExt cx="4000500" cy="4000500"/>
          </a:xfrm>
          <a:effectLst>
            <a:outerShdw blurRad="444500" dist="254000" dir="8100000" algn="tr" rotWithShape="0">
              <a:prstClr val="black">
                <a:alpha val="50000"/>
              </a:prstClr>
            </a:outerShdw>
          </a:effectLst>
        </p:grpSpPr>
        <p:sp>
          <p:nvSpPr>
            <p:cNvPr id="7" name="同心圆 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n-lt"/>
                <a:ea typeface="+mn-ea"/>
                <a:cs typeface="+mn-ea"/>
                <a:sym typeface="+mn-lt"/>
              </a:endParaRPr>
            </a:p>
          </p:txBody>
        </p:sp>
        <p:sp>
          <p:nvSpPr>
            <p:cNvPr id="8" name="椭圆 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n-lt"/>
                <a:ea typeface="+mn-ea"/>
                <a:cs typeface="+mn-ea"/>
                <a:sym typeface="+mn-lt"/>
              </a:endParaRPr>
            </a:p>
          </p:txBody>
        </p:sp>
      </p:grpSp>
      <p:grpSp>
        <p:nvGrpSpPr>
          <p:cNvPr id="9" name="组合 8"/>
          <p:cNvGrpSpPr/>
          <p:nvPr/>
        </p:nvGrpSpPr>
        <p:grpSpPr>
          <a:xfrm>
            <a:off x="2298390" y="1360518"/>
            <a:ext cx="1535551" cy="1535546"/>
            <a:chOff x="304800" y="673100"/>
            <a:chExt cx="4000500" cy="4000500"/>
          </a:xfrm>
          <a:effectLst>
            <a:outerShdw blurRad="444500" dist="254000" dir="8100000" algn="tr" rotWithShape="0">
              <a:prstClr val="black">
                <a:alpha val="50000"/>
              </a:prstClr>
            </a:outerShdw>
          </a:effectLst>
        </p:grpSpPr>
        <p:sp>
          <p:nvSpPr>
            <p:cNvPr id="10" name="同心圆 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n-lt"/>
                <a:ea typeface="+mn-ea"/>
                <a:cs typeface="+mn-ea"/>
                <a:sym typeface="+mn-lt"/>
              </a:endParaRPr>
            </a:p>
          </p:txBody>
        </p:sp>
        <p:sp>
          <p:nvSpPr>
            <p:cNvPr id="11" name="椭圆 10"/>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n-lt"/>
                <a:ea typeface="+mn-ea"/>
                <a:cs typeface="+mn-ea"/>
                <a:sym typeface="+mn-lt"/>
              </a:endParaRPr>
            </a:p>
          </p:txBody>
        </p:sp>
      </p:grpSp>
      <p:grpSp>
        <p:nvGrpSpPr>
          <p:cNvPr id="12" name="组合 11"/>
          <p:cNvGrpSpPr/>
          <p:nvPr/>
        </p:nvGrpSpPr>
        <p:grpSpPr>
          <a:xfrm>
            <a:off x="5281741" y="1741518"/>
            <a:ext cx="1535551" cy="1535546"/>
            <a:chOff x="304800" y="673100"/>
            <a:chExt cx="4000500" cy="4000500"/>
          </a:xfrm>
          <a:effectLst>
            <a:outerShdw blurRad="444500" dist="254000" dir="8100000" algn="tr" rotWithShape="0">
              <a:prstClr val="black">
                <a:alpha val="50000"/>
              </a:prstClr>
            </a:outerShdw>
          </a:effectLst>
        </p:grpSpPr>
        <p:sp>
          <p:nvSpPr>
            <p:cNvPr id="13" name="同心圆 1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n-lt"/>
                <a:ea typeface="+mn-ea"/>
                <a:cs typeface="+mn-ea"/>
                <a:sym typeface="+mn-lt"/>
              </a:endParaRPr>
            </a:p>
          </p:txBody>
        </p:sp>
        <p:sp>
          <p:nvSpPr>
            <p:cNvPr id="14" name="椭圆 13"/>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n-lt"/>
                <a:ea typeface="+mn-ea"/>
                <a:cs typeface="+mn-ea"/>
                <a:sym typeface="+mn-lt"/>
              </a:endParaRPr>
            </a:p>
          </p:txBody>
        </p:sp>
      </p:grpSp>
      <p:sp>
        <p:nvSpPr>
          <p:cNvPr id="15" name="矩形 14"/>
          <p:cNvSpPr/>
          <p:nvPr/>
        </p:nvSpPr>
        <p:spPr>
          <a:xfrm>
            <a:off x="2608356" y="1626490"/>
            <a:ext cx="889987" cy="938719"/>
          </a:xfrm>
          <a:prstGeom prst="rect">
            <a:avLst/>
          </a:prstGeom>
        </p:spPr>
        <p:txBody>
          <a:bodyPr wrap="none">
            <a:spAutoFit/>
          </a:bodyPr>
          <a:lstStyle/>
          <a:p>
            <a:r>
              <a:rPr lang="zh-CN" altLang="en-US" sz="5500" dirty="0">
                <a:solidFill>
                  <a:srgbClr val="0C4FAD"/>
                </a:solidFill>
                <a:latin typeface="+mn-lt"/>
                <a:ea typeface="+mn-ea"/>
                <a:cs typeface="+mn-ea"/>
                <a:sym typeface="+mn-lt"/>
              </a:rPr>
              <a:t>谢</a:t>
            </a:r>
            <a:endParaRPr lang="zh-CN" altLang="en-US" sz="5500" dirty="0">
              <a:solidFill>
                <a:srgbClr val="0C4FAD"/>
              </a:solidFill>
              <a:latin typeface="+mn-lt"/>
              <a:ea typeface="+mn-ea"/>
              <a:cs typeface="+mn-ea"/>
              <a:sym typeface="+mn-lt"/>
            </a:endParaRPr>
          </a:p>
        </p:txBody>
      </p:sp>
      <p:sp>
        <p:nvSpPr>
          <p:cNvPr id="16" name="矩形 15"/>
          <p:cNvSpPr/>
          <p:nvPr/>
        </p:nvSpPr>
        <p:spPr>
          <a:xfrm>
            <a:off x="3551010" y="2402999"/>
            <a:ext cx="889987" cy="938719"/>
          </a:xfrm>
          <a:prstGeom prst="rect">
            <a:avLst/>
          </a:prstGeom>
        </p:spPr>
        <p:txBody>
          <a:bodyPr wrap="none">
            <a:spAutoFit/>
          </a:bodyPr>
          <a:lstStyle/>
          <a:p>
            <a:r>
              <a:rPr lang="zh-CN" altLang="en-US" sz="5500" dirty="0">
                <a:solidFill>
                  <a:srgbClr val="0C4FAD"/>
                </a:solidFill>
                <a:latin typeface="+mn-lt"/>
                <a:ea typeface="+mn-ea"/>
                <a:cs typeface="+mn-ea"/>
                <a:sym typeface="+mn-lt"/>
              </a:rPr>
              <a:t>谢</a:t>
            </a:r>
            <a:endParaRPr lang="zh-CN" altLang="en-US" sz="5500" dirty="0">
              <a:solidFill>
                <a:srgbClr val="0C4FAD"/>
              </a:solidFill>
              <a:latin typeface="+mn-lt"/>
              <a:ea typeface="+mn-ea"/>
              <a:cs typeface="+mn-ea"/>
              <a:sym typeface="+mn-lt"/>
            </a:endParaRPr>
          </a:p>
        </p:txBody>
      </p:sp>
      <p:sp>
        <p:nvSpPr>
          <p:cNvPr id="17" name="矩形 16"/>
          <p:cNvSpPr/>
          <p:nvPr/>
        </p:nvSpPr>
        <p:spPr>
          <a:xfrm>
            <a:off x="4445314" y="1564799"/>
            <a:ext cx="889987" cy="938719"/>
          </a:xfrm>
          <a:prstGeom prst="rect">
            <a:avLst/>
          </a:prstGeom>
        </p:spPr>
        <p:txBody>
          <a:bodyPr wrap="none">
            <a:spAutoFit/>
          </a:bodyPr>
          <a:lstStyle/>
          <a:p>
            <a:r>
              <a:rPr lang="zh-CN" altLang="en-US" sz="5500" dirty="0">
                <a:solidFill>
                  <a:srgbClr val="0C4FAD"/>
                </a:solidFill>
                <a:latin typeface="+mn-lt"/>
                <a:ea typeface="+mn-ea"/>
                <a:cs typeface="+mn-ea"/>
                <a:sym typeface="+mn-lt"/>
              </a:rPr>
              <a:t>观</a:t>
            </a:r>
            <a:endParaRPr lang="zh-CN" altLang="en-US" sz="5500" dirty="0">
              <a:solidFill>
                <a:srgbClr val="0C4FAD"/>
              </a:solidFill>
              <a:latin typeface="+mn-lt"/>
              <a:ea typeface="+mn-ea"/>
              <a:cs typeface="+mn-ea"/>
              <a:sym typeface="+mn-lt"/>
            </a:endParaRPr>
          </a:p>
        </p:txBody>
      </p:sp>
      <p:sp>
        <p:nvSpPr>
          <p:cNvPr id="18" name="矩形 17"/>
          <p:cNvSpPr/>
          <p:nvPr/>
        </p:nvSpPr>
        <p:spPr>
          <a:xfrm>
            <a:off x="5610954" y="2035636"/>
            <a:ext cx="889987" cy="938719"/>
          </a:xfrm>
          <a:prstGeom prst="rect">
            <a:avLst/>
          </a:prstGeom>
        </p:spPr>
        <p:txBody>
          <a:bodyPr wrap="none">
            <a:spAutoFit/>
          </a:bodyPr>
          <a:lstStyle/>
          <a:p>
            <a:r>
              <a:rPr lang="zh-CN" altLang="en-US" sz="5500" dirty="0">
                <a:solidFill>
                  <a:srgbClr val="0C4FAD"/>
                </a:solidFill>
                <a:latin typeface="+mn-lt"/>
                <a:ea typeface="+mn-ea"/>
                <a:cs typeface="+mn-ea"/>
                <a:sym typeface="+mn-lt"/>
              </a:rPr>
              <a:t>看</a:t>
            </a:r>
            <a:endParaRPr lang="zh-CN" altLang="en-US" sz="5500" dirty="0">
              <a:solidFill>
                <a:srgbClr val="0C4FAD"/>
              </a:solidFill>
              <a:latin typeface="+mn-lt"/>
              <a:ea typeface="+mn-ea"/>
              <a:cs typeface="+mn-ea"/>
              <a:sym typeface="+mn-lt"/>
            </a:endParaRPr>
          </a:p>
        </p:txBody>
      </p:sp>
      <p:sp>
        <p:nvSpPr>
          <p:cNvPr id="85" name="椭圆 84"/>
          <p:cNvSpPr/>
          <p:nvPr/>
        </p:nvSpPr>
        <p:spPr>
          <a:xfrm>
            <a:off x="4598197" y="3288913"/>
            <a:ext cx="500908" cy="500908"/>
          </a:xfrm>
          <a:prstGeom prst="ellipse">
            <a:avLst/>
          </a:prstGeom>
          <a:solidFill>
            <a:srgbClr val="0070C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6" name="椭圆 85"/>
          <p:cNvSpPr/>
          <p:nvPr/>
        </p:nvSpPr>
        <p:spPr>
          <a:xfrm>
            <a:off x="5740527" y="3513224"/>
            <a:ext cx="274777" cy="274777"/>
          </a:xfrm>
          <a:prstGeom prst="ellipse">
            <a:avLst/>
          </a:prstGeom>
          <a:solidFill>
            <a:srgbClr val="00B0F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7" name="椭圆 86"/>
          <p:cNvSpPr/>
          <p:nvPr/>
        </p:nvSpPr>
        <p:spPr>
          <a:xfrm>
            <a:off x="2575410" y="3513583"/>
            <a:ext cx="274777" cy="274777"/>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8" name="椭圆 87"/>
          <p:cNvSpPr/>
          <p:nvPr/>
        </p:nvSpPr>
        <p:spPr>
          <a:xfrm>
            <a:off x="2279076" y="3631922"/>
            <a:ext cx="137389" cy="137389"/>
          </a:xfrm>
          <a:prstGeom prst="ellipse">
            <a:avLst/>
          </a:prstGeom>
          <a:solidFill>
            <a:srgbClr val="00B0F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9" name="椭圆 88"/>
          <p:cNvSpPr/>
          <p:nvPr/>
        </p:nvSpPr>
        <p:spPr>
          <a:xfrm>
            <a:off x="6198665" y="3518243"/>
            <a:ext cx="274777" cy="274777"/>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0" name="椭圆 89"/>
          <p:cNvSpPr/>
          <p:nvPr/>
        </p:nvSpPr>
        <p:spPr>
          <a:xfrm>
            <a:off x="3085391" y="3510738"/>
            <a:ext cx="137389" cy="137389"/>
          </a:xfrm>
          <a:prstGeom prst="ellipse">
            <a:avLst/>
          </a:prstGeom>
          <a:solidFill>
            <a:srgbClr val="00B0F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1" name="椭圆 90"/>
          <p:cNvSpPr/>
          <p:nvPr/>
        </p:nvSpPr>
        <p:spPr>
          <a:xfrm>
            <a:off x="6576425" y="3642145"/>
            <a:ext cx="137389" cy="137389"/>
          </a:xfrm>
          <a:prstGeom prst="ellipse">
            <a:avLst/>
          </a:prstGeom>
          <a:solidFill>
            <a:srgbClr val="00B0F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2" name="椭圆 91"/>
          <p:cNvSpPr/>
          <p:nvPr/>
        </p:nvSpPr>
        <p:spPr>
          <a:xfrm>
            <a:off x="3873480" y="3545349"/>
            <a:ext cx="250454" cy="250454"/>
          </a:xfrm>
          <a:prstGeom prst="ellipse">
            <a:avLst/>
          </a:prstGeom>
          <a:solidFill>
            <a:srgbClr val="00B0F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3" name="椭圆 92"/>
          <p:cNvSpPr/>
          <p:nvPr/>
        </p:nvSpPr>
        <p:spPr>
          <a:xfrm>
            <a:off x="6750128" y="3511942"/>
            <a:ext cx="274777" cy="274777"/>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4" name="椭圆 93"/>
          <p:cNvSpPr/>
          <p:nvPr/>
        </p:nvSpPr>
        <p:spPr>
          <a:xfrm>
            <a:off x="4174703" y="3519997"/>
            <a:ext cx="274777" cy="274777"/>
          </a:xfrm>
          <a:prstGeom prst="ellipse">
            <a:avLst/>
          </a:prstGeom>
          <a:solidFill>
            <a:srgbClr val="00B0F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5" name="椭圆 94"/>
          <p:cNvSpPr/>
          <p:nvPr/>
        </p:nvSpPr>
        <p:spPr>
          <a:xfrm>
            <a:off x="7382889" y="3569133"/>
            <a:ext cx="137389" cy="137389"/>
          </a:xfrm>
          <a:prstGeom prst="ellipse">
            <a:avLst/>
          </a:prstGeom>
          <a:solidFill>
            <a:srgbClr val="00B0F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6" name="椭圆 95"/>
          <p:cNvSpPr/>
          <p:nvPr/>
        </p:nvSpPr>
        <p:spPr>
          <a:xfrm>
            <a:off x="5923888" y="3329439"/>
            <a:ext cx="274777" cy="274777"/>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7" name="椭圆 96"/>
          <p:cNvSpPr/>
          <p:nvPr/>
        </p:nvSpPr>
        <p:spPr>
          <a:xfrm>
            <a:off x="2093506" y="3642429"/>
            <a:ext cx="137389" cy="137389"/>
          </a:xfrm>
          <a:prstGeom prst="ellipse">
            <a:avLst/>
          </a:prstGeom>
          <a:solidFill>
            <a:srgbClr val="00B0F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8" name="椭圆 97"/>
          <p:cNvSpPr/>
          <p:nvPr/>
        </p:nvSpPr>
        <p:spPr>
          <a:xfrm>
            <a:off x="4529502" y="3365536"/>
            <a:ext cx="137389" cy="137389"/>
          </a:xfrm>
          <a:prstGeom prst="ellipse">
            <a:avLst/>
          </a:prstGeom>
          <a:solidFill>
            <a:srgbClr val="00B0F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9" name="椭圆 98"/>
          <p:cNvSpPr/>
          <p:nvPr/>
        </p:nvSpPr>
        <p:spPr>
          <a:xfrm>
            <a:off x="3229178" y="3457383"/>
            <a:ext cx="322151" cy="322151"/>
          </a:xfrm>
          <a:prstGeom prst="ellipse">
            <a:avLst/>
          </a:prstGeom>
          <a:solidFill>
            <a:srgbClr val="0070C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0" name="椭圆 99"/>
          <p:cNvSpPr/>
          <p:nvPr/>
        </p:nvSpPr>
        <p:spPr>
          <a:xfrm>
            <a:off x="5099105" y="3510120"/>
            <a:ext cx="274777" cy="274777"/>
          </a:xfrm>
          <a:prstGeom prst="ellipse">
            <a:avLst/>
          </a:prstGeom>
          <a:solidFill>
            <a:srgbClr val="00B0F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1" name="椭圆 100"/>
          <p:cNvSpPr/>
          <p:nvPr/>
        </p:nvSpPr>
        <p:spPr>
          <a:xfrm>
            <a:off x="1230014" y="3513453"/>
            <a:ext cx="274777" cy="274777"/>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2" name="椭圆 101"/>
          <p:cNvSpPr/>
          <p:nvPr/>
        </p:nvSpPr>
        <p:spPr>
          <a:xfrm>
            <a:off x="944804" y="3644685"/>
            <a:ext cx="137389" cy="137389"/>
          </a:xfrm>
          <a:prstGeom prst="ellipse">
            <a:avLst/>
          </a:prstGeom>
          <a:solidFill>
            <a:srgbClr val="00B0F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3" name="椭圆 102"/>
          <p:cNvSpPr/>
          <p:nvPr/>
        </p:nvSpPr>
        <p:spPr>
          <a:xfrm>
            <a:off x="2795496" y="3330182"/>
            <a:ext cx="274777" cy="274777"/>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4" name="椭圆 103"/>
          <p:cNvSpPr/>
          <p:nvPr/>
        </p:nvSpPr>
        <p:spPr>
          <a:xfrm>
            <a:off x="1713791" y="3566516"/>
            <a:ext cx="137389" cy="137389"/>
          </a:xfrm>
          <a:prstGeom prst="ellipse">
            <a:avLst/>
          </a:prstGeom>
          <a:solidFill>
            <a:srgbClr val="00B0F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5" name="椭圆 104"/>
          <p:cNvSpPr/>
          <p:nvPr/>
        </p:nvSpPr>
        <p:spPr>
          <a:xfrm>
            <a:off x="6216637" y="3372731"/>
            <a:ext cx="137389" cy="137389"/>
          </a:xfrm>
          <a:prstGeom prst="ellipse">
            <a:avLst/>
          </a:prstGeom>
          <a:solidFill>
            <a:srgbClr val="00B0F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6" name="椭圆 105"/>
          <p:cNvSpPr/>
          <p:nvPr/>
        </p:nvSpPr>
        <p:spPr>
          <a:xfrm>
            <a:off x="7753607" y="3504159"/>
            <a:ext cx="274777" cy="274777"/>
          </a:xfrm>
          <a:prstGeom prst="ellipse">
            <a:avLst/>
          </a:prstGeom>
          <a:solidFill>
            <a:srgbClr val="00B0F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0">
        <p14:gallery dir="l"/>
      </p:transition>
    </mc:Choice>
    <mc:Fallback>
      <p:transition spd="slow" advClick="0" advTm="0">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任意多边形 2"/>
          <p:cNvSpPr/>
          <p:nvPr/>
        </p:nvSpPr>
        <p:spPr>
          <a:xfrm>
            <a:off x="2439554" y="1667950"/>
            <a:ext cx="335606" cy="369524"/>
          </a:xfrm>
          <a:custGeom>
            <a:avLst/>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ah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44" tIns="34270" rIns="68544" bIns="34270" anchor="ctr"/>
          <a:lstStyle/>
          <a:p>
            <a:pPr algn="ctr" fontAlgn="base">
              <a:defRPr/>
            </a:pPr>
            <a:endParaRPr lang="zh-CN" altLang="en-US" sz="100" strike="noStrike" noProof="1">
              <a:solidFill>
                <a:prstClr val="white"/>
              </a:solidFill>
            </a:endParaRPr>
          </a:p>
        </p:txBody>
      </p:sp>
      <p:sp>
        <p:nvSpPr>
          <p:cNvPr id="4" name="矩形 3"/>
          <p:cNvSpPr/>
          <p:nvPr/>
        </p:nvSpPr>
        <p:spPr>
          <a:xfrm>
            <a:off x="2770695" y="1669736"/>
            <a:ext cx="5262578" cy="36952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1199" tIns="0" rIns="101199"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080" b="1" i="0" u="none" strike="noStrike" kern="1200" cap="none" spc="0" normalizeH="0" baseline="0" noProof="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PPT</a:t>
            </a:r>
            <a:r>
              <a:rPr kumimoji="0" lang="zh-CN" altLang="en-US" sz="2080" b="1" i="0" u="none" strike="noStrike" kern="1200" cap="none" spc="0" normalizeH="0" baseline="0" noProof="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汇    </a:t>
            </a:r>
            <a:r>
              <a:rPr kumimoji="0" lang="en-US" altLang="zh-CN" sz="2080" b="1" i="0" u="none" strike="noStrike" kern="1200" cap="none" spc="0" normalizeH="0" baseline="0" noProof="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www.ppthui.com</a:t>
            </a:r>
            <a:endParaRPr kumimoji="0" lang="zh-CN" altLang="en-US" sz="2080" b="1" i="0" u="none" strike="noStrike" kern="1200" cap="none" spc="0" normalizeH="0" baseline="0" noProof="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1178356" y="1238625"/>
            <a:ext cx="5235801" cy="43557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上万精品</a:t>
            </a:r>
            <a:r>
              <a:rPr kumimoji="0" lang="en-US" altLang="zh-CN"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2420"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zh-CN" altLang="en-US"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sp>
        <p:nvSpPr>
          <p:cNvPr id="6" name="直角三角形 5"/>
          <p:cNvSpPr/>
          <p:nvPr/>
        </p:nvSpPr>
        <p:spPr>
          <a:xfrm>
            <a:off x="6414156" y="1235948"/>
            <a:ext cx="480201" cy="438252"/>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44" tIns="34270" rIns="68544" bIns="34270" anchor="ctr"/>
          <a:lstStyle/>
          <a:p>
            <a:pPr algn="ctr" fontAlgn="base">
              <a:defRPr/>
            </a:pPr>
            <a:endParaRPr lang="zh-CN" altLang="en-US" sz="100" strike="noStrike" noProof="1">
              <a:solidFill>
                <a:prstClr val="white"/>
              </a:solidFill>
            </a:endParaRPr>
          </a:p>
        </p:txBody>
      </p:sp>
      <p:sp>
        <p:nvSpPr>
          <p:cNvPr id="38917" name="矩形 11"/>
          <p:cNvSpPr/>
          <p:nvPr/>
        </p:nvSpPr>
        <p:spPr>
          <a:xfrm>
            <a:off x="2220875" y="2215987"/>
            <a:ext cx="4701153" cy="951479"/>
          </a:xfrm>
          <a:prstGeom prst="rect">
            <a:avLst/>
          </a:prstGeom>
          <a:noFill/>
          <a:ln w="25400">
            <a:noFill/>
          </a:ln>
        </p:spPr>
        <p:txBody>
          <a:bodyPr lIns="68544" tIns="34270" rIns="68544" bIns="34270" anchor="ctr"/>
          <a:p>
            <a:pPr eaLnBrk="0" hangingPunct="0">
              <a:lnSpc>
                <a:spcPts val="2400"/>
              </a:lnSpc>
            </a:pPr>
            <a:r>
              <a:rPr lang="en-US" altLang="zh-CN" sz="790" b="1" dirty="0">
                <a:solidFill>
                  <a:srgbClr val="4A452A"/>
                </a:solidFill>
                <a:latin typeface="微软雅黑" panose="020B0503020204020204" pitchFamily="34" charset="-122"/>
                <a:ea typeface="微软雅黑" panose="020B0503020204020204" pitchFamily="34" charset="-122"/>
              </a:rPr>
              <a:t>PPT</a:t>
            </a:r>
            <a:r>
              <a:rPr lang="zh-CN" altLang="en-US" sz="790" b="1" dirty="0">
                <a:solidFill>
                  <a:srgbClr val="4A452A"/>
                </a:solidFill>
                <a:latin typeface="微软雅黑" panose="020B0503020204020204" pitchFamily="34" charset="-122"/>
                <a:ea typeface="微软雅黑" panose="020B0503020204020204" pitchFamily="34" charset="-122"/>
              </a:rPr>
              <a:t>模板下载：</a:t>
            </a:r>
            <a:r>
              <a:rPr lang="en-US" altLang="zh-CN" sz="790" b="1" dirty="0">
                <a:solidFill>
                  <a:srgbClr val="FFC000"/>
                </a:solidFill>
                <a:latin typeface="微软雅黑" panose="020B0503020204020204" pitchFamily="34" charset="-122"/>
                <a:ea typeface="微软雅黑" panose="020B0503020204020204" pitchFamily="34" charset="-122"/>
                <a:hlinkClick r:id="rId1"/>
              </a:rPr>
              <a:t>www.ppthui.com/muban/</a:t>
            </a:r>
            <a:r>
              <a:rPr lang="en-US" altLang="zh-CN" sz="790" b="1" dirty="0">
                <a:solidFill>
                  <a:srgbClr val="FFC000"/>
                </a:solidFill>
                <a:latin typeface="微软雅黑" panose="020B0503020204020204" pitchFamily="34" charset="-122"/>
                <a:ea typeface="微软雅黑" panose="020B0503020204020204" pitchFamily="34" charset="-122"/>
              </a:rPr>
              <a:t>            </a:t>
            </a:r>
            <a:r>
              <a:rPr lang="zh-CN" altLang="en-US" sz="790" b="1" dirty="0">
                <a:solidFill>
                  <a:srgbClr val="4A452A"/>
                </a:solidFill>
                <a:latin typeface="微软雅黑" panose="020B0503020204020204" pitchFamily="34" charset="-122"/>
                <a:ea typeface="微软雅黑" panose="020B0503020204020204" pitchFamily="34" charset="-122"/>
              </a:rPr>
              <a:t>行业</a:t>
            </a:r>
            <a:r>
              <a:rPr lang="en-US" altLang="zh-CN" sz="790" b="1" dirty="0">
                <a:solidFill>
                  <a:srgbClr val="4A452A"/>
                </a:solidFill>
                <a:latin typeface="微软雅黑" panose="020B0503020204020204" pitchFamily="34" charset="-122"/>
                <a:ea typeface="微软雅黑" panose="020B0503020204020204" pitchFamily="34" charset="-122"/>
              </a:rPr>
              <a:t>PPT</a:t>
            </a:r>
            <a:r>
              <a:rPr lang="zh-CN" altLang="en-US" sz="790" b="1" dirty="0">
                <a:solidFill>
                  <a:srgbClr val="4A452A"/>
                </a:solidFill>
                <a:latin typeface="微软雅黑" panose="020B0503020204020204" pitchFamily="34" charset="-122"/>
                <a:ea typeface="微软雅黑" panose="020B0503020204020204" pitchFamily="34" charset="-122"/>
              </a:rPr>
              <a:t>模板：</a:t>
            </a:r>
            <a:r>
              <a:rPr lang="en-US" altLang="zh-CN" sz="790" b="1" dirty="0">
                <a:solidFill>
                  <a:srgbClr val="4A452A"/>
                </a:solidFill>
                <a:latin typeface="微软雅黑" panose="020B0503020204020204" pitchFamily="34" charset="-122"/>
                <a:ea typeface="微软雅黑" panose="020B0503020204020204" pitchFamily="34" charset="-122"/>
                <a:hlinkClick r:id="rId2"/>
              </a:rPr>
              <a:t>www.ppthui.com/hangye/</a:t>
            </a:r>
            <a:endParaRPr lang="en-US" altLang="zh-CN" sz="790" b="1" dirty="0">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zh-CN" altLang="en-US" sz="790" b="1" dirty="0">
                <a:solidFill>
                  <a:srgbClr val="4A452A"/>
                </a:solidFill>
                <a:latin typeface="微软雅黑" panose="020B0503020204020204" pitchFamily="34" charset="-122"/>
                <a:ea typeface="微软雅黑" panose="020B0503020204020204" pitchFamily="34" charset="-122"/>
              </a:rPr>
              <a:t>工作</a:t>
            </a:r>
            <a:r>
              <a:rPr lang="en-US" altLang="zh-CN" sz="790" b="1" dirty="0">
                <a:solidFill>
                  <a:srgbClr val="4A452A"/>
                </a:solidFill>
                <a:latin typeface="微软雅黑" panose="020B0503020204020204" pitchFamily="34" charset="-122"/>
                <a:ea typeface="微软雅黑" panose="020B0503020204020204" pitchFamily="34" charset="-122"/>
              </a:rPr>
              <a:t>PPT</a:t>
            </a:r>
            <a:r>
              <a:rPr lang="zh-CN" altLang="en-US" sz="790" b="1" dirty="0">
                <a:solidFill>
                  <a:srgbClr val="4A452A"/>
                </a:solidFill>
                <a:latin typeface="微软雅黑" panose="020B0503020204020204" pitchFamily="34" charset="-122"/>
                <a:ea typeface="微软雅黑" panose="020B0503020204020204" pitchFamily="34" charset="-122"/>
              </a:rPr>
              <a:t>模板：</a:t>
            </a:r>
            <a:r>
              <a:rPr lang="en-US" altLang="zh-CN" sz="790" b="1" dirty="0">
                <a:solidFill>
                  <a:srgbClr val="4A452A"/>
                </a:solidFill>
                <a:latin typeface="微软雅黑" panose="020B0503020204020204" pitchFamily="34" charset="-122"/>
                <a:ea typeface="微软雅黑" panose="020B0503020204020204" pitchFamily="34" charset="-122"/>
                <a:hlinkClick r:id="rId3"/>
              </a:rPr>
              <a:t>www.ppthui.com/gongzuo/</a:t>
            </a:r>
            <a:r>
              <a:rPr lang="en-US" altLang="zh-CN" sz="790" b="1" dirty="0">
                <a:solidFill>
                  <a:srgbClr val="4A452A"/>
                </a:solidFill>
                <a:latin typeface="微软雅黑" panose="020B0503020204020204" pitchFamily="34" charset="-122"/>
                <a:ea typeface="微软雅黑" panose="020B0503020204020204" pitchFamily="34" charset="-122"/>
              </a:rPr>
              <a:t>         </a:t>
            </a:r>
            <a:r>
              <a:rPr lang="zh-CN" altLang="en-US" sz="790" b="1" dirty="0">
                <a:solidFill>
                  <a:srgbClr val="4A452A"/>
                </a:solidFill>
                <a:latin typeface="微软雅黑" panose="020B0503020204020204" pitchFamily="34" charset="-122"/>
                <a:ea typeface="微软雅黑" panose="020B0503020204020204" pitchFamily="34" charset="-122"/>
              </a:rPr>
              <a:t>节日</a:t>
            </a:r>
            <a:r>
              <a:rPr lang="en-US" altLang="zh-CN" sz="790" b="1" dirty="0">
                <a:solidFill>
                  <a:srgbClr val="4A452A"/>
                </a:solidFill>
                <a:latin typeface="微软雅黑" panose="020B0503020204020204" pitchFamily="34" charset="-122"/>
                <a:ea typeface="微软雅黑" panose="020B0503020204020204" pitchFamily="34" charset="-122"/>
              </a:rPr>
              <a:t>PPT</a:t>
            </a:r>
            <a:r>
              <a:rPr lang="zh-CN" altLang="en-US" sz="790" b="1" dirty="0">
                <a:solidFill>
                  <a:srgbClr val="4A452A"/>
                </a:solidFill>
                <a:latin typeface="微软雅黑" panose="020B0503020204020204" pitchFamily="34" charset="-122"/>
                <a:ea typeface="微软雅黑" panose="020B0503020204020204" pitchFamily="34" charset="-122"/>
              </a:rPr>
              <a:t>模板：</a:t>
            </a:r>
            <a:r>
              <a:rPr lang="en-US" altLang="zh-CN" sz="790" b="1" dirty="0">
                <a:solidFill>
                  <a:srgbClr val="4A452A"/>
                </a:solidFill>
                <a:latin typeface="微软雅黑" panose="020B0503020204020204" pitchFamily="34" charset="-122"/>
                <a:ea typeface="微软雅黑" panose="020B0503020204020204" pitchFamily="34" charset="-122"/>
                <a:hlinkClick r:id="rId4"/>
              </a:rPr>
              <a:t>www.ppthui.com/jieri/</a:t>
            </a:r>
            <a:endParaRPr lang="en-US" altLang="zh-CN" sz="790" b="1" dirty="0">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endParaRPr lang="en-US" altLang="zh-CN" sz="790" b="1" dirty="0">
              <a:solidFill>
                <a:srgbClr val="4A452A"/>
              </a:solidFill>
              <a:latin typeface="微软雅黑" panose="020B0503020204020204" pitchFamily="34" charset="-122"/>
              <a:ea typeface="微软雅黑" panose="020B0503020204020204" pitchFamily="34" charset="-122"/>
            </a:endParaRPr>
          </a:p>
        </p:txBody>
      </p:sp>
      <p:pic>
        <p:nvPicPr>
          <p:cNvPr id="38918" name="Picture 2" descr="C:\Users\20999\Desktop\PPT宣传页背景.png"/>
          <p:cNvPicPr>
            <a:picLocks noChangeAspect="1"/>
          </p:cNvPicPr>
          <p:nvPr>
            <p:custDataLst>
              <p:tags r:id="rId5"/>
            </p:custDataLst>
          </p:nvPr>
        </p:nvPicPr>
        <p:blipFill>
          <a:blip r:embed="rId6"/>
          <a:stretch>
            <a:fillRect/>
          </a:stretch>
        </p:blipFill>
        <p:spPr>
          <a:xfrm>
            <a:off x="3500817" y="98816"/>
            <a:ext cx="2142163" cy="1071082"/>
          </a:xfrm>
          <a:prstGeom prst="rect">
            <a:avLst/>
          </a:prstGeom>
          <a:noFill/>
          <a:ln w="9525">
            <a:noFill/>
          </a:ln>
        </p:spPr>
      </p:pic>
      <p:pic>
        <p:nvPicPr>
          <p:cNvPr id="2" name="图片 1" descr="wxewm"/>
          <p:cNvPicPr>
            <a:picLocks noChangeAspect="1"/>
          </p:cNvPicPr>
          <p:nvPr>
            <p:custDataLst>
              <p:tags r:id="rId7"/>
            </p:custDataLst>
          </p:nvPr>
        </p:nvPicPr>
        <p:blipFill>
          <a:blip r:embed="rId8"/>
          <a:stretch>
            <a:fillRect/>
          </a:stretch>
        </p:blipFill>
        <p:spPr>
          <a:xfrm>
            <a:off x="3607594" y="2908935"/>
            <a:ext cx="1929289" cy="1929289"/>
          </a:xfrm>
          <a:prstGeom prst="rect">
            <a:avLst/>
          </a:prstGeom>
        </p:spPr>
      </p:pic>
      <p:sp>
        <p:nvSpPr>
          <p:cNvPr id="5" name="文本框 4"/>
          <p:cNvSpPr txBox="1"/>
          <p:nvPr/>
        </p:nvSpPr>
        <p:spPr>
          <a:xfrm>
            <a:off x="2655094" y="4838224"/>
            <a:ext cx="3834765" cy="212090"/>
          </a:xfrm>
          <a:prstGeom prst="rect">
            <a:avLst/>
          </a:prstGeom>
          <a:noFill/>
        </p:spPr>
        <p:txBody>
          <a:bodyPr wrap="square" rtlCol="0">
            <a:spAutoFit/>
          </a:bodyPr>
          <a:p>
            <a:r>
              <a:rPr lang="zh-CN" altLang="en-US" sz="790" b="1" dirty="0">
                <a:solidFill>
                  <a:srgbClr val="4A452A"/>
                </a:solidFill>
                <a:latin typeface="微软雅黑" panose="020B0503020204020204" pitchFamily="34" charset="-122"/>
                <a:ea typeface="微软雅黑" panose="020B0503020204020204" pitchFamily="34" charset="-122"/>
              </a:rPr>
              <a:t>扫描关注公众号“PPT汇”收藏网站防止遗忘</a:t>
            </a:r>
            <a:r>
              <a:rPr lang="en-US" altLang="zh-CN" sz="790" b="1" dirty="0">
                <a:solidFill>
                  <a:srgbClr val="4A452A"/>
                </a:solidFill>
                <a:latin typeface="微软雅黑" panose="020B0503020204020204" pitchFamily="34" charset="-122"/>
                <a:ea typeface="微软雅黑" panose="020B0503020204020204" pitchFamily="34" charset="-122"/>
              </a:rPr>
              <a:t>/</a:t>
            </a:r>
            <a:r>
              <a:rPr lang="zh-CN" altLang="en-US" sz="790" b="1" dirty="0">
                <a:solidFill>
                  <a:srgbClr val="4A452A"/>
                </a:solidFill>
                <a:latin typeface="微软雅黑" panose="020B0503020204020204" pitchFamily="34" charset="-122"/>
                <a:ea typeface="微软雅黑" panose="020B0503020204020204" pitchFamily="34" charset="-122"/>
              </a:rPr>
              <a:t>免费获取更多精选PPT模板下载资源</a:t>
            </a:r>
            <a:endParaRPr lang="zh-CN" altLang="en-US" sz="790" b="1" dirty="0">
              <a:solidFill>
                <a:srgbClr val="4A452A"/>
              </a:solidFill>
              <a:latin typeface="微软雅黑" panose="020B0503020204020204" pitchFamily="34" charset="-122"/>
              <a:ea typeface="微软雅黑" panose="020B0503020204020204" pitchFamily="34" charset="-122"/>
            </a:endParaRPr>
          </a:p>
        </p:txBody>
      </p:sp>
    </p:spTree>
  </p:cSld>
  <p:clrMapOvr>
    <a:masterClrMapping/>
  </p:clrMapOvr>
  <p:transition spd="med" advClick="0" advTm="0">
    <p:push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838849" y="1290528"/>
            <a:ext cx="1656625" cy="2195340"/>
            <a:chOff x="838994" y="1290926"/>
            <a:chExt cx="1656913" cy="2196018"/>
          </a:xfrm>
        </p:grpSpPr>
        <p:sp>
          <p:nvSpPr>
            <p:cNvPr id="2" name="Freeform 9"/>
            <p:cNvSpPr>
              <a:spLocks noEditPoints="1"/>
            </p:cNvSpPr>
            <p:nvPr/>
          </p:nvSpPr>
          <p:spPr bwMode="auto">
            <a:xfrm>
              <a:off x="838994" y="1536474"/>
              <a:ext cx="1656913" cy="1950470"/>
            </a:xfrm>
            <a:custGeom>
              <a:avLst/>
              <a:gdLst>
                <a:gd name="T0" fmla="*/ 2392 w 2544"/>
                <a:gd name="T1" fmla="*/ 1121 h 2994"/>
                <a:gd name="T2" fmla="*/ 2392 w 2544"/>
                <a:gd name="T3" fmla="*/ 1121 h 2994"/>
                <a:gd name="T4" fmla="*/ 2392 w 2544"/>
                <a:gd name="T5" fmla="*/ 1119 h 2994"/>
                <a:gd name="T6" fmla="*/ 2362 w 2544"/>
                <a:gd name="T7" fmla="*/ 1067 h 2994"/>
                <a:gd name="T8" fmla="*/ 1844 w 2544"/>
                <a:gd name="T9" fmla="*/ 161 h 2994"/>
                <a:gd name="T10" fmla="*/ 1684 w 2544"/>
                <a:gd name="T11" fmla="*/ 0 h 2994"/>
                <a:gd name="T12" fmla="*/ 838 w 2544"/>
                <a:gd name="T13" fmla="*/ 0 h 2994"/>
                <a:gd name="T14" fmla="*/ 677 w 2544"/>
                <a:gd name="T15" fmla="*/ 161 h 2994"/>
                <a:gd name="T16" fmla="*/ 157 w 2544"/>
                <a:gd name="T17" fmla="*/ 1110 h 2994"/>
                <a:gd name="T18" fmla="*/ 0 w 2544"/>
                <a:gd name="T19" fmla="*/ 1722 h 2994"/>
                <a:gd name="T20" fmla="*/ 1272 w 2544"/>
                <a:gd name="T21" fmla="*/ 2994 h 2994"/>
                <a:gd name="T22" fmla="*/ 2544 w 2544"/>
                <a:gd name="T23" fmla="*/ 1722 h 2994"/>
                <a:gd name="T24" fmla="*/ 2392 w 2544"/>
                <a:gd name="T25" fmla="*/ 1121 h 2994"/>
                <a:gd name="T26" fmla="*/ 1572 w 2544"/>
                <a:gd name="T27" fmla="*/ 467 h 2994"/>
                <a:gd name="T28" fmla="*/ 971 w 2544"/>
                <a:gd name="T29" fmla="*/ 467 h 2994"/>
                <a:gd name="T30" fmla="*/ 844 w 2544"/>
                <a:gd name="T31" fmla="*/ 340 h 2994"/>
                <a:gd name="T32" fmla="*/ 971 w 2544"/>
                <a:gd name="T33" fmla="*/ 212 h 2994"/>
                <a:gd name="T34" fmla="*/ 1572 w 2544"/>
                <a:gd name="T35" fmla="*/ 212 h 2994"/>
                <a:gd name="T36" fmla="*/ 1700 w 2544"/>
                <a:gd name="T37" fmla="*/ 340 h 2994"/>
                <a:gd name="T38" fmla="*/ 1572 w 2544"/>
                <a:gd name="T39" fmla="*/ 467 h 29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44" h="2994">
                  <a:moveTo>
                    <a:pt x="2392" y="1121"/>
                  </a:moveTo>
                  <a:cubicBezTo>
                    <a:pt x="2392" y="1121"/>
                    <a:pt x="2392" y="1121"/>
                    <a:pt x="2392" y="1121"/>
                  </a:cubicBezTo>
                  <a:cubicBezTo>
                    <a:pt x="2392" y="1119"/>
                    <a:pt x="2392" y="1119"/>
                    <a:pt x="2392" y="1119"/>
                  </a:cubicBezTo>
                  <a:cubicBezTo>
                    <a:pt x="2382" y="1102"/>
                    <a:pt x="2372" y="1084"/>
                    <a:pt x="2362" y="1067"/>
                  </a:cubicBezTo>
                  <a:cubicBezTo>
                    <a:pt x="1844" y="161"/>
                    <a:pt x="1844" y="161"/>
                    <a:pt x="1844" y="161"/>
                  </a:cubicBezTo>
                  <a:cubicBezTo>
                    <a:pt x="1789" y="73"/>
                    <a:pt x="1772" y="0"/>
                    <a:pt x="1684" y="0"/>
                  </a:cubicBezTo>
                  <a:cubicBezTo>
                    <a:pt x="838" y="0"/>
                    <a:pt x="838" y="0"/>
                    <a:pt x="838" y="0"/>
                  </a:cubicBezTo>
                  <a:cubicBezTo>
                    <a:pt x="749" y="0"/>
                    <a:pt x="740" y="66"/>
                    <a:pt x="677" y="161"/>
                  </a:cubicBezTo>
                  <a:cubicBezTo>
                    <a:pt x="157" y="1110"/>
                    <a:pt x="157" y="1110"/>
                    <a:pt x="157" y="1110"/>
                  </a:cubicBezTo>
                  <a:cubicBezTo>
                    <a:pt x="57" y="1292"/>
                    <a:pt x="0" y="1501"/>
                    <a:pt x="0" y="1722"/>
                  </a:cubicBezTo>
                  <a:cubicBezTo>
                    <a:pt x="0" y="2425"/>
                    <a:pt x="570" y="2994"/>
                    <a:pt x="1272" y="2994"/>
                  </a:cubicBezTo>
                  <a:cubicBezTo>
                    <a:pt x="1974" y="2994"/>
                    <a:pt x="2544" y="2425"/>
                    <a:pt x="2544" y="1722"/>
                  </a:cubicBezTo>
                  <a:cubicBezTo>
                    <a:pt x="2544" y="1505"/>
                    <a:pt x="2489" y="1300"/>
                    <a:pt x="2392" y="1121"/>
                  </a:cubicBezTo>
                  <a:close/>
                  <a:moveTo>
                    <a:pt x="1572" y="467"/>
                  </a:moveTo>
                  <a:cubicBezTo>
                    <a:pt x="971" y="467"/>
                    <a:pt x="971" y="467"/>
                    <a:pt x="971" y="467"/>
                  </a:cubicBezTo>
                  <a:cubicBezTo>
                    <a:pt x="901" y="467"/>
                    <a:pt x="844" y="410"/>
                    <a:pt x="844" y="340"/>
                  </a:cubicBezTo>
                  <a:cubicBezTo>
                    <a:pt x="844" y="269"/>
                    <a:pt x="901" y="212"/>
                    <a:pt x="971" y="212"/>
                  </a:cubicBezTo>
                  <a:cubicBezTo>
                    <a:pt x="1572" y="212"/>
                    <a:pt x="1572" y="212"/>
                    <a:pt x="1572" y="212"/>
                  </a:cubicBezTo>
                  <a:cubicBezTo>
                    <a:pt x="1643" y="212"/>
                    <a:pt x="1700" y="269"/>
                    <a:pt x="1700" y="340"/>
                  </a:cubicBezTo>
                  <a:cubicBezTo>
                    <a:pt x="1700" y="410"/>
                    <a:pt x="1643" y="467"/>
                    <a:pt x="1572" y="467"/>
                  </a:cubicBezTo>
                  <a:close/>
                </a:path>
              </a:pathLst>
            </a:custGeom>
            <a:solidFill>
              <a:srgbClr val="0070C0"/>
            </a:solidFill>
            <a:ln w="28575" cap="flat">
              <a:noFill/>
              <a:prstDash val="solid"/>
              <a:miter lim="800000"/>
            </a:ln>
            <a:effectLst>
              <a:outerShdw blurRad="279400" dist="76200" dir="2700000" sx="101000" sy="101000" algn="tl" rotWithShape="0">
                <a:prstClr val="black">
                  <a:alpha val="28000"/>
                </a:prstClr>
              </a:outerShdw>
            </a:effectLst>
          </p:spPr>
          <p:txBody>
            <a:bodyPr vert="horz" wrap="square" lIns="68589" tIns="34295" rIns="68589" bIns="34295" numCol="1" anchor="t" anchorCtr="0" compatLnSpc="1"/>
            <a:lstStyle/>
            <a:p>
              <a:endParaRPr lang="zh-CN" altLang="en-US">
                <a:latin typeface="+mn-lt"/>
                <a:ea typeface="+mn-ea"/>
                <a:cs typeface="+mn-ea"/>
                <a:sym typeface="+mn-lt"/>
              </a:endParaRPr>
            </a:p>
          </p:txBody>
        </p:sp>
        <p:sp>
          <p:nvSpPr>
            <p:cNvPr id="3" name="椭圆 2"/>
            <p:cNvSpPr/>
            <p:nvPr/>
          </p:nvSpPr>
          <p:spPr>
            <a:xfrm>
              <a:off x="1005463" y="2015207"/>
              <a:ext cx="1315880" cy="1316058"/>
            </a:xfrm>
            <a:prstGeom prst="ellipse">
              <a:avLst/>
            </a:prstGeom>
            <a:gradFill flip="none" rotWithShape="1">
              <a:gsLst>
                <a:gs pos="100000">
                  <a:srgbClr val="FFFFFF"/>
                </a:gs>
                <a:gs pos="0">
                  <a:srgbClr val="BBBBBB"/>
                </a:gs>
              </a:gsLst>
              <a:lin ang="2700000" scaled="0"/>
              <a:tileRect/>
            </a:gradFill>
            <a:ln w="92075">
              <a:gradFill flip="none" rotWithShape="1">
                <a:gsLst>
                  <a:gs pos="0">
                    <a:srgbClr val="FFFFFF"/>
                  </a:gs>
                  <a:gs pos="100000">
                    <a:srgbClr val="B3B6B4"/>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cs typeface="+mn-ea"/>
                <a:sym typeface="+mn-lt"/>
              </a:endParaRPr>
            </a:p>
          </p:txBody>
        </p:sp>
        <p:pic>
          <p:nvPicPr>
            <p:cNvPr id="4" name="图片 3"/>
            <p:cNvPicPr>
              <a:picLocks noChangeAspect="1"/>
            </p:cNvPicPr>
            <p:nvPr/>
          </p:nvPicPr>
          <p:blipFill rotWithShape="1">
            <a:blip r:embed="rId1"/>
            <a:srcRect l="971" t="9608" r="58068" b="11113"/>
            <a:stretch>
              <a:fillRect/>
            </a:stretch>
          </p:blipFill>
          <p:spPr>
            <a:xfrm>
              <a:off x="1435838" y="1290926"/>
              <a:ext cx="76891" cy="552293"/>
            </a:xfrm>
            <a:prstGeom prst="rect">
              <a:avLst/>
            </a:prstGeom>
          </p:spPr>
        </p:pic>
        <p:pic>
          <p:nvPicPr>
            <p:cNvPr id="5" name="图片 4"/>
            <p:cNvPicPr>
              <a:picLocks noChangeAspect="1"/>
            </p:cNvPicPr>
            <p:nvPr/>
          </p:nvPicPr>
          <p:blipFill rotWithShape="1">
            <a:blip r:embed="rId1"/>
            <a:srcRect l="971" t="9608" r="58068" b="11113"/>
            <a:stretch>
              <a:fillRect/>
            </a:stretch>
          </p:blipFill>
          <p:spPr>
            <a:xfrm flipH="1">
              <a:off x="1847283" y="1290926"/>
              <a:ext cx="76891" cy="552293"/>
            </a:xfrm>
            <a:prstGeom prst="rect">
              <a:avLst/>
            </a:prstGeom>
          </p:spPr>
        </p:pic>
        <p:sp>
          <p:nvSpPr>
            <p:cNvPr id="6" name="矩形 5"/>
            <p:cNvSpPr/>
            <p:nvPr/>
          </p:nvSpPr>
          <p:spPr>
            <a:xfrm>
              <a:off x="1512728" y="1302930"/>
              <a:ext cx="334553" cy="466825"/>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cs typeface="+mn-ea"/>
                <a:sym typeface="+mn-lt"/>
              </a:endParaRPr>
            </a:p>
          </p:txBody>
        </p:sp>
        <p:sp>
          <p:nvSpPr>
            <p:cNvPr id="67" name="椭圆 66"/>
            <p:cNvSpPr/>
            <p:nvPr/>
          </p:nvSpPr>
          <p:spPr>
            <a:xfrm>
              <a:off x="1053457" y="2074406"/>
              <a:ext cx="1219891" cy="1219889"/>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9" name="组合 18"/>
          <p:cNvGrpSpPr/>
          <p:nvPr/>
        </p:nvGrpSpPr>
        <p:grpSpPr>
          <a:xfrm>
            <a:off x="2819222" y="1290528"/>
            <a:ext cx="1656625" cy="2195340"/>
            <a:chOff x="2819711" y="1290926"/>
            <a:chExt cx="1656913" cy="2196018"/>
          </a:xfrm>
        </p:grpSpPr>
        <p:sp>
          <p:nvSpPr>
            <p:cNvPr id="36" name="Freeform 9"/>
            <p:cNvSpPr>
              <a:spLocks noEditPoints="1"/>
            </p:cNvSpPr>
            <p:nvPr/>
          </p:nvSpPr>
          <p:spPr bwMode="auto">
            <a:xfrm>
              <a:off x="2819711" y="1536474"/>
              <a:ext cx="1656913" cy="1950470"/>
            </a:xfrm>
            <a:custGeom>
              <a:avLst/>
              <a:gdLst>
                <a:gd name="T0" fmla="*/ 2392 w 2544"/>
                <a:gd name="T1" fmla="*/ 1121 h 2994"/>
                <a:gd name="T2" fmla="*/ 2392 w 2544"/>
                <a:gd name="T3" fmla="*/ 1121 h 2994"/>
                <a:gd name="T4" fmla="*/ 2392 w 2544"/>
                <a:gd name="T5" fmla="*/ 1119 h 2994"/>
                <a:gd name="T6" fmla="*/ 2362 w 2544"/>
                <a:gd name="T7" fmla="*/ 1067 h 2994"/>
                <a:gd name="T8" fmla="*/ 1844 w 2544"/>
                <a:gd name="T9" fmla="*/ 161 h 2994"/>
                <a:gd name="T10" fmla="*/ 1684 w 2544"/>
                <a:gd name="T11" fmla="*/ 0 h 2994"/>
                <a:gd name="T12" fmla="*/ 838 w 2544"/>
                <a:gd name="T13" fmla="*/ 0 h 2994"/>
                <a:gd name="T14" fmla="*/ 677 w 2544"/>
                <a:gd name="T15" fmla="*/ 161 h 2994"/>
                <a:gd name="T16" fmla="*/ 157 w 2544"/>
                <a:gd name="T17" fmla="*/ 1110 h 2994"/>
                <a:gd name="T18" fmla="*/ 0 w 2544"/>
                <a:gd name="T19" fmla="*/ 1722 h 2994"/>
                <a:gd name="T20" fmla="*/ 1272 w 2544"/>
                <a:gd name="T21" fmla="*/ 2994 h 2994"/>
                <a:gd name="T22" fmla="*/ 2544 w 2544"/>
                <a:gd name="T23" fmla="*/ 1722 h 2994"/>
                <a:gd name="T24" fmla="*/ 2392 w 2544"/>
                <a:gd name="T25" fmla="*/ 1121 h 2994"/>
                <a:gd name="T26" fmla="*/ 1572 w 2544"/>
                <a:gd name="T27" fmla="*/ 467 h 2994"/>
                <a:gd name="T28" fmla="*/ 971 w 2544"/>
                <a:gd name="T29" fmla="*/ 467 h 2994"/>
                <a:gd name="T30" fmla="*/ 844 w 2544"/>
                <a:gd name="T31" fmla="*/ 340 h 2994"/>
                <a:gd name="T32" fmla="*/ 971 w 2544"/>
                <a:gd name="T33" fmla="*/ 212 h 2994"/>
                <a:gd name="T34" fmla="*/ 1572 w 2544"/>
                <a:gd name="T35" fmla="*/ 212 h 2994"/>
                <a:gd name="T36" fmla="*/ 1700 w 2544"/>
                <a:gd name="T37" fmla="*/ 340 h 2994"/>
                <a:gd name="T38" fmla="*/ 1572 w 2544"/>
                <a:gd name="T39" fmla="*/ 467 h 29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44" h="2994">
                  <a:moveTo>
                    <a:pt x="2392" y="1121"/>
                  </a:moveTo>
                  <a:cubicBezTo>
                    <a:pt x="2392" y="1121"/>
                    <a:pt x="2392" y="1121"/>
                    <a:pt x="2392" y="1121"/>
                  </a:cubicBezTo>
                  <a:cubicBezTo>
                    <a:pt x="2392" y="1119"/>
                    <a:pt x="2392" y="1119"/>
                    <a:pt x="2392" y="1119"/>
                  </a:cubicBezTo>
                  <a:cubicBezTo>
                    <a:pt x="2382" y="1102"/>
                    <a:pt x="2372" y="1084"/>
                    <a:pt x="2362" y="1067"/>
                  </a:cubicBezTo>
                  <a:cubicBezTo>
                    <a:pt x="1844" y="161"/>
                    <a:pt x="1844" y="161"/>
                    <a:pt x="1844" y="161"/>
                  </a:cubicBezTo>
                  <a:cubicBezTo>
                    <a:pt x="1789" y="73"/>
                    <a:pt x="1772" y="0"/>
                    <a:pt x="1684" y="0"/>
                  </a:cubicBezTo>
                  <a:cubicBezTo>
                    <a:pt x="838" y="0"/>
                    <a:pt x="838" y="0"/>
                    <a:pt x="838" y="0"/>
                  </a:cubicBezTo>
                  <a:cubicBezTo>
                    <a:pt x="749" y="0"/>
                    <a:pt x="740" y="66"/>
                    <a:pt x="677" y="161"/>
                  </a:cubicBezTo>
                  <a:cubicBezTo>
                    <a:pt x="157" y="1110"/>
                    <a:pt x="157" y="1110"/>
                    <a:pt x="157" y="1110"/>
                  </a:cubicBezTo>
                  <a:cubicBezTo>
                    <a:pt x="57" y="1292"/>
                    <a:pt x="0" y="1501"/>
                    <a:pt x="0" y="1722"/>
                  </a:cubicBezTo>
                  <a:cubicBezTo>
                    <a:pt x="0" y="2425"/>
                    <a:pt x="570" y="2994"/>
                    <a:pt x="1272" y="2994"/>
                  </a:cubicBezTo>
                  <a:cubicBezTo>
                    <a:pt x="1974" y="2994"/>
                    <a:pt x="2544" y="2425"/>
                    <a:pt x="2544" y="1722"/>
                  </a:cubicBezTo>
                  <a:cubicBezTo>
                    <a:pt x="2544" y="1505"/>
                    <a:pt x="2489" y="1300"/>
                    <a:pt x="2392" y="1121"/>
                  </a:cubicBezTo>
                  <a:close/>
                  <a:moveTo>
                    <a:pt x="1572" y="467"/>
                  </a:moveTo>
                  <a:cubicBezTo>
                    <a:pt x="971" y="467"/>
                    <a:pt x="971" y="467"/>
                    <a:pt x="971" y="467"/>
                  </a:cubicBezTo>
                  <a:cubicBezTo>
                    <a:pt x="901" y="467"/>
                    <a:pt x="844" y="410"/>
                    <a:pt x="844" y="340"/>
                  </a:cubicBezTo>
                  <a:cubicBezTo>
                    <a:pt x="844" y="269"/>
                    <a:pt x="901" y="212"/>
                    <a:pt x="971" y="212"/>
                  </a:cubicBezTo>
                  <a:cubicBezTo>
                    <a:pt x="1572" y="212"/>
                    <a:pt x="1572" y="212"/>
                    <a:pt x="1572" y="212"/>
                  </a:cubicBezTo>
                  <a:cubicBezTo>
                    <a:pt x="1643" y="212"/>
                    <a:pt x="1700" y="269"/>
                    <a:pt x="1700" y="340"/>
                  </a:cubicBezTo>
                  <a:cubicBezTo>
                    <a:pt x="1700" y="410"/>
                    <a:pt x="1643" y="467"/>
                    <a:pt x="1572" y="467"/>
                  </a:cubicBezTo>
                  <a:close/>
                </a:path>
              </a:pathLst>
            </a:custGeom>
            <a:solidFill>
              <a:srgbClr val="00B0F0"/>
            </a:solidFill>
            <a:ln w="28575" cap="flat">
              <a:noFill/>
              <a:prstDash val="solid"/>
              <a:miter lim="800000"/>
            </a:ln>
            <a:effectLst>
              <a:outerShdw blurRad="279400" dist="76200" dir="2700000" sx="101000" sy="101000" algn="tl" rotWithShape="0">
                <a:prstClr val="black">
                  <a:alpha val="28000"/>
                </a:prstClr>
              </a:outerShdw>
            </a:effectLst>
          </p:spPr>
          <p:txBody>
            <a:bodyPr vert="horz" wrap="square" lIns="68589" tIns="34295" rIns="68589" bIns="34295" numCol="1" anchor="t" anchorCtr="0" compatLnSpc="1"/>
            <a:lstStyle/>
            <a:p>
              <a:endParaRPr lang="zh-CN" altLang="en-US">
                <a:latin typeface="+mn-lt"/>
                <a:ea typeface="+mn-ea"/>
                <a:cs typeface="+mn-ea"/>
                <a:sym typeface="+mn-lt"/>
              </a:endParaRPr>
            </a:p>
          </p:txBody>
        </p:sp>
        <p:sp>
          <p:nvSpPr>
            <p:cNvPr id="37" name="椭圆 36"/>
            <p:cNvSpPr/>
            <p:nvPr/>
          </p:nvSpPr>
          <p:spPr>
            <a:xfrm>
              <a:off x="2986180" y="2015207"/>
              <a:ext cx="1315880" cy="1316058"/>
            </a:xfrm>
            <a:prstGeom prst="ellipse">
              <a:avLst/>
            </a:prstGeom>
            <a:gradFill flip="none" rotWithShape="1">
              <a:gsLst>
                <a:gs pos="100000">
                  <a:srgbClr val="FFFFFF"/>
                </a:gs>
                <a:gs pos="0">
                  <a:srgbClr val="BBBBBB"/>
                </a:gs>
              </a:gsLst>
              <a:lin ang="2700000" scaled="0"/>
              <a:tileRect/>
            </a:gradFill>
            <a:ln w="92075">
              <a:gradFill flip="none" rotWithShape="1">
                <a:gsLst>
                  <a:gs pos="0">
                    <a:srgbClr val="FFFFFF"/>
                  </a:gs>
                  <a:gs pos="100000">
                    <a:srgbClr val="B3B6B4"/>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cs typeface="+mn-ea"/>
                <a:sym typeface="+mn-lt"/>
              </a:endParaRPr>
            </a:p>
          </p:txBody>
        </p:sp>
        <p:pic>
          <p:nvPicPr>
            <p:cNvPr id="38" name="图片 37"/>
            <p:cNvPicPr>
              <a:picLocks noChangeAspect="1"/>
            </p:cNvPicPr>
            <p:nvPr/>
          </p:nvPicPr>
          <p:blipFill rotWithShape="1">
            <a:blip r:embed="rId1"/>
            <a:srcRect l="971" t="9608" r="58068" b="11113"/>
            <a:stretch>
              <a:fillRect/>
            </a:stretch>
          </p:blipFill>
          <p:spPr>
            <a:xfrm>
              <a:off x="3416555" y="1290926"/>
              <a:ext cx="76891" cy="552293"/>
            </a:xfrm>
            <a:prstGeom prst="rect">
              <a:avLst/>
            </a:prstGeom>
          </p:spPr>
        </p:pic>
        <p:pic>
          <p:nvPicPr>
            <p:cNvPr id="39" name="图片 38"/>
            <p:cNvPicPr>
              <a:picLocks noChangeAspect="1"/>
            </p:cNvPicPr>
            <p:nvPr/>
          </p:nvPicPr>
          <p:blipFill rotWithShape="1">
            <a:blip r:embed="rId1"/>
            <a:srcRect l="971" t="9608" r="58068" b="11113"/>
            <a:stretch>
              <a:fillRect/>
            </a:stretch>
          </p:blipFill>
          <p:spPr>
            <a:xfrm flipH="1">
              <a:off x="3828000" y="1290926"/>
              <a:ext cx="76891" cy="552293"/>
            </a:xfrm>
            <a:prstGeom prst="rect">
              <a:avLst/>
            </a:prstGeom>
          </p:spPr>
        </p:pic>
        <p:sp>
          <p:nvSpPr>
            <p:cNvPr id="40" name="矩形 39"/>
            <p:cNvSpPr/>
            <p:nvPr/>
          </p:nvSpPr>
          <p:spPr>
            <a:xfrm>
              <a:off x="3493445" y="1302930"/>
              <a:ext cx="334553" cy="466825"/>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cs typeface="+mn-ea"/>
                <a:sym typeface="+mn-lt"/>
              </a:endParaRPr>
            </a:p>
          </p:txBody>
        </p:sp>
        <p:sp>
          <p:nvSpPr>
            <p:cNvPr id="68" name="椭圆 67"/>
            <p:cNvSpPr/>
            <p:nvPr/>
          </p:nvSpPr>
          <p:spPr>
            <a:xfrm>
              <a:off x="3038221" y="2063291"/>
              <a:ext cx="1219891" cy="1219889"/>
            </a:xfrm>
            <a:prstGeom prst="ellipse">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71" name="组合 70"/>
          <p:cNvGrpSpPr/>
          <p:nvPr/>
        </p:nvGrpSpPr>
        <p:grpSpPr>
          <a:xfrm>
            <a:off x="4751354" y="1290528"/>
            <a:ext cx="1656625" cy="2195340"/>
            <a:chOff x="4752178" y="1290926"/>
            <a:chExt cx="1656913" cy="2196018"/>
          </a:xfrm>
        </p:grpSpPr>
        <p:sp>
          <p:nvSpPr>
            <p:cNvPr id="41" name="Freeform 9"/>
            <p:cNvSpPr>
              <a:spLocks noEditPoints="1"/>
            </p:cNvSpPr>
            <p:nvPr/>
          </p:nvSpPr>
          <p:spPr bwMode="auto">
            <a:xfrm>
              <a:off x="4752178" y="1536474"/>
              <a:ext cx="1656913" cy="1950470"/>
            </a:xfrm>
            <a:custGeom>
              <a:avLst/>
              <a:gdLst>
                <a:gd name="T0" fmla="*/ 2392 w 2544"/>
                <a:gd name="T1" fmla="*/ 1121 h 2994"/>
                <a:gd name="T2" fmla="*/ 2392 w 2544"/>
                <a:gd name="T3" fmla="*/ 1121 h 2994"/>
                <a:gd name="T4" fmla="*/ 2392 w 2544"/>
                <a:gd name="T5" fmla="*/ 1119 h 2994"/>
                <a:gd name="T6" fmla="*/ 2362 w 2544"/>
                <a:gd name="T7" fmla="*/ 1067 h 2994"/>
                <a:gd name="T8" fmla="*/ 1844 w 2544"/>
                <a:gd name="T9" fmla="*/ 161 h 2994"/>
                <a:gd name="T10" fmla="*/ 1684 w 2544"/>
                <a:gd name="T11" fmla="*/ 0 h 2994"/>
                <a:gd name="T12" fmla="*/ 838 w 2544"/>
                <a:gd name="T13" fmla="*/ 0 h 2994"/>
                <a:gd name="T14" fmla="*/ 677 w 2544"/>
                <a:gd name="T15" fmla="*/ 161 h 2994"/>
                <a:gd name="T16" fmla="*/ 157 w 2544"/>
                <a:gd name="T17" fmla="*/ 1110 h 2994"/>
                <a:gd name="T18" fmla="*/ 0 w 2544"/>
                <a:gd name="T19" fmla="*/ 1722 h 2994"/>
                <a:gd name="T20" fmla="*/ 1272 w 2544"/>
                <a:gd name="T21" fmla="*/ 2994 h 2994"/>
                <a:gd name="T22" fmla="*/ 2544 w 2544"/>
                <a:gd name="T23" fmla="*/ 1722 h 2994"/>
                <a:gd name="T24" fmla="*/ 2392 w 2544"/>
                <a:gd name="T25" fmla="*/ 1121 h 2994"/>
                <a:gd name="T26" fmla="*/ 1572 w 2544"/>
                <a:gd name="T27" fmla="*/ 467 h 2994"/>
                <a:gd name="T28" fmla="*/ 971 w 2544"/>
                <a:gd name="T29" fmla="*/ 467 h 2994"/>
                <a:gd name="T30" fmla="*/ 844 w 2544"/>
                <a:gd name="T31" fmla="*/ 340 h 2994"/>
                <a:gd name="T32" fmla="*/ 971 w 2544"/>
                <a:gd name="T33" fmla="*/ 212 h 2994"/>
                <a:gd name="T34" fmla="*/ 1572 w 2544"/>
                <a:gd name="T35" fmla="*/ 212 h 2994"/>
                <a:gd name="T36" fmla="*/ 1700 w 2544"/>
                <a:gd name="T37" fmla="*/ 340 h 2994"/>
                <a:gd name="T38" fmla="*/ 1572 w 2544"/>
                <a:gd name="T39" fmla="*/ 467 h 29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44" h="2994">
                  <a:moveTo>
                    <a:pt x="2392" y="1121"/>
                  </a:moveTo>
                  <a:cubicBezTo>
                    <a:pt x="2392" y="1121"/>
                    <a:pt x="2392" y="1121"/>
                    <a:pt x="2392" y="1121"/>
                  </a:cubicBezTo>
                  <a:cubicBezTo>
                    <a:pt x="2392" y="1119"/>
                    <a:pt x="2392" y="1119"/>
                    <a:pt x="2392" y="1119"/>
                  </a:cubicBezTo>
                  <a:cubicBezTo>
                    <a:pt x="2382" y="1102"/>
                    <a:pt x="2372" y="1084"/>
                    <a:pt x="2362" y="1067"/>
                  </a:cubicBezTo>
                  <a:cubicBezTo>
                    <a:pt x="1844" y="161"/>
                    <a:pt x="1844" y="161"/>
                    <a:pt x="1844" y="161"/>
                  </a:cubicBezTo>
                  <a:cubicBezTo>
                    <a:pt x="1789" y="73"/>
                    <a:pt x="1772" y="0"/>
                    <a:pt x="1684" y="0"/>
                  </a:cubicBezTo>
                  <a:cubicBezTo>
                    <a:pt x="838" y="0"/>
                    <a:pt x="838" y="0"/>
                    <a:pt x="838" y="0"/>
                  </a:cubicBezTo>
                  <a:cubicBezTo>
                    <a:pt x="749" y="0"/>
                    <a:pt x="740" y="66"/>
                    <a:pt x="677" y="161"/>
                  </a:cubicBezTo>
                  <a:cubicBezTo>
                    <a:pt x="157" y="1110"/>
                    <a:pt x="157" y="1110"/>
                    <a:pt x="157" y="1110"/>
                  </a:cubicBezTo>
                  <a:cubicBezTo>
                    <a:pt x="57" y="1292"/>
                    <a:pt x="0" y="1501"/>
                    <a:pt x="0" y="1722"/>
                  </a:cubicBezTo>
                  <a:cubicBezTo>
                    <a:pt x="0" y="2425"/>
                    <a:pt x="570" y="2994"/>
                    <a:pt x="1272" y="2994"/>
                  </a:cubicBezTo>
                  <a:cubicBezTo>
                    <a:pt x="1974" y="2994"/>
                    <a:pt x="2544" y="2425"/>
                    <a:pt x="2544" y="1722"/>
                  </a:cubicBezTo>
                  <a:cubicBezTo>
                    <a:pt x="2544" y="1505"/>
                    <a:pt x="2489" y="1300"/>
                    <a:pt x="2392" y="1121"/>
                  </a:cubicBezTo>
                  <a:close/>
                  <a:moveTo>
                    <a:pt x="1572" y="467"/>
                  </a:moveTo>
                  <a:cubicBezTo>
                    <a:pt x="971" y="467"/>
                    <a:pt x="971" y="467"/>
                    <a:pt x="971" y="467"/>
                  </a:cubicBezTo>
                  <a:cubicBezTo>
                    <a:pt x="901" y="467"/>
                    <a:pt x="844" y="410"/>
                    <a:pt x="844" y="340"/>
                  </a:cubicBezTo>
                  <a:cubicBezTo>
                    <a:pt x="844" y="269"/>
                    <a:pt x="901" y="212"/>
                    <a:pt x="971" y="212"/>
                  </a:cubicBezTo>
                  <a:cubicBezTo>
                    <a:pt x="1572" y="212"/>
                    <a:pt x="1572" y="212"/>
                    <a:pt x="1572" y="212"/>
                  </a:cubicBezTo>
                  <a:cubicBezTo>
                    <a:pt x="1643" y="212"/>
                    <a:pt x="1700" y="269"/>
                    <a:pt x="1700" y="340"/>
                  </a:cubicBezTo>
                  <a:cubicBezTo>
                    <a:pt x="1700" y="410"/>
                    <a:pt x="1643" y="467"/>
                    <a:pt x="1572" y="467"/>
                  </a:cubicBezTo>
                  <a:close/>
                </a:path>
              </a:pathLst>
            </a:custGeom>
            <a:solidFill>
              <a:srgbClr val="0070C0"/>
            </a:solidFill>
            <a:ln w="28575" cap="flat">
              <a:noFill/>
              <a:prstDash val="solid"/>
              <a:miter lim="800000"/>
            </a:ln>
            <a:effectLst>
              <a:outerShdw blurRad="279400" dist="76200" dir="2700000" sx="101000" sy="101000" algn="tl" rotWithShape="0">
                <a:prstClr val="black">
                  <a:alpha val="28000"/>
                </a:prstClr>
              </a:outerShdw>
            </a:effectLst>
          </p:spPr>
          <p:txBody>
            <a:bodyPr vert="horz" wrap="square" lIns="68589" tIns="34295" rIns="68589" bIns="34295" numCol="1" anchor="t" anchorCtr="0" compatLnSpc="1"/>
            <a:lstStyle/>
            <a:p>
              <a:endParaRPr lang="zh-CN" altLang="en-US">
                <a:latin typeface="+mn-lt"/>
                <a:ea typeface="+mn-ea"/>
                <a:cs typeface="+mn-ea"/>
                <a:sym typeface="+mn-lt"/>
              </a:endParaRPr>
            </a:p>
          </p:txBody>
        </p:sp>
        <p:sp>
          <p:nvSpPr>
            <p:cNvPr id="42" name="椭圆 41"/>
            <p:cNvSpPr/>
            <p:nvPr/>
          </p:nvSpPr>
          <p:spPr>
            <a:xfrm>
              <a:off x="4918647" y="2015207"/>
              <a:ext cx="1315880" cy="1316058"/>
            </a:xfrm>
            <a:prstGeom prst="ellipse">
              <a:avLst/>
            </a:prstGeom>
            <a:gradFill flip="none" rotWithShape="1">
              <a:gsLst>
                <a:gs pos="100000">
                  <a:srgbClr val="FFFFFF"/>
                </a:gs>
                <a:gs pos="0">
                  <a:srgbClr val="BBBBBB"/>
                </a:gs>
              </a:gsLst>
              <a:lin ang="2700000" scaled="0"/>
              <a:tileRect/>
            </a:gradFill>
            <a:ln w="92075">
              <a:gradFill flip="none" rotWithShape="1">
                <a:gsLst>
                  <a:gs pos="0">
                    <a:srgbClr val="FFFFFF"/>
                  </a:gs>
                  <a:gs pos="100000">
                    <a:srgbClr val="B3B6B4"/>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cs typeface="+mn-ea"/>
                <a:sym typeface="+mn-lt"/>
              </a:endParaRPr>
            </a:p>
          </p:txBody>
        </p:sp>
        <p:pic>
          <p:nvPicPr>
            <p:cNvPr id="43" name="图片 42"/>
            <p:cNvPicPr>
              <a:picLocks noChangeAspect="1"/>
            </p:cNvPicPr>
            <p:nvPr/>
          </p:nvPicPr>
          <p:blipFill rotWithShape="1">
            <a:blip r:embed="rId1"/>
            <a:srcRect l="971" t="9608" r="58068" b="11113"/>
            <a:stretch>
              <a:fillRect/>
            </a:stretch>
          </p:blipFill>
          <p:spPr>
            <a:xfrm>
              <a:off x="5349023" y="1290926"/>
              <a:ext cx="76891" cy="552293"/>
            </a:xfrm>
            <a:prstGeom prst="rect">
              <a:avLst/>
            </a:prstGeom>
          </p:spPr>
        </p:pic>
        <p:pic>
          <p:nvPicPr>
            <p:cNvPr id="44" name="图片 43"/>
            <p:cNvPicPr>
              <a:picLocks noChangeAspect="1"/>
            </p:cNvPicPr>
            <p:nvPr/>
          </p:nvPicPr>
          <p:blipFill rotWithShape="1">
            <a:blip r:embed="rId1"/>
            <a:srcRect l="971" t="9608" r="58068" b="11113"/>
            <a:stretch>
              <a:fillRect/>
            </a:stretch>
          </p:blipFill>
          <p:spPr>
            <a:xfrm flipH="1">
              <a:off x="5760467" y="1290926"/>
              <a:ext cx="76891" cy="552293"/>
            </a:xfrm>
            <a:prstGeom prst="rect">
              <a:avLst/>
            </a:prstGeom>
          </p:spPr>
        </p:pic>
        <p:sp>
          <p:nvSpPr>
            <p:cNvPr id="45" name="矩形 44"/>
            <p:cNvSpPr/>
            <p:nvPr/>
          </p:nvSpPr>
          <p:spPr>
            <a:xfrm>
              <a:off x="5425913" y="1302930"/>
              <a:ext cx="334553" cy="466825"/>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cs typeface="+mn-ea"/>
                <a:sym typeface="+mn-lt"/>
              </a:endParaRPr>
            </a:p>
          </p:txBody>
        </p:sp>
        <p:sp>
          <p:nvSpPr>
            <p:cNvPr id="69" name="椭圆 68"/>
            <p:cNvSpPr/>
            <p:nvPr/>
          </p:nvSpPr>
          <p:spPr>
            <a:xfrm>
              <a:off x="4966640" y="2060275"/>
              <a:ext cx="1219891" cy="1219889"/>
            </a:xfrm>
            <a:prstGeom prst="ellipse">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72" name="组合 71"/>
          <p:cNvGrpSpPr/>
          <p:nvPr/>
        </p:nvGrpSpPr>
        <p:grpSpPr>
          <a:xfrm>
            <a:off x="6683485" y="1290528"/>
            <a:ext cx="1656625" cy="2195340"/>
            <a:chOff x="6684645" y="1290926"/>
            <a:chExt cx="1656913" cy="2196018"/>
          </a:xfrm>
        </p:grpSpPr>
        <p:sp>
          <p:nvSpPr>
            <p:cNvPr id="46" name="Freeform 9"/>
            <p:cNvSpPr>
              <a:spLocks noEditPoints="1"/>
            </p:cNvSpPr>
            <p:nvPr/>
          </p:nvSpPr>
          <p:spPr bwMode="auto">
            <a:xfrm>
              <a:off x="6684645" y="1536474"/>
              <a:ext cx="1656913" cy="1950470"/>
            </a:xfrm>
            <a:custGeom>
              <a:avLst/>
              <a:gdLst>
                <a:gd name="T0" fmla="*/ 2392 w 2544"/>
                <a:gd name="T1" fmla="*/ 1121 h 2994"/>
                <a:gd name="T2" fmla="*/ 2392 w 2544"/>
                <a:gd name="T3" fmla="*/ 1121 h 2994"/>
                <a:gd name="T4" fmla="*/ 2392 w 2544"/>
                <a:gd name="T5" fmla="*/ 1119 h 2994"/>
                <a:gd name="T6" fmla="*/ 2362 w 2544"/>
                <a:gd name="T7" fmla="*/ 1067 h 2994"/>
                <a:gd name="T8" fmla="*/ 1844 w 2544"/>
                <a:gd name="T9" fmla="*/ 161 h 2994"/>
                <a:gd name="T10" fmla="*/ 1684 w 2544"/>
                <a:gd name="T11" fmla="*/ 0 h 2994"/>
                <a:gd name="T12" fmla="*/ 838 w 2544"/>
                <a:gd name="T13" fmla="*/ 0 h 2994"/>
                <a:gd name="T14" fmla="*/ 677 w 2544"/>
                <a:gd name="T15" fmla="*/ 161 h 2994"/>
                <a:gd name="T16" fmla="*/ 157 w 2544"/>
                <a:gd name="T17" fmla="*/ 1110 h 2994"/>
                <a:gd name="T18" fmla="*/ 0 w 2544"/>
                <a:gd name="T19" fmla="*/ 1722 h 2994"/>
                <a:gd name="T20" fmla="*/ 1272 w 2544"/>
                <a:gd name="T21" fmla="*/ 2994 h 2994"/>
                <a:gd name="T22" fmla="*/ 2544 w 2544"/>
                <a:gd name="T23" fmla="*/ 1722 h 2994"/>
                <a:gd name="T24" fmla="*/ 2392 w 2544"/>
                <a:gd name="T25" fmla="*/ 1121 h 2994"/>
                <a:gd name="T26" fmla="*/ 1572 w 2544"/>
                <a:gd name="T27" fmla="*/ 467 h 2994"/>
                <a:gd name="T28" fmla="*/ 971 w 2544"/>
                <a:gd name="T29" fmla="*/ 467 h 2994"/>
                <a:gd name="T30" fmla="*/ 844 w 2544"/>
                <a:gd name="T31" fmla="*/ 340 h 2994"/>
                <a:gd name="T32" fmla="*/ 971 w 2544"/>
                <a:gd name="T33" fmla="*/ 212 h 2994"/>
                <a:gd name="T34" fmla="*/ 1572 w 2544"/>
                <a:gd name="T35" fmla="*/ 212 h 2994"/>
                <a:gd name="T36" fmla="*/ 1700 w 2544"/>
                <a:gd name="T37" fmla="*/ 340 h 2994"/>
                <a:gd name="T38" fmla="*/ 1572 w 2544"/>
                <a:gd name="T39" fmla="*/ 467 h 29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44" h="2994">
                  <a:moveTo>
                    <a:pt x="2392" y="1121"/>
                  </a:moveTo>
                  <a:cubicBezTo>
                    <a:pt x="2392" y="1121"/>
                    <a:pt x="2392" y="1121"/>
                    <a:pt x="2392" y="1121"/>
                  </a:cubicBezTo>
                  <a:cubicBezTo>
                    <a:pt x="2392" y="1119"/>
                    <a:pt x="2392" y="1119"/>
                    <a:pt x="2392" y="1119"/>
                  </a:cubicBezTo>
                  <a:cubicBezTo>
                    <a:pt x="2382" y="1102"/>
                    <a:pt x="2372" y="1084"/>
                    <a:pt x="2362" y="1067"/>
                  </a:cubicBezTo>
                  <a:cubicBezTo>
                    <a:pt x="1844" y="161"/>
                    <a:pt x="1844" y="161"/>
                    <a:pt x="1844" y="161"/>
                  </a:cubicBezTo>
                  <a:cubicBezTo>
                    <a:pt x="1789" y="73"/>
                    <a:pt x="1772" y="0"/>
                    <a:pt x="1684" y="0"/>
                  </a:cubicBezTo>
                  <a:cubicBezTo>
                    <a:pt x="838" y="0"/>
                    <a:pt x="838" y="0"/>
                    <a:pt x="838" y="0"/>
                  </a:cubicBezTo>
                  <a:cubicBezTo>
                    <a:pt x="749" y="0"/>
                    <a:pt x="740" y="66"/>
                    <a:pt x="677" y="161"/>
                  </a:cubicBezTo>
                  <a:cubicBezTo>
                    <a:pt x="157" y="1110"/>
                    <a:pt x="157" y="1110"/>
                    <a:pt x="157" y="1110"/>
                  </a:cubicBezTo>
                  <a:cubicBezTo>
                    <a:pt x="57" y="1292"/>
                    <a:pt x="0" y="1501"/>
                    <a:pt x="0" y="1722"/>
                  </a:cubicBezTo>
                  <a:cubicBezTo>
                    <a:pt x="0" y="2425"/>
                    <a:pt x="570" y="2994"/>
                    <a:pt x="1272" y="2994"/>
                  </a:cubicBezTo>
                  <a:cubicBezTo>
                    <a:pt x="1974" y="2994"/>
                    <a:pt x="2544" y="2425"/>
                    <a:pt x="2544" y="1722"/>
                  </a:cubicBezTo>
                  <a:cubicBezTo>
                    <a:pt x="2544" y="1505"/>
                    <a:pt x="2489" y="1300"/>
                    <a:pt x="2392" y="1121"/>
                  </a:cubicBezTo>
                  <a:close/>
                  <a:moveTo>
                    <a:pt x="1572" y="467"/>
                  </a:moveTo>
                  <a:cubicBezTo>
                    <a:pt x="971" y="467"/>
                    <a:pt x="971" y="467"/>
                    <a:pt x="971" y="467"/>
                  </a:cubicBezTo>
                  <a:cubicBezTo>
                    <a:pt x="901" y="467"/>
                    <a:pt x="844" y="410"/>
                    <a:pt x="844" y="340"/>
                  </a:cubicBezTo>
                  <a:cubicBezTo>
                    <a:pt x="844" y="269"/>
                    <a:pt x="901" y="212"/>
                    <a:pt x="971" y="212"/>
                  </a:cubicBezTo>
                  <a:cubicBezTo>
                    <a:pt x="1572" y="212"/>
                    <a:pt x="1572" y="212"/>
                    <a:pt x="1572" y="212"/>
                  </a:cubicBezTo>
                  <a:cubicBezTo>
                    <a:pt x="1643" y="212"/>
                    <a:pt x="1700" y="269"/>
                    <a:pt x="1700" y="340"/>
                  </a:cubicBezTo>
                  <a:cubicBezTo>
                    <a:pt x="1700" y="410"/>
                    <a:pt x="1643" y="467"/>
                    <a:pt x="1572" y="467"/>
                  </a:cubicBezTo>
                  <a:close/>
                </a:path>
              </a:pathLst>
            </a:custGeom>
            <a:solidFill>
              <a:srgbClr val="00B0F0"/>
            </a:solidFill>
            <a:ln w="28575" cap="flat">
              <a:noFill/>
              <a:prstDash val="solid"/>
              <a:miter lim="800000"/>
            </a:ln>
            <a:effectLst>
              <a:outerShdw blurRad="279400" dist="76200" dir="2700000" sx="101000" sy="101000" algn="tl" rotWithShape="0">
                <a:prstClr val="black">
                  <a:alpha val="28000"/>
                </a:prstClr>
              </a:outerShdw>
            </a:effectLst>
          </p:spPr>
          <p:txBody>
            <a:bodyPr vert="horz" wrap="square" lIns="68589" tIns="34295" rIns="68589" bIns="34295" numCol="1" anchor="t" anchorCtr="0" compatLnSpc="1"/>
            <a:lstStyle/>
            <a:p>
              <a:endParaRPr lang="zh-CN" altLang="en-US">
                <a:latin typeface="+mn-lt"/>
                <a:ea typeface="+mn-ea"/>
                <a:cs typeface="+mn-ea"/>
                <a:sym typeface="+mn-lt"/>
              </a:endParaRPr>
            </a:p>
          </p:txBody>
        </p:sp>
        <p:sp>
          <p:nvSpPr>
            <p:cNvPr id="47" name="椭圆 46"/>
            <p:cNvSpPr/>
            <p:nvPr/>
          </p:nvSpPr>
          <p:spPr>
            <a:xfrm>
              <a:off x="6851114" y="2015207"/>
              <a:ext cx="1315880" cy="1316058"/>
            </a:xfrm>
            <a:prstGeom prst="ellipse">
              <a:avLst/>
            </a:prstGeom>
            <a:gradFill flip="none" rotWithShape="1">
              <a:gsLst>
                <a:gs pos="100000">
                  <a:srgbClr val="FFFFFF"/>
                </a:gs>
                <a:gs pos="0">
                  <a:srgbClr val="BBBBBB"/>
                </a:gs>
              </a:gsLst>
              <a:lin ang="2700000" scaled="0"/>
              <a:tileRect/>
            </a:gradFill>
            <a:ln w="92075">
              <a:gradFill flip="none" rotWithShape="1">
                <a:gsLst>
                  <a:gs pos="0">
                    <a:srgbClr val="FFFFFF"/>
                  </a:gs>
                  <a:gs pos="100000">
                    <a:srgbClr val="B3B6B4"/>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cs typeface="+mn-ea"/>
                <a:sym typeface="+mn-lt"/>
              </a:endParaRPr>
            </a:p>
          </p:txBody>
        </p:sp>
        <p:pic>
          <p:nvPicPr>
            <p:cNvPr id="48" name="图片 47"/>
            <p:cNvPicPr>
              <a:picLocks noChangeAspect="1"/>
            </p:cNvPicPr>
            <p:nvPr/>
          </p:nvPicPr>
          <p:blipFill rotWithShape="1">
            <a:blip r:embed="rId1"/>
            <a:srcRect l="971" t="9608" r="58068" b="11113"/>
            <a:stretch>
              <a:fillRect/>
            </a:stretch>
          </p:blipFill>
          <p:spPr>
            <a:xfrm>
              <a:off x="7281490" y="1290926"/>
              <a:ext cx="76891" cy="552293"/>
            </a:xfrm>
            <a:prstGeom prst="rect">
              <a:avLst/>
            </a:prstGeom>
          </p:spPr>
        </p:pic>
        <p:pic>
          <p:nvPicPr>
            <p:cNvPr id="49" name="图片 48"/>
            <p:cNvPicPr>
              <a:picLocks noChangeAspect="1"/>
            </p:cNvPicPr>
            <p:nvPr/>
          </p:nvPicPr>
          <p:blipFill rotWithShape="1">
            <a:blip r:embed="rId1"/>
            <a:srcRect l="971" t="9608" r="58068" b="11113"/>
            <a:stretch>
              <a:fillRect/>
            </a:stretch>
          </p:blipFill>
          <p:spPr>
            <a:xfrm flipH="1">
              <a:off x="7692934" y="1290926"/>
              <a:ext cx="76891" cy="552293"/>
            </a:xfrm>
            <a:prstGeom prst="rect">
              <a:avLst/>
            </a:prstGeom>
          </p:spPr>
        </p:pic>
        <p:sp>
          <p:nvSpPr>
            <p:cNvPr id="50" name="矩形 49"/>
            <p:cNvSpPr/>
            <p:nvPr/>
          </p:nvSpPr>
          <p:spPr>
            <a:xfrm>
              <a:off x="7358380" y="1302930"/>
              <a:ext cx="334553" cy="466825"/>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cs typeface="+mn-ea"/>
                <a:sym typeface="+mn-lt"/>
              </a:endParaRPr>
            </a:p>
          </p:txBody>
        </p:sp>
        <p:sp>
          <p:nvSpPr>
            <p:cNvPr id="70" name="椭圆 69"/>
            <p:cNvSpPr/>
            <p:nvPr/>
          </p:nvSpPr>
          <p:spPr>
            <a:xfrm>
              <a:off x="6899108" y="2063291"/>
              <a:ext cx="1219891" cy="1219889"/>
            </a:xfrm>
            <a:prstGeom prst="ellipse">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73" name="等腰三角形 15"/>
          <p:cNvSpPr>
            <a:spLocks noChangeArrowheads="1"/>
          </p:cNvSpPr>
          <p:nvPr/>
        </p:nvSpPr>
        <p:spPr bwMode="auto">
          <a:xfrm flipV="1">
            <a:off x="1624524" y="3562045"/>
            <a:ext cx="215863" cy="144418"/>
          </a:xfrm>
          <a:prstGeom prst="triangle">
            <a:avLst>
              <a:gd name="adj" fmla="val 50000"/>
            </a:avLst>
          </a:prstGeom>
          <a:solidFill>
            <a:srgbClr val="0070C0"/>
          </a:solidFill>
          <a:ln>
            <a:noFill/>
          </a:ln>
        </p:spPr>
        <p:txBody>
          <a:bodyPr vert="horz" wrap="square" lIns="91413" tIns="45706" rIns="91413" bIns="45706" numCol="1" anchor="ctr" anchorCtr="0" compatLnSpc="1"/>
          <a:lstStyle/>
          <a:p>
            <a:pPr algn="ctr" defTabSz="914400"/>
            <a:endParaRPr lang="zh-CN" altLang="zh-CN">
              <a:latin typeface="+mn-lt"/>
              <a:ea typeface="+mn-ea"/>
              <a:cs typeface="+mn-ea"/>
              <a:sym typeface="+mn-lt"/>
            </a:endParaRPr>
          </a:p>
        </p:txBody>
      </p:sp>
      <p:sp>
        <p:nvSpPr>
          <p:cNvPr id="74" name="等腰三角形 26"/>
          <p:cNvSpPr>
            <a:spLocks noChangeArrowheads="1"/>
          </p:cNvSpPr>
          <p:nvPr/>
        </p:nvSpPr>
        <p:spPr bwMode="auto">
          <a:xfrm flipV="1">
            <a:off x="3581572" y="3562045"/>
            <a:ext cx="215863" cy="144418"/>
          </a:xfrm>
          <a:prstGeom prst="triangle">
            <a:avLst>
              <a:gd name="adj" fmla="val 50000"/>
            </a:avLst>
          </a:prstGeom>
          <a:solidFill>
            <a:srgbClr val="00B0F0"/>
          </a:solidFill>
          <a:ln>
            <a:noFill/>
          </a:ln>
        </p:spPr>
        <p:txBody>
          <a:bodyPr vert="horz" wrap="square" lIns="91413" tIns="45706" rIns="91413" bIns="45706" numCol="1" anchor="ctr" anchorCtr="0" compatLnSpc="1"/>
          <a:lstStyle/>
          <a:p>
            <a:pPr algn="ctr" defTabSz="914400"/>
            <a:endParaRPr lang="zh-CN" altLang="zh-CN">
              <a:latin typeface="+mn-lt"/>
              <a:ea typeface="+mn-ea"/>
              <a:cs typeface="+mn-ea"/>
              <a:sym typeface="+mn-lt"/>
            </a:endParaRPr>
          </a:p>
        </p:txBody>
      </p:sp>
      <p:sp>
        <p:nvSpPr>
          <p:cNvPr id="75" name="等腰三角形 32"/>
          <p:cNvSpPr>
            <a:spLocks noChangeArrowheads="1"/>
          </p:cNvSpPr>
          <p:nvPr/>
        </p:nvSpPr>
        <p:spPr bwMode="auto">
          <a:xfrm flipV="1">
            <a:off x="5422752" y="3562045"/>
            <a:ext cx="215863" cy="144418"/>
          </a:xfrm>
          <a:prstGeom prst="triangle">
            <a:avLst>
              <a:gd name="adj" fmla="val 50000"/>
            </a:avLst>
          </a:prstGeom>
          <a:solidFill>
            <a:srgbClr val="0070C0"/>
          </a:solidFill>
          <a:ln>
            <a:noFill/>
          </a:ln>
        </p:spPr>
        <p:txBody>
          <a:bodyPr vert="horz" wrap="square" lIns="91413" tIns="45706" rIns="91413" bIns="45706" numCol="1" anchor="ctr" anchorCtr="0" compatLnSpc="1"/>
          <a:lstStyle/>
          <a:p>
            <a:pPr algn="ctr" defTabSz="914400"/>
            <a:endParaRPr lang="zh-CN" altLang="zh-CN">
              <a:latin typeface="+mn-lt"/>
              <a:ea typeface="+mn-ea"/>
              <a:cs typeface="+mn-ea"/>
              <a:sym typeface="+mn-lt"/>
            </a:endParaRPr>
          </a:p>
        </p:txBody>
      </p:sp>
      <p:sp>
        <p:nvSpPr>
          <p:cNvPr id="76" name="等腰三角形 38"/>
          <p:cNvSpPr>
            <a:spLocks noChangeArrowheads="1"/>
          </p:cNvSpPr>
          <p:nvPr/>
        </p:nvSpPr>
        <p:spPr bwMode="auto">
          <a:xfrm flipV="1">
            <a:off x="7390910" y="3562045"/>
            <a:ext cx="215863" cy="144418"/>
          </a:xfrm>
          <a:prstGeom prst="triangle">
            <a:avLst>
              <a:gd name="adj" fmla="val 50000"/>
            </a:avLst>
          </a:prstGeom>
          <a:solidFill>
            <a:srgbClr val="00B0F0"/>
          </a:solidFill>
          <a:ln>
            <a:noFill/>
          </a:ln>
        </p:spPr>
        <p:txBody>
          <a:bodyPr vert="horz" wrap="square" lIns="91413" tIns="45706" rIns="91413" bIns="45706" numCol="1" anchor="ctr" anchorCtr="0" compatLnSpc="1"/>
          <a:lstStyle/>
          <a:p>
            <a:pPr algn="ctr" defTabSz="914400"/>
            <a:endParaRPr lang="zh-CN" altLang="zh-CN">
              <a:latin typeface="+mn-lt"/>
              <a:ea typeface="+mn-ea"/>
              <a:cs typeface="+mn-ea"/>
              <a:sym typeface="+mn-lt"/>
            </a:endParaRPr>
          </a:p>
        </p:txBody>
      </p:sp>
      <p:sp>
        <p:nvSpPr>
          <p:cNvPr id="77" name="矩形 9"/>
          <p:cNvSpPr>
            <a:spLocks noChangeArrowheads="1"/>
          </p:cNvSpPr>
          <p:nvPr/>
        </p:nvSpPr>
        <p:spPr bwMode="auto">
          <a:xfrm>
            <a:off x="1083096" y="3856574"/>
            <a:ext cx="898554" cy="307682"/>
          </a:xfrm>
          <a:prstGeom prst="rect">
            <a:avLst/>
          </a:prstGeom>
          <a:noFill/>
          <a:ln>
            <a:noFill/>
          </a:ln>
        </p:spPr>
        <p:txBody>
          <a:bodyPr wrap="square" lIns="91413" tIns="45706" rIns="91413" bIns="45706">
            <a:spAutoFit/>
          </a:bodyPr>
          <a:lstStyle/>
          <a:p>
            <a:pPr algn="ctr" defTabSz="914400" fontAlgn="auto">
              <a:spcBef>
                <a:spcPts val="0"/>
              </a:spcBef>
              <a:spcAft>
                <a:spcPts val="0"/>
              </a:spcAft>
              <a:defRPr/>
            </a:pPr>
            <a:r>
              <a:rPr lang="zh-CN" altLang="en-US" sz="1400" kern="0" dirty="0">
                <a:latin typeface="+mn-lt"/>
                <a:ea typeface="+mn-ea"/>
                <a:cs typeface="+mn-ea"/>
                <a:sym typeface="+mn-lt"/>
              </a:rPr>
              <a:t>代用名</a:t>
            </a:r>
            <a:endParaRPr lang="zh-CN" altLang="en-US" sz="1400" kern="0" dirty="0">
              <a:latin typeface="+mn-lt"/>
              <a:ea typeface="+mn-ea"/>
              <a:cs typeface="+mn-ea"/>
              <a:sym typeface="+mn-lt"/>
            </a:endParaRPr>
          </a:p>
        </p:txBody>
      </p:sp>
      <p:sp>
        <p:nvSpPr>
          <p:cNvPr id="78" name="矩形 7"/>
          <p:cNvSpPr>
            <a:spLocks noChangeArrowheads="1"/>
          </p:cNvSpPr>
          <p:nvPr/>
        </p:nvSpPr>
        <p:spPr bwMode="auto">
          <a:xfrm>
            <a:off x="1753090" y="3942927"/>
            <a:ext cx="548386" cy="199993"/>
          </a:xfrm>
          <a:prstGeom prst="rect">
            <a:avLst/>
          </a:prstGeom>
          <a:noFill/>
          <a:ln>
            <a:noFill/>
          </a:ln>
        </p:spPr>
        <p:txBody>
          <a:bodyPr wrap="square" lIns="91413" tIns="45706" rIns="91413" bIns="45706">
            <a:spAutoFit/>
          </a:bodyPr>
          <a:lstStyle/>
          <a:p>
            <a:pPr algn="ctr" defTabSz="914400" fontAlgn="auto">
              <a:spcBef>
                <a:spcPts val="0"/>
              </a:spcBef>
              <a:spcAft>
                <a:spcPts val="0"/>
              </a:spcAft>
              <a:defRPr/>
            </a:pPr>
            <a:r>
              <a:rPr lang="zh-CN" altLang="en-US" sz="700" kern="0" dirty="0">
                <a:latin typeface="+mn-lt"/>
                <a:ea typeface="+mn-ea"/>
                <a:cs typeface="+mn-ea"/>
                <a:sym typeface="+mn-lt"/>
              </a:rPr>
              <a:t>职务头衔</a:t>
            </a:r>
            <a:endParaRPr lang="zh-CN" altLang="en-US" sz="700" kern="0" dirty="0">
              <a:latin typeface="+mn-lt"/>
              <a:ea typeface="+mn-ea"/>
              <a:cs typeface="+mn-ea"/>
              <a:sym typeface="+mn-lt"/>
            </a:endParaRPr>
          </a:p>
        </p:txBody>
      </p:sp>
      <p:sp>
        <p:nvSpPr>
          <p:cNvPr id="79" name="TextBox 78"/>
          <p:cNvSpPr txBox="1"/>
          <p:nvPr/>
        </p:nvSpPr>
        <p:spPr>
          <a:xfrm>
            <a:off x="915035" y="4114145"/>
            <a:ext cx="1536225" cy="439900"/>
          </a:xfrm>
          <a:prstGeom prst="rect">
            <a:avLst/>
          </a:prstGeom>
          <a:noFill/>
        </p:spPr>
        <p:txBody>
          <a:bodyPr wrap="square" lIns="91413" tIns="45706" rIns="91413" bIns="45706">
            <a:spAutoFit/>
          </a:bodyPr>
          <a:lstStyle>
            <a:defPPr>
              <a:defRPr lang="zh-CN"/>
            </a:defPPr>
            <a:lvl1pPr>
              <a:buFont typeface="Arial" panose="020B0604020202020204" pitchFamily="34" charset="0"/>
              <a:buNone/>
              <a:defRPr>
                <a:solidFill>
                  <a:srgbClr val="333333"/>
                </a:solidFill>
                <a:latin typeface="微软雅黑" panose="020B0503020204020204" pitchFamily="34" charset="-122"/>
                <a:ea typeface="微软雅黑" panose="020B0503020204020204" pitchFamily="34" charset="-122"/>
              </a:defRPr>
            </a:lvl1pPr>
          </a:lstStyle>
          <a:p>
            <a:pPr fontAlgn="auto">
              <a:lnSpc>
                <a:spcPct val="150000"/>
              </a:lnSpc>
              <a:spcBef>
                <a:spcPts val="0"/>
              </a:spcBef>
              <a:spcAft>
                <a:spcPts val="0"/>
              </a:spcAft>
              <a:defRPr/>
            </a:pPr>
            <a:r>
              <a:rPr lang="zh-CN" altLang="en-US" sz="800" kern="0" dirty="0">
                <a:solidFill>
                  <a:schemeClr val="tx1"/>
                </a:solidFill>
                <a:latin typeface="+mn-lt"/>
                <a:ea typeface="+mn-ea"/>
                <a:cs typeface="+mn-ea"/>
                <a:sym typeface="+mn-lt"/>
              </a:rPr>
              <a:t>       在这里输入主要的职业经验及任职主要机构等等在这里</a:t>
            </a:r>
            <a:endParaRPr lang="zh-CN" altLang="en-US" sz="800" kern="0" dirty="0">
              <a:solidFill>
                <a:schemeClr val="tx1"/>
              </a:solidFill>
              <a:latin typeface="+mn-lt"/>
              <a:ea typeface="+mn-ea"/>
              <a:cs typeface="+mn-ea"/>
              <a:sym typeface="+mn-lt"/>
            </a:endParaRPr>
          </a:p>
        </p:txBody>
      </p:sp>
      <p:sp>
        <p:nvSpPr>
          <p:cNvPr id="80" name="矩形 9"/>
          <p:cNvSpPr>
            <a:spLocks noChangeArrowheads="1"/>
          </p:cNvSpPr>
          <p:nvPr/>
        </p:nvSpPr>
        <p:spPr bwMode="auto">
          <a:xfrm>
            <a:off x="3051462" y="3856574"/>
            <a:ext cx="898554" cy="307682"/>
          </a:xfrm>
          <a:prstGeom prst="rect">
            <a:avLst/>
          </a:prstGeom>
          <a:noFill/>
          <a:ln>
            <a:noFill/>
          </a:ln>
        </p:spPr>
        <p:txBody>
          <a:bodyPr wrap="square" lIns="91413" tIns="45706" rIns="91413" bIns="45706">
            <a:spAutoFit/>
          </a:bodyPr>
          <a:lstStyle/>
          <a:p>
            <a:pPr algn="ctr" defTabSz="914400" fontAlgn="auto">
              <a:spcBef>
                <a:spcPts val="0"/>
              </a:spcBef>
              <a:spcAft>
                <a:spcPts val="0"/>
              </a:spcAft>
              <a:defRPr/>
            </a:pPr>
            <a:r>
              <a:rPr lang="zh-CN" altLang="en-US" sz="1400" kern="0" dirty="0">
                <a:latin typeface="+mn-lt"/>
                <a:ea typeface="+mn-ea"/>
                <a:cs typeface="+mn-ea"/>
                <a:sym typeface="+mn-lt"/>
              </a:rPr>
              <a:t>代用名</a:t>
            </a:r>
            <a:endParaRPr lang="zh-CN" altLang="en-US" sz="1400" kern="0" dirty="0">
              <a:latin typeface="+mn-lt"/>
              <a:ea typeface="+mn-ea"/>
              <a:cs typeface="+mn-ea"/>
              <a:sym typeface="+mn-lt"/>
            </a:endParaRPr>
          </a:p>
        </p:txBody>
      </p:sp>
      <p:sp>
        <p:nvSpPr>
          <p:cNvPr id="81" name="矩形 7"/>
          <p:cNvSpPr>
            <a:spLocks noChangeArrowheads="1"/>
          </p:cNvSpPr>
          <p:nvPr/>
        </p:nvSpPr>
        <p:spPr bwMode="auto">
          <a:xfrm>
            <a:off x="3721456" y="3942927"/>
            <a:ext cx="548386" cy="199993"/>
          </a:xfrm>
          <a:prstGeom prst="rect">
            <a:avLst/>
          </a:prstGeom>
          <a:noFill/>
          <a:ln>
            <a:noFill/>
          </a:ln>
        </p:spPr>
        <p:txBody>
          <a:bodyPr wrap="square" lIns="91413" tIns="45706" rIns="91413" bIns="45706">
            <a:spAutoFit/>
          </a:bodyPr>
          <a:lstStyle/>
          <a:p>
            <a:pPr algn="ctr" defTabSz="914400" fontAlgn="auto">
              <a:spcBef>
                <a:spcPts val="0"/>
              </a:spcBef>
              <a:spcAft>
                <a:spcPts val="0"/>
              </a:spcAft>
              <a:defRPr/>
            </a:pPr>
            <a:r>
              <a:rPr lang="zh-CN" altLang="en-US" sz="700" kern="0" dirty="0">
                <a:latin typeface="+mn-lt"/>
                <a:ea typeface="+mn-ea"/>
                <a:cs typeface="+mn-ea"/>
                <a:sym typeface="+mn-lt"/>
              </a:rPr>
              <a:t>职务头衔</a:t>
            </a:r>
            <a:endParaRPr lang="zh-CN" altLang="en-US" sz="700" kern="0" dirty="0">
              <a:latin typeface="+mn-lt"/>
              <a:ea typeface="+mn-ea"/>
              <a:cs typeface="+mn-ea"/>
              <a:sym typeface="+mn-lt"/>
            </a:endParaRPr>
          </a:p>
        </p:txBody>
      </p:sp>
      <p:sp>
        <p:nvSpPr>
          <p:cNvPr id="82" name="TextBox 81"/>
          <p:cNvSpPr txBox="1"/>
          <p:nvPr/>
        </p:nvSpPr>
        <p:spPr>
          <a:xfrm>
            <a:off x="2883401" y="4114145"/>
            <a:ext cx="1536225" cy="439900"/>
          </a:xfrm>
          <a:prstGeom prst="rect">
            <a:avLst/>
          </a:prstGeom>
          <a:noFill/>
        </p:spPr>
        <p:txBody>
          <a:bodyPr wrap="square" lIns="91413" tIns="45706" rIns="91413" bIns="45706">
            <a:spAutoFit/>
          </a:bodyPr>
          <a:lstStyle>
            <a:defPPr>
              <a:defRPr lang="zh-CN"/>
            </a:defPPr>
            <a:lvl1pPr>
              <a:buFont typeface="Arial" panose="020B0604020202020204" pitchFamily="34" charset="0"/>
              <a:buNone/>
              <a:defRPr>
                <a:solidFill>
                  <a:srgbClr val="333333"/>
                </a:solidFill>
                <a:latin typeface="微软雅黑" panose="020B0503020204020204" pitchFamily="34" charset="-122"/>
                <a:ea typeface="微软雅黑" panose="020B0503020204020204" pitchFamily="34" charset="-122"/>
              </a:defRPr>
            </a:lvl1pPr>
          </a:lstStyle>
          <a:p>
            <a:pPr fontAlgn="auto">
              <a:lnSpc>
                <a:spcPct val="150000"/>
              </a:lnSpc>
              <a:spcBef>
                <a:spcPts val="0"/>
              </a:spcBef>
              <a:spcAft>
                <a:spcPts val="0"/>
              </a:spcAft>
              <a:defRPr/>
            </a:pPr>
            <a:r>
              <a:rPr lang="zh-CN" altLang="en-US" sz="800" kern="0" dirty="0">
                <a:solidFill>
                  <a:schemeClr val="tx1"/>
                </a:solidFill>
                <a:latin typeface="+mn-lt"/>
                <a:ea typeface="+mn-ea"/>
                <a:cs typeface="+mn-ea"/>
                <a:sym typeface="+mn-lt"/>
              </a:rPr>
              <a:t>       在这里输入主要的职业经验及任职主要机构等等在这里</a:t>
            </a:r>
            <a:endParaRPr lang="zh-CN" altLang="en-US" sz="800" kern="0" dirty="0">
              <a:solidFill>
                <a:schemeClr val="tx1"/>
              </a:solidFill>
              <a:latin typeface="+mn-lt"/>
              <a:ea typeface="+mn-ea"/>
              <a:cs typeface="+mn-ea"/>
              <a:sym typeface="+mn-lt"/>
            </a:endParaRPr>
          </a:p>
        </p:txBody>
      </p:sp>
      <p:sp>
        <p:nvSpPr>
          <p:cNvPr id="83" name="矩形 9"/>
          <p:cNvSpPr>
            <a:spLocks noChangeArrowheads="1"/>
          </p:cNvSpPr>
          <p:nvPr/>
        </p:nvSpPr>
        <p:spPr bwMode="auto">
          <a:xfrm>
            <a:off x="4968621" y="3856574"/>
            <a:ext cx="898554" cy="307682"/>
          </a:xfrm>
          <a:prstGeom prst="rect">
            <a:avLst/>
          </a:prstGeom>
          <a:noFill/>
          <a:ln>
            <a:noFill/>
          </a:ln>
        </p:spPr>
        <p:txBody>
          <a:bodyPr wrap="square" lIns="91413" tIns="45706" rIns="91413" bIns="45706">
            <a:spAutoFit/>
          </a:bodyPr>
          <a:lstStyle/>
          <a:p>
            <a:pPr algn="ctr" defTabSz="914400" fontAlgn="auto">
              <a:spcBef>
                <a:spcPts val="0"/>
              </a:spcBef>
              <a:spcAft>
                <a:spcPts val="0"/>
              </a:spcAft>
              <a:defRPr/>
            </a:pPr>
            <a:r>
              <a:rPr lang="zh-CN" altLang="en-US" sz="1400" kern="0" dirty="0">
                <a:latin typeface="+mn-lt"/>
                <a:ea typeface="+mn-ea"/>
                <a:cs typeface="+mn-ea"/>
                <a:sym typeface="+mn-lt"/>
              </a:rPr>
              <a:t>代用名</a:t>
            </a:r>
            <a:endParaRPr lang="zh-CN" altLang="en-US" sz="1400" kern="0" dirty="0">
              <a:latin typeface="+mn-lt"/>
              <a:ea typeface="+mn-ea"/>
              <a:cs typeface="+mn-ea"/>
              <a:sym typeface="+mn-lt"/>
            </a:endParaRPr>
          </a:p>
        </p:txBody>
      </p:sp>
      <p:sp>
        <p:nvSpPr>
          <p:cNvPr id="84" name="矩形 7"/>
          <p:cNvSpPr>
            <a:spLocks noChangeArrowheads="1"/>
          </p:cNvSpPr>
          <p:nvPr/>
        </p:nvSpPr>
        <p:spPr bwMode="auto">
          <a:xfrm>
            <a:off x="5638615" y="3942927"/>
            <a:ext cx="548386" cy="199993"/>
          </a:xfrm>
          <a:prstGeom prst="rect">
            <a:avLst/>
          </a:prstGeom>
          <a:noFill/>
          <a:ln>
            <a:noFill/>
          </a:ln>
        </p:spPr>
        <p:txBody>
          <a:bodyPr wrap="square" lIns="91413" tIns="45706" rIns="91413" bIns="45706">
            <a:spAutoFit/>
          </a:bodyPr>
          <a:lstStyle/>
          <a:p>
            <a:pPr algn="ctr" defTabSz="914400" fontAlgn="auto">
              <a:spcBef>
                <a:spcPts val="0"/>
              </a:spcBef>
              <a:spcAft>
                <a:spcPts val="0"/>
              </a:spcAft>
              <a:defRPr/>
            </a:pPr>
            <a:r>
              <a:rPr lang="zh-CN" altLang="en-US" sz="700" kern="0" dirty="0">
                <a:latin typeface="+mn-lt"/>
                <a:ea typeface="+mn-ea"/>
                <a:cs typeface="+mn-ea"/>
                <a:sym typeface="+mn-lt"/>
              </a:rPr>
              <a:t>职务头衔</a:t>
            </a:r>
            <a:endParaRPr lang="zh-CN" altLang="en-US" sz="700" kern="0" dirty="0">
              <a:latin typeface="+mn-lt"/>
              <a:ea typeface="+mn-ea"/>
              <a:cs typeface="+mn-ea"/>
              <a:sym typeface="+mn-lt"/>
            </a:endParaRPr>
          </a:p>
        </p:txBody>
      </p:sp>
      <p:sp>
        <p:nvSpPr>
          <p:cNvPr id="85" name="TextBox 84"/>
          <p:cNvSpPr txBox="1"/>
          <p:nvPr/>
        </p:nvSpPr>
        <p:spPr>
          <a:xfrm>
            <a:off x="4800560" y="4114145"/>
            <a:ext cx="1536225" cy="439900"/>
          </a:xfrm>
          <a:prstGeom prst="rect">
            <a:avLst/>
          </a:prstGeom>
          <a:noFill/>
        </p:spPr>
        <p:txBody>
          <a:bodyPr wrap="square" lIns="91413" tIns="45706" rIns="91413" bIns="45706">
            <a:spAutoFit/>
          </a:bodyPr>
          <a:lstStyle>
            <a:defPPr>
              <a:defRPr lang="zh-CN"/>
            </a:defPPr>
            <a:lvl1pPr>
              <a:buFont typeface="Arial" panose="020B0604020202020204" pitchFamily="34" charset="0"/>
              <a:buNone/>
              <a:defRPr>
                <a:solidFill>
                  <a:srgbClr val="333333"/>
                </a:solidFill>
                <a:latin typeface="微软雅黑" panose="020B0503020204020204" pitchFamily="34" charset="-122"/>
                <a:ea typeface="微软雅黑" panose="020B0503020204020204" pitchFamily="34" charset="-122"/>
              </a:defRPr>
            </a:lvl1pPr>
          </a:lstStyle>
          <a:p>
            <a:pPr fontAlgn="auto">
              <a:lnSpc>
                <a:spcPct val="150000"/>
              </a:lnSpc>
              <a:spcBef>
                <a:spcPts val="0"/>
              </a:spcBef>
              <a:spcAft>
                <a:spcPts val="0"/>
              </a:spcAft>
              <a:defRPr/>
            </a:pPr>
            <a:r>
              <a:rPr lang="zh-CN" altLang="en-US" sz="800" kern="0" dirty="0">
                <a:solidFill>
                  <a:schemeClr val="tx1"/>
                </a:solidFill>
                <a:latin typeface="+mn-lt"/>
                <a:ea typeface="+mn-ea"/>
                <a:cs typeface="+mn-ea"/>
                <a:sym typeface="+mn-lt"/>
              </a:rPr>
              <a:t>       在这里输入主要的职业经验及任职主要机构等等在这里</a:t>
            </a:r>
            <a:endParaRPr lang="zh-CN" altLang="en-US" sz="800" kern="0" dirty="0">
              <a:solidFill>
                <a:schemeClr val="tx1"/>
              </a:solidFill>
              <a:latin typeface="+mn-lt"/>
              <a:ea typeface="+mn-ea"/>
              <a:cs typeface="+mn-ea"/>
              <a:sym typeface="+mn-lt"/>
            </a:endParaRPr>
          </a:p>
        </p:txBody>
      </p:sp>
      <p:sp>
        <p:nvSpPr>
          <p:cNvPr id="86" name="矩形 9"/>
          <p:cNvSpPr>
            <a:spLocks noChangeArrowheads="1"/>
          </p:cNvSpPr>
          <p:nvPr/>
        </p:nvSpPr>
        <p:spPr bwMode="auto">
          <a:xfrm>
            <a:off x="6860800" y="3856574"/>
            <a:ext cx="898554" cy="307682"/>
          </a:xfrm>
          <a:prstGeom prst="rect">
            <a:avLst/>
          </a:prstGeom>
          <a:noFill/>
          <a:ln>
            <a:noFill/>
          </a:ln>
        </p:spPr>
        <p:txBody>
          <a:bodyPr wrap="square" lIns="91413" tIns="45706" rIns="91413" bIns="45706">
            <a:spAutoFit/>
          </a:bodyPr>
          <a:lstStyle/>
          <a:p>
            <a:pPr algn="ctr" defTabSz="914400" fontAlgn="auto">
              <a:spcBef>
                <a:spcPts val="0"/>
              </a:spcBef>
              <a:spcAft>
                <a:spcPts val="0"/>
              </a:spcAft>
              <a:defRPr/>
            </a:pPr>
            <a:r>
              <a:rPr lang="zh-CN" altLang="en-US" sz="1400" kern="0" dirty="0">
                <a:latin typeface="+mn-lt"/>
                <a:ea typeface="+mn-ea"/>
                <a:cs typeface="+mn-ea"/>
                <a:sym typeface="+mn-lt"/>
              </a:rPr>
              <a:t>代用名</a:t>
            </a:r>
            <a:endParaRPr lang="zh-CN" altLang="en-US" sz="1400" kern="0" dirty="0">
              <a:latin typeface="+mn-lt"/>
              <a:ea typeface="+mn-ea"/>
              <a:cs typeface="+mn-ea"/>
              <a:sym typeface="+mn-lt"/>
            </a:endParaRPr>
          </a:p>
        </p:txBody>
      </p:sp>
      <p:sp>
        <p:nvSpPr>
          <p:cNvPr id="87" name="矩形 7"/>
          <p:cNvSpPr>
            <a:spLocks noChangeArrowheads="1"/>
          </p:cNvSpPr>
          <p:nvPr/>
        </p:nvSpPr>
        <p:spPr bwMode="auto">
          <a:xfrm>
            <a:off x="7530795" y="3942927"/>
            <a:ext cx="548386" cy="199993"/>
          </a:xfrm>
          <a:prstGeom prst="rect">
            <a:avLst/>
          </a:prstGeom>
          <a:noFill/>
          <a:ln>
            <a:noFill/>
          </a:ln>
        </p:spPr>
        <p:txBody>
          <a:bodyPr wrap="square" lIns="91413" tIns="45706" rIns="91413" bIns="45706">
            <a:spAutoFit/>
          </a:bodyPr>
          <a:lstStyle/>
          <a:p>
            <a:pPr algn="ctr" defTabSz="914400" fontAlgn="auto">
              <a:spcBef>
                <a:spcPts val="0"/>
              </a:spcBef>
              <a:spcAft>
                <a:spcPts val="0"/>
              </a:spcAft>
              <a:defRPr/>
            </a:pPr>
            <a:r>
              <a:rPr lang="zh-CN" altLang="en-US" sz="700" kern="0" dirty="0">
                <a:latin typeface="+mn-lt"/>
                <a:ea typeface="+mn-ea"/>
                <a:cs typeface="+mn-ea"/>
                <a:sym typeface="+mn-lt"/>
              </a:rPr>
              <a:t>职务头衔</a:t>
            </a:r>
            <a:endParaRPr lang="zh-CN" altLang="en-US" sz="700" kern="0" dirty="0">
              <a:latin typeface="+mn-lt"/>
              <a:ea typeface="+mn-ea"/>
              <a:cs typeface="+mn-ea"/>
              <a:sym typeface="+mn-lt"/>
            </a:endParaRPr>
          </a:p>
        </p:txBody>
      </p:sp>
      <p:sp>
        <p:nvSpPr>
          <p:cNvPr id="88" name="TextBox 87"/>
          <p:cNvSpPr txBox="1"/>
          <p:nvPr/>
        </p:nvSpPr>
        <p:spPr>
          <a:xfrm>
            <a:off x="6692740" y="4114145"/>
            <a:ext cx="1536225" cy="439900"/>
          </a:xfrm>
          <a:prstGeom prst="rect">
            <a:avLst/>
          </a:prstGeom>
          <a:noFill/>
        </p:spPr>
        <p:txBody>
          <a:bodyPr wrap="square" lIns="91413" tIns="45706" rIns="91413" bIns="45706">
            <a:spAutoFit/>
          </a:bodyPr>
          <a:lstStyle>
            <a:defPPr>
              <a:defRPr lang="zh-CN"/>
            </a:defPPr>
            <a:lvl1pPr>
              <a:buFont typeface="Arial" panose="020B0604020202020204" pitchFamily="34" charset="0"/>
              <a:buNone/>
              <a:defRPr>
                <a:solidFill>
                  <a:srgbClr val="333333"/>
                </a:solidFill>
                <a:latin typeface="微软雅黑" panose="020B0503020204020204" pitchFamily="34" charset="-122"/>
                <a:ea typeface="微软雅黑" panose="020B0503020204020204" pitchFamily="34" charset="-122"/>
              </a:defRPr>
            </a:lvl1pPr>
          </a:lstStyle>
          <a:p>
            <a:pPr fontAlgn="auto">
              <a:lnSpc>
                <a:spcPct val="150000"/>
              </a:lnSpc>
              <a:spcBef>
                <a:spcPts val="0"/>
              </a:spcBef>
              <a:spcAft>
                <a:spcPts val="0"/>
              </a:spcAft>
              <a:defRPr/>
            </a:pPr>
            <a:r>
              <a:rPr lang="zh-CN" altLang="en-US" sz="800" kern="0" dirty="0">
                <a:solidFill>
                  <a:schemeClr val="tx1"/>
                </a:solidFill>
                <a:latin typeface="+mn-lt"/>
                <a:ea typeface="+mn-ea"/>
                <a:cs typeface="+mn-ea"/>
                <a:sym typeface="+mn-lt"/>
              </a:rPr>
              <a:t>       在这里输入主要的职业经验及任职主要机构等等在这里</a:t>
            </a:r>
            <a:endParaRPr lang="zh-CN" altLang="en-US" sz="800" kern="0" dirty="0">
              <a:solidFill>
                <a:schemeClr val="tx1"/>
              </a:solidFill>
              <a:latin typeface="+mn-lt"/>
              <a:ea typeface="+mn-ea"/>
              <a:cs typeface="+mn-ea"/>
              <a:sym typeface="+mn-lt"/>
            </a:endParaRPr>
          </a:p>
        </p:txBody>
      </p:sp>
      <p:grpSp>
        <p:nvGrpSpPr>
          <p:cNvPr id="89" name="组合 88"/>
          <p:cNvGrpSpPr/>
          <p:nvPr/>
        </p:nvGrpSpPr>
        <p:grpSpPr>
          <a:xfrm>
            <a:off x="74878" y="196220"/>
            <a:ext cx="1765509" cy="551351"/>
            <a:chOff x="520640" y="251299"/>
            <a:chExt cx="1766054" cy="551521"/>
          </a:xfrm>
        </p:grpSpPr>
        <p:sp>
          <p:nvSpPr>
            <p:cNvPr id="90" name="矩形 3"/>
            <p:cNvSpPr>
              <a:spLocks noChangeArrowheads="1"/>
            </p:cNvSpPr>
            <p:nvPr/>
          </p:nvSpPr>
          <p:spPr bwMode="auto">
            <a:xfrm>
              <a:off x="641706" y="251299"/>
              <a:ext cx="1523927" cy="34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61" tIns="34281" rIns="68561" bIns="34281">
              <a:spAutoFit/>
            </a:bodyPr>
            <a:lstStyle/>
            <a:p>
              <a:pPr algn="ctr" defTabSz="914400" fontAlgn="auto">
                <a:spcBef>
                  <a:spcPts val="0"/>
                </a:spcBef>
                <a:spcAft>
                  <a:spcPts val="0"/>
                </a:spcAft>
                <a:defRPr/>
              </a:pPr>
              <a:r>
                <a:rPr lang="zh-CN" altLang="en-US" kern="0" dirty="0">
                  <a:solidFill>
                    <a:schemeClr val="tx1">
                      <a:lumMod val="65000"/>
                      <a:lumOff val="35000"/>
                    </a:schemeClr>
                  </a:solidFill>
                  <a:latin typeface="+mn-lt"/>
                  <a:ea typeface="+mn-ea"/>
                  <a:cs typeface="+mn-ea"/>
                  <a:sym typeface="+mn-lt"/>
                </a:rPr>
                <a:t>核心成员介绍</a:t>
              </a:r>
              <a:endParaRPr lang="zh-CN" altLang="en-US" kern="0" dirty="0">
                <a:solidFill>
                  <a:schemeClr val="tx1">
                    <a:lumMod val="65000"/>
                    <a:lumOff val="35000"/>
                  </a:schemeClr>
                </a:solidFill>
                <a:latin typeface="+mn-lt"/>
                <a:ea typeface="+mn-ea"/>
                <a:cs typeface="+mn-ea"/>
                <a:sym typeface="+mn-lt"/>
              </a:endParaRPr>
            </a:p>
          </p:txBody>
        </p:sp>
        <p:grpSp>
          <p:nvGrpSpPr>
            <p:cNvPr id="91" name="组合 90"/>
            <p:cNvGrpSpPr/>
            <p:nvPr/>
          </p:nvGrpSpPr>
          <p:grpSpPr>
            <a:xfrm>
              <a:off x="520640" y="515443"/>
              <a:ext cx="1766054" cy="287377"/>
              <a:chOff x="562081" y="425886"/>
              <a:chExt cx="1766054" cy="287377"/>
            </a:xfrm>
          </p:grpSpPr>
          <p:sp>
            <p:nvSpPr>
              <p:cNvPr id="92" name="文本框 31"/>
              <p:cNvSpPr>
                <a:spLocks noChangeArrowheads="1"/>
              </p:cNvSpPr>
              <p:nvPr/>
            </p:nvSpPr>
            <p:spPr bwMode="auto">
              <a:xfrm>
                <a:off x="562081" y="425886"/>
                <a:ext cx="1766054" cy="215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68" tIns="45682" rIns="91368" bIns="45682" numCol="1" anchor="t" anchorCtr="0" compatLnSpc="1">
                <a:spAutoFit/>
              </a:bodyPr>
              <a:lstStyle/>
              <a:p>
                <a:pPr algn="ctr" defTabSz="913765" fontAlgn="auto">
                  <a:spcBef>
                    <a:spcPts val="0"/>
                  </a:spcBef>
                  <a:spcAft>
                    <a:spcPts val="0"/>
                  </a:spcAft>
                  <a:defRPr/>
                </a:pPr>
                <a:r>
                  <a:rPr lang="en-US" altLang="zh-CN" sz="800" kern="0" dirty="0">
                    <a:solidFill>
                      <a:srgbClr val="FFFFFF">
                        <a:lumMod val="50000"/>
                      </a:srgbClr>
                    </a:solidFill>
                    <a:latin typeface="+mn-lt"/>
                    <a:ea typeface="+mn-ea"/>
                    <a:cs typeface="+mn-ea"/>
                    <a:sym typeface="+mn-lt"/>
                  </a:rPr>
                  <a:t>Core member introduction</a:t>
                </a:r>
                <a:endParaRPr lang="zh-CN" altLang="en-US" sz="800" kern="0" dirty="0">
                  <a:solidFill>
                    <a:srgbClr val="FFFFFF">
                      <a:lumMod val="50000"/>
                    </a:srgbClr>
                  </a:solidFill>
                  <a:latin typeface="+mn-lt"/>
                  <a:ea typeface="+mn-ea"/>
                  <a:cs typeface="+mn-ea"/>
                  <a:sym typeface="+mn-lt"/>
                </a:endParaRPr>
              </a:p>
            </p:txBody>
          </p:sp>
          <p:grpSp>
            <p:nvGrpSpPr>
              <p:cNvPr id="93" name="组合 92"/>
              <p:cNvGrpSpPr/>
              <p:nvPr/>
            </p:nvGrpSpPr>
            <p:grpSpPr>
              <a:xfrm>
                <a:off x="931046" y="667544"/>
                <a:ext cx="1028125" cy="45719"/>
                <a:chOff x="688893" y="2574256"/>
                <a:chExt cx="7739508" cy="81111"/>
              </a:xfrm>
            </p:grpSpPr>
            <p:sp>
              <p:nvSpPr>
                <p:cNvPr id="94" name="Rectangle 4"/>
                <p:cNvSpPr/>
                <p:nvPr/>
              </p:nvSpPr>
              <p:spPr>
                <a:xfrm>
                  <a:off x="688893"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95" name="Rectangle 5"/>
                <p:cNvSpPr/>
                <p:nvPr/>
              </p:nvSpPr>
              <p:spPr>
                <a:xfrm>
                  <a:off x="2239021" y="2574256"/>
                  <a:ext cx="1539000" cy="81111"/>
                </a:xfrm>
                <a:prstGeom prst="rect">
                  <a:avLst/>
                </a:prstGeom>
                <a:solidFill>
                  <a:srgbClr val="00B0F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96" name="Rectangle 6"/>
                <p:cNvSpPr/>
                <p:nvPr/>
              </p:nvSpPr>
              <p:spPr>
                <a:xfrm>
                  <a:off x="3789153"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97" name="Rectangle 7"/>
                <p:cNvSpPr/>
                <p:nvPr/>
              </p:nvSpPr>
              <p:spPr>
                <a:xfrm>
                  <a:off x="5339276" y="2574256"/>
                  <a:ext cx="1539000" cy="81111"/>
                </a:xfrm>
                <a:prstGeom prst="rect">
                  <a:avLst/>
                </a:prstGeom>
                <a:solidFill>
                  <a:srgbClr val="00B0F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98" name="Rectangle 8"/>
                <p:cNvSpPr/>
                <p:nvPr/>
              </p:nvSpPr>
              <p:spPr>
                <a:xfrm>
                  <a:off x="6889401"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grpSp>
        </p:grpSp>
      </p:grpSp>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矩形 57"/>
          <p:cNvSpPr/>
          <p:nvPr/>
        </p:nvSpPr>
        <p:spPr>
          <a:xfrm>
            <a:off x="5730505" y="1537858"/>
            <a:ext cx="2700831" cy="1130730"/>
          </a:xfrm>
          <a:prstGeom prst="rect">
            <a:avLst/>
          </a:prstGeom>
        </p:spPr>
        <p:txBody>
          <a:bodyPr wrap="square" lIns="91413" tIns="45706" rIns="91413" bIns="45706">
            <a:spAutoFit/>
          </a:bodyPr>
          <a:lstStyle/>
          <a:p>
            <a:pPr>
              <a:lnSpc>
                <a:spcPct val="150000"/>
              </a:lnSpc>
            </a:pPr>
            <a:r>
              <a:rPr lang="zh-CN" altLang="en-US" sz="900" dirty="0">
                <a:solidFill>
                  <a:schemeClr val="tx1">
                    <a:lumMod val="75000"/>
                    <a:lumOff val="25000"/>
                  </a:schemeClr>
                </a:solidFill>
                <a:latin typeface="+mn-lt"/>
                <a:ea typeface="+mn-ea"/>
                <a:cs typeface="+mn-ea"/>
                <a:sym typeface="+mn-lt"/>
              </a:rPr>
              <a:t>您的内容打在这里，或者通过复制您的文本后，在此框中选择粘贴，并选择只保留文字。您的内容打在这里，或者通过复制您的文本后，在此框中选择粘贴，并选择只保留文字。您的内容打在这里，或者通过复制您的文本后。</a:t>
            </a:r>
            <a:endParaRPr lang="zh-CN" altLang="en-US" sz="900" dirty="0">
              <a:solidFill>
                <a:schemeClr val="tx1">
                  <a:lumMod val="75000"/>
                  <a:lumOff val="25000"/>
                </a:schemeClr>
              </a:solidFill>
              <a:latin typeface="+mn-lt"/>
              <a:ea typeface="+mn-ea"/>
              <a:cs typeface="+mn-ea"/>
              <a:sym typeface="+mn-lt"/>
            </a:endParaRPr>
          </a:p>
        </p:txBody>
      </p:sp>
      <p:sp>
        <p:nvSpPr>
          <p:cNvPr id="59" name="矩形 58"/>
          <p:cNvSpPr/>
          <p:nvPr/>
        </p:nvSpPr>
        <p:spPr>
          <a:xfrm>
            <a:off x="5730505" y="3050245"/>
            <a:ext cx="2700831" cy="1130730"/>
          </a:xfrm>
          <a:prstGeom prst="rect">
            <a:avLst/>
          </a:prstGeom>
        </p:spPr>
        <p:txBody>
          <a:bodyPr wrap="square" lIns="91413" tIns="45706" rIns="91413" bIns="45706">
            <a:spAutoFit/>
          </a:bodyPr>
          <a:lstStyle/>
          <a:p>
            <a:pPr>
              <a:lnSpc>
                <a:spcPct val="150000"/>
              </a:lnSpc>
            </a:pPr>
            <a:r>
              <a:rPr lang="zh-CN" altLang="en-US" sz="900" dirty="0">
                <a:solidFill>
                  <a:schemeClr val="tx1">
                    <a:lumMod val="75000"/>
                    <a:lumOff val="25000"/>
                  </a:schemeClr>
                </a:solidFill>
                <a:latin typeface="+mn-lt"/>
                <a:ea typeface="+mn-ea"/>
                <a:cs typeface="+mn-ea"/>
                <a:sym typeface="+mn-lt"/>
              </a:rPr>
              <a:t>您的内容打在这里，或者通过复制您的文本后，在此框中选择粘贴，并选择只保留文字。您的内容打在这里，或者通过复制您的文本后，在此框中选择粘贴，并选择只保留文字。您的内容打在这里，或者通过复制您的文本后。</a:t>
            </a:r>
            <a:endParaRPr lang="zh-CN" altLang="en-US" sz="900" dirty="0">
              <a:solidFill>
                <a:schemeClr val="tx1">
                  <a:lumMod val="75000"/>
                  <a:lumOff val="25000"/>
                </a:schemeClr>
              </a:solidFill>
              <a:latin typeface="+mn-lt"/>
              <a:ea typeface="+mn-ea"/>
              <a:cs typeface="+mn-ea"/>
              <a:sym typeface="+mn-lt"/>
            </a:endParaRPr>
          </a:p>
        </p:txBody>
      </p:sp>
      <p:grpSp>
        <p:nvGrpSpPr>
          <p:cNvPr id="71" name="组合 70"/>
          <p:cNvGrpSpPr/>
          <p:nvPr/>
        </p:nvGrpSpPr>
        <p:grpSpPr>
          <a:xfrm>
            <a:off x="74878" y="196220"/>
            <a:ext cx="1765509" cy="551351"/>
            <a:chOff x="520640" y="251299"/>
            <a:chExt cx="1766054" cy="551521"/>
          </a:xfrm>
        </p:grpSpPr>
        <p:sp>
          <p:nvSpPr>
            <p:cNvPr id="72" name="矩形 3"/>
            <p:cNvSpPr>
              <a:spLocks noChangeArrowheads="1"/>
            </p:cNvSpPr>
            <p:nvPr/>
          </p:nvSpPr>
          <p:spPr bwMode="auto">
            <a:xfrm>
              <a:off x="872612" y="251299"/>
              <a:ext cx="1062119" cy="34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61" tIns="34281" rIns="68561" bIns="34281">
              <a:spAutoFit/>
            </a:bodyPr>
            <a:lstStyle/>
            <a:p>
              <a:pPr algn="ctr" defTabSz="914400" fontAlgn="auto">
                <a:spcBef>
                  <a:spcPts val="0"/>
                </a:spcBef>
                <a:spcAft>
                  <a:spcPts val="0"/>
                </a:spcAft>
                <a:defRPr/>
              </a:pPr>
              <a:r>
                <a:rPr lang="zh-CN" altLang="en-US" kern="0" dirty="0">
                  <a:solidFill>
                    <a:schemeClr val="tx1">
                      <a:lumMod val="65000"/>
                      <a:lumOff val="35000"/>
                    </a:schemeClr>
                  </a:solidFill>
                  <a:latin typeface="+mn-lt"/>
                  <a:ea typeface="+mn-ea"/>
                  <a:cs typeface="+mn-ea"/>
                  <a:sym typeface="+mn-lt"/>
                </a:rPr>
                <a:t>布局全国</a:t>
              </a:r>
              <a:endParaRPr lang="zh-CN" altLang="en-US" kern="0" dirty="0">
                <a:solidFill>
                  <a:schemeClr val="tx1">
                    <a:lumMod val="65000"/>
                    <a:lumOff val="35000"/>
                  </a:schemeClr>
                </a:solidFill>
                <a:latin typeface="+mn-lt"/>
                <a:ea typeface="+mn-ea"/>
                <a:cs typeface="+mn-ea"/>
                <a:sym typeface="+mn-lt"/>
              </a:endParaRPr>
            </a:p>
          </p:txBody>
        </p:sp>
        <p:grpSp>
          <p:nvGrpSpPr>
            <p:cNvPr id="73" name="组合 72"/>
            <p:cNvGrpSpPr/>
            <p:nvPr/>
          </p:nvGrpSpPr>
          <p:grpSpPr>
            <a:xfrm>
              <a:off x="520640" y="515443"/>
              <a:ext cx="1766054" cy="287377"/>
              <a:chOff x="562081" y="425886"/>
              <a:chExt cx="1766054" cy="287377"/>
            </a:xfrm>
          </p:grpSpPr>
          <p:sp>
            <p:nvSpPr>
              <p:cNvPr id="74" name="文本框 31"/>
              <p:cNvSpPr>
                <a:spLocks noChangeArrowheads="1"/>
              </p:cNvSpPr>
              <p:nvPr/>
            </p:nvSpPr>
            <p:spPr bwMode="auto">
              <a:xfrm>
                <a:off x="562081" y="425886"/>
                <a:ext cx="1766054" cy="215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68" tIns="45682" rIns="91368" bIns="45682" numCol="1" anchor="t" anchorCtr="0" compatLnSpc="1">
                <a:spAutoFit/>
              </a:bodyPr>
              <a:lstStyle/>
              <a:p>
                <a:pPr algn="ctr" defTabSz="913765" fontAlgn="auto">
                  <a:spcBef>
                    <a:spcPts val="0"/>
                  </a:spcBef>
                  <a:spcAft>
                    <a:spcPts val="0"/>
                  </a:spcAft>
                  <a:defRPr/>
                </a:pPr>
                <a:r>
                  <a:rPr lang="en-US" altLang="zh-CN" sz="800" kern="0" dirty="0">
                    <a:solidFill>
                      <a:srgbClr val="FFFFFF">
                        <a:lumMod val="50000"/>
                      </a:srgbClr>
                    </a:solidFill>
                    <a:latin typeface="+mn-lt"/>
                    <a:ea typeface="+mn-ea"/>
                    <a:cs typeface="+mn-ea"/>
                    <a:sym typeface="+mn-lt"/>
                  </a:rPr>
                  <a:t>Layout of the country</a:t>
                </a:r>
                <a:endParaRPr lang="zh-CN" altLang="en-US" sz="800" kern="0" dirty="0">
                  <a:solidFill>
                    <a:srgbClr val="FFFFFF">
                      <a:lumMod val="50000"/>
                    </a:srgbClr>
                  </a:solidFill>
                  <a:latin typeface="+mn-lt"/>
                  <a:ea typeface="+mn-ea"/>
                  <a:cs typeface="+mn-ea"/>
                  <a:sym typeface="+mn-lt"/>
                </a:endParaRPr>
              </a:p>
            </p:txBody>
          </p:sp>
          <p:grpSp>
            <p:nvGrpSpPr>
              <p:cNvPr id="75" name="组合 74"/>
              <p:cNvGrpSpPr/>
              <p:nvPr/>
            </p:nvGrpSpPr>
            <p:grpSpPr>
              <a:xfrm>
                <a:off x="931046" y="667544"/>
                <a:ext cx="1028125" cy="45719"/>
                <a:chOff x="688893" y="2574256"/>
                <a:chExt cx="7739508" cy="81111"/>
              </a:xfrm>
            </p:grpSpPr>
            <p:sp>
              <p:nvSpPr>
                <p:cNvPr id="76" name="Rectangle 4"/>
                <p:cNvSpPr/>
                <p:nvPr/>
              </p:nvSpPr>
              <p:spPr>
                <a:xfrm>
                  <a:off x="688893"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77" name="Rectangle 5"/>
                <p:cNvSpPr/>
                <p:nvPr/>
              </p:nvSpPr>
              <p:spPr>
                <a:xfrm>
                  <a:off x="2239021" y="2574256"/>
                  <a:ext cx="1539000" cy="81111"/>
                </a:xfrm>
                <a:prstGeom prst="rect">
                  <a:avLst/>
                </a:prstGeom>
                <a:solidFill>
                  <a:srgbClr val="00B0F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78" name="Rectangle 6"/>
                <p:cNvSpPr/>
                <p:nvPr/>
              </p:nvSpPr>
              <p:spPr>
                <a:xfrm>
                  <a:off x="3789153"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79" name="Rectangle 7"/>
                <p:cNvSpPr/>
                <p:nvPr/>
              </p:nvSpPr>
              <p:spPr>
                <a:xfrm>
                  <a:off x="5339276" y="2574256"/>
                  <a:ext cx="1539000" cy="81111"/>
                </a:xfrm>
                <a:prstGeom prst="rect">
                  <a:avLst/>
                </a:prstGeom>
                <a:solidFill>
                  <a:srgbClr val="00B0F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80" name="Rectangle 8"/>
                <p:cNvSpPr/>
                <p:nvPr/>
              </p:nvSpPr>
              <p:spPr>
                <a:xfrm>
                  <a:off x="6889401"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grpSp>
        </p:grpSp>
      </p:grpSp>
      <p:grpSp>
        <p:nvGrpSpPr>
          <p:cNvPr id="60" name="组合 59"/>
          <p:cNvGrpSpPr/>
          <p:nvPr/>
        </p:nvGrpSpPr>
        <p:grpSpPr>
          <a:xfrm>
            <a:off x="1677194" y="1353344"/>
            <a:ext cx="2851220" cy="2851213"/>
            <a:chOff x="304800" y="673100"/>
            <a:chExt cx="4000500" cy="4000500"/>
          </a:xfrm>
          <a:effectLst>
            <a:outerShdw blurRad="444500" dist="254000" dir="8100000" algn="tr" rotWithShape="0">
              <a:prstClr val="black">
                <a:alpha val="50000"/>
              </a:prstClr>
            </a:outerShdw>
          </a:effectLst>
        </p:grpSpPr>
        <p:sp>
          <p:nvSpPr>
            <p:cNvPr id="61" name="同心圆 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n-lt"/>
                <a:ea typeface="+mn-ea"/>
                <a:cs typeface="+mn-ea"/>
                <a:sym typeface="+mn-lt"/>
              </a:endParaRPr>
            </a:p>
          </p:txBody>
        </p:sp>
        <p:sp>
          <p:nvSpPr>
            <p:cNvPr id="62" name="椭圆 6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n-lt"/>
                <a:ea typeface="+mn-ea"/>
                <a:cs typeface="+mn-ea"/>
                <a:sym typeface="+mn-lt"/>
              </a:endParaRPr>
            </a:p>
          </p:txBody>
        </p:sp>
      </p:grpSp>
      <p:grpSp>
        <p:nvGrpSpPr>
          <p:cNvPr id="63" name="组合 62"/>
          <p:cNvGrpSpPr/>
          <p:nvPr/>
        </p:nvGrpSpPr>
        <p:grpSpPr>
          <a:xfrm>
            <a:off x="3916485" y="3248318"/>
            <a:ext cx="656312" cy="656311"/>
            <a:chOff x="304800" y="673100"/>
            <a:chExt cx="4000500" cy="4000500"/>
          </a:xfrm>
          <a:effectLst>
            <a:outerShdw blurRad="444500" dist="254000" dir="8100000" algn="tr" rotWithShape="0">
              <a:prstClr val="black">
                <a:alpha val="50000"/>
              </a:prstClr>
            </a:outerShdw>
          </a:effectLst>
        </p:grpSpPr>
        <p:sp>
          <p:nvSpPr>
            <p:cNvPr id="64" name="同心圆 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n-lt"/>
                <a:ea typeface="+mn-ea"/>
                <a:cs typeface="+mn-ea"/>
                <a:sym typeface="+mn-lt"/>
              </a:endParaRPr>
            </a:p>
          </p:txBody>
        </p:sp>
        <p:sp>
          <p:nvSpPr>
            <p:cNvPr id="65" name="椭圆 64"/>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n-lt"/>
                <a:ea typeface="+mn-ea"/>
                <a:cs typeface="+mn-ea"/>
                <a:sym typeface="+mn-lt"/>
              </a:endParaRPr>
            </a:p>
          </p:txBody>
        </p:sp>
      </p:grpSp>
      <p:grpSp>
        <p:nvGrpSpPr>
          <p:cNvPr id="66" name="组合 65"/>
          <p:cNvGrpSpPr/>
          <p:nvPr/>
        </p:nvGrpSpPr>
        <p:grpSpPr>
          <a:xfrm>
            <a:off x="2122202" y="1816204"/>
            <a:ext cx="282390" cy="282389"/>
            <a:chOff x="304800" y="673100"/>
            <a:chExt cx="4000500" cy="4000500"/>
          </a:xfrm>
          <a:effectLst>
            <a:outerShdw blurRad="444500" dist="254000" dir="8100000" algn="tr" rotWithShape="0">
              <a:prstClr val="black">
                <a:alpha val="50000"/>
              </a:prstClr>
            </a:outerShdw>
          </a:effectLst>
        </p:grpSpPr>
        <p:sp>
          <p:nvSpPr>
            <p:cNvPr id="67" name="同心圆 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n-lt"/>
                <a:ea typeface="+mn-ea"/>
                <a:cs typeface="+mn-ea"/>
                <a:sym typeface="+mn-lt"/>
              </a:endParaRPr>
            </a:p>
          </p:txBody>
        </p:sp>
        <p:sp>
          <p:nvSpPr>
            <p:cNvPr id="68" name="椭圆 6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n-lt"/>
                <a:ea typeface="+mn-ea"/>
                <a:cs typeface="+mn-ea"/>
                <a:sym typeface="+mn-lt"/>
              </a:endParaRPr>
            </a:p>
          </p:txBody>
        </p:sp>
      </p:grpSp>
      <p:grpSp>
        <p:nvGrpSpPr>
          <p:cNvPr id="69" name="组合 68"/>
          <p:cNvGrpSpPr/>
          <p:nvPr/>
        </p:nvGrpSpPr>
        <p:grpSpPr>
          <a:xfrm>
            <a:off x="3609333" y="4187495"/>
            <a:ext cx="328649" cy="328648"/>
            <a:chOff x="304800" y="673100"/>
            <a:chExt cx="4000500" cy="4000500"/>
          </a:xfrm>
          <a:effectLst>
            <a:outerShdw blurRad="444500" dist="254000" dir="8100000" algn="tr" rotWithShape="0">
              <a:prstClr val="black">
                <a:alpha val="50000"/>
              </a:prstClr>
            </a:outerShdw>
          </a:effectLst>
        </p:grpSpPr>
        <p:sp>
          <p:nvSpPr>
            <p:cNvPr id="70" name="同心圆 1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n-lt"/>
                <a:ea typeface="+mn-ea"/>
                <a:cs typeface="+mn-ea"/>
                <a:sym typeface="+mn-lt"/>
              </a:endParaRPr>
            </a:p>
          </p:txBody>
        </p:sp>
        <p:sp>
          <p:nvSpPr>
            <p:cNvPr id="81" name="椭圆 80"/>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n-lt"/>
                <a:ea typeface="+mn-ea"/>
                <a:cs typeface="+mn-ea"/>
                <a:sym typeface="+mn-lt"/>
              </a:endParaRPr>
            </a:p>
          </p:txBody>
        </p:sp>
      </p:grpSp>
      <p:grpSp>
        <p:nvGrpSpPr>
          <p:cNvPr id="82" name="组合 81"/>
          <p:cNvGrpSpPr/>
          <p:nvPr/>
        </p:nvGrpSpPr>
        <p:grpSpPr>
          <a:xfrm>
            <a:off x="3265607" y="1245984"/>
            <a:ext cx="343725" cy="343724"/>
            <a:chOff x="304800" y="673100"/>
            <a:chExt cx="4000500" cy="4000500"/>
          </a:xfrm>
          <a:effectLst>
            <a:outerShdw blurRad="444500" dist="254000" dir="8100000" algn="tr" rotWithShape="0">
              <a:prstClr val="black">
                <a:alpha val="50000"/>
              </a:prstClr>
            </a:outerShdw>
          </a:effectLst>
        </p:grpSpPr>
        <p:sp>
          <p:nvSpPr>
            <p:cNvPr id="83" name="同心圆 1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n-lt"/>
                <a:ea typeface="+mn-ea"/>
                <a:cs typeface="+mn-ea"/>
                <a:sym typeface="+mn-lt"/>
              </a:endParaRPr>
            </a:p>
          </p:txBody>
        </p:sp>
        <p:sp>
          <p:nvSpPr>
            <p:cNvPr id="84" name="椭圆 83"/>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n-lt"/>
                <a:ea typeface="+mn-ea"/>
                <a:cs typeface="+mn-ea"/>
                <a:sym typeface="+mn-lt"/>
              </a:endParaRPr>
            </a:p>
          </p:txBody>
        </p:sp>
      </p:grpSp>
      <p:grpSp>
        <p:nvGrpSpPr>
          <p:cNvPr id="85" name="组合 84"/>
          <p:cNvGrpSpPr/>
          <p:nvPr/>
        </p:nvGrpSpPr>
        <p:grpSpPr>
          <a:xfrm>
            <a:off x="1574266" y="3964404"/>
            <a:ext cx="218415" cy="218414"/>
            <a:chOff x="304800" y="673100"/>
            <a:chExt cx="4000500" cy="4000500"/>
          </a:xfrm>
          <a:effectLst>
            <a:outerShdw blurRad="444500" dist="254000" dir="8100000" algn="tr" rotWithShape="0">
              <a:prstClr val="black">
                <a:alpha val="50000"/>
              </a:prstClr>
            </a:outerShdw>
          </a:effectLst>
        </p:grpSpPr>
        <p:sp>
          <p:nvSpPr>
            <p:cNvPr id="86" name="同心圆 1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n-lt"/>
                <a:ea typeface="+mn-ea"/>
                <a:cs typeface="+mn-ea"/>
                <a:sym typeface="+mn-lt"/>
              </a:endParaRPr>
            </a:p>
          </p:txBody>
        </p:sp>
        <p:sp>
          <p:nvSpPr>
            <p:cNvPr id="87" name="椭圆 86"/>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n-lt"/>
                <a:ea typeface="+mn-ea"/>
                <a:cs typeface="+mn-ea"/>
                <a:sym typeface="+mn-lt"/>
              </a:endParaRPr>
            </a:p>
          </p:txBody>
        </p:sp>
      </p:grpSp>
      <p:grpSp>
        <p:nvGrpSpPr>
          <p:cNvPr id="88" name="Group 30"/>
          <p:cNvGrpSpPr/>
          <p:nvPr/>
        </p:nvGrpSpPr>
        <p:grpSpPr>
          <a:xfrm>
            <a:off x="2896394" y="2004579"/>
            <a:ext cx="576066" cy="491765"/>
            <a:chOff x="3440113" y="1050925"/>
            <a:chExt cx="390525" cy="333376"/>
          </a:xfrm>
          <a:solidFill>
            <a:srgbClr val="0C54B6"/>
          </a:solidFill>
        </p:grpSpPr>
        <p:sp>
          <p:nvSpPr>
            <p:cNvPr id="89" name="Freeform 8"/>
            <p:cNvSpPr/>
            <p:nvPr/>
          </p:nvSpPr>
          <p:spPr bwMode="auto">
            <a:xfrm>
              <a:off x="3563938" y="1244600"/>
              <a:ext cx="69850" cy="71438"/>
            </a:xfrm>
            <a:custGeom>
              <a:avLst/>
              <a:gdLst>
                <a:gd name="T0" fmla="*/ 44 w 44"/>
                <a:gd name="T1" fmla="*/ 25 h 45"/>
                <a:gd name="T2" fmla="*/ 19 w 44"/>
                <a:gd name="T3" fmla="*/ 0 h 45"/>
                <a:gd name="T4" fmla="*/ 19 w 44"/>
                <a:gd name="T5" fmla="*/ 0 h 45"/>
                <a:gd name="T6" fmla="*/ 0 w 44"/>
                <a:gd name="T7" fmla="*/ 45 h 45"/>
                <a:gd name="T8" fmla="*/ 44 w 44"/>
                <a:gd name="T9" fmla="*/ 25 h 45"/>
              </a:gdLst>
              <a:ahLst/>
              <a:cxnLst>
                <a:cxn ang="0">
                  <a:pos x="T0" y="T1"/>
                </a:cxn>
                <a:cxn ang="0">
                  <a:pos x="T2" y="T3"/>
                </a:cxn>
                <a:cxn ang="0">
                  <a:pos x="T4" y="T5"/>
                </a:cxn>
                <a:cxn ang="0">
                  <a:pos x="T6" y="T7"/>
                </a:cxn>
                <a:cxn ang="0">
                  <a:pos x="T8" y="T9"/>
                </a:cxn>
              </a:cxnLst>
              <a:rect l="0" t="0" r="r" b="b"/>
              <a:pathLst>
                <a:path w="44" h="45">
                  <a:moveTo>
                    <a:pt x="44" y="25"/>
                  </a:moveTo>
                  <a:lnTo>
                    <a:pt x="19" y="0"/>
                  </a:lnTo>
                  <a:lnTo>
                    <a:pt x="19" y="0"/>
                  </a:lnTo>
                  <a:lnTo>
                    <a:pt x="0" y="45"/>
                  </a:lnTo>
                  <a:lnTo>
                    <a:pt x="44" y="25"/>
                  </a:lnTo>
                  <a:close/>
                </a:path>
              </a:pathLst>
            </a:custGeom>
            <a:grpFill/>
            <a:ln>
              <a:noFill/>
            </a:ln>
          </p:spPr>
          <p:txBody>
            <a:bodyPr vert="horz" wrap="square" lIns="91440" tIns="45720" rIns="91440" bIns="45720" numCol="1" anchor="t" anchorCtr="0" compatLnSpc="1"/>
            <a:lstStyle/>
            <a:p>
              <a:endParaRPr lang="en-US">
                <a:latin typeface="+mn-lt"/>
                <a:ea typeface="+mn-ea"/>
                <a:cs typeface="+mn-ea"/>
                <a:sym typeface="+mn-lt"/>
              </a:endParaRPr>
            </a:p>
          </p:txBody>
        </p:sp>
        <p:sp>
          <p:nvSpPr>
            <p:cNvPr id="90" name="Rectangle 9"/>
            <p:cNvSpPr>
              <a:spLocks noChangeArrowheads="1"/>
            </p:cNvSpPr>
            <p:nvPr/>
          </p:nvSpPr>
          <p:spPr bwMode="auto">
            <a:xfrm>
              <a:off x="3633788" y="1284288"/>
              <a:ext cx="1588" cy="1588"/>
            </a:xfrm>
            <a:prstGeom prst="rect">
              <a:avLst/>
            </a:prstGeom>
            <a:grpFill/>
            <a:ln>
              <a:noFill/>
            </a:ln>
          </p:spPr>
          <p:txBody>
            <a:bodyPr vert="horz" wrap="square" lIns="91440" tIns="45720" rIns="91440" bIns="45720" numCol="1" anchor="t" anchorCtr="0" compatLnSpc="1"/>
            <a:lstStyle/>
            <a:p>
              <a:endParaRPr lang="en-US">
                <a:latin typeface="+mn-lt"/>
                <a:ea typeface="+mn-ea"/>
                <a:cs typeface="+mn-ea"/>
                <a:sym typeface="+mn-lt"/>
              </a:endParaRPr>
            </a:p>
          </p:txBody>
        </p:sp>
        <p:sp>
          <p:nvSpPr>
            <p:cNvPr id="91" name="Freeform 10"/>
            <p:cNvSpPr/>
            <p:nvPr/>
          </p:nvSpPr>
          <p:spPr bwMode="auto">
            <a:xfrm>
              <a:off x="3605213" y="1074738"/>
              <a:ext cx="176213" cy="176213"/>
            </a:xfrm>
            <a:custGeom>
              <a:avLst/>
              <a:gdLst>
                <a:gd name="T0" fmla="*/ 101 w 111"/>
                <a:gd name="T1" fmla="*/ 0 h 111"/>
                <a:gd name="T2" fmla="*/ 0 w 111"/>
                <a:gd name="T3" fmla="*/ 101 h 111"/>
                <a:gd name="T4" fmla="*/ 10 w 111"/>
                <a:gd name="T5" fmla="*/ 111 h 111"/>
                <a:gd name="T6" fmla="*/ 111 w 111"/>
                <a:gd name="T7" fmla="*/ 10 h 111"/>
                <a:gd name="T8" fmla="*/ 101 w 111"/>
                <a:gd name="T9" fmla="*/ 0 h 111"/>
              </a:gdLst>
              <a:ahLst/>
              <a:cxnLst>
                <a:cxn ang="0">
                  <a:pos x="T0" y="T1"/>
                </a:cxn>
                <a:cxn ang="0">
                  <a:pos x="T2" y="T3"/>
                </a:cxn>
                <a:cxn ang="0">
                  <a:pos x="T4" y="T5"/>
                </a:cxn>
                <a:cxn ang="0">
                  <a:pos x="T6" y="T7"/>
                </a:cxn>
                <a:cxn ang="0">
                  <a:pos x="T8" y="T9"/>
                </a:cxn>
              </a:cxnLst>
              <a:rect l="0" t="0" r="r" b="b"/>
              <a:pathLst>
                <a:path w="111" h="111">
                  <a:moveTo>
                    <a:pt x="101" y="0"/>
                  </a:moveTo>
                  <a:lnTo>
                    <a:pt x="0" y="101"/>
                  </a:lnTo>
                  <a:lnTo>
                    <a:pt x="10" y="111"/>
                  </a:lnTo>
                  <a:lnTo>
                    <a:pt x="111" y="10"/>
                  </a:lnTo>
                  <a:lnTo>
                    <a:pt x="101" y="0"/>
                  </a:lnTo>
                  <a:close/>
                </a:path>
              </a:pathLst>
            </a:custGeom>
            <a:grpFill/>
            <a:ln>
              <a:noFill/>
            </a:ln>
          </p:spPr>
          <p:txBody>
            <a:bodyPr vert="horz" wrap="square" lIns="91440" tIns="45720" rIns="91440" bIns="45720" numCol="1" anchor="t" anchorCtr="0" compatLnSpc="1"/>
            <a:lstStyle/>
            <a:p>
              <a:endParaRPr lang="en-US">
                <a:latin typeface="+mn-lt"/>
                <a:ea typeface="+mn-ea"/>
                <a:cs typeface="+mn-ea"/>
                <a:sym typeface="+mn-lt"/>
              </a:endParaRPr>
            </a:p>
          </p:txBody>
        </p:sp>
        <p:sp>
          <p:nvSpPr>
            <p:cNvPr id="92" name="Freeform 11"/>
            <p:cNvSpPr/>
            <p:nvPr/>
          </p:nvSpPr>
          <p:spPr bwMode="auto">
            <a:xfrm>
              <a:off x="3629025" y="1098550"/>
              <a:ext cx="177800" cy="177800"/>
            </a:xfrm>
            <a:custGeom>
              <a:avLst/>
              <a:gdLst>
                <a:gd name="T0" fmla="*/ 0 w 112"/>
                <a:gd name="T1" fmla="*/ 102 h 112"/>
                <a:gd name="T2" fmla="*/ 10 w 112"/>
                <a:gd name="T3" fmla="*/ 112 h 112"/>
                <a:gd name="T4" fmla="*/ 112 w 112"/>
                <a:gd name="T5" fmla="*/ 12 h 112"/>
                <a:gd name="T6" fmla="*/ 102 w 112"/>
                <a:gd name="T7" fmla="*/ 0 h 112"/>
                <a:gd name="T8" fmla="*/ 0 w 112"/>
                <a:gd name="T9" fmla="*/ 102 h 112"/>
              </a:gdLst>
              <a:ahLst/>
              <a:cxnLst>
                <a:cxn ang="0">
                  <a:pos x="T0" y="T1"/>
                </a:cxn>
                <a:cxn ang="0">
                  <a:pos x="T2" y="T3"/>
                </a:cxn>
                <a:cxn ang="0">
                  <a:pos x="T4" y="T5"/>
                </a:cxn>
                <a:cxn ang="0">
                  <a:pos x="T6" y="T7"/>
                </a:cxn>
                <a:cxn ang="0">
                  <a:pos x="T8" y="T9"/>
                </a:cxn>
              </a:cxnLst>
              <a:rect l="0" t="0" r="r" b="b"/>
              <a:pathLst>
                <a:path w="112" h="112">
                  <a:moveTo>
                    <a:pt x="0" y="102"/>
                  </a:moveTo>
                  <a:lnTo>
                    <a:pt x="10" y="112"/>
                  </a:lnTo>
                  <a:lnTo>
                    <a:pt x="112" y="12"/>
                  </a:lnTo>
                  <a:lnTo>
                    <a:pt x="102" y="0"/>
                  </a:lnTo>
                  <a:lnTo>
                    <a:pt x="0" y="102"/>
                  </a:lnTo>
                  <a:close/>
                </a:path>
              </a:pathLst>
            </a:custGeom>
            <a:grpFill/>
            <a:ln>
              <a:noFill/>
            </a:ln>
          </p:spPr>
          <p:txBody>
            <a:bodyPr vert="horz" wrap="square" lIns="91440" tIns="45720" rIns="91440" bIns="45720" numCol="1" anchor="t" anchorCtr="0" compatLnSpc="1"/>
            <a:lstStyle/>
            <a:p>
              <a:endParaRPr lang="en-US">
                <a:latin typeface="+mn-lt"/>
                <a:ea typeface="+mn-ea"/>
                <a:cs typeface="+mn-ea"/>
                <a:sym typeface="+mn-lt"/>
              </a:endParaRPr>
            </a:p>
          </p:txBody>
        </p:sp>
        <p:sp>
          <p:nvSpPr>
            <p:cNvPr id="93" name="Freeform 12"/>
            <p:cNvSpPr/>
            <p:nvPr/>
          </p:nvSpPr>
          <p:spPr bwMode="auto">
            <a:xfrm>
              <a:off x="3775075" y="1050925"/>
              <a:ext cx="55563" cy="52388"/>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p:spPr>
          <p:txBody>
            <a:bodyPr vert="horz" wrap="square" lIns="91440" tIns="45720" rIns="91440" bIns="45720" numCol="1" anchor="t" anchorCtr="0" compatLnSpc="1"/>
            <a:lstStyle/>
            <a:p>
              <a:endParaRPr lang="en-US">
                <a:latin typeface="+mn-lt"/>
                <a:ea typeface="+mn-ea"/>
                <a:cs typeface="+mn-ea"/>
                <a:sym typeface="+mn-lt"/>
              </a:endParaRPr>
            </a:p>
          </p:txBody>
        </p:sp>
        <p:sp>
          <p:nvSpPr>
            <p:cNvPr id="94" name="Freeform 13"/>
            <p:cNvSpPr/>
            <p:nvPr/>
          </p:nvSpPr>
          <p:spPr bwMode="auto">
            <a:xfrm>
              <a:off x="3440113" y="1058863"/>
              <a:ext cx="327025" cy="325438"/>
            </a:xfrm>
            <a:custGeom>
              <a:avLst/>
              <a:gdLst>
                <a:gd name="T0" fmla="*/ 182 w 206"/>
                <a:gd name="T1" fmla="*/ 180 h 205"/>
                <a:gd name="T2" fmla="*/ 25 w 206"/>
                <a:gd name="T3" fmla="*/ 180 h 205"/>
                <a:gd name="T4" fmla="*/ 25 w 206"/>
                <a:gd name="T5" fmla="*/ 25 h 205"/>
                <a:gd name="T6" fmla="*/ 172 w 206"/>
                <a:gd name="T7" fmla="*/ 25 h 205"/>
                <a:gd name="T8" fmla="*/ 198 w 206"/>
                <a:gd name="T9" fmla="*/ 0 h 205"/>
                <a:gd name="T10" fmla="*/ 0 w 206"/>
                <a:gd name="T11" fmla="*/ 0 h 205"/>
                <a:gd name="T12" fmla="*/ 0 w 206"/>
                <a:gd name="T13" fmla="*/ 205 h 205"/>
                <a:gd name="T14" fmla="*/ 206 w 206"/>
                <a:gd name="T15" fmla="*/ 205 h 205"/>
                <a:gd name="T16" fmla="*/ 206 w 206"/>
                <a:gd name="T17" fmla="*/ 76 h 205"/>
                <a:gd name="T18" fmla="*/ 182 w 206"/>
                <a:gd name="T19" fmla="*/ 101 h 205"/>
                <a:gd name="T20" fmla="*/ 182 w 206"/>
                <a:gd name="T21" fmla="*/ 18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 h="205">
                  <a:moveTo>
                    <a:pt x="182" y="180"/>
                  </a:moveTo>
                  <a:lnTo>
                    <a:pt x="25" y="180"/>
                  </a:lnTo>
                  <a:lnTo>
                    <a:pt x="25" y="25"/>
                  </a:lnTo>
                  <a:lnTo>
                    <a:pt x="172" y="25"/>
                  </a:lnTo>
                  <a:lnTo>
                    <a:pt x="198" y="0"/>
                  </a:lnTo>
                  <a:lnTo>
                    <a:pt x="0" y="0"/>
                  </a:lnTo>
                  <a:lnTo>
                    <a:pt x="0" y="205"/>
                  </a:lnTo>
                  <a:lnTo>
                    <a:pt x="206" y="205"/>
                  </a:lnTo>
                  <a:lnTo>
                    <a:pt x="206" y="76"/>
                  </a:lnTo>
                  <a:lnTo>
                    <a:pt x="182" y="101"/>
                  </a:lnTo>
                  <a:lnTo>
                    <a:pt x="182" y="180"/>
                  </a:lnTo>
                  <a:close/>
                </a:path>
              </a:pathLst>
            </a:custGeom>
            <a:grpFill/>
            <a:ln>
              <a:noFill/>
            </a:ln>
          </p:spPr>
          <p:txBody>
            <a:bodyPr vert="horz" wrap="square" lIns="91440" tIns="45720" rIns="91440" bIns="45720" numCol="1" anchor="t" anchorCtr="0" compatLnSpc="1"/>
            <a:lstStyle/>
            <a:p>
              <a:endParaRPr lang="en-US">
                <a:latin typeface="+mn-lt"/>
                <a:ea typeface="+mn-ea"/>
                <a:cs typeface="+mn-ea"/>
                <a:sym typeface="+mn-lt"/>
              </a:endParaRPr>
            </a:p>
          </p:txBody>
        </p:sp>
      </p:grpSp>
      <p:sp>
        <p:nvSpPr>
          <p:cNvPr id="95" name="矩形 1"/>
          <p:cNvSpPr>
            <a:spLocks noChangeArrowheads="1"/>
          </p:cNvSpPr>
          <p:nvPr/>
        </p:nvSpPr>
        <p:spPr bwMode="auto">
          <a:xfrm>
            <a:off x="2394255" y="2570786"/>
            <a:ext cx="1568939" cy="923330"/>
          </a:xfrm>
          <a:prstGeom prst="rect">
            <a:avLst/>
          </a:prstGeom>
          <a:noFill/>
          <a:ln>
            <a:noFill/>
          </a:ln>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50000"/>
              </a:lnSpc>
            </a:pPr>
            <a:r>
              <a:rPr lang="zh-CN" altLang="en-US" sz="900" b="0" dirty="0">
                <a:solidFill>
                  <a:srgbClr val="595959"/>
                </a:solidFill>
                <a:latin typeface="+mn-lt"/>
                <a:ea typeface="+mn-ea"/>
                <a:cs typeface="+mn-ea"/>
                <a:sym typeface="+mn-lt"/>
              </a:rPr>
              <a:t>此处添加标题内容点击此处添加内容点击此处添加内容此处添加标题内容点击此处添加内容点击此处添加内容</a:t>
            </a:r>
            <a:endParaRPr lang="zh-CN" altLang="zh-CN" sz="900" b="0" dirty="0">
              <a:solidFill>
                <a:srgbClr val="595959"/>
              </a:solidFill>
              <a:latin typeface="+mn-lt"/>
              <a:ea typeface="+mn-ea"/>
              <a:cs typeface="+mn-ea"/>
              <a:sym typeface="+mn-lt"/>
            </a:endParaRPr>
          </a:p>
        </p:txBody>
      </p:sp>
      <p:grpSp>
        <p:nvGrpSpPr>
          <p:cNvPr id="99" name="组合 98"/>
          <p:cNvGrpSpPr/>
          <p:nvPr/>
        </p:nvGrpSpPr>
        <p:grpSpPr>
          <a:xfrm>
            <a:off x="875349" y="1798908"/>
            <a:ext cx="1146259" cy="1146259"/>
            <a:chOff x="5252030" y="2008764"/>
            <a:chExt cx="809336" cy="809336"/>
          </a:xfrm>
          <a:solidFill>
            <a:srgbClr val="0070C0"/>
          </a:solidFill>
        </p:grpSpPr>
        <p:sp>
          <p:nvSpPr>
            <p:cNvPr id="100" name="椭圆 99"/>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n-lt"/>
                <a:ea typeface="+mn-ea"/>
                <a:cs typeface="+mn-ea"/>
                <a:sym typeface="+mn-lt"/>
              </a:endParaRPr>
            </a:p>
          </p:txBody>
        </p:sp>
        <p:sp>
          <p:nvSpPr>
            <p:cNvPr id="101" name="椭圆 100"/>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02" name="组合 101"/>
          <p:cNvGrpSpPr/>
          <p:nvPr/>
        </p:nvGrpSpPr>
        <p:grpSpPr>
          <a:xfrm>
            <a:off x="921970" y="3445825"/>
            <a:ext cx="444479" cy="444479"/>
            <a:chOff x="5252030" y="2008764"/>
            <a:chExt cx="809336" cy="809336"/>
          </a:xfrm>
          <a:solidFill>
            <a:srgbClr val="00B0F0"/>
          </a:solidFill>
        </p:grpSpPr>
        <p:sp>
          <p:nvSpPr>
            <p:cNvPr id="103" name="椭圆 102"/>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n-lt"/>
                <a:ea typeface="+mn-ea"/>
                <a:cs typeface="+mn-ea"/>
                <a:sym typeface="+mn-lt"/>
              </a:endParaRPr>
            </a:p>
          </p:txBody>
        </p:sp>
        <p:sp>
          <p:nvSpPr>
            <p:cNvPr id="104" name="椭圆 103"/>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05" name="组合 104"/>
          <p:cNvGrpSpPr/>
          <p:nvPr/>
        </p:nvGrpSpPr>
        <p:grpSpPr>
          <a:xfrm>
            <a:off x="1878801" y="3065408"/>
            <a:ext cx="221831" cy="221831"/>
            <a:chOff x="5252030" y="2008764"/>
            <a:chExt cx="809336" cy="809336"/>
          </a:xfrm>
          <a:solidFill>
            <a:srgbClr val="00B0F0"/>
          </a:solidFill>
        </p:grpSpPr>
        <p:sp>
          <p:nvSpPr>
            <p:cNvPr id="106" name="椭圆 105"/>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n-lt"/>
                <a:ea typeface="+mn-ea"/>
                <a:cs typeface="+mn-ea"/>
                <a:sym typeface="+mn-lt"/>
              </a:endParaRPr>
            </a:p>
          </p:txBody>
        </p:sp>
        <p:sp>
          <p:nvSpPr>
            <p:cNvPr id="107" name="椭圆 106"/>
            <p:cNvSpPr/>
            <p:nvPr/>
          </p:nvSpPr>
          <p:spPr>
            <a:xfrm>
              <a:off x="5295589" y="2057095"/>
              <a:ext cx="714907" cy="714907"/>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08" name="组合 107"/>
          <p:cNvGrpSpPr/>
          <p:nvPr/>
        </p:nvGrpSpPr>
        <p:grpSpPr>
          <a:xfrm>
            <a:off x="1698046" y="1478792"/>
            <a:ext cx="221831" cy="221831"/>
            <a:chOff x="5252030" y="2008764"/>
            <a:chExt cx="809336" cy="809336"/>
          </a:xfrm>
          <a:solidFill>
            <a:srgbClr val="00B0F0"/>
          </a:solidFill>
        </p:grpSpPr>
        <p:sp>
          <p:nvSpPr>
            <p:cNvPr id="109" name="椭圆 108"/>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n-lt"/>
                <a:ea typeface="+mn-ea"/>
                <a:cs typeface="+mn-ea"/>
                <a:sym typeface="+mn-lt"/>
              </a:endParaRPr>
            </a:p>
          </p:txBody>
        </p:sp>
        <p:sp>
          <p:nvSpPr>
            <p:cNvPr id="110" name="椭圆 109"/>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11" name="组合 110"/>
          <p:cNvGrpSpPr/>
          <p:nvPr/>
        </p:nvGrpSpPr>
        <p:grpSpPr>
          <a:xfrm>
            <a:off x="2509792" y="3932667"/>
            <a:ext cx="221831" cy="221831"/>
            <a:chOff x="5252030" y="2008764"/>
            <a:chExt cx="809336" cy="809336"/>
          </a:xfrm>
          <a:solidFill>
            <a:srgbClr val="00B0F0"/>
          </a:solidFill>
        </p:grpSpPr>
        <p:sp>
          <p:nvSpPr>
            <p:cNvPr id="112" name="椭圆 111"/>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n-lt"/>
                <a:ea typeface="+mn-ea"/>
                <a:cs typeface="+mn-ea"/>
                <a:sym typeface="+mn-lt"/>
              </a:endParaRPr>
            </a:p>
          </p:txBody>
        </p:sp>
        <p:sp>
          <p:nvSpPr>
            <p:cNvPr id="113" name="椭圆 112"/>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14" name="组合 113"/>
          <p:cNvGrpSpPr/>
          <p:nvPr/>
        </p:nvGrpSpPr>
        <p:grpSpPr>
          <a:xfrm>
            <a:off x="2937878" y="3657965"/>
            <a:ext cx="164925" cy="164925"/>
            <a:chOff x="5252030" y="2008764"/>
            <a:chExt cx="809336" cy="809336"/>
          </a:xfrm>
          <a:solidFill>
            <a:srgbClr val="00B0F0"/>
          </a:solidFill>
        </p:grpSpPr>
        <p:sp>
          <p:nvSpPr>
            <p:cNvPr id="115" name="椭圆 114"/>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n-lt"/>
                <a:ea typeface="+mn-ea"/>
                <a:cs typeface="+mn-ea"/>
                <a:sym typeface="+mn-lt"/>
              </a:endParaRPr>
            </a:p>
          </p:txBody>
        </p:sp>
        <p:sp>
          <p:nvSpPr>
            <p:cNvPr id="116" name="椭圆 115"/>
            <p:cNvSpPr/>
            <p:nvPr/>
          </p:nvSpPr>
          <p:spPr>
            <a:xfrm>
              <a:off x="5300210" y="2060330"/>
              <a:ext cx="707701" cy="707701"/>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17" name="组合 116"/>
          <p:cNvGrpSpPr/>
          <p:nvPr/>
        </p:nvGrpSpPr>
        <p:grpSpPr>
          <a:xfrm>
            <a:off x="4128318" y="2043218"/>
            <a:ext cx="444479" cy="444479"/>
            <a:chOff x="5252030" y="2008764"/>
            <a:chExt cx="809336" cy="809336"/>
          </a:xfrm>
          <a:solidFill>
            <a:srgbClr val="00B0F0"/>
          </a:solidFill>
        </p:grpSpPr>
        <p:sp>
          <p:nvSpPr>
            <p:cNvPr id="118" name="椭圆 117"/>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n-lt"/>
                <a:ea typeface="+mn-ea"/>
                <a:cs typeface="+mn-ea"/>
                <a:sym typeface="+mn-lt"/>
              </a:endParaRPr>
            </a:p>
          </p:txBody>
        </p:sp>
        <p:sp>
          <p:nvSpPr>
            <p:cNvPr id="119" name="椭圆 118"/>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20" name="组合 119"/>
          <p:cNvGrpSpPr/>
          <p:nvPr/>
        </p:nvGrpSpPr>
        <p:grpSpPr>
          <a:xfrm>
            <a:off x="4665401" y="2900106"/>
            <a:ext cx="321721" cy="321721"/>
            <a:chOff x="5252030" y="2008764"/>
            <a:chExt cx="809336" cy="809336"/>
          </a:xfrm>
          <a:solidFill>
            <a:srgbClr val="00B0F0"/>
          </a:solidFill>
        </p:grpSpPr>
        <p:sp>
          <p:nvSpPr>
            <p:cNvPr id="121" name="椭圆 120"/>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n-lt"/>
                <a:ea typeface="+mn-ea"/>
                <a:cs typeface="+mn-ea"/>
                <a:sym typeface="+mn-lt"/>
              </a:endParaRPr>
            </a:p>
          </p:txBody>
        </p:sp>
        <p:sp>
          <p:nvSpPr>
            <p:cNvPr id="122" name="椭圆 121"/>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23" name="组合 122"/>
          <p:cNvGrpSpPr/>
          <p:nvPr/>
        </p:nvGrpSpPr>
        <p:grpSpPr>
          <a:xfrm>
            <a:off x="4825213" y="2566983"/>
            <a:ext cx="160860" cy="160860"/>
            <a:chOff x="5252030" y="2008764"/>
            <a:chExt cx="809336" cy="809336"/>
          </a:xfrm>
          <a:solidFill>
            <a:srgbClr val="00B0F0"/>
          </a:solidFill>
        </p:grpSpPr>
        <p:sp>
          <p:nvSpPr>
            <p:cNvPr id="124" name="椭圆 123"/>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n-lt"/>
                <a:ea typeface="+mn-ea"/>
                <a:cs typeface="+mn-ea"/>
                <a:sym typeface="+mn-lt"/>
              </a:endParaRPr>
            </a:p>
          </p:txBody>
        </p:sp>
        <p:sp>
          <p:nvSpPr>
            <p:cNvPr id="125" name="椭圆 124"/>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5" name="组合 84"/>
          <p:cNvGrpSpPr/>
          <p:nvPr/>
        </p:nvGrpSpPr>
        <p:grpSpPr>
          <a:xfrm>
            <a:off x="1227056" y="3572017"/>
            <a:ext cx="6207730" cy="446485"/>
            <a:chOff x="1227269" y="3634213"/>
            <a:chExt cx="6208808" cy="446623"/>
          </a:xfrm>
        </p:grpSpPr>
        <p:grpSp>
          <p:nvGrpSpPr>
            <p:cNvPr id="86" name="组合 85"/>
            <p:cNvGrpSpPr/>
            <p:nvPr/>
          </p:nvGrpSpPr>
          <p:grpSpPr>
            <a:xfrm>
              <a:off x="3028294" y="3779514"/>
              <a:ext cx="1510576" cy="288220"/>
              <a:chOff x="4038601" y="4630738"/>
              <a:chExt cx="2014538" cy="384175"/>
            </a:xfrm>
            <a:solidFill>
              <a:srgbClr val="1B323D"/>
            </a:solidFill>
          </p:grpSpPr>
          <p:sp>
            <p:nvSpPr>
              <p:cNvPr id="107" name="Line 114"/>
              <p:cNvSpPr>
                <a:spLocks noChangeShapeType="1"/>
              </p:cNvSpPr>
              <p:nvPr/>
            </p:nvSpPr>
            <p:spPr bwMode="auto">
              <a:xfrm>
                <a:off x="5046663" y="4630738"/>
                <a:ext cx="0" cy="384175"/>
              </a:xfrm>
              <a:prstGeom prst="line">
                <a:avLst/>
              </a:prstGeom>
              <a:grpFill/>
              <a:ln w="12700" cap="flat">
                <a:solidFill>
                  <a:srgbClr val="262626"/>
                </a:solidFill>
                <a:prstDash val="solid"/>
                <a:miter lim="800000"/>
              </a:ln>
            </p:spPr>
            <p:txBody>
              <a:bodyPr vert="horz" wrap="square" lIns="91440" tIns="45720" rIns="91440" bIns="45720" numCol="1" anchor="t" anchorCtr="0" compatLnSpc="1"/>
              <a:lstStyle/>
              <a:p>
                <a:endParaRPr lang="zh-CN" altLang="en-US" b="0">
                  <a:solidFill>
                    <a:schemeClr val="bg1"/>
                  </a:solidFill>
                  <a:latin typeface="+mn-lt"/>
                  <a:ea typeface="+mn-ea"/>
                  <a:cs typeface="+mn-ea"/>
                  <a:sym typeface="+mn-lt"/>
                </a:endParaRPr>
              </a:p>
            </p:txBody>
          </p:sp>
          <p:sp>
            <p:nvSpPr>
              <p:cNvPr id="108" name="Line 120"/>
              <p:cNvSpPr>
                <a:spLocks noChangeShapeType="1"/>
              </p:cNvSpPr>
              <p:nvPr/>
            </p:nvSpPr>
            <p:spPr bwMode="auto">
              <a:xfrm flipH="1">
                <a:off x="4038601" y="4824413"/>
                <a:ext cx="2014538" cy="0"/>
              </a:xfrm>
              <a:prstGeom prst="line">
                <a:avLst/>
              </a:prstGeom>
              <a:grpFill/>
              <a:ln w="12700" cap="flat">
                <a:solidFill>
                  <a:srgbClr val="262626"/>
                </a:solidFill>
                <a:prstDash val="solid"/>
                <a:miter lim="800000"/>
              </a:ln>
            </p:spPr>
            <p:txBody>
              <a:bodyPr vert="horz" wrap="square" lIns="91440" tIns="45720" rIns="91440" bIns="45720" numCol="1" anchor="t" anchorCtr="0" compatLnSpc="1"/>
              <a:lstStyle/>
              <a:p>
                <a:endParaRPr lang="zh-CN" altLang="en-US" b="0">
                  <a:solidFill>
                    <a:schemeClr val="bg1"/>
                  </a:solidFill>
                  <a:latin typeface="+mn-lt"/>
                  <a:ea typeface="+mn-ea"/>
                  <a:cs typeface="+mn-ea"/>
                  <a:sym typeface="+mn-lt"/>
                </a:endParaRPr>
              </a:p>
            </p:txBody>
          </p:sp>
          <p:sp>
            <p:nvSpPr>
              <p:cNvPr id="109" name="Line 121"/>
              <p:cNvSpPr>
                <a:spLocks noChangeShapeType="1"/>
              </p:cNvSpPr>
              <p:nvPr/>
            </p:nvSpPr>
            <p:spPr bwMode="auto">
              <a:xfrm>
                <a:off x="4043363" y="4818063"/>
                <a:ext cx="0" cy="196850"/>
              </a:xfrm>
              <a:prstGeom prst="line">
                <a:avLst/>
              </a:prstGeom>
              <a:grpFill/>
              <a:ln w="12700" cap="flat">
                <a:solidFill>
                  <a:srgbClr val="262626"/>
                </a:solidFill>
                <a:prstDash val="solid"/>
                <a:miter lim="800000"/>
              </a:ln>
            </p:spPr>
            <p:txBody>
              <a:bodyPr vert="horz" wrap="square" lIns="91440" tIns="45720" rIns="91440" bIns="45720" numCol="1" anchor="t" anchorCtr="0" compatLnSpc="1"/>
              <a:lstStyle/>
              <a:p>
                <a:endParaRPr lang="zh-CN" altLang="en-US" b="0">
                  <a:solidFill>
                    <a:schemeClr val="bg1"/>
                  </a:solidFill>
                  <a:latin typeface="+mn-lt"/>
                  <a:ea typeface="+mn-ea"/>
                  <a:cs typeface="+mn-ea"/>
                  <a:sym typeface="+mn-lt"/>
                </a:endParaRPr>
              </a:p>
            </p:txBody>
          </p:sp>
          <p:sp>
            <p:nvSpPr>
              <p:cNvPr id="110" name="Line 122"/>
              <p:cNvSpPr>
                <a:spLocks noChangeShapeType="1"/>
              </p:cNvSpPr>
              <p:nvPr/>
            </p:nvSpPr>
            <p:spPr bwMode="auto">
              <a:xfrm>
                <a:off x="4548188" y="4818063"/>
                <a:ext cx="0" cy="196850"/>
              </a:xfrm>
              <a:prstGeom prst="line">
                <a:avLst/>
              </a:prstGeom>
              <a:grpFill/>
              <a:ln w="12700" cap="flat">
                <a:solidFill>
                  <a:srgbClr val="262626"/>
                </a:solidFill>
                <a:prstDash val="solid"/>
                <a:miter lim="800000"/>
              </a:ln>
            </p:spPr>
            <p:txBody>
              <a:bodyPr vert="horz" wrap="square" lIns="91440" tIns="45720" rIns="91440" bIns="45720" numCol="1" anchor="t" anchorCtr="0" compatLnSpc="1"/>
              <a:lstStyle/>
              <a:p>
                <a:endParaRPr lang="zh-CN" altLang="en-US" b="0">
                  <a:solidFill>
                    <a:schemeClr val="bg1"/>
                  </a:solidFill>
                  <a:latin typeface="+mn-lt"/>
                  <a:ea typeface="+mn-ea"/>
                  <a:cs typeface="+mn-ea"/>
                  <a:sym typeface="+mn-lt"/>
                </a:endParaRPr>
              </a:p>
            </p:txBody>
          </p:sp>
          <p:sp>
            <p:nvSpPr>
              <p:cNvPr id="111" name="Line 123"/>
              <p:cNvSpPr>
                <a:spLocks noChangeShapeType="1"/>
              </p:cNvSpPr>
              <p:nvPr/>
            </p:nvSpPr>
            <p:spPr bwMode="auto">
              <a:xfrm>
                <a:off x="5554663" y="4818063"/>
                <a:ext cx="0" cy="196850"/>
              </a:xfrm>
              <a:prstGeom prst="line">
                <a:avLst/>
              </a:prstGeom>
              <a:grpFill/>
              <a:ln w="12700" cap="flat">
                <a:solidFill>
                  <a:srgbClr val="262626"/>
                </a:solidFill>
                <a:prstDash val="solid"/>
                <a:miter lim="800000"/>
              </a:ln>
            </p:spPr>
            <p:txBody>
              <a:bodyPr vert="horz" wrap="square" lIns="91440" tIns="45720" rIns="91440" bIns="45720" numCol="1" anchor="t" anchorCtr="0" compatLnSpc="1"/>
              <a:lstStyle/>
              <a:p>
                <a:endParaRPr lang="zh-CN" altLang="en-US" b="0">
                  <a:solidFill>
                    <a:schemeClr val="bg1"/>
                  </a:solidFill>
                  <a:latin typeface="+mn-lt"/>
                  <a:ea typeface="+mn-ea"/>
                  <a:cs typeface="+mn-ea"/>
                  <a:sym typeface="+mn-lt"/>
                </a:endParaRPr>
              </a:p>
            </p:txBody>
          </p:sp>
          <p:sp>
            <p:nvSpPr>
              <p:cNvPr id="112" name="Line 124"/>
              <p:cNvSpPr>
                <a:spLocks noChangeShapeType="1"/>
              </p:cNvSpPr>
              <p:nvPr/>
            </p:nvSpPr>
            <p:spPr bwMode="auto">
              <a:xfrm>
                <a:off x="6053138" y="4818063"/>
                <a:ext cx="0" cy="196850"/>
              </a:xfrm>
              <a:prstGeom prst="line">
                <a:avLst/>
              </a:prstGeom>
              <a:grpFill/>
              <a:ln w="12700" cap="flat">
                <a:solidFill>
                  <a:srgbClr val="262626"/>
                </a:solidFill>
                <a:prstDash val="solid"/>
                <a:miter lim="800000"/>
              </a:ln>
            </p:spPr>
            <p:txBody>
              <a:bodyPr vert="horz" wrap="square" lIns="91440" tIns="45720" rIns="91440" bIns="45720" numCol="1" anchor="t" anchorCtr="0" compatLnSpc="1"/>
              <a:lstStyle/>
              <a:p>
                <a:endParaRPr lang="zh-CN" altLang="en-US" b="0">
                  <a:solidFill>
                    <a:schemeClr val="bg1"/>
                  </a:solidFill>
                  <a:latin typeface="+mn-lt"/>
                  <a:ea typeface="+mn-ea"/>
                  <a:cs typeface="+mn-ea"/>
                  <a:sym typeface="+mn-lt"/>
                </a:endParaRPr>
              </a:p>
            </p:txBody>
          </p:sp>
        </p:grpSp>
        <p:grpSp>
          <p:nvGrpSpPr>
            <p:cNvPr id="87" name="组合 86"/>
            <p:cNvGrpSpPr/>
            <p:nvPr/>
          </p:nvGrpSpPr>
          <p:grpSpPr>
            <a:xfrm>
              <a:off x="5210236" y="3779514"/>
              <a:ext cx="830876" cy="288220"/>
              <a:chOff x="6948488" y="4630738"/>
              <a:chExt cx="1108075" cy="384175"/>
            </a:xfrm>
            <a:solidFill>
              <a:srgbClr val="1B323D"/>
            </a:solidFill>
          </p:grpSpPr>
          <p:sp>
            <p:nvSpPr>
              <p:cNvPr id="103" name="Line 115"/>
              <p:cNvSpPr>
                <a:spLocks noChangeShapeType="1"/>
              </p:cNvSpPr>
              <p:nvPr/>
            </p:nvSpPr>
            <p:spPr bwMode="auto">
              <a:xfrm>
                <a:off x="7508876" y="4630738"/>
                <a:ext cx="0" cy="384175"/>
              </a:xfrm>
              <a:prstGeom prst="line">
                <a:avLst/>
              </a:prstGeom>
              <a:grpFill/>
              <a:ln w="12700" cap="flat">
                <a:solidFill>
                  <a:srgbClr val="262626"/>
                </a:solidFill>
                <a:prstDash val="solid"/>
                <a:miter lim="800000"/>
              </a:ln>
            </p:spPr>
            <p:txBody>
              <a:bodyPr vert="horz" wrap="square" lIns="91440" tIns="45720" rIns="91440" bIns="45720" numCol="1" anchor="t" anchorCtr="0" compatLnSpc="1"/>
              <a:lstStyle/>
              <a:p>
                <a:endParaRPr lang="zh-CN" altLang="en-US" b="0">
                  <a:solidFill>
                    <a:schemeClr val="bg1"/>
                  </a:solidFill>
                  <a:latin typeface="+mn-lt"/>
                  <a:ea typeface="+mn-ea"/>
                  <a:cs typeface="+mn-ea"/>
                  <a:sym typeface="+mn-lt"/>
                </a:endParaRPr>
              </a:p>
            </p:txBody>
          </p:sp>
          <p:sp>
            <p:nvSpPr>
              <p:cNvPr id="104" name="Line 125"/>
              <p:cNvSpPr>
                <a:spLocks noChangeShapeType="1"/>
              </p:cNvSpPr>
              <p:nvPr/>
            </p:nvSpPr>
            <p:spPr bwMode="auto">
              <a:xfrm flipH="1">
                <a:off x="6948488" y="4824413"/>
                <a:ext cx="1108075" cy="0"/>
              </a:xfrm>
              <a:prstGeom prst="line">
                <a:avLst/>
              </a:prstGeom>
              <a:grpFill/>
              <a:ln w="12700" cap="flat">
                <a:solidFill>
                  <a:srgbClr val="262626"/>
                </a:solidFill>
                <a:prstDash val="solid"/>
                <a:miter lim="800000"/>
              </a:ln>
            </p:spPr>
            <p:txBody>
              <a:bodyPr vert="horz" wrap="square" lIns="91440" tIns="45720" rIns="91440" bIns="45720" numCol="1" anchor="t" anchorCtr="0" compatLnSpc="1"/>
              <a:lstStyle/>
              <a:p>
                <a:endParaRPr lang="zh-CN" altLang="en-US" b="0">
                  <a:solidFill>
                    <a:schemeClr val="bg1"/>
                  </a:solidFill>
                  <a:latin typeface="+mn-lt"/>
                  <a:ea typeface="+mn-ea"/>
                  <a:cs typeface="+mn-ea"/>
                  <a:sym typeface="+mn-lt"/>
                </a:endParaRPr>
              </a:p>
            </p:txBody>
          </p:sp>
          <p:sp>
            <p:nvSpPr>
              <p:cNvPr id="105" name="Line 126"/>
              <p:cNvSpPr>
                <a:spLocks noChangeShapeType="1"/>
              </p:cNvSpPr>
              <p:nvPr/>
            </p:nvSpPr>
            <p:spPr bwMode="auto">
              <a:xfrm>
                <a:off x="6948488" y="4818063"/>
                <a:ext cx="0" cy="196850"/>
              </a:xfrm>
              <a:prstGeom prst="line">
                <a:avLst/>
              </a:prstGeom>
              <a:grpFill/>
              <a:ln w="12700" cap="flat">
                <a:solidFill>
                  <a:srgbClr val="262626"/>
                </a:solidFill>
                <a:prstDash val="solid"/>
                <a:miter lim="800000"/>
              </a:ln>
            </p:spPr>
            <p:txBody>
              <a:bodyPr vert="horz" wrap="square" lIns="91440" tIns="45720" rIns="91440" bIns="45720" numCol="1" anchor="t" anchorCtr="0" compatLnSpc="1"/>
              <a:lstStyle/>
              <a:p>
                <a:endParaRPr lang="zh-CN" altLang="en-US" b="0">
                  <a:solidFill>
                    <a:schemeClr val="bg1"/>
                  </a:solidFill>
                  <a:latin typeface="+mn-lt"/>
                  <a:ea typeface="+mn-ea"/>
                  <a:cs typeface="+mn-ea"/>
                  <a:sym typeface="+mn-lt"/>
                </a:endParaRPr>
              </a:p>
            </p:txBody>
          </p:sp>
          <p:sp>
            <p:nvSpPr>
              <p:cNvPr id="106" name="Line 127"/>
              <p:cNvSpPr>
                <a:spLocks noChangeShapeType="1"/>
              </p:cNvSpPr>
              <p:nvPr/>
            </p:nvSpPr>
            <p:spPr bwMode="auto">
              <a:xfrm>
                <a:off x="8056563" y="4818063"/>
                <a:ext cx="0" cy="196850"/>
              </a:xfrm>
              <a:prstGeom prst="line">
                <a:avLst/>
              </a:prstGeom>
              <a:grpFill/>
              <a:ln w="12700" cap="flat">
                <a:solidFill>
                  <a:srgbClr val="262626"/>
                </a:solidFill>
                <a:prstDash val="solid"/>
                <a:miter lim="800000"/>
              </a:ln>
            </p:spPr>
            <p:txBody>
              <a:bodyPr vert="horz" wrap="square" lIns="91440" tIns="45720" rIns="91440" bIns="45720" numCol="1" anchor="t" anchorCtr="0" compatLnSpc="1"/>
              <a:lstStyle/>
              <a:p>
                <a:endParaRPr lang="zh-CN" altLang="en-US" b="0">
                  <a:solidFill>
                    <a:schemeClr val="bg1"/>
                  </a:solidFill>
                  <a:latin typeface="+mn-lt"/>
                  <a:ea typeface="+mn-ea"/>
                  <a:cs typeface="+mn-ea"/>
                  <a:sym typeface="+mn-lt"/>
                </a:endParaRPr>
              </a:p>
            </p:txBody>
          </p:sp>
        </p:grpSp>
        <p:grpSp>
          <p:nvGrpSpPr>
            <p:cNvPr id="88" name="组合 87"/>
            <p:cNvGrpSpPr/>
            <p:nvPr/>
          </p:nvGrpSpPr>
          <p:grpSpPr>
            <a:xfrm>
              <a:off x="1227269" y="3634213"/>
              <a:ext cx="371394" cy="446623"/>
              <a:chOff x="1636713" y="4437063"/>
              <a:chExt cx="495300" cy="595313"/>
            </a:xfrm>
            <a:solidFill>
              <a:srgbClr val="1B323D"/>
            </a:solidFill>
          </p:grpSpPr>
          <p:sp>
            <p:nvSpPr>
              <p:cNvPr id="99" name="Line 133"/>
              <p:cNvSpPr>
                <a:spLocks noChangeShapeType="1"/>
              </p:cNvSpPr>
              <p:nvPr/>
            </p:nvSpPr>
            <p:spPr bwMode="auto">
              <a:xfrm>
                <a:off x="1901826" y="4437063"/>
                <a:ext cx="0" cy="382588"/>
              </a:xfrm>
              <a:prstGeom prst="line">
                <a:avLst/>
              </a:prstGeom>
              <a:grpFill/>
              <a:ln w="12700" cap="flat">
                <a:solidFill>
                  <a:srgbClr val="262626"/>
                </a:solidFill>
                <a:prstDash val="solid"/>
                <a:miter lim="800000"/>
              </a:ln>
            </p:spPr>
            <p:txBody>
              <a:bodyPr vert="horz" wrap="square" lIns="91440" tIns="45720" rIns="91440" bIns="45720" numCol="1" anchor="t" anchorCtr="0" compatLnSpc="1"/>
              <a:lstStyle/>
              <a:p>
                <a:endParaRPr lang="zh-CN" altLang="en-US" b="0">
                  <a:solidFill>
                    <a:schemeClr val="bg1"/>
                  </a:solidFill>
                  <a:latin typeface="+mn-lt"/>
                  <a:ea typeface="+mn-ea"/>
                  <a:cs typeface="+mn-ea"/>
                  <a:sym typeface="+mn-lt"/>
                </a:endParaRPr>
              </a:p>
            </p:txBody>
          </p:sp>
          <p:sp>
            <p:nvSpPr>
              <p:cNvPr id="100" name="Line 134"/>
              <p:cNvSpPr>
                <a:spLocks noChangeShapeType="1"/>
              </p:cNvSpPr>
              <p:nvPr/>
            </p:nvSpPr>
            <p:spPr bwMode="auto">
              <a:xfrm flipH="1">
                <a:off x="1636713" y="4824413"/>
                <a:ext cx="493713" cy="0"/>
              </a:xfrm>
              <a:prstGeom prst="line">
                <a:avLst/>
              </a:prstGeom>
              <a:grpFill/>
              <a:ln w="12700" cap="flat">
                <a:solidFill>
                  <a:srgbClr val="262626"/>
                </a:solidFill>
                <a:prstDash val="solid"/>
                <a:miter lim="800000"/>
              </a:ln>
            </p:spPr>
            <p:txBody>
              <a:bodyPr vert="horz" wrap="square" lIns="91440" tIns="45720" rIns="91440" bIns="45720" numCol="1" anchor="t" anchorCtr="0" compatLnSpc="1"/>
              <a:lstStyle/>
              <a:p>
                <a:endParaRPr lang="zh-CN" altLang="en-US" b="0">
                  <a:solidFill>
                    <a:schemeClr val="bg1"/>
                  </a:solidFill>
                  <a:latin typeface="+mn-lt"/>
                  <a:ea typeface="+mn-ea"/>
                  <a:cs typeface="+mn-ea"/>
                  <a:sym typeface="+mn-lt"/>
                </a:endParaRPr>
              </a:p>
            </p:txBody>
          </p:sp>
          <p:sp>
            <p:nvSpPr>
              <p:cNvPr id="101" name="Line 135"/>
              <p:cNvSpPr>
                <a:spLocks noChangeShapeType="1"/>
              </p:cNvSpPr>
              <p:nvPr/>
            </p:nvSpPr>
            <p:spPr bwMode="auto">
              <a:xfrm>
                <a:off x="1639888" y="4824413"/>
                <a:ext cx="0" cy="207963"/>
              </a:xfrm>
              <a:prstGeom prst="line">
                <a:avLst/>
              </a:prstGeom>
              <a:grpFill/>
              <a:ln w="12700" cap="flat">
                <a:solidFill>
                  <a:srgbClr val="262626"/>
                </a:solidFill>
                <a:prstDash val="solid"/>
                <a:miter lim="800000"/>
              </a:ln>
            </p:spPr>
            <p:txBody>
              <a:bodyPr vert="horz" wrap="square" lIns="91440" tIns="45720" rIns="91440" bIns="45720" numCol="1" anchor="t" anchorCtr="0" compatLnSpc="1"/>
              <a:lstStyle/>
              <a:p>
                <a:endParaRPr lang="zh-CN" altLang="en-US" b="0">
                  <a:solidFill>
                    <a:schemeClr val="bg1"/>
                  </a:solidFill>
                  <a:latin typeface="+mn-lt"/>
                  <a:ea typeface="+mn-ea"/>
                  <a:cs typeface="+mn-ea"/>
                  <a:sym typeface="+mn-lt"/>
                </a:endParaRPr>
              </a:p>
            </p:txBody>
          </p:sp>
          <p:sp>
            <p:nvSpPr>
              <p:cNvPr id="102" name="Line 136"/>
              <p:cNvSpPr>
                <a:spLocks noChangeShapeType="1"/>
              </p:cNvSpPr>
              <p:nvPr/>
            </p:nvSpPr>
            <p:spPr bwMode="auto">
              <a:xfrm>
                <a:off x="2132013" y="4824413"/>
                <a:ext cx="0" cy="207963"/>
              </a:xfrm>
              <a:prstGeom prst="line">
                <a:avLst/>
              </a:prstGeom>
              <a:grpFill/>
              <a:ln w="12700" cap="flat">
                <a:solidFill>
                  <a:srgbClr val="262626"/>
                </a:solidFill>
                <a:prstDash val="solid"/>
                <a:miter lim="800000"/>
              </a:ln>
            </p:spPr>
            <p:txBody>
              <a:bodyPr vert="horz" wrap="square" lIns="91440" tIns="45720" rIns="91440" bIns="45720" numCol="1" anchor="t" anchorCtr="0" compatLnSpc="1"/>
              <a:lstStyle/>
              <a:p>
                <a:endParaRPr lang="zh-CN" altLang="en-US" b="0">
                  <a:solidFill>
                    <a:schemeClr val="bg1"/>
                  </a:solidFill>
                  <a:latin typeface="+mn-lt"/>
                  <a:ea typeface="+mn-ea"/>
                  <a:cs typeface="+mn-ea"/>
                  <a:sym typeface="+mn-lt"/>
                </a:endParaRPr>
              </a:p>
            </p:txBody>
          </p:sp>
        </p:grpSp>
        <p:grpSp>
          <p:nvGrpSpPr>
            <p:cNvPr id="89" name="组合 88"/>
            <p:cNvGrpSpPr/>
            <p:nvPr/>
          </p:nvGrpSpPr>
          <p:grpSpPr>
            <a:xfrm>
              <a:off x="2245033" y="3634213"/>
              <a:ext cx="371394" cy="446623"/>
              <a:chOff x="2994026" y="4437063"/>
              <a:chExt cx="495300" cy="595313"/>
            </a:xfrm>
            <a:solidFill>
              <a:srgbClr val="1B323D"/>
            </a:solidFill>
          </p:grpSpPr>
          <p:sp>
            <p:nvSpPr>
              <p:cNvPr id="95" name="Line 137"/>
              <p:cNvSpPr>
                <a:spLocks noChangeShapeType="1"/>
              </p:cNvSpPr>
              <p:nvPr/>
            </p:nvSpPr>
            <p:spPr bwMode="auto">
              <a:xfrm>
                <a:off x="3257551" y="4437063"/>
                <a:ext cx="0" cy="382588"/>
              </a:xfrm>
              <a:prstGeom prst="line">
                <a:avLst/>
              </a:prstGeom>
              <a:grpFill/>
              <a:ln w="12700" cap="flat">
                <a:solidFill>
                  <a:srgbClr val="262626"/>
                </a:solidFill>
                <a:prstDash val="solid"/>
                <a:miter lim="800000"/>
              </a:ln>
            </p:spPr>
            <p:txBody>
              <a:bodyPr vert="horz" wrap="square" lIns="91440" tIns="45720" rIns="91440" bIns="45720" numCol="1" anchor="t" anchorCtr="0" compatLnSpc="1"/>
              <a:lstStyle/>
              <a:p>
                <a:endParaRPr lang="zh-CN" altLang="en-US" b="0">
                  <a:solidFill>
                    <a:schemeClr val="bg1"/>
                  </a:solidFill>
                  <a:latin typeface="+mn-lt"/>
                  <a:ea typeface="+mn-ea"/>
                  <a:cs typeface="+mn-ea"/>
                  <a:sym typeface="+mn-lt"/>
                </a:endParaRPr>
              </a:p>
            </p:txBody>
          </p:sp>
          <p:sp>
            <p:nvSpPr>
              <p:cNvPr id="96" name="Line 138"/>
              <p:cNvSpPr>
                <a:spLocks noChangeShapeType="1"/>
              </p:cNvSpPr>
              <p:nvPr/>
            </p:nvSpPr>
            <p:spPr bwMode="auto">
              <a:xfrm flipH="1">
                <a:off x="2994026" y="4824413"/>
                <a:ext cx="492125" cy="0"/>
              </a:xfrm>
              <a:prstGeom prst="line">
                <a:avLst/>
              </a:prstGeom>
              <a:grpFill/>
              <a:ln w="12700" cap="flat">
                <a:solidFill>
                  <a:srgbClr val="262626"/>
                </a:solidFill>
                <a:prstDash val="solid"/>
                <a:miter lim="800000"/>
              </a:ln>
            </p:spPr>
            <p:txBody>
              <a:bodyPr vert="horz" wrap="square" lIns="91440" tIns="45720" rIns="91440" bIns="45720" numCol="1" anchor="t" anchorCtr="0" compatLnSpc="1"/>
              <a:lstStyle/>
              <a:p>
                <a:endParaRPr lang="zh-CN" altLang="en-US" b="0">
                  <a:solidFill>
                    <a:schemeClr val="bg1"/>
                  </a:solidFill>
                  <a:latin typeface="+mn-lt"/>
                  <a:ea typeface="+mn-ea"/>
                  <a:cs typeface="+mn-ea"/>
                  <a:sym typeface="+mn-lt"/>
                </a:endParaRPr>
              </a:p>
            </p:txBody>
          </p:sp>
          <p:sp>
            <p:nvSpPr>
              <p:cNvPr id="97" name="Line 139"/>
              <p:cNvSpPr>
                <a:spLocks noChangeShapeType="1"/>
              </p:cNvSpPr>
              <p:nvPr/>
            </p:nvSpPr>
            <p:spPr bwMode="auto">
              <a:xfrm>
                <a:off x="2997201" y="4824413"/>
                <a:ext cx="0" cy="207963"/>
              </a:xfrm>
              <a:prstGeom prst="line">
                <a:avLst/>
              </a:prstGeom>
              <a:grpFill/>
              <a:ln w="12700" cap="flat">
                <a:solidFill>
                  <a:srgbClr val="262626"/>
                </a:solidFill>
                <a:prstDash val="solid"/>
                <a:miter lim="800000"/>
              </a:ln>
            </p:spPr>
            <p:txBody>
              <a:bodyPr vert="horz" wrap="square" lIns="91440" tIns="45720" rIns="91440" bIns="45720" numCol="1" anchor="t" anchorCtr="0" compatLnSpc="1"/>
              <a:lstStyle/>
              <a:p>
                <a:endParaRPr lang="zh-CN" altLang="en-US" b="0">
                  <a:solidFill>
                    <a:schemeClr val="bg1"/>
                  </a:solidFill>
                  <a:latin typeface="+mn-lt"/>
                  <a:ea typeface="+mn-ea"/>
                  <a:cs typeface="+mn-ea"/>
                  <a:sym typeface="+mn-lt"/>
                </a:endParaRPr>
              </a:p>
            </p:txBody>
          </p:sp>
          <p:sp>
            <p:nvSpPr>
              <p:cNvPr id="98" name="Line 140"/>
              <p:cNvSpPr>
                <a:spLocks noChangeShapeType="1"/>
              </p:cNvSpPr>
              <p:nvPr/>
            </p:nvSpPr>
            <p:spPr bwMode="auto">
              <a:xfrm>
                <a:off x="3489326" y="4824413"/>
                <a:ext cx="0" cy="207963"/>
              </a:xfrm>
              <a:prstGeom prst="line">
                <a:avLst/>
              </a:prstGeom>
              <a:grpFill/>
              <a:ln w="12700" cap="flat">
                <a:solidFill>
                  <a:srgbClr val="262626"/>
                </a:solidFill>
                <a:prstDash val="solid"/>
                <a:miter lim="800000"/>
              </a:ln>
            </p:spPr>
            <p:txBody>
              <a:bodyPr vert="horz" wrap="square" lIns="91440" tIns="45720" rIns="91440" bIns="45720" numCol="1" anchor="t" anchorCtr="0" compatLnSpc="1"/>
              <a:lstStyle/>
              <a:p>
                <a:endParaRPr lang="zh-CN" altLang="en-US" b="0">
                  <a:solidFill>
                    <a:schemeClr val="bg1"/>
                  </a:solidFill>
                  <a:latin typeface="+mn-lt"/>
                  <a:ea typeface="+mn-ea"/>
                  <a:cs typeface="+mn-ea"/>
                  <a:sym typeface="+mn-lt"/>
                </a:endParaRPr>
              </a:p>
            </p:txBody>
          </p:sp>
        </p:grpSp>
        <p:grpSp>
          <p:nvGrpSpPr>
            <p:cNvPr id="90" name="组合 89"/>
            <p:cNvGrpSpPr/>
            <p:nvPr/>
          </p:nvGrpSpPr>
          <p:grpSpPr>
            <a:xfrm>
              <a:off x="7064683" y="3634213"/>
              <a:ext cx="371394" cy="446623"/>
              <a:chOff x="2994026" y="4437063"/>
              <a:chExt cx="495300" cy="595313"/>
            </a:xfrm>
            <a:solidFill>
              <a:srgbClr val="1B323D"/>
            </a:solidFill>
          </p:grpSpPr>
          <p:sp>
            <p:nvSpPr>
              <p:cNvPr id="91" name="Line 137"/>
              <p:cNvSpPr>
                <a:spLocks noChangeShapeType="1"/>
              </p:cNvSpPr>
              <p:nvPr/>
            </p:nvSpPr>
            <p:spPr bwMode="auto">
              <a:xfrm>
                <a:off x="3257551" y="4437063"/>
                <a:ext cx="0" cy="382588"/>
              </a:xfrm>
              <a:prstGeom prst="line">
                <a:avLst/>
              </a:prstGeom>
              <a:grpFill/>
              <a:ln w="12700" cap="flat">
                <a:solidFill>
                  <a:srgbClr val="262626"/>
                </a:solidFill>
                <a:prstDash val="solid"/>
                <a:miter lim="800000"/>
              </a:ln>
            </p:spPr>
            <p:txBody>
              <a:bodyPr vert="horz" wrap="square" lIns="91440" tIns="45720" rIns="91440" bIns="45720" numCol="1" anchor="t" anchorCtr="0" compatLnSpc="1"/>
              <a:lstStyle/>
              <a:p>
                <a:endParaRPr lang="zh-CN" altLang="en-US" b="0">
                  <a:solidFill>
                    <a:schemeClr val="bg1"/>
                  </a:solidFill>
                  <a:latin typeface="+mn-lt"/>
                  <a:ea typeface="+mn-ea"/>
                  <a:cs typeface="+mn-ea"/>
                  <a:sym typeface="+mn-lt"/>
                </a:endParaRPr>
              </a:p>
            </p:txBody>
          </p:sp>
          <p:sp>
            <p:nvSpPr>
              <p:cNvPr id="92" name="Line 138"/>
              <p:cNvSpPr>
                <a:spLocks noChangeShapeType="1"/>
              </p:cNvSpPr>
              <p:nvPr/>
            </p:nvSpPr>
            <p:spPr bwMode="auto">
              <a:xfrm flipH="1">
                <a:off x="2994026" y="4824413"/>
                <a:ext cx="492125" cy="0"/>
              </a:xfrm>
              <a:prstGeom prst="line">
                <a:avLst/>
              </a:prstGeom>
              <a:grpFill/>
              <a:ln w="12700" cap="flat">
                <a:solidFill>
                  <a:srgbClr val="262626"/>
                </a:solidFill>
                <a:prstDash val="solid"/>
                <a:miter lim="800000"/>
              </a:ln>
            </p:spPr>
            <p:txBody>
              <a:bodyPr vert="horz" wrap="square" lIns="91440" tIns="45720" rIns="91440" bIns="45720" numCol="1" anchor="t" anchorCtr="0" compatLnSpc="1"/>
              <a:lstStyle/>
              <a:p>
                <a:endParaRPr lang="zh-CN" altLang="en-US" b="0">
                  <a:solidFill>
                    <a:schemeClr val="bg1"/>
                  </a:solidFill>
                  <a:latin typeface="+mn-lt"/>
                  <a:ea typeface="+mn-ea"/>
                  <a:cs typeface="+mn-ea"/>
                  <a:sym typeface="+mn-lt"/>
                </a:endParaRPr>
              </a:p>
            </p:txBody>
          </p:sp>
          <p:sp>
            <p:nvSpPr>
              <p:cNvPr id="93" name="Line 139"/>
              <p:cNvSpPr>
                <a:spLocks noChangeShapeType="1"/>
              </p:cNvSpPr>
              <p:nvPr/>
            </p:nvSpPr>
            <p:spPr bwMode="auto">
              <a:xfrm>
                <a:off x="2997201" y="4824413"/>
                <a:ext cx="0" cy="207963"/>
              </a:xfrm>
              <a:prstGeom prst="line">
                <a:avLst/>
              </a:prstGeom>
              <a:grpFill/>
              <a:ln w="12700" cap="flat">
                <a:solidFill>
                  <a:srgbClr val="262626"/>
                </a:solidFill>
                <a:prstDash val="solid"/>
                <a:miter lim="800000"/>
              </a:ln>
            </p:spPr>
            <p:txBody>
              <a:bodyPr vert="horz" wrap="square" lIns="91440" tIns="45720" rIns="91440" bIns="45720" numCol="1" anchor="t" anchorCtr="0" compatLnSpc="1"/>
              <a:lstStyle/>
              <a:p>
                <a:endParaRPr lang="zh-CN" altLang="en-US" b="0">
                  <a:solidFill>
                    <a:schemeClr val="bg1"/>
                  </a:solidFill>
                  <a:latin typeface="+mn-lt"/>
                  <a:ea typeface="+mn-ea"/>
                  <a:cs typeface="+mn-ea"/>
                  <a:sym typeface="+mn-lt"/>
                </a:endParaRPr>
              </a:p>
            </p:txBody>
          </p:sp>
          <p:sp>
            <p:nvSpPr>
              <p:cNvPr id="94" name="Line 140"/>
              <p:cNvSpPr>
                <a:spLocks noChangeShapeType="1"/>
              </p:cNvSpPr>
              <p:nvPr/>
            </p:nvSpPr>
            <p:spPr bwMode="auto">
              <a:xfrm>
                <a:off x="3489326" y="4824413"/>
                <a:ext cx="0" cy="207963"/>
              </a:xfrm>
              <a:prstGeom prst="line">
                <a:avLst/>
              </a:prstGeom>
              <a:grpFill/>
              <a:ln w="12700" cap="flat">
                <a:solidFill>
                  <a:srgbClr val="262626"/>
                </a:solidFill>
                <a:prstDash val="solid"/>
                <a:miter lim="800000"/>
              </a:ln>
            </p:spPr>
            <p:txBody>
              <a:bodyPr vert="horz" wrap="square" lIns="91440" tIns="45720" rIns="91440" bIns="45720" numCol="1" anchor="t" anchorCtr="0" compatLnSpc="1"/>
              <a:lstStyle/>
              <a:p>
                <a:endParaRPr lang="zh-CN" altLang="en-US" b="0">
                  <a:solidFill>
                    <a:schemeClr val="bg1"/>
                  </a:solidFill>
                  <a:latin typeface="+mn-lt"/>
                  <a:ea typeface="+mn-ea"/>
                  <a:cs typeface="+mn-ea"/>
                  <a:sym typeface="+mn-lt"/>
                </a:endParaRPr>
              </a:p>
            </p:txBody>
          </p:sp>
        </p:grpSp>
      </p:grpSp>
      <p:sp>
        <p:nvSpPr>
          <p:cNvPr id="12" name="Line 104"/>
          <p:cNvSpPr>
            <a:spLocks noChangeShapeType="1"/>
          </p:cNvSpPr>
          <p:nvPr/>
        </p:nvSpPr>
        <p:spPr bwMode="auto">
          <a:xfrm>
            <a:off x="4766591" y="1505443"/>
            <a:ext cx="0" cy="253604"/>
          </a:xfrm>
          <a:prstGeom prst="line">
            <a:avLst/>
          </a:prstGeom>
          <a:noFill/>
          <a:ln w="12700" cap="flat">
            <a:solidFill>
              <a:schemeClr val="accent3">
                <a:lumMod val="50000"/>
              </a:schemeClr>
            </a:solidFill>
            <a:prstDash val="solid"/>
            <a:miter lim="800000"/>
          </a:ln>
        </p:spPr>
        <p:txBody>
          <a:bodyPr vert="horz" wrap="square" lIns="68550" tIns="34275" rIns="68550" bIns="34275" numCol="1" anchor="t" anchorCtr="0" compatLnSpc="1"/>
          <a:lstStyle/>
          <a:p>
            <a:endParaRPr lang="zh-CN" altLang="en-US">
              <a:solidFill>
                <a:schemeClr val="bg1"/>
              </a:solidFill>
              <a:latin typeface="+mn-lt"/>
              <a:ea typeface="+mn-ea"/>
              <a:cs typeface="+mn-ea"/>
              <a:sym typeface="+mn-lt"/>
            </a:endParaRPr>
          </a:p>
        </p:txBody>
      </p:sp>
      <p:sp>
        <p:nvSpPr>
          <p:cNvPr id="13" name="Line 105"/>
          <p:cNvSpPr>
            <a:spLocks noChangeShapeType="1"/>
          </p:cNvSpPr>
          <p:nvPr/>
        </p:nvSpPr>
        <p:spPr bwMode="auto">
          <a:xfrm>
            <a:off x="4766591" y="2114691"/>
            <a:ext cx="0" cy="352425"/>
          </a:xfrm>
          <a:prstGeom prst="line">
            <a:avLst/>
          </a:prstGeom>
          <a:noFill/>
          <a:ln w="12700" cap="flat">
            <a:solidFill>
              <a:schemeClr val="accent1"/>
            </a:solidFill>
            <a:prstDash val="solid"/>
            <a:miter lim="800000"/>
          </a:ln>
        </p:spPr>
        <p:txBody>
          <a:bodyPr vert="horz" wrap="square" lIns="68550" tIns="34275" rIns="68550" bIns="34275" numCol="1" anchor="t" anchorCtr="0" compatLnSpc="1"/>
          <a:lstStyle/>
          <a:p>
            <a:endParaRPr lang="zh-CN" altLang="en-US">
              <a:solidFill>
                <a:schemeClr val="bg1"/>
              </a:solidFill>
              <a:latin typeface="+mn-lt"/>
              <a:ea typeface="+mn-ea"/>
              <a:cs typeface="+mn-ea"/>
              <a:sym typeface="+mn-lt"/>
            </a:endParaRPr>
          </a:p>
        </p:txBody>
      </p:sp>
      <p:grpSp>
        <p:nvGrpSpPr>
          <p:cNvPr id="14" name="组合 13"/>
          <p:cNvGrpSpPr/>
          <p:nvPr/>
        </p:nvGrpSpPr>
        <p:grpSpPr>
          <a:xfrm>
            <a:off x="1424623" y="2290904"/>
            <a:ext cx="5855587" cy="572691"/>
            <a:chOff x="1900238" y="2728913"/>
            <a:chExt cx="7810500" cy="763588"/>
          </a:xfrm>
          <a:solidFill>
            <a:srgbClr val="1B323D"/>
          </a:solidFill>
        </p:grpSpPr>
        <p:sp>
          <p:nvSpPr>
            <p:cNvPr id="15" name="Line 106"/>
            <p:cNvSpPr>
              <a:spLocks noChangeShapeType="1"/>
            </p:cNvSpPr>
            <p:nvPr/>
          </p:nvSpPr>
          <p:spPr bwMode="auto">
            <a:xfrm flipH="1">
              <a:off x="1900238" y="2728913"/>
              <a:ext cx="7810500" cy="0"/>
            </a:xfrm>
            <a:prstGeom prst="line">
              <a:avLst/>
            </a:prstGeom>
            <a:grpFill/>
            <a:ln w="12700" cap="flat">
              <a:solidFill>
                <a:schemeClr val="tx1">
                  <a:lumMod val="85000"/>
                  <a:lumOff val="15000"/>
                </a:schemeClr>
              </a:solidFill>
              <a:prstDash val="solid"/>
              <a:miter lim="800000"/>
            </a:ln>
          </p:spPr>
          <p:txBody>
            <a:bodyPr vert="horz" wrap="square" lIns="91440" tIns="45720" rIns="91440" bIns="45720" numCol="1" anchor="t" anchorCtr="0" compatLnSpc="1"/>
            <a:lstStyle/>
            <a:p>
              <a:endParaRPr lang="zh-CN" altLang="en-US" b="0">
                <a:solidFill>
                  <a:schemeClr val="bg1"/>
                </a:solidFill>
                <a:latin typeface="+mn-lt"/>
                <a:ea typeface="+mn-ea"/>
                <a:cs typeface="+mn-ea"/>
                <a:sym typeface="+mn-lt"/>
              </a:endParaRPr>
            </a:p>
          </p:txBody>
        </p:sp>
        <p:sp>
          <p:nvSpPr>
            <p:cNvPr id="16" name="Line 107"/>
            <p:cNvSpPr>
              <a:spLocks noChangeShapeType="1"/>
            </p:cNvSpPr>
            <p:nvPr/>
          </p:nvSpPr>
          <p:spPr bwMode="auto">
            <a:xfrm>
              <a:off x="9709151" y="2728913"/>
              <a:ext cx="0" cy="234950"/>
            </a:xfrm>
            <a:prstGeom prst="line">
              <a:avLst/>
            </a:prstGeom>
            <a:grpFill/>
            <a:ln w="12700" cap="flat">
              <a:solidFill>
                <a:schemeClr val="tx1">
                  <a:lumMod val="85000"/>
                  <a:lumOff val="15000"/>
                </a:schemeClr>
              </a:solidFill>
              <a:prstDash val="solid"/>
              <a:miter lim="800000"/>
            </a:ln>
          </p:spPr>
          <p:txBody>
            <a:bodyPr vert="horz" wrap="square" lIns="91440" tIns="45720" rIns="91440" bIns="45720" numCol="1" anchor="t" anchorCtr="0" compatLnSpc="1"/>
            <a:lstStyle/>
            <a:p>
              <a:endParaRPr lang="zh-CN" altLang="en-US" b="0">
                <a:solidFill>
                  <a:schemeClr val="bg1"/>
                </a:solidFill>
                <a:latin typeface="+mn-lt"/>
                <a:ea typeface="+mn-ea"/>
                <a:cs typeface="+mn-ea"/>
                <a:sym typeface="+mn-lt"/>
              </a:endParaRPr>
            </a:p>
          </p:txBody>
        </p:sp>
        <p:sp>
          <p:nvSpPr>
            <p:cNvPr id="17" name="Line 108"/>
            <p:cNvSpPr>
              <a:spLocks noChangeShapeType="1"/>
            </p:cNvSpPr>
            <p:nvPr/>
          </p:nvSpPr>
          <p:spPr bwMode="auto">
            <a:xfrm>
              <a:off x="3675063" y="2728913"/>
              <a:ext cx="0" cy="763588"/>
            </a:xfrm>
            <a:prstGeom prst="line">
              <a:avLst/>
            </a:prstGeom>
            <a:grpFill/>
            <a:ln w="12700" cap="flat">
              <a:solidFill>
                <a:schemeClr val="tx1">
                  <a:lumMod val="85000"/>
                  <a:lumOff val="15000"/>
                </a:schemeClr>
              </a:solidFill>
              <a:prstDash val="solid"/>
              <a:miter lim="800000"/>
            </a:ln>
          </p:spPr>
          <p:txBody>
            <a:bodyPr vert="horz" wrap="square" lIns="91440" tIns="45720" rIns="91440" bIns="45720" numCol="1" anchor="t" anchorCtr="0" compatLnSpc="1"/>
            <a:lstStyle/>
            <a:p>
              <a:endParaRPr lang="zh-CN" altLang="en-US" b="0">
                <a:solidFill>
                  <a:schemeClr val="bg1"/>
                </a:solidFill>
                <a:latin typeface="+mn-lt"/>
                <a:ea typeface="+mn-ea"/>
                <a:cs typeface="+mn-ea"/>
                <a:sym typeface="+mn-lt"/>
              </a:endParaRPr>
            </a:p>
          </p:txBody>
        </p:sp>
        <p:sp>
          <p:nvSpPr>
            <p:cNvPr id="18" name="Line 109"/>
            <p:cNvSpPr>
              <a:spLocks noChangeShapeType="1"/>
            </p:cNvSpPr>
            <p:nvPr/>
          </p:nvSpPr>
          <p:spPr bwMode="auto">
            <a:xfrm>
              <a:off x="3244851" y="2728913"/>
              <a:ext cx="0" cy="763588"/>
            </a:xfrm>
            <a:prstGeom prst="line">
              <a:avLst/>
            </a:prstGeom>
            <a:grpFill/>
            <a:ln w="12700" cap="flat">
              <a:solidFill>
                <a:schemeClr val="tx1">
                  <a:lumMod val="85000"/>
                  <a:lumOff val="15000"/>
                </a:schemeClr>
              </a:solidFill>
              <a:prstDash val="solid"/>
              <a:miter lim="800000"/>
            </a:ln>
          </p:spPr>
          <p:txBody>
            <a:bodyPr vert="horz" wrap="square" lIns="91440" tIns="45720" rIns="91440" bIns="45720" numCol="1" anchor="t" anchorCtr="0" compatLnSpc="1"/>
            <a:lstStyle/>
            <a:p>
              <a:endParaRPr lang="zh-CN" altLang="en-US" b="0">
                <a:solidFill>
                  <a:schemeClr val="bg1"/>
                </a:solidFill>
                <a:latin typeface="+mn-lt"/>
                <a:ea typeface="+mn-ea"/>
                <a:cs typeface="+mn-ea"/>
                <a:sym typeface="+mn-lt"/>
              </a:endParaRPr>
            </a:p>
          </p:txBody>
        </p:sp>
        <p:sp>
          <p:nvSpPr>
            <p:cNvPr id="19" name="Line 110"/>
            <p:cNvSpPr>
              <a:spLocks noChangeShapeType="1"/>
            </p:cNvSpPr>
            <p:nvPr/>
          </p:nvSpPr>
          <p:spPr bwMode="auto">
            <a:xfrm>
              <a:off x="2792413" y="2728913"/>
              <a:ext cx="0" cy="763588"/>
            </a:xfrm>
            <a:prstGeom prst="line">
              <a:avLst/>
            </a:prstGeom>
            <a:grpFill/>
            <a:ln w="12700" cap="flat">
              <a:solidFill>
                <a:schemeClr val="tx1">
                  <a:lumMod val="85000"/>
                  <a:lumOff val="15000"/>
                </a:schemeClr>
              </a:solidFill>
              <a:prstDash val="solid"/>
              <a:miter lim="800000"/>
            </a:ln>
          </p:spPr>
          <p:txBody>
            <a:bodyPr vert="horz" wrap="square" lIns="91440" tIns="45720" rIns="91440" bIns="45720" numCol="1" anchor="t" anchorCtr="0" compatLnSpc="1"/>
            <a:lstStyle/>
            <a:p>
              <a:endParaRPr lang="zh-CN" altLang="en-US" b="0">
                <a:solidFill>
                  <a:schemeClr val="bg1"/>
                </a:solidFill>
                <a:latin typeface="+mn-lt"/>
                <a:ea typeface="+mn-ea"/>
                <a:cs typeface="+mn-ea"/>
                <a:sym typeface="+mn-lt"/>
              </a:endParaRPr>
            </a:p>
          </p:txBody>
        </p:sp>
        <p:sp>
          <p:nvSpPr>
            <p:cNvPr id="20" name="Line 111"/>
            <p:cNvSpPr>
              <a:spLocks noChangeShapeType="1"/>
            </p:cNvSpPr>
            <p:nvPr/>
          </p:nvSpPr>
          <p:spPr bwMode="auto">
            <a:xfrm>
              <a:off x="2332038" y="2728913"/>
              <a:ext cx="0" cy="763588"/>
            </a:xfrm>
            <a:prstGeom prst="line">
              <a:avLst/>
            </a:prstGeom>
            <a:grpFill/>
            <a:ln w="12700" cap="flat">
              <a:solidFill>
                <a:schemeClr val="tx1">
                  <a:lumMod val="85000"/>
                  <a:lumOff val="15000"/>
                </a:schemeClr>
              </a:solidFill>
              <a:prstDash val="solid"/>
              <a:miter lim="800000"/>
            </a:ln>
          </p:spPr>
          <p:txBody>
            <a:bodyPr vert="horz" wrap="square" lIns="91440" tIns="45720" rIns="91440" bIns="45720" numCol="1" anchor="t" anchorCtr="0" compatLnSpc="1"/>
            <a:lstStyle/>
            <a:p>
              <a:endParaRPr lang="zh-CN" altLang="en-US" b="0">
                <a:solidFill>
                  <a:schemeClr val="bg1"/>
                </a:solidFill>
                <a:latin typeface="+mn-lt"/>
                <a:ea typeface="+mn-ea"/>
                <a:cs typeface="+mn-ea"/>
                <a:sym typeface="+mn-lt"/>
              </a:endParaRPr>
            </a:p>
          </p:txBody>
        </p:sp>
        <p:sp>
          <p:nvSpPr>
            <p:cNvPr id="21" name="Line 112"/>
            <p:cNvSpPr>
              <a:spLocks noChangeShapeType="1"/>
            </p:cNvSpPr>
            <p:nvPr/>
          </p:nvSpPr>
          <p:spPr bwMode="auto">
            <a:xfrm>
              <a:off x="1901826" y="2728913"/>
              <a:ext cx="0" cy="163513"/>
            </a:xfrm>
            <a:prstGeom prst="line">
              <a:avLst/>
            </a:prstGeom>
            <a:grpFill/>
            <a:ln w="12700" cap="flat">
              <a:solidFill>
                <a:schemeClr val="tx1">
                  <a:lumMod val="85000"/>
                  <a:lumOff val="15000"/>
                </a:schemeClr>
              </a:solidFill>
              <a:prstDash val="solid"/>
              <a:miter lim="800000"/>
            </a:ln>
          </p:spPr>
          <p:txBody>
            <a:bodyPr vert="horz" wrap="square" lIns="91440" tIns="45720" rIns="91440" bIns="45720" numCol="1" anchor="t" anchorCtr="0" compatLnSpc="1"/>
            <a:lstStyle/>
            <a:p>
              <a:endParaRPr lang="zh-CN" altLang="en-US" b="0">
                <a:solidFill>
                  <a:schemeClr val="bg1"/>
                </a:solidFill>
                <a:latin typeface="+mn-lt"/>
                <a:ea typeface="+mn-ea"/>
                <a:cs typeface="+mn-ea"/>
                <a:sym typeface="+mn-lt"/>
              </a:endParaRPr>
            </a:p>
          </p:txBody>
        </p:sp>
      </p:grpSp>
      <p:grpSp>
        <p:nvGrpSpPr>
          <p:cNvPr id="22" name="组合 21"/>
          <p:cNvGrpSpPr/>
          <p:nvPr/>
        </p:nvGrpSpPr>
        <p:grpSpPr>
          <a:xfrm>
            <a:off x="3777569" y="2702860"/>
            <a:ext cx="1854269" cy="317897"/>
            <a:chOff x="5038726" y="3278188"/>
            <a:chExt cx="2473325" cy="423862"/>
          </a:xfrm>
          <a:solidFill>
            <a:srgbClr val="1B323D"/>
          </a:solidFill>
        </p:grpSpPr>
        <p:sp>
          <p:nvSpPr>
            <p:cNvPr id="23" name="Line 116"/>
            <p:cNvSpPr>
              <a:spLocks noChangeShapeType="1"/>
            </p:cNvSpPr>
            <p:nvPr/>
          </p:nvSpPr>
          <p:spPr bwMode="auto">
            <a:xfrm>
              <a:off x="7508876" y="3486150"/>
              <a:ext cx="0" cy="215900"/>
            </a:xfrm>
            <a:prstGeom prst="line">
              <a:avLst/>
            </a:prstGeom>
            <a:grpFill/>
            <a:ln w="12700" cap="flat">
              <a:solidFill>
                <a:srgbClr val="262626"/>
              </a:solidFill>
              <a:prstDash val="solid"/>
              <a:miter lim="800000"/>
            </a:ln>
          </p:spPr>
          <p:txBody>
            <a:bodyPr vert="horz" wrap="square" lIns="91440" tIns="45720" rIns="91440" bIns="45720" numCol="1" anchor="t" anchorCtr="0" compatLnSpc="1"/>
            <a:lstStyle/>
            <a:p>
              <a:endParaRPr lang="zh-CN" altLang="en-US" b="0">
                <a:solidFill>
                  <a:schemeClr val="bg1"/>
                </a:solidFill>
                <a:latin typeface="+mn-lt"/>
                <a:ea typeface="+mn-ea"/>
                <a:cs typeface="+mn-ea"/>
                <a:sym typeface="+mn-lt"/>
              </a:endParaRPr>
            </a:p>
          </p:txBody>
        </p:sp>
        <p:sp>
          <p:nvSpPr>
            <p:cNvPr id="24" name="Line 117"/>
            <p:cNvSpPr>
              <a:spLocks noChangeShapeType="1"/>
            </p:cNvSpPr>
            <p:nvPr/>
          </p:nvSpPr>
          <p:spPr bwMode="auto">
            <a:xfrm>
              <a:off x="5038726" y="3486150"/>
              <a:ext cx="0" cy="215900"/>
            </a:xfrm>
            <a:prstGeom prst="line">
              <a:avLst/>
            </a:prstGeom>
            <a:grpFill/>
            <a:ln w="12700" cap="flat">
              <a:solidFill>
                <a:srgbClr val="262626"/>
              </a:solidFill>
              <a:prstDash val="solid"/>
              <a:miter lim="800000"/>
            </a:ln>
          </p:spPr>
          <p:txBody>
            <a:bodyPr vert="horz" wrap="square" lIns="91440" tIns="45720" rIns="91440" bIns="45720" numCol="1" anchor="t" anchorCtr="0" compatLnSpc="1"/>
            <a:lstStyle/>
            <a:p>
              <a:endParaRPr lang="zh-CN" altLang="en-US" b="0">
                <a:solidFill>
                  <a:schemeClr val="bg1"/>
                </a:solidFill>
                <a:latin typeface="+mn-lt"/>
                <a:ea typeface="+mn-ea"/>
                <a:cs typeface="+mn-ea"/>
                <a:sym typeface="+mn-lt"/>
              </a:endParaRPr>
            </a:p>
          </p:txBody>
        </p:sp>
        <p:sp>
          <p:nvSpPr>
            <p:cNvPr id="25" name="Line 118"/>
            <p:cNvSpPr>
              <a:spLocks noChangeShapeType="1"/>
            </p:cNvSpPr>
            <p:nvPr/>
          </p:nvSpPr>
          <p:spPr bwMode="auto">
            <a:xfrm flipH="1">
              <a:off x="5040313" y="3492500"/>
              <a:ext cx="2471738" cy="0"/>
            </a:xfrm>
            <a:prstGeom prst="line">
              <a:avLst/>
            </a:prstGeom>
            <a:grpFill/>
            <a:ln w="12700" cap="flat">
              <a:solidFill>
                <a:srgbClr val="262626"/>
              </a:solidFill>
              <a:prstDash val="solid"/>
              <a:miter lim="800000"/>
            </a:ln>
          </p:spPr>
          <p:txBody>
            <a:bodyPr vert="horz" wrap="square" lIns="91440" tIns="45720" rIns="91440" bIns="45720" numCol="1" anchor="t" anchorCtr="0" compatLnSpc="1"/>
            <a:lstStyle/>
            <a:p>
              <a:endParaRPr lang="zh-CN" altLang="en-US" b="0">
                <a:solidFill>
                  <a:schemeClr val="bg1"/>
                </a:solidFill>
                <a:latin typeface="+mn-lt"/>
                <a:ea typeface="+mn-ea"/>
                <a:cs typeface="+mn-ea"/>
                <a:sym typeface="+mn-lt"/>
              </a:endParaRPr>
            </a:p>
          </p:txBody>
        </p:sp>
        <p:sp>
          <p:nvSpPr>
            <p:cNvPr id="26" name="Line 119"/>
            <p:cNvSpPr>
              <a:spLocks noChangeShapeType="1"/>
            </p:cNvSpPr>
            <p:nvPr/>
          </p:nvSpPr>
          <p:spPr bwMode="auto">
            <a:xfrm>
              <a:off x="6357938" y="3278188"/>
              <a:ext cx="0" cy="214313"/>
            </a:xfrm>
            <a:prstGeom prst="line">
              <a:avLst/>
            </a:prstGeom>
            <a:grpFill/>
            <a:ln w="12700" cap="flat">
              <a:solidFill>
                <a:srgbClr val="262626"/>
              </a:solidFill>
              <a:prstDash val="solid"/>
              <a:miter lim="800000"/>
            </a:ln>
          </p:spPr>
          <p:txBody>
            <a:bodyPr vert="horz" wrap="square" lIns="91440" tIns="45720" rIns="91440" bIns="45720" numCol="1" anchor="t" anchorCtr="0" compatLnSpc="1"/>
            <a:lstStyle/>
            <a:p>
              <a:endParaRPr lang="zh-CN" altLang="en-US" b="0">
                <a:solidFill>
                  <a:schemeClr val="bg1"/>
                </a:solidFill>
                <a:latin typeface="+mn-lt"/>
                <a:ea typeface="+mn-ea"/>
                <a:cs typeface="+mn-ea"/>
                <a:sym typeface="+mn-lt"/>
              </a:endParaRPr>
            </a:p>
          </p:txBody>
        </p:sp>
      </p:grpSp>
      <p:grpSp>
        <p:nvGrpSpPr>
          <p:cNvPr id="27" name="组合 26"/>
          <p:cNvGrpSpPr/>
          <p:nvPr/>
        </p:nvGrpSpPr>
        <p:grpSpPr>
          <a:xfrm>
            <a:off x="6750588" y="2702859"/>
            <a:ext cx="1004496" cy="314325"/>
            <a:chOff x="9004301" y="3278188"/>
            <a:chExt cx="1339850" cy="419100"/>
          </a:xfrm>
          <a:solidFill>
            <a:srgbClr val="1B323D"/>
          </a:solidFill>
        </p:grpSpPr>
        <p:sp>
          <p:nvSpPr>
            <p:cNvPr id="28" name="Line 128"/>
            <p:cNvSpPr>
              <a:spLocks noChangeShapeType="1"/>
            </p:cNvSpPr>
            <p:nvPr/>
          </p:nvSpPr>
          <p:spPr bwMode="auto">
            <a:xfrm>
              <a:off x="9702801" y="3278188"/>
              <a:ext cx="0" cy="417513"/>
            </a:xfrm>
            <a:prstGeom prst="line">
              <a:avLst/>
            </a:prstGeom>
            <a:grpFill/>
            <a:ln w="12700" cap="flat">
              <a:solidFill>
                <a:srgbClr val="262626"/>
              </a:solidFill>
              <a:prstDash val="solid"/>
              <a:miter lim="800000"/>
            </a:ln>
          </p:spPr>
          <p:txBody>
            <a:bodyPr vert="horz" wrap="square" lIns="91440" tIns="45720" rIns="91440" bIns="45720" numCol="1" anchor="t" anchorCtr="0" compatLnSpc="1"/>
            <a:lstStyle/>
            <a:p>
              <a:endParaRPr lang="zh-CN" altLang="en-US" b="0">
                <a:solidFill>
                  <a:schemeClr val="bg1"/>
                </a:solidFill>
                <a:latin typeface="+mn-lt"/>
                <a:ea typeface="+mn-ea"/>
                <a:cs typeface="+mn-ea"/>
                <a:sym typeface="+mn-lt"/>
              </a:endParaRPr>
            </a:p>
          </p:txBody>
        </p:sp>
        <p:sp>
          <p:nvSpPr>
            <p:cNvPr id="29" name="Line 129"/>
            <p:cNvSpPr>
              <a:spLocks noChangeShapeType="1"/>
            </p:cNvSpPr>
            <p:nvPr/>
          </p:nvSpPr>
          <p:spPr bwMode="auto">
            <a:xfrm flipH="1">
              <a:off x="9004301" y="3492500"/>
              <a:ext cx="1339850" cy="0"/>
            </a:xfrm>
            <a:prstGeom prst="line">
              <a:avLst/>
            </a:prstGeom>
            <a:grpFill/>
            <a:ln w="12700" cap="flat">
              <a:solidFill>
                <a:srgbClr val="262626"/>
              </a:solidFill>
              <a:prstDash val="solid"/>
              <a:miter lim="800000"/>
            </a:ln>
          </p:spPr>
          <p:txBody>
            <a:bodyPr vert="horz" wrap="square" lIns="91440" tIns="45720" rIns="91440" bIns="45720" numCol="1" anchor="t" anchorCtr="0" compatLnSpc="1"/>
            <a:lstStyle/>
            <a:p>
              <a:endParaRPr lang="zh-CN" altLang="en-US" b="0">
                <a:solidFill>
                  <a:schemeClr val="bg1"/>
                </a:solidFill>
                <a:latin typeface="+mn-lt"/>
                <a:ea typeface="+mn-ea"/>
                <a:cs typeface="+mn-ea"/>
                <a:sym typeface="+mn-lt"/>
              </a:endParaRPr>
            </a:p>
          </p:txBody>
        </p:sp>
        <p:sp>
          <p:nvSpPr>
            <p:cNvPr id="30" name="Line 130"/>
            <p:cNvSpPr>
              <a:spLocks noChangeShapeType="1"/>
            </p:cNvSpPr>
            <p:nvPr/>
          </p:nvSpPr>
          <p:spPr bwMode="auto">
            <a:xfrm>
              <a:off x="9005888" y="3487738"/>
              <a:ext cx="0" cy="209550"/>
            </a:xfrm>
            <a:prstGeom prst="line">
              <a:avLst/>
            </a:prstGeom>
            <a:grpFill/>
            <a:ln w="12700" cap="flat">
              <a:solidFill>
                <a:srgbClr val="262626"/>
              </a:solidFill>
              <a:prstDash val="solid"/>
              <a:miter lim="800000"/>
            </a:ln>
          </p:spPr>
          <p:txBody>
            <a:bodyPr vert="horz" wrap="square" lIns="91440" tIns="45720" rIns="91440" bIns="45720" numCol="1" anchor="t" anchorCtr="0" compatLnSpc="1"/>
            <a:lstStyle/>
            <a:p>
              <a:endParaRPr lang="zh-CN" altLang="en-US" b="0">
                <a:solidFill>
                  <a:schemeClr val="bg1"/>
                </a:solidFill>
                <a:latin typeface="+mn-lt"/>
                <a:ea typeface="+mn-ea"/>
                <a:cs typeface="+mn-ea"/>
                <a:sym typeface="+mn-lt"/>
              </a:endParaRPr>
            </a:p>
          </p:txBody>
        </p:sp>
        <p:sp>
          <p:nvSpPr>
            <p:cNvPr id="31" name="Line 131"/>
            <p:cNvSpPr>
              <a:spLocks noChangeShapeType="1"/>
            </p:cNvSpPr>
            <p:nvPr/>
          </p:nvSpPr>
          <p:spPr bwMode="auto">
            <a:xfrm>
              <a:off x="10334626" y="3487738"/>
              <a:ext cx="0" cy="209550"/>
            </a:xfrm>
            <a:prstGeom prst="line">
              <a:avLst/>
            </a:prstGeom>
            <a:grpFill/>
            <a:ln w="12700" cap="flat">
              <a:solidFill>
                <a:srgbClr val="262626"/>
              </a:solidFill>
              <a:prstDash val="solid"/>
              <a:miter lim="800000"/>
            </a:ln>
          </p:spPr>
          <p:txBody>
            <a:bodyPr vert="horz" wrap="square" lIns="91440" tIns="45720" rIns="91440" bIns="45720" numCol="1" anchor="t" anchorCtr="0" compatLnSpc="1"/>
            <a:lstStyle/>
            <a:p>
              <a:endParaRPr lang="zh-CN" altLang="en-US" b="0">
                <a:solidFill>
                  <a:schemeClr val="bg1"/>
                </a:solidFill>
                <a:latin typeface="+mn-lt"/>
                <a:ea typeface="+mn-ea"/>
                <a:cs typeface="+mn-ea"/>
                <a:sym typeface="+mn-lt"/>
              </a:endParaRPr>
            </a:p>
          </p:txBody>
        </p:sp>
      </p:grpSp>
      <p:sp>
        <p:nvSpPr>
          <p:cNvPr id="32" name="Line 132"/>
          <p:cNvSpPr>
            <a:spLocks noChangeShapeType="1"/>
          </p:cNvSpPr>
          <p:nvPr/>
        </p:nvSpPr>
        <p:spPr bwMode="auto">
          <a:xfrm flipH="1">
            <a:off x="4104862" y="1662607"/>
            <a:ext cx="1413910" cy="0"/>
          </a:xfrm>
          <a:prstGeom prst="line">
            <a:avLst/>
          </a:prstGeom>
          <a:noFill/>
          <a:ln w="12700" cap="flat">
            <a:solidFill>
              <a:schemeClr val="accent3">
                <a:lumMod val="50000"/>
              </a:schemeClr>
            </a:solidFill>
            <a:prstDash val="dash"/>
            <a:miter lim="800000"/>
          </a:ln>
        </p:spPr>
        <p:txBody>
          <a:bodyPr vert="horz" wrap="square" lIns="68550" tIns="34275" rIns="68550" bIns="34275" numCol="1" anchor="t" anchorCtr="0" compatLnSpc="1"/>
          <a:lstStyle/>
          <a:p>
            <a:endParaRPr lang="zh-CN" altLang="en-US">
              <a:solidFill>
                <a:schemeClr val="bg1"/>
              </a:solidFill>
              <a:latin typeface="+mn-lt"/>
              <a:ea typeface="+mn-ea"/>
              <a:cs typeface="+mn-ea"/>
              <a:sym typeface="+mn-lt"/>
            </a:endParaRPr>
          </a:p>
        </p:txBody>
      </p:sp>
      <p:grpSp>
        <p:nvGrpSpPr>
          <p:cNvPr id="33" name="组合 32"/>
          <p:cNvGrpSpPr/>
          <p:nvPr/>
        </p:nvGrpSpPr>
        <p:grpSpPr>
          <a:xfrm>
            <a:off x="4298859" y="972044"/>
            <a:ext cx="941417" cy="532210"/>
            <a:chOff x="5734051" y="889000"/>
            <a:chExt cx="1255713" cy="709613"/>
          </a:xfrm>
          <a:solidFill>
            <a:srgbClr val="0A57B7"/>
          </a:solidFill>
        </p:grpSpPr>
        <p:sp>
          <p:nvSpPr>
            <p:cNvPr id="34" name="Freeform 76"/>
            <p:cNvSpPr/>
            <p:nvPr/>
          </p:nvSpPr>
          <p:spPr bwMode="auto">
            <a:xfrm>
              <a:off x="5734051" y="889000"/>
              <a:ext cx="1255713" cy="709613"/>
            </a:xfrm>
            <a:custGeom>
              <a:avLst/>
              <a:gdLst>
                <a:gd name="T0" fmla="*/ 78 w 1516"/>
                <a:gd name="T1" fmla="*/ 0 h 858"/>
                <a:gd name="T2" fmla="*/ 1439 w 1516"/>
                <a:gd name="T3" fmla="*/ 0 h 858"/>
                <a:gd name="T4" fmla="*/ 1516 w 1516"/>
                <a:gd name="T5" fmla="*/ 77 h 858"/>
                <a:gd name="T6" fmla="*/ 1516 w 1516"/>
                <a:gd name="T7" fmla="*/ 781 h 858"/>
                <a:gd name="T8" fmla="*/ 1439 w 1516"/>
                <a:gd name="T9" fmla="*/ 858 h 858"/>
                <a:gd name="T10" fmla="*/ 78 w 1516"/>
                <a:gd name="T11" fmla="*/ 858 h 858"/>
                <a:gd name="T12" fmla="*/ 0 w 1516"/>
                <a:gd name="T13" fmla="*/ 781 h 858"/>
                <a:gd name="T14" fmla="*/ 0 w 1516"/>
                <a:gd name="T15" fmla="*/ 77 h 858"/>
                <a:gd name="T16" fmla="*/ 78 w 1516"/>
                <a:gd name="T17" fmla="*/ 0 h 8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6" h="858">
                  <a:moveTo>
                    <a:pt x="78" y="0"/>
                  </a:moveTo>
                  <a:lnTo>
                    <a:pt x="1439" y="0"/>
                  </a:lnTo>
                  <a:cubicBezTo>
                    <a:pt x="1481" y="0"/>
                    <a:pt x="1516" y="35"/>
                    <a:pt x="1516" y="77"/>
                  </a:cubicBezTo>
                  <a:lnTo>
                    <a:pt x="1516" y="781"/>
                  </a:lnTo>
                  <a:cubicBezTo>
                    <a:pt x="1516" y="823"/>
                    <a:pt x="1481" y="858"/>
                    <a:pt x="1439" y="858"/>
                  </a:cubicBezTo>
                  <a:lnTo>
                    <a:pt x="78" y="858"/>
                  </a:lnTo>
                  <a:cubicBezTo>
                    <a:pt x="35" y="858"/>
                    <a:pt x="0" y="823"/>
                    <a:pt x="0" y="781"/>
                  </a:cubicBezTo>
                  <a:lnTo>
                    <a:pt x="0" y="77"/>
                  </a:lnTo>
                  <a:cubicBezTo>
                    <a:pt x="0" y="35"/>
                    <a:pt x="35" y="0"/>
                    <a:pt x="78" y="0"/>
                  </a:cubicBezTo>
                  <a:close/>
                </a:path>
              </a:pathLst>
            </a:custGeom>
            <a:grpFill/>
            <a:ln>
              <a:noFill/>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solidFill>
                  <a:schemeClr val="bg1"/>
                </a:solidFill>
                <a:latin typeface="+mn-lt"/>
                <a:ea typeface="+mn-ea"/>
                <a:cs typeface="+mn-ea"/>
                <a:sym typeface="+mn-lt"/>
              </a:endParaRPr>
            </a:p>
          </p:txBody>
        </p:sp>
        <p:sp>
          <p:nvSpPr>
            <p:cNvPr id="35" name="Rectangle 15"/>
            <p:cNvSpPr>
              <a:spLocks noChangeArrowheads="1"/>
            </p:cNvSpPr>
            <p:nvPr/>
          </p:nvSpPr>
          <p:spPr bwMode="auto">
            <a:xfrm>
              <a:off x="5919290" y="1085040"/>
              <a:ext cx="848615" cy="317531"/>
            </a:xfrm>
            <a:prstGeom prst="rect">
              <a:avLst/>
            </a:prstGeom>
            <a:grpFill/>
            <a:ln>
              <a:noFill/>
            </a:ln>
            <a:effectLst/>
          </p:spPr>
          <p:txBody>
            <a:bodyPr wrap="none" anchor="ctr"/>
            <a:lstStyle/>
            <a:p>
              <a:pPr algn="ctr"/>
              <a:r>
                <a:rPr lang="zh-CN" altLang="en-US" b="0" dirty="0">
                  <a:solidFill>
                    <a:schemeClr val="bg1"/>
                  </a:solidFill>
                  <a:latin typeface="+mn-lt"/>
                  <a:ea typeface="+mn-ea"/>
                  <a:cs typeface="+mn-ea"/>
                  <a:sym typeface="+mn-lt"/>
                </a:rPr>
                <a:t>董事会</a:t>
              </a:r>
              <a:endParaRPr lang="zh-CN" altLang="en-US" b="0" dirty="0">
                <a:solidFill>
                  <a:schemeClr val="bg1"/>
                </a:solidFill>
                <a:latin typeface="+mn-lt"/>
                <a:ea typeface="+mn-ea"/>
                <a:cs typeface="+mn-ea"/>
                <a:sym typeface="+mn-lt"/>
              </a:endParaRPr>
            </a:p>
          </p:txBody>
        </p:sp>
      </p:grpSp>
      <p:grpSp>
        <p:nvGrpSpPr>
          <p:cNvPr id="36" name="组合 35"/>
          <p:cNvGrpSpPr/>
          <p:nvPr/>
        </p:nvGrpSpPr>
        <p:grpSpPr>
          <a:xfrm>
            <a:off x="2825441" y="1492347"/>
            <a:ext cx="1278232" cy="357188"/>
            <a:chOff x="3768726" y="1582738"/>
            <a:chExt cx="1704975" cy="476250"/>
          </a:xfrm>
          <a:solidFill>
            <a:srgbClr val="0A57B7"/>
          </a:solidFill>
        </p:grpSpPr>
        <p:sp>
          <p:nvSpPr>
            <p:cNvPr id="37" name="Freeform 78"/>
            <p:cNvSpPr/>
            <p:nvPr/>
          </p:nvSpPr>
          <p:spPr bwMode="auto">
            <a:xfrm>
              <a:off x="3768726" y="1582738"/>
              <a:ext cx="1704975" cy="476250"/>
            </a:xfrm>
            <a:custGeom>
              <a:avLst/>
              <a:gdLst>
                <a:gd name="T0" fmla="*/ 52 w 2060"/>
                <a:gd name="T1" fmla="*/ 0 h 575"/>
                <a:gd name="T2" fmla="*/ 2008 w 2060"/>
                <a:gd name="T3" fmla="*/ 0 h 575"/>
                <a:gd name="T4" fmla="*/ 2060 w 2060"/>
                <a:gd name="T5" fmla="*/ 52 h 575"/>
                <a:gd name="T6" fmla="*/ 2060 w 2060"/>
                <a:gd name="T7" fmla="*/ 523 h 575"/>
                <a:gd name="T8" fmla="*/ 2008 w 2060"/>
                <a:gd name="T9" fmla="*/ 575 h 575"/>
                <a:gd name="T10" fmla="*/ 52 w 2060"/>
                <a:gd name="T11" fmla="*/ 575 h 575"/>
                <a:gd name="T12" fmla="*/ 0 w 2060"/>
                <a:gd name="T13" fmla="*/ 523 h 575"/>
                <a:gd name="T14" fmla="*/ 0 w 2060"/>
                <a:gd name="T15" fmla="*/ 52 h 575"/>
                <a:gd name="T16" fmla="*/ 52 w 2060"/>
                <a:gd name="T17" fmla="*/ 0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60" h="575">
                  <a:moveTo>
                    <a:pt x="52" y="0"/>
                  </a:moveTo>
                  <a:lnTo>
                    <a:pt x="2008" y="0"/>
                  </a:lnTo>
                  <a:cubicBezTo>
                    <a:pt x="2036" y="0"/>
                    <a:pt x="2060" y="23"/>
                    <a:pt x="2060" y="52"/>
                  </a:cubicBezTo>
                  <a:lnTo>
                    <a:pt x="2060" y="523"/>
                  </a:lnTo>
                  <a:cubicBezTo>
                    <a:pt x="2060" y="552"/>
                    <a:pt x="2036" y="575"/>
                    <a:pt x="2008" y="575"/>
                  </a:cubicBezTo>
                  <a:lnTo>
                    <a:pt x="52" y="575"/>
                  </a:lnTo>
                  <a:cubicBezTo>
                    <a:pt x="24" y="575"/>
                    <a:pt x="0" y="552"/>
                    <a:pt x="0" y="523"/>
                  </a:cubicBezTo>
                  <a:lnTo>
                    <a:pt x="0" y="52"/>
                  </a:lnTo>
                  <a:cubicBezTo>
                    <a:pt x="0" y="23"/>
                    <a:pt x="24" y="0"/>
                    <a:pt x="52" y="0"/>
                  </a:cubicBezTo>
                  <a:close/>
                </a:path>
              </a:pathLst>
            </a:custGeom>
            <a:grpFill/>
            <a:ln>
              <a:noFill/>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solidFill>
                  <a:schemeClr val="bg1"/>
                </a:solidFill>
                <a:latin typeface="+mn-lt"/>
                <a:ea typeface="+mn-ea"/>
                <a:cs typeface="+mn-ea"/>
                <a:sym typeface="+mn-lt"/>
              </a:endParaRPr>
            </a:p>
          </p:txBody>
        </p:sp>
        <p:sp>
          <p:nvSpPr>
            <p:cNvPr id="38" name="Rectangle 15"/>
            <p:cNvSpPr>
              <a:spLocks noChangeArrowheads="1"/>
            </p:cNvSpPr>
            <p:nvPr/>
          </p:nvSpPr>
          <p:spPr bwMode="auto">
            <a:xfrm>
              <a:off x="3894138" y="1666931"/>
              <a:ext cx="1492250" cy="317531"/>
            </a:xfrm>
            <a:prstGeom prst="rect">
              <a:avLst/>
            </a:prstGeom>
            <a:grpFill/>
            <a:ln>
              <a:noFill/>
            </a:ln>
            <a:effectLst/>
          </p:spPr>
          <p:txBody>
            <a:bodyPr wrap="none" anchor="ctr"/>
            <a:lstStyle/>
            <a:p>
              <a:pPr algn="ctr"/>
              <a:r>
                <a:rPr lang="zh-CN" altLang="en-US" sz="1000" dirty="0">
                  <a:solidFill>
                    <a:schemeClr val="bg1"/>
                  </a:solidFill>
                  <a:latin typeface="+mn-lt"/>
                  <a:ea typeface="+mn-ea"/>
                  <a:cs typeface="+mn-ea"/>
                  <a:sym typeface="+mn-lt"/>
                </a:rPr>
                <a:t>特许授权合作伙伴</a:t>
              </a:r>
              <a:endParaRPr lang="zh-CN" altLang="en-US" sz="1000" dirty="0">
                <a:solidFill>
                  <a:schemeClr val="bg1"/>
                </a:solidFill>
                <a:latin typeface="+mn-lt"/>
                <a:ea typeface="+mn-ea"/>
                <a:cs typeface="+mn-ea"/>
                <a:sym typeface="+mn-lt"/>
              </a:endParaRPr>
            </a:p>
          </p:txBody>
        </p:sp>
      </p:grpSp>
      <p:grpSp>
        <p:nvGrpSpPr>
          <p:cNvPr id="39" name="组合 38"/>
          <p:cNvGrpSpPr/>
          <p:nvPr/>
        </p:nvGrpSpPr>
        <p:grpSpPr>
          <a:xfrm>
            <a:off x="5529485" y="1492347"/>
            <a:ext cx="1278232" cy="357188"/>
            <a:chOff x="7375526" y="1582738"/>
            <a:chExt cx="1704975" cy="476250"/>
          </a:xfrm>
          <a:solidFill>
            <a:srgbClr val="0A57B7"/>
          </a:solidFill>
        </p:grpSpPr>
        <p:sp>
          <p:nvSpPr>
            <p:cNvPr id="40" name="Freeform 141"/>
            <p:cNvSpPr/>
            <p:nvPr/>
          </p:nvSpPr>
          <p:spPr bwMode="auto">
            <a:xfrm>
              <a:off x="7375526" y="1582738"/>
              <a:ext cx="1704975" cy="476250"/>
            </a:xfrm>
            <a:custGeom>
              <a:avLst/>
              <a:gdLst>
                <a:gd name="T0" fmla="*/ 52 w 2060"/>
                <a:gd name="T1" fmla="*/ 0 h 575"/>
                <a:gd name="T2" fmla="*/ 2008 w 2060"/>
                <a:gd name="T3" fmla="*/ 0 h 575"/>
                <a:gd name="T4" fmla="*/ 2060 w 2060"/>
                <a:gd name="T5" fmla="*/ 52 h 575"/>
                <a:gd name="T6" fmla="*/ 2060 w 2060"/>
                <a:gd name="T7" fmla="*/ 523 h 575"/>
                <a:gd name="T8" fmla="*/ 2008 w 2060"/>
                <a:gd name="T9" fmla="*/ 575 h 575"/>
                <a:gd name="T10" fmla="*/ 52 w 2060"/>
                <a:gd name="T11" fmla="*/ 575 h 575"/>
                <a:gd name="T12" fmla="*/ 0 w 2060"/>
                <a:gd name="T13" fmla="*/ 523 h 575"/>
                <a:gd name="T14" fmla="*/ 0 w 2060"/>
                <a:gd name="T15" fmla="*/ 52 h 575"/>
                <a:gd name="T16" fmla="*/ 52 w 2060"/>
                <a:gd name="T17" fmla="*/ 0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60" h="575">
                  <a:moveTo>
                    <a:pt x="52" y="0"/>
                  </a:moveTo>
                  <a:lnTo>
                    <a:pt x="2008" y="0"/>
                  </a:lnTo>
                  <a:cubicBezTo>
                    <a:pt x="2037" y="0"/>
                    <a:pt x="2060" y="23"/>
                    <a:pt x="2060" y="52"/>
                  </a:cubicBezTo>
                  <a:lnTo>
                    <a:pt x="2060" y="523"/>
                  </a:lnTo>
                  <a:cubicBezTo>
                    <a:pt x="2060" y="552"/>
                    <a:pt x="2036" y="575"/>
                    <a:pt x="2008" y="575"/>
                  </a:cubicBezTo>
                  <a:lnTo>
                    <a:pt x="52" y="575"/>
                  </a:lnTo>
                  <a:cubicBezTo>
                    <a:pt x="24" y="575"/>
                    <a:pt x="0" y="552"/>
                    <a:pt x="0" y="523"/>
                  </a:cubicBezTo>
                  <a:lnTo>
                    <a:pt x="0" y="52"/>
                  </a:lnTo>
                  <a:cubicBezTo>
                    <a:pt x="0" y="23"/>
                    <a:pt x="24" y="0"/>
                    <a:pt x="52" y="0"/>
                  </a:cubicBezTo>
                  <a:close/>
                </a:path>
              </a:pathLst>
            </a:custGeom>
            <a:grpFill/>
            <a:ln>
              <a:noFill/>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solidFill>
                  <a:schemeClr val="bg1"/>
                </a:solidFill>
                <a:latin typeface="+mn-lt"/>
                <a:ea typeface="+mn-ea"/>
                <a:cs typeface="+mn-ea"/>
                <a:sym typeface="+mn-lt"/>
              </a:endParaRPr>
            </a:p>
          </p:txBody>
        </p:sp>
        <p:sp>
          <p:nvSpPr>
            <p:cNvPr id="41" name="Rectangle 15"/>
            <p:cNvSpPr>
              <a:spLocks noChangeArrowheads="1"/>
            </p:cNvSpPr>
            <p:nvPr/>
          </p:nvSpPr>
          <p:spPr bwMode="auto">
            <a:xfrm>
              <a:off x="7492362" y="1666931"/>
              <a:ext cx="1492250" cy="317531"/>
            </a:xfrm>
            <a:prstGeom prst="rect">
              <a:avLst/>
            </a:prstGeom>
            <a:grpFill/>
            <a:ln>
              <a:noFill/>
            </a:ln>
            <a:effectLst/>
          </p:spPr>
          <p:txBody>
            <a:bodyPr wrap="none" anchor="ctr"/>
            <a:lstStyle/>
            <a:p>
              <a:pPr algn="ctr"/>
              <a:r>
                <a:rPr lang="zh-CN" altLang="en-US" sz="1200" dirty="0">
                  <a:solidFill>
                    <a:schemeClr val="bg1"/>
                  </a:solidFill>
                  <a:latin typeface="+mn-lt"/>
                  <a:ea typeface="+mn-ea"/>
                  <a:cs typeface="+mn-ea"/>
                  <a:sym typeface="+mn-lt"/>
                </a:rPr>
                <a:t>法务部</a:t>
              </a:r>
              <a:endParaRPr lang="zh-CN" altLang="en-US" sz="1200" dirty="0">
                <a:solidFill>
                  <a:schemeClr val="bg1"/>
                </a:solidFill>
                <a:latin typeface="+mn-lt"/>
                <a:ea typeface="+mn-ea"/>
                <a:cs typeface="+mn-ea"/>
                <a:sym typeface="+mn-lt"/>
              </a:endParaRPr>
            </a:p>
          </p:txBody>
        </p:sp>
      </p:grpSp>
      <p:grpSp>
        <p:nvGrpSpPr>
          <p:cNvPr id="42" name="组合 41"/>
          <p:cNvGrpSpPr/>
          <p:nvPr/>
        </p:nvGrpSpPr>
        <p:grpSpPr>
          <a:xfrm>
            <a:off x="4398833" y="1757857"/>
            <a:ext cx="742660" cy="420291"/>
            <a:chOff x="5867401" y="1936750"/>
            <a:chExt cx="990600" cy="560388"/>
          </a:xfrm>
          <a:solidFill>
            <a:srgbClr val="00B0F0"/>
          </a:solidFill>
        </p:grpSpPr>
        <p:sp>
          <p:nvSpPr>
            <p:cNvPr id="43" name="Freeform 77"/>
            <p:cNvSpPr/>
            <p:nvPr/>
          </p:nvSpPr>
          <p:spPr bwMode="auto">
            <a:xfrm>
              <a:off x="5867401" y="1936750"/>
              <a:ext cx="990600" cy="560388"/>
            </a:xfrm>
            <a:custGeom>
              <a:avLst/>
              <a:gdLst>
                <a:gd name="T0" fmla="*/ 61 w 1196"/>
                <a:gd name="T1" fmla="*/ 0 h 677"/>
                <a:gd name="T2" fmla="*/ 1135 w 1196"/>
                <a:gd name="T3" fmla="*/ 0 h 677"/>
                <a:gd name="T4" fmla="*/ 1196 w 1196"/>
                <a:gd name="T5" fmla="*/ 61 h 677"/>
                <a:gd name="T6" fmla="*/ 1196 w 1196"/>
                <a:gd name="T7" fmla="*/ 616 h 677"/>
                <a:gd name="T8" fmla="*/ 1135 w 1196"/>
                <a:gd name="T9" fmla="*/ 677 h 677"/>
                <a:gd name="T10" fmla="*/ 61 w 1196"/>
                <a:gd name="T11" fmla="*/ 677 h 677"/>
                <a:gd name="T12" fmla="*/ 0 w 1196"/>
                <a:gd name="T13" fmla="*/ 616 h 677"/>
                <a:gd name="T14" fmla="*/ 0 w 1196"/>
                <a:gd name="T15" fmla="*/ 61 h 677"/>
                <a:gd name="T16" fmla="*/ 61 w 1196"/>
                <a:gd name="T17" fmla="*/ 0 h 6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96" h="677">
                  <a:moveTo>
                    <a:pt x="61" y="0"/>
                  </a:moveTo>
                  <a:lnTo>
                    <a:pt x="1135" y="0"/>
                  </a:lnTo>
                  <a:cubicBezTo>
                    <a:pt x="1169" y="0"/>
                    <a:pt x="1196" y="28"/>
                    <a:pt x="1196" y="61"/>
                  </a:cubicBezTo>
                  <a:lnTo>
                    <a:pt x="1196" y="616"/>
                  </a:lnTo>
                  <a:cubicBezTo>
                    <a:pt x="1196" y="650"/>
                    <a:pt x="1169" y="677"/>
                    <a:pt x="1135" y="677"/>
                  </a:cubicBezTo>
                  <a:lnTo>
                    <a:pt x="61" y="677"/>
                  </a:lnTo>
                  <a:cubicBezTo>
                    <a:pt x="28" y="677"/>
                    <a:pt x="0" y="650"/>
                    <a:pt x="0" y="616"/>
                  </a:cubicBezTo>
                  <a:lnTo>
                    <a:pt x="0" y="61"/>
                  </a:lnTo>
                  <a:cubicBezTo>
                    <a:pt x="0" y="28"/>
                    <a:pt x="28" y="0"/>
                    <a:pt x="61" y="0"/>
                  </a:cubicBez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mn-lt"/>
                <a:ea typeface="+mn-ea"/>
                <a:cs typeface="+mn-ea"/>
                <a:sym typeface="+mn-lt"/>
              </a:endParaRPr>
            </a:p>
          </p:txBody>
        </p:sp>
        <p:sp>
          <p:nvSpPr>
            <p:cNvPr id="44" name="Rectangle 15"/>
            <p:cNvSpPr>
              <a:spLocks noChangeArrowheads="1"/>
            </p:cNvSpPr>
            <p:nvPr/>
          </p:nvSpPr>
          <p:spPr bwMode="auto">
            <a:xfrm>
              <a:off x="5919290" y="2035066"/>
              <a:ext cx="848615" cy="317531"/>
            </a:xfrm>
            <a:prstGeom prst="rect">
              <a:avLst/>
            </a:prstGeom>
            <a:grpFill/>
            <a:ln>
              <a:noFill/>
            </a:ln>
            <a:effectLst/>
          </p:spPr>
          <p:txBody>
            <a:bodyPr wrap="none" anchor="ctr"/>
            <a:lstStyle/>
            <a:p>
              <a:pPr algn="ctr"/>
              <a:r>
                <a:rPr lang="zh-CN" altLang="en-US" sz="1500" dirty="0">
                  <a:solidFill>
                    <a:schemeClr val="bg1"/>
                  </a:solidFill>
                  <a:latin typeface="+mn-lt"/>
                  <a:ea typeface="+mn-ea"/>
                  <a:cs typeface="+mn-ea"/>
                  <a:sym typeface="+mn-lt"/>
                </a:rPr>
                <a:t>总经理</a:t>
              </a:r>
              <a:endParaRPr lang="zh-CN" altLang="en-US" sz="1500" dirty="0">
                <a:solidFill>
                  <a:schemeClr val="bg1"/>
                </a:solidFill>
                <a:latin typeface="+mn-lt"/>
                <a:ea typeface="+mn-ea"/>
                <a:cs typeface="+mn-ea"/>
                <a:sym typeface="+mn-lt"/>
              </a:endParaRPr>
            </a:p>
          </p:txBody>
        </p:sp>
      </p:grpSp>
      <p:grpSp>
        <p:nvGrpSpPr>
          <p:cNvPr id="45" name="组合 44"/>
          <p:cNvGrpSpPr/>
          <p:nvPr/>
        </p:nvGrpSpPr>
        <p:grpSpPr>
          <a:xfrm>
            <a:off x="1194922" y="2409966"/>
            <a:ext cx="471303" cy="327422"/>
            <a:chOff x="1593851" y="2887663"/>
            <a:chExt cx="628650" cy="436563"/>
          </a:xfrm>
          <a:solidFill>
            <a:srgbClr val="98CB19"/>
          </a:solidFill>
        </p:grpSpPr>
        <p:sp>
          <p:nvSpPr>
            <p:cNvPr id="46" name="Freeform 81"/>
            <p:cNvSpPr/>
            <p:nvPr/>
          </p:nvSpPr>
          <p:spPr bwMode="auto">
            <a:xfrm>
              <a:off x="1593851" y="2887663"/>
              <a:ext cx="628650" cy="436563"/>
            </a:xfrm>
            <a:custGeom>
              <a:avLst/>
              <a:gdLst>
                <a:gd name="T0" fmla="*/ 33 w 758"/>
                <a:gd name="T1" fmla="*/ 0 h 529"/>
                <a:gd name="T2" fmla="*/ 725 w 758"/>
                <a:gd name="T3" fmla="*/ 0 h 529"/>
                <a:gd name="T4" fmla="*/ 758 w 758"/>
                <a:gd name="T5" fmla="*/ 34 h 529"/>
                <a:gd name="T6" fmla="*/ 758 w 758"/>
                <a:gd name="T7" fmla="*/ 496 h 529"/>
                <a:gd name="T8" fmla="*/ 725 w 758"/>
                <a:gd name="T9" fmla="*/ 529 h 529"/>
                <a:gd name="T10" fmla="*/ 33 w 758"/>
                <a:gd name="T11" fmla="*/ 529 h 529"/>
                <a:gd name="T12" fmla="*/ 0 w 758"/>
                <a:gd name="T13" fmla="*/ 496 h 529"/>
                <a:gd name="T14" fmla="*/ 0 w 758"/>
                <a:gd name="T15" fmla="*/ 34 h 529"/>
                <a:gd name="T16" fmla="*/ 33 w 758"/>
                <a:gd name="T17" fmla="*/ 0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8" h="529">
                  <a:moveTo>
                    <a:pt x="33" y="0"/>
                  </a:moveTo>
                  <a:lnTo>
                    <a:pt x="725" y="0"/>
                  </a:lnTo>
                  <a:cubicBezTo>
                    <a:pt x="743" y="0"/>
                    <a:pt x="758" y="15"/>
                    <a:pt x="758" y="34"/>
                  </a:cubicBezTo>
                  <a:lnTo>
                    <a:pt x="758" y="496"/>
                  </a:lnTo>
                  <a:cubicBezTo>
                    <a:pt x="758" y="514"/>
                    <a:pt x="743" y="529"/>
                    <a:pt x="725" y="529"/>
                  </a:cubicBezTo>
                  <a:lnTo>
                    <a:pt x="33" y="529"/>
                  </a:lnTo>
                  <a:cubicBezTo>
                    <a:pt x="15" y="529"/>
                    <a:pt x="0" y="514"/>
                    <a:pt x="0" y="496"/>
                  </a:cubicBezTo>
                  <a:lnTo>
                    <a:pt x="0" y="34"/>
                  </a:lnTo>
                  <a:cubicBezTo>
                    <a:pt x="0" y="15"/>
                    <a:pt x="15" y="0"/>
                    <a:pt x="33" y="0"/>
                  </a:cubicBezTo>
                  <a:close/>
                </a:path>
              </a:pathLst>
            </a:custGeom>
            <a:solidFill>
              <a:srgbClr val="0070C0"/>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b="0">
                <a:solidFill>
                  <a:schemeClr val="bg1"/>
                </a:solidFill>
                <a:latin typeface="+mn-lt"/>
                <a:ea typeface="+mn-ea"/>
                <a:cs typeface="+mn-ea"/>
                <a:sym typeface="+mn-lt"/>
              </a:endParaRPr>
            </a:p>
          </p:txBody>
        </p:sp>
        <p:sp>
          <p:nvSpPr>
            <p:cNvPr id="47" name="Rectangle 15"/>
            <p:cNvSpPr>
              <a:spLocks noChangeArrowheads="1"/>
            </p:cNvSpPr>
            <p:nvPr/>
          </p:nvSpPr>
          <p:spPr bwMode="auto">
            <a:xfrm>
              <a:off x="1618635" y="2954205"/>
              <a:ext cx="558450" cy="317531"/>
            </a:xfrm>
            <a:prstGeom prst="rect">
              <a:avLst/>
            </a:prstGeom>
            <a:noFill/>
            <a:ln>
              <a:noFill/>
            </a:ln>
            <a:effectLst/>
          </p:spPr>
          <p:txBody>
            <a:bodyPr wrap="none" anchor="ctr"/>
            <a:lstStyle/>
            <a:p>
              <a:pPr algn="ctr"/>
              <a:r>
                <a:rPr lang="zh-CN" altLang="en-US" sz="1000" dirty="0">
                  <a:solidFill>
                    <a:schemeClr val="bg1"/>
                  </a:solidFill>
                  <a:latin typeface="+mn-lt"/>
                  <a:ea typeface="+mn-ea"/>
                  <a:cs typeface="+mn-ea"/>
                  <a:sym typeface="+mn-lt"/>
                </a:rPr>
                <a:t>市场部</a:t>
              </a:r>
              <a:endParaRPr lang="en-US" altLang="zh-CN" sz="1000" dirty="0">
                <a:solidFill>
                  <a:schemeClr val="bg1"/>
                </a:solidFill>
                <a:latin typeface="+mn-lt"/>
                <a:ea typeface="+mn-ea"/>
                <a:cs typeface="+mn-ea"/>
                <a:sym typeface="+mn-lt"/>
              </a:endParaRPr>
            </a:p>
            <a:p>
              <a:pPr algn="ctr"/>
              <a:r>
                <a:rPr lang="zh-CN" altLang="en-US" sz="1000" dirty="0">
                  <a:solidFill>
                    <a:schemeClr val="bg1"/>
                  </a:solidFill>
                  <a:latin typeface="+mn-lt"/>
                  <a:ea typeface="+mn-ea"/>
                  <a:cs typeface="+mn-ea"/>
                  <a:sym typeface="+mn-lt"/>
                </a:rPr>
                <a:t>经理</a:t>
              </a:r>
              <a:endParaRPr lang="zh-CN" altLang="en-US" sz="1000" dirty="0">
                <a:solidFill>
                  <a:schemeClr val="bg1"/>
                </a:solidFill>
                <a:latin typeface="+mn-lt"/>
                <a:ea typeface="+mn-ea"/>
                <a:cs typeface="+mn-ea"/>
                <a:sym typeface="+mn-lt"/>
              </a:endParaRPr>
            </a:p>
          </p:txBody>
        </p:sp>
      </p:grpSp>
      <p:grpSp>
        <p:nvGrpSpPr>
          <p:cNvPr id="48" name="组合 47"/>
          <p:cNvGrpSpPr/>
          <p:nvPr/>
        </p:nvGrpSpPr>
        <p:grpSpPr>
          <a:xfrm>
            <a:off x="4016792" y="2470687"/>
            <a:ext cx="1373444" cy="238456"/>
            <a:chOff x="5357813" y="2968625"/>
            <a:chExt cx="1831975" cy="317942"/>
          </a:xfrm>
          <a:solidFill>
            <a:srgbClr val="98CB19"/>
          </a:solidFill>
        </p:grpSpPr>
        <p:sp>
          <p:nvSpPr>
            <p:cNvPr id="49" name="Freeform 79"/>
            <p:cNvSpPr/>
            <p:nvPr/>
          </p:nvSpPr>
          <p:spPr bwMode="auto">
            <a:xfrm>
              <a:off x="5357813" y="2968625"/>
              <a:ext cx="1831975" cy="307975"/>
            </a:xfrm>
            <a:custGeom>
              <a:avLst/>
              <a:gdLst>
                <a:gd name="T0" fmla="*/ 34 w 2214"/>
                <a:gd name="T1" fmla="*/ 0 h 372"/>
                <a:gd name="T2" fmla="*/ 2181 w 2214"/>
                <a:gd name="T3" fmla="*/ 0 h 372"/>
                <a:gd name="T4" fmla="*/ 2214 w 2214"/>
                <a:gd name="T5" fmla="*/ 34 h 372"/>
                <a:gd name="T6" fmla="*/ 2214 w 2214"/>
                <a:gd name="T7" fmla="*/ 338 h 372"/>
                <a:gd name="T8" fmla="*/ 2181 w 2214"/>
                <a:gd name="T9" fmla="*/ 372 h 372"/>
                <a:gd name="T10" fmla="*/ 34 w 2214"/>
                <a:gd name="T11" fmla="*/ 372 h 372"/>
                <a:gd name="T12" fmla="*/ 0 w 2214"/>
                <a:gd name="T13" fmla="*/ 338 h 372"/>
                <a:gd name="T14" fmla="*/ 0 w 2214"/>
                <a:gd name="T15" fmla="*/ 34 h 372"/>
                <a:gd name="T16" fmla="*/ 34 w 2214"/>
                <a:gd name="T17"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14" h="372">
                  <a:moveTo>
                    <a:pt x="34" y="0"/>
                  </a:moveTo>
                  <a:lnTo>
                    <a:pt x="2181" y="0"/>
                  </a:lnTo>
                  <a:cubicBezTo>
                    <a:pt x="2199" y="0"/>
                    <a:pt x="2214" y="15"/>
                    <a:pt x="2214" y="34"/>
                  </a:cubicBezTo>
                  <a:lnTo>
                    <a:pt x="2214" y="338"/>
                  </a:lnTo>
                  <a:cubicBezTo>
                    <a:pt x="2214" y="357"/>
                    <a:pt x="2199" y="372"/>
                    <a:pt x="2181" y="372"/>
                  </a:cubicBezTo>
                  <a:lnTo>
                    <a:pt x="34" y="372"/>
                  </a:lnTo>
                  <a:cubicBezTo>
                    <a:pt x="15" y="372"/>
                    <a:pt x="0" y="357"/>
                    <a:pt x="0" y="338"/>
                  </a:cubicBezTo>
                  <a:lnTo>
                    <a:pt x="0" y="34"/>
                  </a:lnTo>
                  <a:cubicBezTo>
                    <a:pt x="0" y="15"/>
                    <a:pt x="15" y="0"/>
                    <a:pt x="34" y="0"/>
                  </a:cubicBezTo>
                  <a:close/>
                </a:path>
              </a:pathLst>
            </a:custGeom>
            <a:solidFill>
              <a:srgbClr val="0070C0"/>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b="0">
                <a:solidFill>
                  <a:schemeClr val="bg1"/>
                </a:solidFill>
                <a:latin typeface="+mn-lt"/>
                <a:ea typeface="+mn-ea"/>
                <a:cs typeface="+mn-ea"/>
                <a:sym typeface="+mn-lt"/>
              </a:endParaRPr>
            </a:p>
          </p:txBody>
        </p:sp>
        <p:sp>
          <p:nvSpPr>
            <p:cNvPr id="50" name="Rectangle 15"/>
            <p:cNvSpPr>
              <a:spLocks noChangeArrowheads="1"/>
            </p:cNvSpPr>
            <p:nvPr/>
          </p:nvSpPr>
          <p:spPr bwMode="auto">
            <a:xfrm>
              <a:off x="5408088" y="2969036"/>
              <a:ext cx="1706513" cy="317531"/>
            </a:xfrm>
            <a:prstGeom prst="rect">
              <a:avLst/>
            </a:prstGeom>
            <a:noFill/>
            <a:ln>
              <a:noFill/>
            </a:ln>
            <a:effectLst/>
          </p:spPr>
          <p:txBody>
            <a:bodyPr wrap="none" anchor="ctr"/>
            <a:lstStyle/>
            <a:p>
              <a:pPr algn="ctr"/>
              <a:r>
                <a:rPr lang="zh-CN" altLang="en-US" sz="1000" dirty="0">
                  <a:solidFill>
                    <a:schemeClr val="bg1"/>
                  </a:solidFill>
                  <a:latin typeface="+mn-lt"/>
                  <a:ea typeface="+mn-ea"/>
                  <a:cs typeface="+mn-ea"/>
                  <a:sym typeface="+mn-lt"/>
                </a:rPr>
                <a:t>某某公司</a:t>
              </a:r>
              <a:endParaRPr lang="zh-CN" altLang="en-US" sz="1000" dirty="0">
                <a:solidFill>
                  <a:schemeClr val="bg1"/>
                </a:solidFill>
                <a:latin typeface="+mn-lt"/>
                <a:ea typeface="+mn-ea"/>
                <a:cs typeface="+mn-ea"/>
                <a:sym typeface="+mn-lt"/>
              </a:endParaRPr>
            </a:p>
          </p:txBody>
        </p:sp>
      </p:grpSp>
      <p:grpSp>
        <p:nvGrpSpPr>
          <p:cNvPr id="51" name="组合 50"/>
          <p:cNvGrpSpPr/>
          <p:nvPr/>
        </p:nvGrpSpPr>
        <p:grpSpPr>
          <a:xfrm>
            <a:off x="6581586" y="2470687"/>
            <a:ext cx="1374635" cy="238456"/>
            <a:chOff x="8778876" y="2968625"/>
            <a:chExt cx="1833563" cy="317942"/>
          </a:xfrm>
          <a:solidFill>
            <a:srgbClr val="98CB19"/>
          </a:solidFill>
        </p:grpSpPr>
        <p:sp>
          <p:nvSpPr>
            <p:cNvPr id="52" name="Freeform 80"/>
            <p:cNvSpPr/>
            <p:nvPr/>
          </p:nvSpPr>
          <p:spPr bwMode="auto">
            <a:xfrm>
              <a:off x="8778876" y="2968625"/>
              <a:ext cx="1833563" cy="307975"/>
            </a:xfrm>
            <a:custGeom>
              <a:avLst/>
              <a:gdLst>
                <a:gd name="T0" fmla="*/ 34 w 2214"/>
                <a:gd name="T1" fmla="*/ 0 h 372"/>
                <a:gd name="T2" fmla="*/ 2181 w 2214"/>
                <a:gd name="T3" fmla="*/ 0 h 372"/>
                <a:gd name="T4" fmla="*/ 2214 w 2214"/>
                <a:gd name="T5" fmla="*/ 34 h 372"/>
                <a:gd name="T6" fmla="*/ 2214 w 2214"/>
                <a:gd name="T7" fmla="*/ 338 h 372"/>
                <a:gd name="T8" fmla="*/ 2181 w 2214"/>
                <a:gd name="T9" fmla="*/ 372 h 372"/>
                <a:gd name="T10" fmla="*/ 34 w 2214"/>
                <a:gd name="T11" fmla="*/ 372 h 372"/>
                <a:gd name="T12" fmla="*/ 0 w 2214"/>
                <a:gd name="T13" fmla="*/ 338 h 372"/>
                <a:gd name="T14" fmla="*/ 0 w 2214"/>
                <a:gd name="T15" fmla="*/ 34 h 372"/>
                <a:gd name="T16" fmla="*/ 34 w 2214"/>
                <a:gd name="T17"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14" h="372">
                  <a:moveTo>
                    <a:pt x="34" y="0"/>
                  </a:moveTo>
                  <a:lnTo>
                    <a:pt x="2181" y="0"/>
                  </a:lnTo>
                  <a:cubicBezTo>
                    <a:pt x="2199" y="0"/>
                    <a:pt x="2214" y="15"/>
                    <a:pt x="2214" y="34"/>
                  </a:cubicBezTo>
                  <a:lnTo>
                    <a:pt x="2214" y="338"/>
                  </a:lnTo>
                  <a:cubicBezTo>
                    <a:pt x="2214" y="357"/>
                    <a:pt x="2199" y="372"/>
                    <a:pt x="2181" y="372"/>
                  </a:cubicBezTo>
                  <a:lnTo>
                    <a:pt x="34" y="372"/>
                  </a:lnTo>
                  <a:cubicBezTo>
                    <a:pt x="15" y="372"/>
                    <a:pt x="0" y="357"/>
                    <a:pt x="0" y="338"/>
                  </a:cubicBezTo>
                  <a:lnTo>
                    <a:pt x="0" y="34"/>
                  </a:lnTo>
                  <a:cubicBezTo>
                    <a:pt x="0" y="15"/>
                    <a:pt x="15" y="0"/>
                    <a:pt x="34" y="0"/>
                  </a:cubicBezTo>
                  <a:close/>
                </a:path>
              </a:pathLst>
            </a:custGeom>
            <a:solidFill>
              <a:srgbClr val="0070C0"/>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b="0">
                <a:solidFill>
                  <a:schemeClr val="bg1"/>
                </a:solidFill>
                <a:latin typeface="+mn-lt"/>
                <a:ea typeface="+mn-ea"/>
                <a:cs typeface="+mn-ea"/>
                <a:sym typeface="+mn-lt"/>
              </a:endParaRPr>
            </a:p>
          </p:txBody>
        </p:sp>
        <p:sp>
          <p:nvSpPr>
            <p:cNvPr id="53" name="Rectangle 15"/>
            <p:cNvSpPr>
              <a:spLocks noChangeArrowheads="1"/>
            </p:cNvSpPr>
            <p:nvPr/>
          </p:nvSpPr>
          <p:spPr bwMode="auto">
            <a:xfrm>
              <a:off x="8820969" y="2969036"/>
              <a:ext cx="1706513" cy="317531"/>
            </a:xfrm>
            <a:prstGeom prst="rect">
              <a:avLst/>
            </a:prstGeom>
            <a:noFill/>
            <a:ln>
              <a:noFill/>
            </a:ln>
            <a:effectLst/>
          </p:spPr>
          <p:txBody>
            <a:bodyPr wrap="none" anchor="ctr"/>
            <a:lstStyle/>
            <a:p>
              <a:pPr algn="ctr"/>
              <a:r>
                <a:rPr lang="zh-CN" altLang="en-US" sz="1000" dirty="0">
                  <a:solidFill>
                    <a:schemeClr val="bg1"/>
                  </a:solidFill>
                  <a:latin typeface="+mn-lt"/>
                  <a:ea typeface="+mn-ea"/>
                  <a:cs typeface="+mn-ea"/>
                  <a:sym typeface="+mn-lt"/>
                </a:rPr>
                <a:t>深圳科技有限公司</a:t>
              </a:r>
              <a:endParaRPr lang="zh-CN" altLang="en-US" sz="1000" dirty="0">
                <a:solidFill>
                  <a:schemeClr val="bg1"/>
                </a:solidFill>
                <a:latin typeface="+mn-lt"/>
                <a:ea typeface="+mn-ea"/>
                <a:cs typeface="+mn-ea"/>
                <a:sym typeface="+mn-lt"/>
              </a:endParaRPr>
            </a:p>
          </p:txBody>
        </p:sp>
      </p:grpSp>
      <p:grpSp>
        <p:nvGrpSpPr>
          <p:cNvPr id="54" name="组合 53"/>
          <p:cNvGrpSpPr/>
          <p:nvPr/>
        </p:nvGrpSpPr>
        <p:grpSpPr>
          <a:xfrm>
            <a:off x="1262161" y="2737388"/>
            <a:ext cx="338554" cy="832247"/>
            <a:chOff x="1683540" y="3324225"/>
            <a:chExt cx="451583" cy="1109663"/>
          </a:xfrm>
          <a:solidFill>
            <a:srgbClr val="1B323D"/>
          </a:solidFill>
        </p:grpSpPr>
        <p:sp>
          <p:nvSpPr>
            <p:cNvPr id="55" name="Freeform 82"/>
            <p:cNvSpPr/>
            <p:nvPr/>
          </p:nvSpPr>
          <p:spPr bwMode="auto">
            <a:xfrm>
              <a:off x="1749426" y="3494088"/>
              <a:ext cx="307975" cy="939800"/>
            </a:xfrm>
            <a:custGeom>
              <a:avLst/>
              <a:gdLst>
                <a:gd name="T0" fmla="*/ 372 w 372"/>
                <a:gd name="T1" fmla="*/ 34 h 1135"/>
                <a:gd name="T2" fmla="*/ 372 w 372"/>
                <a:gd name="T3" fmla="*/ 1102 h 1135"/>
                <a:gd name="T4" fmla="*/ 338 w 372"/>
                <a:gd name="T5" fmla="*/ 1135 h 1135"/>
                <a:gd name="T6" fmla="*/ 34 w 372"/>
                <a:gd name="T7" fmla="*/ 1135 h 1135"/>
                <a:gd name="T8" fmla="*/ 0 w 372"/>
                <a:gd name="T9" fmla="*/ 1102 h 1135"/>
                <a:gd name="T10" fmla="*/ 0 w 372"/>
                <a:gd name="T11" fmla="*/ 34 h 1135"/>
                <a:gd name="T12" fmla="*/ 34 w 372"/>
                <a:gd name="T13" fmla="*/ 0 h 1135"/>
                <a:gd name="T14" fmla="*/ 338 w 372"/>
                <a:gd name="T15" fmla="*/ 0 h 1135"/>
                <a:gd name="T16" fmla="*/ 372 w 372"/>
                <a:gd name="T17" fmla="*/ 34 h 1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135">
                  <a:moveTo>
                    <a:pt x="372" y="34"/>
                  </a:moveTo>
                  <a:lnTo>
                    <a:pt x="372" y="1102"/>
                  </a:lnTo>
                  <a:cubicBezTo>
                    <a:pt x="372" y="1120"/>
                    <a:pt x="357" y="1135"/>
                    <a:pt x="338" y="1135"/>
                  </a:cubicBezTo>
                  <a:lnTo>
                    <a:pt x="34" y="1135"/>
                  </a:lnTo>
                  <a:cubicBezTo>
                    <a:pt x="15" y="1135"/>
                    <a:pt x="0" y="1120"/>
                    <a:pt x="0" y="1102"/>
                  </a:cubicBezTo>
                  <a:lnTo>
                    <a:pt x="0" y="34"/>
                  </a:lnTo>
                  <a:cubicBezTo>
                    <a:pt x="0" y="16"/>
                    <a:pt x="15" y="0"/>
                    <a:pt x="34" y="0"/>
                  </a:cubicBezTo>
                  <a:lnTo>
                    <a:pt x="338" y="0"/>
                  </a:lnTo>
                  <a:cubicBezTo>
                    <a:pt x="357" y="0"/>
                    <a:pt x="372" y="16"/>
                    <a:pt x="372" y="34"/>
                  </a:cubicBezTo>
                  <a:close/>
                </a:path>
              </a:pathLst>
            </a:custGeom>
            <a:solidFill>
              <a:srgbClr val="1FA9F0"/>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b="0">
                <a:solidFill>
                  <a:schemeClr val="bg1"/>
                </a:solidFill>
                <a:latin typeface="+mn-lt"/>
                <a:ea typeface="+mn-ea"/>
                <a:cs typeface="+mn-ea"/>
                <a:sym typeface="+mn-lt"/>
              </a:endParaRPr>
            </a:p>
          </p:txBody>
        </p:sp>
        <p:sp>
          <p:nvSpPr>
            <p:cNvPr id="56" name="Line 113"/>
            <p:cNvSpPr>
              <a:spLocks noChangeShapeType="1"/>
            </p:cNvSpPr>
            <p:nvPr/>
          </p:nvSpPr>
          <p:spPr bwMode="auto">
            <a:xfrm>
              <a:off x="1901826" y="3324225"/>
              <a:ext cx="0" cy="174625"/>
            </a:xfrm>
            <a:prstGeom prst="line">
              <a:avLst/>
            </a:prstGeom>
            <a:grpFill/>
            <a:ln w="12700" cap="flat">
              <a:solidFill>
                <a:schemeClr val="accent1"/>
              </a:solidFill>
              <a:prstDash val="solid"/>
              <a:miter lim="800000"/>
            </a:ln>
          </p:spPr>
          <p:txBody>
            <a:bodyPr vert="horz" wrap="square" lIns="91440" tIns="45720" rIns="91440" bIns="45720" numCol="1" anchor="t" anchorCtr="0" compatLnSpc="1"/>
            <a:lstStyle/>
            <a:p>
              <a:endParaRPr lang="zh-CN" altLang="en-US" b="0">
                <a:solidFill>
                  <a:schemeClr val="bg1"/>
                </a:solidFill>
                <a:latin typeface="+mn-lt"/>
                <a:ea typeface="+mn-ea"/>
                <a:cs typeface="+mn-ea"/>
                <a:sym typeface="+mn-lt"/>
              </a:endParaRPr>
            </a:p>
          </p:txBody>
        </p:sp>
        <p:sp>
          <p:nvSpPr>
            <p:cNvPr id="57" name="TextBox 56"/>
            <p:cNvSpPr txBox="1"/>
            <p:nvPr/>
          </p:nvSpPr>
          <p:spPr>
            <a:xfrm>
              <a:off x="1683540" y="3554682"/>
              <a:ext cx="451583" cy="636072"/>
            </a:xfrm>
            <a:prstGeom prst="rect">
              <a:avLst/>
            </a:prstGeom>
            <a:noFill/>
          </p:spPr>
          <p:txBody>
            <a:bodyPr vert="eaVert" wrap="none" rtlCol="0">
              <a:spAutoFit/>
            </a:bodyPr>
            <a:lstStyle/>
            <a:p>
              <a:r>
                <a:rPr lang="zh-CN" altLang="en-US" sz="1000" dirty="0">
                  <a:solidFill>
                    <a:schemeClr val="bg1"/>
                  </a:solidFill>
                  <a:latin typeface="+mn-lt"/>
                  <a:ea typeface="+mn-ea"/>
                  <a:cs typeface="+mn-ea"/>
                  <a:sym typeface="+mn-lt"/>
                </a:rPr>
                <a:t>市场部</a:t>
              </a:r>
              <a:endParaRPr lang="zh-CN" altLang="en-US" sz="1000" dirty="0">
                <a:solidFill>
                  <a:schemeClr val="bg1"/>
                </a:solidFill>
                <a:latin typeface="+mn-lt"/>
                <a:ea typeface="+mn-ea"/>
                <a:cs typeface="+mn-ea"/>
                <a:sym typeface="+mn-lt"/>
              </a:endParaRPr>
            </a:p>
          </p:txBody>
        </p:sp>
      </p:grpSp>
      <p:grpSp>
        <p:nvGrpSpPr>
          <p:cNvPr id="58" name="组合 57"/>
          <p:cNvGrpSpPr/>
          <p:nvPr/>
        </p:nvGrpSpPr>
        <p:grpSpPr>
          <a:xfrm>
            <a:off x="1600655" y="2864785"/>
            <a:ext cx="338554" cy="704850"/>
            <a:chOff x="2135042" y="3494088"/>
            <a:chExt cx="451583" cy="939800"/>
          </a:xfrm>
          <a:solidFill>
            <a:srgbClr val="1B323D"/>
          </a:solidFill>
        </p:grpSpPr>
        <p:sp>
          <p:nvSpPr>
            <p:cNvPr id="59" name="Freeform 83"/>
            <p:cNvSpPr/>
            <p:nvPr/>
          </p:nvSpPr>
          <p:spPr bwMode="auto">
            <a:xfrm>
              <a:off x="2184401" y="3494088"/>
              <a:ext cx="307975" cy="939800"/>
            </a:xfrm>
            <a:custGeom>
              <a:avLst/>
              <a:gdLst>
                <a:gd name="T0" fmla="*/ 372 w 372"/>
                <a:gd name="T1" fmla="*/ 34 h 1135"/>
                <a:gd name="T2" fmla="*/ 372 w 372"/>
                <a:gd name="T3" fmla="*/ 1102 h 1135"/>
                <a:gd name="T4" fmla="*/ 338 w 372"/>
                <a:gd name="T5" fmla="*/ 1135 h 1135"/>
                <a:gd name="T6" fmla="*/ 34 w 372"/>
                <a:gd name="T7" fmla="*/ 1135 h 1135"/>
                <a:gd name="T8" fmla="*/ 0 w 372"/>
                <a:gd name="T9" fmla="*/ 1102 h 1135"/>
                <a:gd name="T10" fmla="*/ 0 w 372"/>
                <a:gd name="T11" fmla="*/ 34 h 1135"/>
                <a:gd name="T12" fmla="*/ 34 w 372"/>
                <a:gd name="T13" fmla="*/ 0 h 1135"/>
                <a:gd name="T14" fmla="*/ 338 w 372"/>
                <a:gd name="T15" fmla="*/ 0 h 1135"/>
                <a:gd name="T16" fmla="*/ 372 w 372"/>
                <a:gd name="T17" fmla="*/ 34 h 1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135">
                  <a:moveTo>
                    <a:pt x="372" y="34"/>
                  </a:moveTo>
                  <a:lnTo>
                    <a:pt x="372" y="1102"/>
                  </a:lnTo>
                  <a:cubicBezTo>
                    <a:pt x="372" y="1120"/>
                    <a:pt x="357" y="1135"/>
                    <a:pt x="338" y="1135"/>
                  </a:cubicBezTo>
                  <a:lnTo>
                    <a:pt x="34" y="1135"/>
                  </a:lnTo>
                  <a:cubicBezTo>
                    <a:pt x="15" y="1135"/>
                    <a:pt x="0" y="1120"/>
                    <a:pt x="0" y="1102"/>
                  </a:cubicBezTo>
                  <a:lnTo>
                    <a:pt x="0" y="34"/>
                  </a:lnTo>
                  <a:cubicBezTo>
                    <a:pt x="0" y="16"/>
                    <a:pt x="15" y="0"/>
                    <a:pt x="34" y="0"/>
                  </a:cubicBezTo>
                  <a:lnTo>
                    <a:pt x="338" y="0"/>
                  </a:lnTo>
                  <a:cubicBezTo>
                    <a:pt x="357" y="0"/>
                    <a:pt x="372" y="16"/>
                    <a:pt x="372" y="34"/>
                  </a:cubicBezTo>
                  <a:close/>
                </a:path>
              </a:pathLst>
            </a:custGeom>
            <a:solidFill>
              <a:srgbClr val="1FA9F0"/>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b="0">
                <a:solidFill>
                  <a:schemeClr val="bg1"/>
                </a:solidFill>
                <a:latin typeface="+mn-lt"/>
                <a:ea typeface="+mn-ea"/>
                <a:cs typeface="+mn-ea"/>
                <a:sym typeface="+mn-lt"/>
              </a:endParaRPr>
            </a:p>
          </p:txBody>
        </p:sp>
        <p:sp>
          <p:nvSpPr>
            <p:cNvPr id="60" name="TextBox 59"/>
            <p:cNvSpPr txBox="1"/>
            <p:nvPr/>
          </p:nvSpPr>
          <p:spPr>
            <a:xfrm>
              <a:off x="2135042" y="3554683"/>
              <a:ext cx="451583" cy="636072"/>
            </a:xfrm>
            <a:prstGeom prst="rect">
              <a:avLst/>
            </a:prstGeom>
            <a:noFill/>
          </p:spPr>
          <p:txBody>
            <a:bodyPr vert="eaVert" wrap="none" rtlCol="0">
              <a:spAutoFit/>
            </a:bodyPr>
            <a:lstStyle/>
            <a:p>
              <a:r>
                <a:rPr lang="zh-CN" altLang="en-US" sz="1000" dirty="0">
                  <a:solidFill>
                    <a:schemeClr val="bg1"/>
                  </a:solidFill>
                  <a:latin typeface="+mn-lt"/>
                  <a:ea typeface="+mn-ea"/>
                  <a:cs typeface="+mn-ea"/>
                  <a:sym typeface="+mn-lt"/>
                </a:rPr>
                <a:t>品质部</a:t>
              </a:r>
              <a:endParaRPr lang="zh-CN" altLang="en-US" sz="1000" dirty="0">
                <a:solidFill>
                  <a:schemeClr val="bg1"/>
                </a:solidFill>
                <a:latin typeface="+mn-lt"/>
                <a:ea typeface="+mn-ea"/>
                <a:cs typeface="+mn-ea"/>
                <a:sym typeface="+mn-lt"/>
              </a:endParaRPr>
            </a:p>
          </p:txBody>
        </p:sp>
      </p:grpSp>
      <p:grpSp>
        <p:nvGrpSpPr>
          <p:cNvPr id="61" name="组合 60"/>
          <p:cNvGrpSpPr/>
          <p:nvPr/>
        </p:nvGrpSpPr>
        <p:grpSpPr>
          <a:xfrm>
            <a:off x="1947841" y="2864785"/>
            <a:ext cx="338554" cy="704850"/>
            <a:chOff x="2598139" y="3494088"/>
            <a:chExt cx="451583" cy="939800"/>
          </a:xfrm>
          <a:solidFill>
            <a:srgbClr val="1B323D"/>
          </a:solidFill>
        </p:grpSpPr>
        <p:sp>
          <p:nvSpPr>
            <p:cNvPr id="62" name="Freeform 84"/>
            <p:cNvSpPr/>
            <p:nvPr/>
          </p:nvSpPr>
          <p:spPr bwMode="auto">
            <a:xfrm>
              <a:off x="2638426" y="3494088"/>
              <a:ext cx="307975" cy="939800"/>
            </a:xfrm>
            <a:custGeom>
              <a:avLst/>
              <a:gdLst>
                <a:gd name="T0" fmla="*/ 372 w 372"/>
                <a:gd name="T1" fmla="*/ 34 h 1135"/>
                <a:gd name="T2" fmla="*/ 372 w 372"/>
                <a:gd name="T3" fmla="*/ 1102 h 1135"/>
                <a:gd name="T4" fmla="*/ 338 w 372"/>
                <a:gd name="T5" fmla="*/ 1135 h 1135"/>
                <a:gd name="T6" fmla="*/ 34 w 372"/>
                <a:gd name="T7" fmla="*/ 1135 h 1135"/>
                <a:gd name="T8" fmla="*/ 0 w 372"/>
                <a:gd name="T9" fmla="*/ 1102 h 1135"/>
                <a:gd name="T10" fmla="*/ 0 w 372"/>
                <a:gd name="T11" fmla="*/ 34 h 1135"/>
                <a:gd name="T12" fmla="*/ 34 w 372"/>
                <a:gd name="T13" fmla="*/ 0 h 1135"/>
                <a:gd name="T14" fmla="*/ 338 w 372"/>
                <a:gd name="T15" fmla="*/ 0 h 1135"/>
                <a:gd name="T16" fmla="*/ 372 w 372"/>
                <a:gd name="T17" fmla="*/ 34 h 1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135">
                  <a:moveTo>
                    <a:pt x="372" y="34"/>
                  </a:moveTo>
                  <a:lnTo>
                    <a:pt x="372" y="1102"/>
                  </a:lnTo>
                  <a:cubicBezTo>
                    <a:pt x="372" y="1120"/>
                    <a:pt x="357" y="1135"/>
                    <a:pt x="338" y="1135"/>
                  </a:cubicBezTo>
                  <a:lnTo>
                    <a:pt x="34" y="1135"/>
                  </a:lnTo>
                  <a:cubicBezTo>
                    <a:pt x="15" y="1135"/>
                    <a:pt x="0" y="1120"/>
                    <a:pt x="0" y="1102"/>
                  </a:cubicBezTo>
                  <a:lnTo>
                    <a:pt x="0" y="34"/>
                  </a:lnTo>
                  <a:cubicBezTo>
                    <a:pt x="0" y="16"/>
                    <a:pt x="15" y="0"/>
                    <a:pt x="34" y="0"/>
                  </a:cubicBezTo>
                  <a:lnTo>
                    <a:pt x="338" y="0"/>
                  </a:lnTo>
                  <a:cubicBezTo>
                    <a:pt x="357" y="0"/>
                    <a:pt x="372" y="16"/>
                    <a:pt x="372" y="34"/>
                  </a:cubicBezTo>
                  <a:close/>
                </a:path>
              </a:pathLst>
            </a:custGeom>
            <a:solidFill>
              <a:srgbClr val="1FA9F0"/>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b="0">
                <a:solidFill>
                  <a:schemeClr val="bg1"/>
                </a:solidFill>
                <a:latin typeface="+mn-lt"/>
                <a:ea typeface="+mn-ea"/>
                <a:cs typeface="+mn-ea"/>
                <a:sym typeface="+mn-lt"/>
              </a:endParaRPr>
            </a:p>
          </p:txBody>
        </p:sp>
        <p:sp>
          <p:nvSpPr>
            <p:cNvPr id="63" name="TextBox 62"/>
            <p:cNvSpPr txBox="1"/>
            <p:nvPr/>
          </p:nvSpPr>
          <p:spPr>
            <a:xfrm>
              <a:off x="2598139" y="3554683"/>
              <a:ext cx="451583" cy="636072"/>
            </a:xfrm>
            <a:prstGeom prst="rect">
              <a:avLst/>
            </a:prstGeom>
            <a:noFill/>
          </p:spPr>
          <p:txBody>
            <a:bodyPr vert="eaVert" wrap="none" rtlCol="0">
              <a:spAutoFit/>
            </a:bodyPr>
            <a:lstStyle/>
            <a:p>
              <a:r>
                <a:rPr lang="zh-CN" altLang="en-US" sz="1000" dirty="0">
                  <a:solidFill>
                    <a:schemeClr val="bg1"/>
                  </a:solidFill>
                  <a:latin typeface="+mn-lt"/>
                  <a:ea typeface="+mn-ea"/>
                  <a:cs typeface="+mn-ea"/>
                  <a:sym typeface="+mn-lt"/>
                </a:rPr>
                <a:t>采购部</a:t>
              </a:r>
              <a:endParaRPr lang="zh-CN" altLang="en-US" sz="1000" dirty="0">
                <a:solidFill>
                  <a:schemeClr val="bg1"/>
                </a:solidFill>
                <a:latin typeface="+mn-lt"/>
                <a:ea typeface="+mn-ea"/>
                <a:cs typeface="+mn-ea"/>
                <a:sym typeface="+mn-lt"/>
              </a:endParaRPr>
            </a:p>
          </p:txBody>
        </p:sp>
      </p:grpSp>
      <p:grpSp>
        <p:nvGrpSpPr>
          <p:cNvPr id="64" name="组合 63"/>
          <p:cNvGrpSpPr/>
          <p:nvPr/>
        </p:nvGrpSpPr>
        <p:grpSpPr>
          <a:xfrm>
            <a:off x="2286336" y="2864785"/>
            <a:ext cx="338554" cy="704850"/>
            <a:chOff x="3049642" y="3494088"/>
            <a:chExt cx="451583" cy="939800"/>
          </a:xfrm>
          <a:solidFill>
            <a:srgbClr val="1B323D"/>
          </a:solidFill>
        </p:grpSpPr>
        <p:sp>
          <p:nvSpPr>
            <p:cNvPr id="65" name="Freeform 85"/>
            <p:cNvSpPr/>
            <p:nvPr/>
          </p:nvSpPr>
          <p:spPr bwMode="auto">
            <a:xfrm>
              <a:off x="3098801" y="3494088"/>
              <a:ext cx="306388" cy="939800"/>
            </a:xfrm>
            <a:custGeom>
              <a:avLst/>
              <a:gdLst>
                <a:gd name="T0" fmla="*/ 371 w 371"/>
                <a:gd name="T1" fmla="*/ 34 h 1135"/>
                <a:gd name="T2" fmla="*/ 371 w 371"/>
                <a:gd name="T3" fmla="*/ 1102 h 1135"/>
                <a:gd name="T4" fmla="*/ 338 w 371"/>
                <a:gd name="T5" fmla="*/ 1135 h 1135"/>
                <a:gd name="T6" fmla="*/ 33 w 371"/>
                <a:gd name="T7" fmla="*/ 1135 h 1135"/>
                <a:gd name="T8" fmla="*/ 0 w 371"/>
                <a:gd name="T9" fmla="*/ 1102 h 1135"/>
                <a:gd name="T10" fmla="*/ 0 w 371"/>
                <a:gd name="T11" fmla="*/ 34 h 1135"/>
                <a:gd name="T12" fmla="*/ 33 w 371"/>
                <a:gd name="T13" fmla="*/ 0 h 1135"/>
                <a:gd name="T14" fmla="*/ 338 w 371"/>
                <a:gd name="T15" fmla="*/ 0 h 1135"/>
                <a:gd name="T16" fmla="*/ 371 w 371"/>
                <a:gd name="T17" fmla="*/ 34 h 1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1" h="1135">
                  <a:moveTo>
                    <a:pt x="371" y="34"/>
                  </a:moveTo>
                  <a:lnTo>
                    <a:pt x="371" y="1102"/>
                  </a:lnTo>
                  <a:cubicBezTo>
                    <a:pt x="371" y="1120"/>
                    <a:pt x="356" y="1135"/>
                    <a:pt x="338" y="1135"/>
                  </a:cubicBezTo>
                  <a:lnTo>
                    <a:pt x="33" y="1135"/>
                  </a:lnTo>
                  <a:cubicBezTo>
                    <a:pt x="15" y="1135"/>
                    <a:pt x="0" y="1120"/>
                    <a:pt x="0" y="1102"/>
                  </a:cubicBezTo>
                  <a:lnTo>
                    <a:pt x="0" y="34"/>
                  </a:lnTo>
                  <a:cubicBezTo>
                    <a:pt x="0" y="16"/>
                    <a:pt x="15" y="0"/>
                    <a:pt x="33" y="0"/>
                  </a:cubicBezTo>
                  <a:lnTo>
                    <a:pt x="338" y="0"/>
                  </a:lnTo>
                  <a:cubicBezTo>
                    <a:pt x="356" y="0"/>
                    <a:pt x="371" y="16"/>
                    <a:pt x="371" y="34"/>
                  </a:cubicBezTo>
                  <a:close/>
                </a:path>
              </a:pathLst>
            </a:custGeom>
            <a:solidFill>
              <a:srgbClr val="1FA9F0"/>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b="0">
                <a:solidFill>
                  <a:schemeClr val="bg1"/>
                </a:solidFill>
                <a:latin typeface="+mn-lt"/>
                <a:ea typeface="+mn-ea"/>
                <a:cs typeface="+mn-ea"/>
                <a:sym typeface="+mn-lt"/>
              </a:endParaRPr>
            </a:p>
          </p:txBody>
        </p:sp>
        <p:sp>
          <p:nvSpPr>
            <p:cNvPr id="66" name="TextBox 65"/>
            <p:cNvSpPr txBox="1"/>
            <p:nvPr/>
          </p:nvSpPr>
          <p:spPr>
            <a:xfrm>
              <a:off x="3049642" y="3554683"/>
              <a:ext cx="451583" cy="636072"/>
            </a:xfrm>
            <a:prstGeom prst="rect">
              <a:avLst/>
            </a:prstGeom>
            <a:noFill/>
          </p:spPr>
          <p:txBody>
            <a:bodyPr vert="eaVert" wrap="none" rtlCol="0">
              <a:spAutoFit/>
            </a:bodyPr>
            <a:lstStyle/>
            <a:p>
              <a:r>
                <a:rPr lang="zh-CN" altLang="en-US" sz="1000" dirty="0">
                  <a:solidFill>
                    <a:schemeClr val="bg1"/>
                  </a:solidFill>
                  <a:latin typeface="+mn-lt"/>
                  <a:ea typeface="+mn-ea"/>
                  <a:cs typeface="+mn-ea"/>
                  <a:sym typeface="+mn-lt"/>
                </a:rPr>
                <a:t>综合部</a:t>
              </a:r>
              <a:endParaRPr lang="zh-CN" altLang="en-US" sz="1000" dirty="0">
                <a:solidFill>
                  <a:schemeClr val="bg1"/>
                </a:solidFill>
                <a:latin typeface="+mn-lt"/>
                <a:ea typeface="+mn-ea"/>
                <a:cs typeface="+mn-ea"/>
                <a:sym typeface="+mn-lt"/>
              </a:endParaRPr>
            </a:p>
          </p:txBody>
        </p:sp>
      </p:grpSp>
      <p:grpSp>
        <p:nvGrpSpPr>
          <p:cNvPr id="67" name="组合 66"/>
          <p:cNvGrpSpPr/>
          <p:nvPr/>
        </p:nvGrpSpPr>
        <p:grpSpPr>
          <a:xfrm>
            <a:off x="2591083" y="2864785"/>
            <a:ext cx="338554" cy="704850"/>
            <a:chOff x="3456131" y="3494088"/>
            <a:chExt cx="451583" cy="939800"/>
          </a:xfrm>
          <a:solidFill>
            <a:srgbClr val="1B323D"/>
          </a:solidFill>
        </p:grpSpPr>
        <p:sp>
          <p:nvSpPr>
            <p:cNvPr id="68" name="Freeform 86"/>
            <p:cNvSpPr/>
            <p:nvPr/>
          </p:nvSpPr>
          <p:spPr bwMode="auto">
            <a:xfrm>
              <a:off x="3524251" y="3494088"/>
              <a:ext cx="307975" cy="939800"/>
            </a:xfrm>
            <a:custGeom>
              <a:avLst/>
              <a:gdLst>
                <a:gd name="T0" fmla="*/ 372 w 372"/>
                <a:gd name="T1" fmla="*/ 34 h 1135"/>
                <a:gd name="T2" fmla="*/ 372 w 372"/>
                <a:gd name="T3" fmla="*/ 1102 h 1135"/>
                <a:gd name="T4" fmla="*/ 338 w 372"/>
                <a:gd name="T5" fmla="*/ 1135 h 1135"/>
                <a:gd name="T6" fmla="*/ 34 w 372"/>
                <a:gd name="T7" fmla="*/ 1135 h 1135"/>
                <a:gd name="T8" fmla="*/ 0 w 372"/>
                <a:gd name="T9" fmla="*/ 1102 h 1135"/>
                <a:gd name="T10" fmla="*/ 0 w 372"/>
                <a:gd name="T11" fmla="*/ 34 h 1135"/>
                <a:gd name="T12" fmla="*/ 34 w 372"/>
                <a:gd name="T13" fmla="*/ 0 h 1135"/>
                <a:gd name="T14" fmla="*/ 338 w 372"/>
                <a:gd name="T15" fmla="*/ 0 h 1135"/>
                <a:gd name="T16" fmla="*/ 372 w 372"/>
                <a:gd name="T17" fmla="*/ 34 h 1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135">
                  <a:moveTo>
                    <a:pt x="372" y="34"/>
                  </a:moveTo>
                  <a:lnTo>
                    <a:pt x="372" y="1102"/>
                  </a:lnTo>
                  <a:cubicBezTo>
                    <a:pt x="372" y="1120"/>
                    <a:pt x="356" y="1135"/>
                    <a:pt x="338" y="1135"/>
                  </a:cubicBezTo>
                  <a:lnTo>
                    <a:pt x="34" y="1135"/>
                  </a:lnTo>
                  <a:cubicBezTo>
                    <a:pt x="15" y="1135"/>
                    <a:pt x="0" y="1120"/>
                    <a:pt x="0" y="1102"/>
                  </a:cubicBezTo>
                  <a:lnTo>
                    <a:pt x="0" y="34"/>
                  </a:lnTo>
                  <a:cubicBezTo>
                    <a:pt x="0" y="16"/>
                    <a:pt x="15" y="0"/>
                    <a:pt x="34" y="0"/>
                  </a:cubicBezTo>
                  <a:lnTo>
                    <a:pt x="338" y="0"/>
                  </a:lnTo>
                  <a:cubicBezTo>
                    <a:pt x="356" y="0"/>
                    <a:pt x="372" y="16"/>
                    <a:pt x="372" y="34"/>
                  </a:cubicBezTo>
                  <a:close/>
                </a:path>
              </a:pathLst>
            </a:custGeom>
            <a:solidFill>
              <a:srgbClr val="1FA9F0"/>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b="0">
                <a:solidFill>
                  <a:schemeClr val="bg1"/>
                </a:solidFill>
                <a:latin typeface="+mn-lt"/>
                <a:ea typeface="+mn-ea"/>
                <a:cs typeface="+mn-ea"/>
                <a:sym typeface="+mn-lt"/>
              </a:endParaRPr>
            </a:p>
          </p:txBody>
        </p:sp>
        <p:sp>
          <p:nvSpPr>
            <p:cNvPr id="69" name="TextBox 68"/>
            <p:cNvSpPr txBox="1"/>
            <p:nvPr/>
          </p:nvSpPr>
          <p:spPr>
            <a:xfrm>
              <a:off x="3456131" y="3554683"/>
              <a:ext cx="451583" cy="636072"/>
            </a:xfrm>
            <a:prstGeom prst="rect">
              <a:avLst/>
            </a:prstGeom>
            <a:noFill/>
          </p:spPr>
          <p:txBody>
            <a:bodyPr vert="eaVert" wrap="none" rtlCol="0">
              <a:spAutoFit/>
            </a:bodyPr>
            <a:lstStyle/>
            <a:p>
              <a:r>
                <a:rPr lang="zh-CN" altLang="en-US" sz="1000" dirty="0">
                  <a:solidFill>
                    <a:schemeClr val="bg1"/>
                  </a:solidFill>
                  <a:latin typeface="+mn-lt"/>
                  <a:ea typeface="+mn-ea"/>
                  <a:cs typeface="+mn-ea"/>
                  <a:sym typeface="+mn-lt"/>
                </a:rPr>
                <a:t>财务部</a:t>
              </a:r>
              <a:endParaRPr lang="zh-CN" altLang="en-US" sz="1000" dirty="0">
                <a:solidFill>
                  <a:schemeClr val="bg1"/>
                </a:solidFill>
                <a:latin typeface="+mn-lt"/>
                <a:ea typeface="+mn-ea"/>
                <a:cs typeface="+mn-ea"/>
                <a:sym typeface="+mn-lt"/>
              </a:endParaRPr>
            </a:p>
          </p:txBody>
        </p:sp>
      </p:grpSp>
      <p:grpSp>
        <p:nvGrpSpPr>
          <p:cNvPr id="70" name="组合 69"/>
          <p:cNvGrpSpPr/>
          <p:nvPr/>
        </p:nvGrpSpPr>
        <p:grpSpPr>
          <a:xfrm>
            <a:off x="3623949" y="3011232"/>
            <a:ext cx="338554" cy="704850"/>
            <a:chOff x="4833823" y="3689350"/>
            <a:chExt cx="451583" cy="939800"/>
          </a:xfrm>
          <a:solidFill>
            <a:srgbClr val="1B323D"/>
          </a:solidFill>
        </p:grpSpPr>
        <p:sp>
          <p:nvSpPr>
            <p:cNvPr id="71" name="Freeform 91"/>
            <p:cNvSpPr/>
            <p:nvPr/>
          </p:nvSpPr>
          <p:spPr bwMode="auto">
            <a:xfrm>
              <a:off x="4886325" y="3689350"/>
              <a:ext cx="307975" cy="939800"/>
            </a:xfrm>
            <a:custGeom>
              <a:avLst/>
              <a:gdLst>
                <a:gd name="T0" fmla="*/ 372 w 372"/>
                <a:gd name="T1" fmla="*/ 33 h 1135"/>
                <a:gd name="T2" fmla="*/ 372 w 372"/>
                <a:gd name="T3" fmla="*/ 1101 h 1135"/>
                <a:gd name="T4" fmla="*/ 338 w 372"/>
                <a:gd name="T5" fmla="*/ 1135 h 1135"/>
                <a:gd name="T6" fmla="*/ 33 w 372"/>
                <a:gd name="T7" fmla="*/ 1135 h 1135"/>
                <a:gd name="T8" fmla="*/ 0 w 372"/>
                <a:gd name="T9" fmla="*/ 1101 h 1135"/>
                <a:gd name="T10" fmla="*/ 0 w 372"/>
                <a:gd name="T11" fmla="*/ 33 h 1135"/>
                <a:gd name="T12" fmla="*/ 33 w 372"/>
                <a:gd name="T13" fmla="*/ 0 h 1135"/>
                <a:gd name="T14" fmla="*/ 338 w 372"/>
                <a:gd name="T15" fmla="*/ 0 h 1135"/>
                <a:gd name="T16" fmla="*/ 372 w 372"/>
                <a:gd name="T17" fmla="*/ 33 h 1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135">
                  <a:moveTo>
                    <a:pt x="372" y="33"/>
                  </a:moveTo>
                  <a:lnTo>
                    <a:pt x="372" y="1101"/>
                  </a:lnTo>
                  <a:cubicBezTo>
                    <a:pt x="372" y="1120"/>
                    <a:pt x="356" y="1135"/>
                    <a:pt x="338" y="1135"/>
                  </a:cubicBezTo>
                  <a:lnTo>
                    <a:pt x="33" y="1135"/>
                  </a:lnTo>
                  <a:cubicBezTo>
                    <a:pt x="15" y="1135"/>
                    <a:pt x="0" y="1120"/>
                    <a:pt x="0" y="1101"/>
                  </a:cubicBezTo>
                  <a:lnTo>
                    <a:pt x="0" y="33"/>
                  </a:lnTo>
                  <a:cubicBezTo>
                    <a:pt x="0" y="15"/>
                    <a:pt x="15" y="0"/>
                    <a:pt x="33" y="0"/>
                  </a:cubicBezTo>
                  <a:lnTo>
                    <a:pt x="338" y="0"/>
                  </a:lnTo>
                  <a:cubicBezTo>
                    <a:pt x="356" y="0"/>
                    <a:pt x="372" y="15"/>
                    <a:pt x="372" y="33"/>
                  </a:cubicBezTo>
                  <a:close/>
                </a:path>
              </a:pathLst>
            </a:custGeom>
            <a:solidFill>
              <a:srgbClr val="1FA9F0"/>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b="0">
                <a:solidFill>
                  <a:schemeClr val="bg1"/>
                </a:solidFill>
                <a:latin typeface="+mn-lt"/>
                <a:ea typeface="+mn-ea"/>
                <a:cs typeface="+mn-ea"/>
                <a:sym typeface="+mn-lt"/>
              </a:endParaRPr>
            </a:p>
          </p:txBody>
        </p:sp>
        <p:sp>
          <p:nvSpPr>
            <p:cNvPr id="72" name="TextBox 71"/>
            <p:cNvSpPr txBox="1"/>
            <p:nvPr/>
          </p:nvSpPr>
          <p:spPr>
            <a:xfrm>
              <a:off x="4833823" y="3744465"/>
              <a:ext cx="451583" cy="636072"/>
            </a:xfrm>
            <a:prstGeom prst="rect">
              <a:avLst/>
            </a:prstGeom>
            <a:noFill/>
          </p:spPr>
          <p:txBody>
            <a:bodyPr vert="eaVert" wrap="none" rtlCol="0">
              <a:spAutoFit/>
            </a:bodyPr>
            <a:lstStyle/>
            <a:p>
              <a:r>
                <a:rPr lang="zh-CN" altLang="en-US" sz="1000" dirty="0">
                  <a:solidFill>
                    <a:schemeClr val="bg1"/>
                  </a:solidFill>
                  <a:latin typeface="+mn-lt"/>
                  <a:ea typeface="+mn-ea"/>
                  <a:cs typeface="+mn-ea"/>
                  <a:sym typeface="+mn-lt"/>
                </a:rPr>
                <a:t>研发部</a:t>
              </a:r>
              <a:endParaRPr lang="zh-CN" altLang="en-US" sz="1000" dirty="0">
                <a:solidFill>
                  <a:schemeClr val="bg1"/>
                </a:solidFill>
                <a:latin typeface="+mn-lt"/>
                <a:ea typeface="+mn-ea"/>
                <a:cs typeface="+mn-ea"/>
                <a:sym typeface="+mn-lt"/>
              </a:endParaRPr>
            </a:p>
          </p:txBody>
        </p:sp>
      </p:grpSp>
      <p:grpSp>
        <p:nvGrpSpPr>
          <p:cNvPr id="73" name="组合 72"/>
          <p:cNvGrpSpPr/>
          <p:nvPr/>
        </p:nvGrpSpPr>
        <p:grpSpPr>
          <a:xfrm>
            <a:off x="5452430" y="3011232"/>
            <a:ext cx="338554" cy="704850"/>
            <a:chOff x="7272752" y="3689350"/>
            <a:chExt cx="451583" cy="939800"/>
          </a:xfrm>
          <a:solidFill>
            <a:srgbClr val="1B323D"/>
          </a:solidFill>
        </p:grpSpPr>
        <p:sp>
          <p:nvSpPr>
            <p:cNvPr id="74" name="Freeform 92"/>
            <p:cNvSpPr/>
            <p:nvPr/>
          </p:nvSpPr>
          <p:spPr bwMode="auto">
            <a:xfrm>
              <a:off x="7342188" y="3689350"/>
              <a:ext cx="307975" cy="939800"/>
            </a:xfrm>
            <a:custGeom>
              <a:avLst/>
              <a:gdLst>
                <a:gd name="T0" fmla="*/ 371 w 371"/>
                <a:gd name="T1" fmla="*/ 33 h 1135"/>
                <a:gd name="T2" fmla="*/ 371 w 371"/>
                <a:gd name="T3" fmla="*/ 1101 h 1135"/>
                <a:gd name="T4" fmla="*/ 338 w 371"/>
                <a:gd name="T5" fmla="*/ 1135 h 1135"/>
                <a:gd name="T6" fmla="*/ 33 w 371"/>
                <a:gd name="T7" fmla="*/ 1135 h 1135"/>
                <a:gd name="T8" fmla="*/ 0 w 371"/>
                <a:gd name="T9" fmla="*/ 1101 h 1135"/>
                <a:gd name="T10" fmla="*/ 0 w 371"/>
                <a:gd name="T11" fmla="*/ 33 h 1135"/>
                <a:gd name="T12" fmla="*/ 33 w 371"/>
                <a:gd name="T13" fmla="*/ 0 h 1135"/>
                <a:gd name="T14" fmla="*/ 338 w 371"/>
                <a:gd name="T15" fmla="*/ 0 h 1135"/>
                <a:gd name="T16" fmla="*/ 371 w 371"/>
                <a:gd name="T17" fmla="*/ 33 h 1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1" h="1135">
                  <a:moveTo>
                    <a:pt x="371" y="33"/>
                  </a:moveTo>
                  <a:lnTo>
                    <a:pt x="371" y="1101"/>
                  </a:lnTo>
                  <a:cubicBezTo>
                    <a:pt x="371" y="1120"/>
                    <a:pt x="356" y="1135"/>
                    <a:pt x="338" y="1135"/>
                  </a:cubicBezTo>
                  <a:lnTo>
                    <a:pt x="33" y="1135"/>
                  </a:lnTo>
                  <a:cubicBezTo>
                    <a:pt x="15" y="1135"/>
                    <a:pt x="0" y="1120"/>
                    <a:pt x="0" y="1101"/>
                  </a:cubicBezTo>
                  <a:lnTo>
                    <a:pt x="0" y="33"/>
                  </a:lnTo>
                  <a:cubicBezTo>
                    <a:pt x="0" y="15"/>
                    <a:pt x="15" y="0"/>
                    <a:pt x="33" y="0"/>
                  </a:cubicBezTo>
                  <a:lnTo>
                    <a:pt x="338" y="0"/>
                  </a:lnTo>
                  <a:cubicBezTo>
                    <a:pt x="356" y="0"/>
                    <a:pt x="371" y="15"/>
                    <a:pt x="371" y="33"/>
                  </a:cubicBezTo>
                  <a:close/>
                </a:path>
              </a:pathLst>
            </a:custGeom>
            <a:solidFill>
              <a:srgbClr val="1FA9F0"/>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b="0">
                <a:solidFill>
                  <a:schemeClr val="bg1"/>
                </a:solidFill>
                <a:latin typeface="+mn-lt"/>
                <a:ea typeface="+mn-ea"/>
                <a:cs typeface="+mn-ea"/>
                <a:sym typeface="+mn-lt"/>
              </a:endParaRPr>
            </a:p>
          </p:txBody>
        </p:sp>
        <p:sp>
          <p:nvSpPr>
            <p:cNvPr id="75" name="TextBox 74"/>
            <p:cNvSpPr txBox="1"/>
            <p:nvPr/>
          </p:nvSpPr>
          <p:spPr>
            <a:xfrm>
              <a:off x="7272752" y="3744465"/>
              <a:ext cx="451583" cy="807059"/>
            </a:xfrm>
            <a:prstGeom prst="rect">
              <a:avLst/>
            </a:prstGeom>
            <a:noFill/>
          </p:spPr>
          <p:txBody>
            <a:bodyPr vert="eaVert" wrap="none" rtlCol="0">
              <a:spAutoFit/>
            </a:bodyPr>
            <a:lstStyle/>
            <a:p>
              <a:r>
                <a:rPr lang="zh-CN" altLang="en-US" sz="1000" dirty="0">
                  <a:solidFill>
                    <a:schemeClr val="bg1"/>
                  </a:solidFill>
                  <a:latin typeface="+mn-lt"/>
                  <a:ea typeface="+mn-ea"/>
                  <a:cs typeface="+mn-ea"/>
                  <a:sym typeface="+mn-lt"/>
                </a:rPr>
                <a:t>售后中心</a:t>
              </a:r>
              <a:endParaRPr lang="zh-CN" altLang="en-US" sz="1000" dirty="0">
                <a:solidFill>
                  <a:schemeClr val="bg1"/>
                </a:solidFill>
                <a:latin typeface="+mn-lt"/>
                <a:ea typeface="+mn-ea"/>
                <a:cs typeface="+mn-ea"/>
                <a:sym typeface="+mn-lt"/>
              </a:endParaRPr>
            </a:p>
          </p:txBody>
        </p:sp>
      </p:grpSp>
      <p:grpSp>
        <p:nvGrpSpPr>
          <p:cNvPr id="76" name="组合 75"/>
          <p:cNvGrpSpPr/>
          <p:nvPr/>
        </p:nvGrpSpPr>
        <p:grpSpPr>
          <a:xfrm>
            <a:off x="6595231" y="2991559"/>
            <a:ext cx="338554" cy="748335"/>
            <a:chOff x="8797086" y="3663121"/>
            <a:chExt cx="451583" cy="997780"/>
          </a:xfrm>
          <a:solidFill>
            <a:srgbClr val="1B323D"/>
          </a:solidFill>
        </p:grpSpPr>
        <p:sp>
          <p:nvSpPr>
            <p:cNvPr id="77" name="Freeform 93"/>
            <p:cNvSpPr/>
            <p:nvPr/>
          </p:nvSpPr>
          <p:spPr bwMode="auto">
            <a:xfrm>
              <a:off x="8842376" y="3690938"/>
              <a:ext cx="307975" cy="969963"/>
            </a:xfrm>
            <a:custGeom>
              <a:avLst/>
              <a:gdLst>
                <a:gd name="T0" fmla="*/ 371 w 371"/>
                <a:gd name="T1" fmla="*/ 34 h 1172"/>
                <a:gd name="T2" fmla="*/ 371 w 371"/>
                <a:gd name="T3" fmla="*/ 1139 h 1172"/>
                <a:gd name="T4" fmla="*/ 338 w 371"/>
                <a:gd name="T5" fmla="*/ 1172 h 1172"/>
                <a:gd name="T6" fmla="*/ 33 w 371"/>
                <a:gd name="T7" fmla="*/ 1172 h 1172"/>
                <a:gd name="T8" fmla="*/ 0 w 371"/>
                <a:gd name="T9" fmla="*/ 1139 h 1172"/>
                <a:gd name="T10" fmla="*/ 0 w 371"/>
                <a:gd name="T11" fmla="*/ 34 h 1172"/>
                <a:gd name="T12" fmla="*/ 33 w 371"/>
                <a:gd name="T13" fmla="*/ 0 h 1172"/>
                <a:gd name="T14" fmla="*/ 338 w 371"/>
                <a:gd name="T15" fmla="*/ 0 h 1172"/>
                <a:gd name="T16" fmla="*/ 371 w 371"/>
                <a:gd name="T17" fmla="*/ 34 h 1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1" h="1172">
                  <a:moveTo>
                    <a:pt x="371" y="34"/>
                  </a:moveTo>
                  <a:lnTo>
                    <a:pt x="371" y="1139"/>
                  </a:lnTo>
                  <a:cubicBezTo>
                    <a:pt x="371" y="1157"/>
                    <a:pt x="356" y="1172"/>
                    <a:pt x="338" y="1172"/>
                  </a:cubicBezTo>
                  <a:lnTo>
                    <a:pt x="33" y="1172"/>
                  </a:lnTo>
                  <a:cubicBezTo>
                    <a:pt x="15" y="1172"/>
                    <a:pt x="0" y="1157"/>
                    <a:pt x="0" y="1139"/>
                  </a:cubicBezTo>
                  <a:lnTo>
                    <a:pt x="0" y="34"/>
                  </a:lnTo>
                  <a:cubicBezTo>
                    <a:pt x="0" y="15"/>
                    <a:pt x="15" y="0"/>
                    <a:pt x="33" y="0"/>
                  </a:cubicBezTo>
                  <a:lnTo>
                    <a:pt x="338" y="0"/>
                  </a:lnTo>
                  <a:cubicBezTo>
                    <a:pt x="356" y="0"/>
                    <a:pt x="371" y="15"/>
                    <a:pt x="371" y="34"/>
                  </a:cubicBezTo>
                  <a:close/>
                </a:path>
              </a:pathLst>
            </a:custGeom>
            <a:solidFill>
              <a:srgbClr val="1FA9F0"/>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b="0">
                <a:solidFill>
                  <a:schemeClr val="bg1"/>
                </a:solidFill>
                <a:latin typeface="+mn-lt"/>
                <a:ea typeface="+mn-ea"/>
                <a:cs typeface="+mn-ea"/>
                <a:sym typeface="+mn-lt"/>
              </a:endParaRPr>
            </a:p>
          </p:txBody>
        </p:sp>
        <p:sp>
          <p:nvSpPr>
            <p:cNvPr id="78" name="TextBox 77"/>
            <p:cNvSpPr txBox="1"/>
            <p:nvPr/>
          </p:nvSpPr>
          <p:spPr>
            <a:xfrm>
              <a:off x="8797086" y="3663121"/>
              <a:ext cx="451583" cy="978045"/>
            </a:xfrm>
            <a:prstGeom prst="rect">
              <a:avLst/>
            </a:prstGeom>
            <a:noFill/>
          </p:spPr>
          <p:txBody>
            <a:bodyPr vert="eaVert" wrap="none" rtlCol="0">
              <a:spAutoFit/>
            </a:bodyPr>
            <a:lstStyle/>
            <a:p>
              <a:r>
                <a:rPr lang="zh-CN" altLang="en-US" sz="1000" dirty="0">
                  <a:solidFill>
                    <a:schemeClr val="bg1"/>
                  </a:solidFill>
                  <a:latin typeface="+mn-lt"/>
                  <a:ea typeface="+mn-ea"/>
                  <a:cs typeface="+mn-ea"/>
                  <a:sym typeface="+mn-lt"/>
                </a:rPr>
                <a:t>硬件测试部</a:t>
              </a:r>
              <a:endParaRPr lang="zh-CN" altLang="en-US" sz="1000" dirty="0">
                <a:solidFill>
                  <a:schemeClr val="bg1"/>
                </a:solidFill>
                <a:latin typeface="+mn-lt"/>
                <a:ea typeface="+mn-ea"/>
                <a:cs typeface="+mn-ea"/>
                <a:sym typeface="+mn-lt"/>
              </a:endParaRPr>
            </a:p>
          </p:txBody>
        </p:sp>
      </p:grpSp>
      <p:grpSp>
        <p:nvGrpSpPr>
          <p:cNvPr id="79" name="组合 78"/>
          <p:cNvGrpSpPr/>
          <p:nvPr/>
        </p:nvGrpSpPr>
        <p:grpSpPr>
          <a:xfrm>
            <a:off x="7128538" y="2991559"/>
            <a:ext cx="338554" cy="748335"/>
            <a:chOff x="9508416" y="3663121"/>
            <a:chExt cx="451582" cy="997780"/>
          </a:xfrm>
          <a:solidFill>
            <a:srgbClr val="1B323D"/>
          </a:solidFill>
        </p:grpSpPr>
        <p:sp>
          <p:nvSpPr>
            <p:cNvPr id="80" name="Freeform 94"/>
            <p:cNvSpPr/>
            <p:nvPr/>
          </p:nvSpPr>
          <p:spPr bwMode="auto">
            <a:xfrm>
              <a:off x="9545638" y="3690938"/>
              <a:ext cx="307975" cy="969963"/>
            </a:xfrm>
            <a:custGeom>
              <a:avLst/>
              <a:gdLst>
                <a:gd name="T0" fmla="*/ 371 w 371"/>
                <a:gd name="T1" fmla="*/ 34 h 1172"/>
                <a:gd name="T2" fmla="*/ 371 w 371"/>
                <a:gd name="T3" fmla="*/ 1139 h 1172"/>
                <a:gd name="T4" fmla="*/ 338 w 371"/>
                <a:gd name="T5" fmla="*/ 1172 h 1172"/>
                <a:gd name="T6" fmla="*/ 33 w 371"/>
                <a:gd name="T7" fmla="*/ 1172 h 1172"/>
                <a:gd name="T8" fmla="*/ 0 w 371"/>
                <a:gd name="T9" fmla="*/ 1139 h 1172"/>
                <a:gd name="T10" fmla="*/ 0 w 371"/>
                <a:gd name="T11" fmla="*/ 34 h 1172"/>
                <a:gd name="T12" fmla="*/ 33 w 371"/>
                <a:gd name="T13" fmla="*/ 0 h 1172"/>
                <a:gd name="T14" fmla="*/ 338 w 371"/>
                <a:gd name="T15" fmla="*/ 0 h 1172"/>
                <a:gd name="T16" fmla="*/ 371 w 371"/>
                <a:gd name="T17" fmla="*/ 34 h 1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1" h="1172">
                  <a:moveTo>
                    <a:pt x="371" y="34"/>
                  </a:moveTo>
                  <a:lnTo>
                    <a:pt x="371" y="1139"/>
                  </a:lnTo>
                  <a:cubicBezTo>
                    <a:pt x="371" y="1157"/>
                    <a:pt x="356" y="1172"/>
                    <a:pt x="338" y="1172"/>
                  </a:cubicBezTo>
                  <a:lnTo>
                    <a:pt x="33" y="1172"/>
                  </a:lnTo>
                  <a:cubicBezTo>
                    <a:pt x="15" y="1172"/>
                    <a:pt x="0" y="1157"/>
                    <a:pt x="0" y="1139"/>
                  </a:cubicBezTo>
                  <a:lnTo>
                    <a:pt x="0" y="34"/>
                  </a:lnTo>
                  <a:cubicBezTo>
                    <a:pt x="0" y="15"/>
                    <a:pt x="15" y="0"/>
                    <a:pt x="33" y="0"/>
                  </a:cubicBezTo>
                  <a:lnTo>
                    <a:pt x="338" y="0"/>
                  </a:lnTo>
                  <a:cubicBezTo>
                    <a:pt x="356" y="0"/>
                    <a:pt x="371" y="15"/>
                    <a:pt x="371" y="34"/>
                  </a:cubicBezTo>
                  <a:close/>
                </a:path>
              </a:pathLst>
            </a:custGeom>
            <a:solidFill>
              <a:srgbClr val="1FA9F0"/>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b="0">
                <a:solidFill>
                  <a:schemeClr val="bg1"/>
                </a:solidFill>
                <a:latin typeface="+mn-lt"/>
                <a:ea typeface="+mn-ea"/>
                <a:cs typeface="+mn-ea"/>
                <a:sym typeface="+mn-lt"/>
              </a:endParaRPr>
            </a:p>
          </p:txBody>
        </p:sp>
        <p:sp>
          <p:nvSpPr>
            <p:cNvPr id="81" name="TextBox 80"/>
            <p:cNvSpPr txBox="1"/>
            <p:nvPr/>
          </p:nvSpPr>
          <p:spPr>
            <a:xfrm>
              <a:off x="9508416" y="3663121"/>
              <a:ext cx="451582" cy="978045"/>
            </a:xfrm>
            <a:prstGeom prst="rect">
              <a:avLst/>
            </a:prstGeom>
            <a:noFill/>
          </p:spPr>
          <p:txBody>
            <a:bodyPr vert="eaVert" wrap="none" rtlCol="0">
              <a:spAutoFit/>
            </a:bodyPr>
            <a:lstStyle/>
            <a:p>
              <a:r>
                <a:rPr lang="zh-CN" altLang="en-US" sz="1000" dirty="0">
                  <a:solidFill>
                    <a:schemeClr val="bg1"/>
                  </a:solidFill>
                  <a:latin typeface="+mn-lt"/>
                  <a:ea typeface="+mn-ea"/>
                  <a:cs typeface="+mn-ea"/>
                  <a:sym typeface="+mn-lt"/>
                </a:rPr>
                <a:t>工程监督部</a:t>
              </a:r>
              <a:endParaRPr lang="zh-CN" altLang="en-US" sz="1000" dirty="0">
                <a:solidFill>
                  <a:schemeClr val="bg1"/>
                </a:solidFill>
                <a:latin typeface="+mn-lt"/>
                <a:ea typeface="+mn-ea"/>
                <a:cs typeface="+mn-ea"/>
                <a:sym typeface="+mn-lt"/>
              </a:endParaRPr>
            </a:p>
          </p:txBody>
        </p:sp>
      </p:grpSp>
      <p:grpSp>
        <p:nvGrpSpPr>
          <p:cNvPr id="82" name="组合 81"/>
          <p:cNvGrpSpPr/>
          <p:nvPr/>
        </p:nvGrpSpPr>
        <p:grpSpPr>
          <a:xfrm>
            <a:off x="7619404" y="2991559"/>
            <a:ext cx="338554" cy="748333"/>
            <a:chOff x="10163183" y="3663123"/>
            <a:chExt cx="451583" cy="997778"/>
          </a:xfrm>
          <a:solidFill>
            <a:srgbClr val="1B323D"/>
          </a:solidFill>
        </p:grpSpPr>
        <p:sp>
          <p:nvSpPr>
            <p:cNvPr id="83" name="Freeform 95"/>
            <p:cNvSpPr/>
            <p:nvPr/>
          </p:nvSpPr>
          <p:spPr bwMode="auto">
            <a:xfrm>
              <a:off x="10190163" y="3690938"/>
              <a:ext cx="307975" cy="969963"/>
            </a:xfrm>
            <a:custGeom>
              <a:avLst/>
              <a:gdLst>
                <a:gd name="T0" fmla="*/ 372 w 372"/>
                <a:gd name="T1" fmla="*/ 34 h 1172"/>
                <a:gd name="T2" fmla="*/ 372 w 372"/>
                <a:gd name="T3" fmla="*/ 1139 h 1172"/>
                <a:gd name="T4" fmla="*/ 338 w 372"/>
                <a:gd name="T5" fmla="*/ 1172 h 1172"/>
                <a:gd name="T6" fmla="*/ 34 w 372"/>
                <a:gd name="T7" fmla="*/ 1172 h 1172"/>
                <a:gd name="T8" fmla="*/ 0 w 372"/>
                <a:gd name="T9" fmla="*/ 1139 h 1172"/>
                <a:gd name="T10" fmla="*/ 0 w 372"/>
                <a:gd name="T11" fmla="*/ 34 h 1172"/>
                <a:gd name="T12" fmla="*/ 34 w 372"/>
                <a:gd name="T13" fmla="*/ 0 h 1172"/>
                <a:gd name="T14" fmla="*/ 338 w 372"/>
                <a:gd name="T15" fmla="*/ 0 h 1172"/>
                <a:gd name="T16" fmla="*/ 372 w 372"/>
                <a:gd name="T17" fmla="*/ 34 h 1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172">
                  <a:moveTo>
                    <a:pt x="372" y="34"/>
                  </a:moveTo>
                  <a:lnTo>
                    <a:pt x="372" y="1139"/>
                  </a:lnTo>
                  <a:cubicBezTo>
                    <a:pt x="372" y="1157"/>
                    <a:pt x="357" y="1172"/>
                    <a:pt x="338" y="1172"/>
                  </a:cubicBezTo>
                  <a:lnTo>
                    <a:pt x="34" y="1172"/>
                  </a:lnTo>
                  <a:cubicBezTo>
                    <a:pt x="15" y="1172"/>
                    <a:pt x="0" y="1157"/>
                    <a:pt x="0" y="1139"/>
                  </a:cubicBezTo>
                  <a:lnTo>
                    <a:pt x="0" y="34"/>
                  </a:lnTo>
                  <a:cubicBezTo>
                    <a:pt x="0" y="15"/>
                    <a:pt x="15" y="0"/>
                    <a:pt x="34" y="0"/>
                  </a:cubicBezTo>
                  <a:lnTo>
                    <a:pt x="338" y="0"/>
                  </a:lnTo>
                  <a:cubicBezTo>
                    <a:pt x="357" y="0"/>
                    <a:pt x="372" y="15"/>
                    <a:pt x="372" y="34"/>
                  </a:cubicBezTo>
                  <a:close/>
                </a:path>
              </a:pathLst>
            </a:custGeom>
            <a:solidFill>
              <a:srgbClr val="1FA9F0"/>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b="0">
                <a:solidFill>
                  <a:schemeClr val="bg1"/>
                </a:solidFill>
                <a:latin typeface="+mn-lt"/>
                <a:ea typeface="+mn-ea"/>
                <a:cs typeface="+mn-ea"/>
                <a:sym typeface="+mn-lt"/>
              </a:endParaRPr>
            </a:p>
          </p:txBody>
        </p:sp>
        <p:sp>
          <p:nvSpPr>
            <p:cNvPr id="84" name="TextBox 83"/>
            <p:cNvSpPr txBox="1"/>
            <p:nvPr/>
          </p:nvSpPr>
          <p:spPr>
            <a:xfrm>
              <a:off x="10163183" y="3663123"/>
              <a:ext cx="451583" cy="978046"/>
            </a:xfrm>
            <a:prstGeom prst="rect">
              <a:avLst/>
            </a:prstGeom>
            <a:noFill/>
          </p:spPr>
          <p:txBody>
            <a:bodyPr vert="eaVert" wrap="none" rtlCol="0">
              <a:spAutoFit/>
            </a:bodyPr>
            <a:lstStyle/>
            <a:p>
              <a:r>
                <a:rPr lang="zh-CN" altLang="en-US" sz="1000" dirty="0">
                  <a:solidFill>
                    <a:schemeClr val="bg1"/>
                  </a:solidFill>
                  <a:latin typeface="+mn-lt"/>
                  <a:ea typeface="+mn-ea"/>
                  <a:cs typeface="+mn-ea"/>
                  <a:sym typeface="+mn-lt"/>
                </a:rPr>
                <a:t>客服事业部</a:t>
              </a:r>
              <a:endParaRPr lang="zh-CN" altLang="en-US" sz="1000" dirty="0">
                <a:solidFill>
                  <a:schemeClr val="bg1"/>
                </a:solidFill>
                <a:latin typeface="+mn-lt"/>
                <a:ea typeface="+mn-ea"/>
                <a:cs typeface="+mn-ea"/>
                <a:sym typeface="+mn-lt"/>
              </a:endParaRPr>
            </a:p>
          </p:txBody>
        </p:sp>
      </p:grpSp>
      <p:grpSp>
        <p:nvGrpSpPr>
          <p:cNvPr id="113" name="组合 112"/>
          <p:cNvGrpSpPr/>
          <p:nvPr/>
        </p:nvGrpSpPr>
        <p:grpSpPr>
          <a:xfrm>
            <a:off x="1067353" y="4022073"/>
            <a:ext cx="323165" cy="773897"/>
            <a:chOff x="1423691" y="5037138"/>
            <a:chExt cx="431054" cy="1104900"/>
          </a:xfrm>
          <a:solidFill>
            <a:srgbClr val="1B323D"/>
          </a:solidFill>
        </p:grpSpPr>
        <p:sp>
          <p:nvSpPr>
            <p:cNvPr id="114" name="Freeform 87"/>
            <p:cNvSpPr/>
            <p:nvPr/>
          </p:nvSpPr>
          <p:spPr bwMode="auto">
            <a:xfrm>
              <a:off x="1490663" y="5037138"/>
              <a:ext cx="307975" cy="1104900"/>
            </a:xfrm>
            <a:custGeom>
              <a:avLst/>
              <a:gdLst>
                <a:gd name="T0" fmla="*/ 372 w 372"/>
                <a:gd name="T1" fmla="*/ 34 h 1336"/>
                <a:gd name="T2" fmla="*/ 372 w 372"/>
                <a:gd name="T3" fmla="*/ 1302 h 1336"/>
                <a:gd name="T4" fmla="*/ 338 w 372"/>
                <a:gd name="T5" fmla="*/ 1336 h 1336"/>
                <a:gd name="T6" fmla="*/ 34 w 372"/>
                <a:gd name="T7" fmla="*/ 1336 h 1336"/>
                <a:gd name="T8" fmla="*/ 0 w 372"/>
                <a:gd name="T9" fmla="*/ 1302 h 1336"/>
                <a:gd name="T10" fmla="*/ 0 w 372"/>
                <a:gd name="T11" fmla="*/ 34 h 1336"/>
                <a:gd name="T12" fmla="*/ 34 w 372"/>
                <a:gd name="T13" fmla="*/ 0 h 1336"/>
                <a:gd name="T14" fmla="*/ 338 w 372"/>
                <a:gd name="T15" fmla="*/ 0 h 1336"/>
                <a:gd name="T16" fmla="*/ 372 w 372"/>
                <a:gd name="T17" fmla="*/ 34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336">
                  <a:moveTo>
                    <a:pt x="372" y="34"/>
                  </a:moveTo>
                  <a:lnTo>
                    <a:pt x="372" y="1302"/>
                  </a:lnTo>
                  <a:cubicBezTo>
                    <a:pt x="372" y="1321"/>
                    <a:pt x="356" y="1336"/>
                    <a:pt x="338" y="1336"/>
                  </a:cubicBezTo>
                  <a:lnTo>
                    <a:pt x="34" y="1336"/>
                  </a:lnTo>
                  <a:cubicBezTo>
                    <a:pt x="15" y="1336"/>
                    <a:pt x="0" y="1321"/>
                    <a:pt x="0" y="1302"/>
                  </a:cubicBezTo>
                  <a:lnTo>
                    <a:pt x="0" y="34"/>
                  </a:lnTo>
                  <a:cubicBezTo>
                    <a:pt x="0" y="16"/>
                    <a:pt x="15" y="0"/>
                    <a:pt x="34" y="0"/>
                  </a:cubicBezTo>
                  <a:lnTo>
                    <a:pt x="338" y="0"/>
                  </a:lnTo>
                  <a:cubicBezTo>
                    <a:pt x="356" y="0"/>
                    <a:pt x="372" y="16"/>
                    <a:pt x="372" y="34"/>
                  </a:cubicBezTo>
                  <a:close/>
                </a:path>
              </a:pathLst>
            </a:custGeom>
            <a:solidFill>
              <a:srgbClr val="1085D5"/>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b="0">
                <a:solidFill>
                  <a:schemeClr val="bg1"/>
                </a:solidFill>
                <a:latin typeface="+mn-lt"/>
                <a:ea typeface="+mn-ea"/>
                <a:cs typeface="+mn-ea"/>
                <a:sym typeface="+mn-lt"/>
              </a:endParaRPr>
            </a:p>
          </p:txBody>
        </p:sp>
        <p:sp>
          <p:nvSpPr>
            <p:cNvPr id="115" name="TextBox 114"/>
            <p:cNvSpPr txBox="1"/>
            <p:nvPr/>
          </p:nvSpPr>
          <p:spPr>
            <a:xfrm>
              <a:off x="1423691" y="5135975"/>
              <a:ext cx="431054" cy="790948"/>
            </a:xfrm>
            <a:prstGeom prst="rect">
              <a:avLst/>
            </a:prstGeom>
            <a:noFill/>
          </p:spPr>
          <p:txBody>
            <a:bodyPr vert="eaVert" wrap="none" rtlCol="0">
              <a:spAutoFit/>
            </a:bodyPr>
            <a:lstStyle/>
            <a:p>
              <a:r>
                <a:rPr lang="zh-CN" altLang="en-US" sz="900" dirty="0">
                  <a:solidFill>
                    <a:schemeClr val="bg1"/>
                  </a:solidFill>
                  <a:latin typeface="+mn-lt"/>
                  <a:ea typeface="+mn-ea"/>
                  <a:cs typeface="+mn-ea"/>
                  <a:sym typeface="+mn-lt"/>
                </a:rPr>
                <a:t>部门名称</a:t>
              </a:r>
              <a:endParaRPr lang="zh-CN" altLang="en-US" sz="900" dirty="0">
                <a:solidFill>
                  <a:schemeClr val="bg1"/>
                </a:solidFill>
                <a:latin typeface="+mn-lt"/>
                <a:ea typeface="+mn-ea"/>
                <a:cs typeface="+mn-ea"/>
                <a:sym typeface="+mn-lt"/>
              </a:endParaRPr>
            </a:p>
          </p:txBody>
        </p:sp>
      </p:grpSp>
      <p:grpSp>
        <p:nvGrpSpPr>
          <p:cNvPr id="116" name="组合 115"/>
          <p:cNvGrpSpPr/>
          <p:nvPr/>
        </p:nvGrpSpPr>
        <p:grpSpPr>
          <a:xfrm>
            <a:off x="1429924" y="4022073"/>
            <a:ext cx="323165" cy="773897"/>
            <a:chOff x="1424607" y="5037138"/>
            <a:chExt cx="431055" cy="1104900"/>
          </a:xfrm>
          <a:solidFill>
            <a:srgbClr val="1B323D"/>
          </a:solidFill>
        </p:grpSpPr>
        <p:sp>
          <p:nvSpPr>
            <p:cNvPr id="117" name="Freeform 87"/>
            <p:cNvSpPr/>
            <p:nvPr/>
          </p:nvSpPr>
          <p:spPr bwMode="auto">
            <a:xfrm>
              <a:off x="1490664" y="5037138"/>
              <a:ext cx="307975" cy="1104900"/>
            </a:xfrm>
            <a:custGeom>
              <a:avLst/>
              <a:gdLst>
                <a:gd name="T0" fmla="*/ 372 w 372"/>
                <a:gd name="T1" fmla="*/ 34 h 1336"/>
                <a:gd name="T2" fmla="*/ 372 w 372"/>
                <a:gd name="T3" fmla="*/ 1302 h 1336"/>
                <a:gd name="T4" fmla="*/ 338 w 372"/>
                <a:gd name="T5" fmla="*/ 1336 h 1336"/>
                <a:gd name="T6" fmla="*/ 34 w 372"/>
                <a:gd name="T7" fmla="*/ 1336 h 1336"/>
                <a:gd name="T8" fmla="*/ 0 w 372"/>
                <a:gd name="T9" fmla="*/ 1302 h 1336"/>
                <a:gd name="T10" fmla="*/ 0 w 372"/>
                <a:gd name="T11" fmla="*/ 34 h 1336"/>
                <a:gd name="T12" fmla="*/ 34 w 372"/>
                <a:gd name="T13" fmla="*/ 0 h 1336"/>
                <a:gd name="T14" fmla="*/ 338 w 372"/>
                <a:gd name="T15" fmla="*/ 0 h 1336"/>
                <a:gd name="T16" fmla="*/ 372 w 372"/>
                <a:gd name="T17" fmla="*/ 34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336">
                  <a:moveTo>
                    <a:pt x="372" y="34"/>
                  </a:moveTo>
                  <a:lnTo>
                    <a:pt x="372" y="1302"/>
                  </a:lnTo>
                  <a:cubicBezTo>
                    <a:pt x="372" y="1321"/>
                    <a:pt x="356" y="1336"/>
                    <a:pt x="338" y="1336"/>
                  </a:cubicBezTo>
                  <a:lnTo>
                    <a:pt x="34" y="1336"/>
                  </a:lnTo>
                  <a:cubicBezTo>
                    <a:pt x="15" y="1336"/>
                    <a:pt x="0" y="1321"/>
                    <a:pt x="0" y="1302"/>
                  </a:cubicBezTo>
                  <a:lnTo>
                    <a:pt x="0" y="34"/>
                  </a:lnTo>
                  <a:cubicBezTo>
                    <a:pt x="0" y="16"/>
                    <a:pt x="15" y="0"/>
                    <a:pt x="34" y="0"/>
                  </a:cubicBezTo>
                  <a:lnTo>
                    <a:pt x="338" y="0"/>
                  </a:lnTo>
                  <a:cubicBezTo>
                    <a:pt x="356" y="0"/>
                    <a:pt x="372" y="16"/>
                    <a:pt x="372" y="34"/>
                  </a:cubicBezTo>
                  <a:close/>
                </a:path>
              </a:pathLst>
            </a:custGeom>
            <a:solidFill>
              <a:srgbClr val="1085D5"/>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b="0">
                <a:solidFill>
                  <a:schemeClr val="bg1"/>
                </a:solidFill>
                <a:latin typeface="+mn-lt"/>
                <a:ea typeface="+mn-ea"/>
                <a:cs typeface="+mn-ea"/>
                <a:sym typeface="+mn-lt"/>
              </a:endParaRPr>
            </a:p>
          </p:txBody>
        </p:sp>
        <p:sp>
          <p:nvSpPr>
            <p:cNvPr id="118" name="TextBox 117"/>
            <p:cNvSpPr txBox="1"/>
            <p:nvPr/>
          </p:nvSpPr>
          <p:spPr>
            <a:xfrm>
              <a:off x="1424607" y="5135975"/>
              <a:ext cx="431055" cy="790948"/>
            </a:xfrm>
            <a:prstGeom prst="rect">
              <a:avLst/>
            </a:prstGeom>
            <a:noFill/>
          </p:spPr>
          <p:txBody>
            <a:bodyPr vert="eaVert" wrap="none" rtlCol="0">
              <a:spAutoFit/>
            </a:bodyPr>
            <a:lstStyle/>
            <a:p>
              <a:r>
                <a:rPr lang="zh-CN" altLang="en-US" sz="900" dirty="0">
                  <a:solidFill>
                    <a:schemeClr val="bg1"/>
                  </a:solidFill>
                  <a:latin typeface="+mn-lt"/>
                  <a:ea typeface="+mn-ea"/>
                  <a:cs typeface="+mn-ea"/>
                  <a:sym typeface="+mn-lt"/>
                </a:rPr>
                <a:t>部门名称</a:t>
              </a:r>
              <a:endParaRPr lang="zh-CN" altLang="en-US" sz="900" dirty="0">
                <a:solidFill>
                  <a:schemeClr val="bg1"/>
                </a:solidFill>
                <a:latin typeface="+mn-lt"/>
                <a:ea typeface="+mn-ea"/>
                <a:cs typeface="+mn-ea"/>
                <a:sym typeface="+mn-lt"/>
              </a:endParaRPr>
            </a:p>
          </p:txBody>
        </p:sp>
      </p:grpSp>
      <p:grpSp>
        <p:nvGrpSpPr>
          <p:cNvPr id="119" name="组合 118"/>
          <p:cNvGrpSpPr/>
          <p:nvPr/>
        </p:nvGrpSpPr>
        <p:grpSpPr>
          <a:xfrm>
            <a:off x="2098172" y="4022073"/>
            <a:ext cx="323165" cy="773897"/>
            <a:chOff x="1452165" y="5037138"/>
            <a:chExt cx="431055" cy="1104900"/>
          </a:xfrm>
          <a:solidFill>
            <a:srgbClr val="1B323D"/>
          </a:solidFill>
        </p:grpSpPr>
        <p:sp>
          <p:nvSpPr>
            <p:cNvPr id="120" name="Freeform 87"/>
            <p:cNvSpPr/>
            <p:nvPr/>
          </p:nvSpPr>
          <p:spPr bwMode="auto">
            <a:xfrm>
              <a:off x="1490663" y="5037138"/>
              <a:ext cx="307975" cy="1104900"/>
            </a:xfrm>
            <a:custGeom>
              <a:avLst/>
              <a:gdLst>
                <a:gd name="T0" fmla="*/ 372 w 372"/>
                <a:gd name="T1" fmla="*/ 34 h 1336"/>
                <a:gd name="T2" fmla="*/ 372 w 372"/>
                <a:gd name="T3" fmla="*/ 1302 h 1336"/>
                <a:gd name="T4" fmla="*/ 338 w 372"/>
                <a:gd name="T5" fmla="*/ 1336 h 1336"/>
                <a:gd name="T6" fmla="*/ 34 w 372"/>
                <a:gd name="T7" fmla="*/ 1336 h 1336"/>
                <a:gd name="T8" fmla="*/ 0 w 372"/>
                <a:gd name="T9" fmla="*/ 1302 h 1336"/>
                <a:gd name="T10" fmla="*/ 0 w 372"/>
                <a:gd name="T11" fmla="*/ 34 h 1336"/>
                <a:gd name="T12" fmla="*/ 34 w 372"/>
                <a:gd name="T13" fmla="*/ 0 h 1336"/>
                <a:gd name="T14" fmla="*/ 338 w 372"/>
                <a:gd name="T15" fmla="*/ 0 h 1336"/>
                <a:gd name="T16" fmla="*/ 372 w 372"/>
                <a:gd name="T17" fmla="*/ 34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336">
                  <a:moveTo>
                    <a:pt x="372" y="34"/>
                  </a:moveTo>
                  <a:lnTo>
                    <a:pt x="372" y="1302"/>
                  </a:lnTo>
                  <a:cubicBezTo>
                    <a:pt x="372" y="1321"/>
                    <a:pt x="356" y="1336"/>
                    <a:pt x="338" y="1336"/>
                  </a:cubicBezTo>
                  <a:lnTo>
                    <a:pt x="34" y="1336"/>
                  </a:lnTo>
                  <a:cubicBezTo>
                    <a:pt x="15" y="1336"/>
                    <a:pt x="0" y="1321"/>
                    <a:pt x="0" y="1302"/>
                  </a:cubicBezTo>
                  <a:lnTo>
                    <a:pt x="0" y="34"/>
                  </a:lnTo>
                  <a:cubicBezTo>
                    <a:pt x="0" y="16"/>
                    <a:pt x="15" y="0"/>
                    <a:pt x="34" y="0"/>
                  </a:cubicBezTo>
                  <a:lnTo>
                    <a:pt x="338" y="0"/>
                  </a:lnTo>
                  <a:cubicBezTo>
                    <a:pt x="356" y="0"/>
                    <a:pt x="372" y="16"/>
                    <a:pt x="372" y="34"/>
                  </a:cubicBezTo>
                  <a:close/>
                </a:path>
              </a:pathLst>
            </a:custGeom>
            <a:solidFill>
              <a:srgbClr val="1085D5"/>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b="0">
                <a:solidFill>
                  <a:schemeClr val="bg1"/>
                </a:solidFill>
                <a:latin typeface="+mn-lt"/>
                <a:ea typeface="+mn-ea"/>
                <a:cs typeface="+mn-ea"/>
                <a:sym typeface="+mn-lt"/>
              </a:endParaRPr>
            </a:p>
          </p:txBody>
        </p:sp>
        <p:sp>
          <p:nvSpPr>
            <p:cNvPr id="121" name="TextBox 120"/>
            <p:cNvSpPr txBox="1"/>
            <p:nvPr/>
          </p:nvSpPr>
          <p:spPr>
            <a:xfrm>
              <a:off x="1452165" y="5135975"/>
              <a:ext cx="431055" cy="790948"/>
            </a:xfrm>
            <a:prstGeom prst="rect">
              <a:avLst/>
            </a:prstGeom>
            <a:noFill/>
          </p:spPr>
          <p:txBody>
            <a:bodyPr vert="eaVert" wrap="none" rtlCol="0">
              <a:spAutoFit/>
            </a:bodyPr>
            <a:lstStyle/>
            <a:p>
              <a:r>
                <a:rPr lang="zh-CN" altLang="en-US" sz="900" dirty="0">
                  <a:solidFill>
                    <a:schemeClr val="bg1"/>
                  </a:solidFill>
                  <a:latin typeface="+mn-lt"/>
                  <a:ea typeface="+mn-ea"/>
                  <a:cs typeface="+mn-ea"/>
                  <a:sym typeface="+mn-lt"/>
                </a:rPr>
                <a:t>部门名称</a:t>
              </a:r>
              <a:endParaRPr lang="zh-CN" altLang="en-US" sz="900" dirty="0">
                <a:solidFill>
                  <a:schemeClr val="bg1"/>
                </a:solidFill>
                <a:latin typeface="+mn-lt"/>
                <a:ea typeface="+mn-ea"/>
                <a:cs typeface="+mn-ea"/>
                <a:sym typeface="+mn-lt"/>
              </a:endParaRPr>
            </a:p>
          </p:txBody>
        </p:sp>
      </p:grpSp>
      <p:grpSp>
        <p:nvGrpSpPr>
          <p:cNvPr id="122" name="组合 121"/>
          <p:cNvGrpSpPr/>
          <p:nvPr/>
        </p:nvGrpSpPr>
        <p:grpSpPr>
          <a:xfrm>
            <a:off x="2442755" y="4022073"/>
            <a:ext cx="323165" cy="773897"/>
            <a:chOff x="1429084" y="5037138"/>
            <a:chExt cx="431055" cy="1104900"/>
          </a:xfrm>
          <a:solidFill>
            <a:srgbClr val="1B323D"/>
          </a:solidFill>
        </p:grpSpPr>
        <p:sp>
          <p:nvSpPr>
            <p:cNvPr id="123" name="Freeform 87"/>
            <p:cNvSpPr/>
            <p:nvPr/>
          </p:nvSpPr>
          <p:spPr bwMode="auto">
            <a:xfrm>
              <a:off x="1490663" y="5037138"/>
              <a:ext cx="307975" cy="1104900"/>
            </a:xfrm>
            <a:custGeom>
              <a:avLst/>
              <a:gdLst>
                <a:gd name="T0" fmla="*/ 372 w 372"/>
                <a:gd name="T1" fmla="*/ 34 h 1336"/>
                <a:gd name="T2" fmla="*/ 372 w 372"/>
                <a:gd name="T3" fmla="*/ 1302 h 1336"/>
                <a:gd name="T4" fmla="*/ 338 w 372"/>
                <a:gd name="T5" fmla="*/ 1336 h 1336"/>
                <a:gd name="T6" fmla="*/ 34 w 372"/>
                <a:gd name="T7" fmla="*/ 1336 h 1336"/>
                <a:gd name="T8" fmla="*/ 0 w 372"/>
                <a:gd name="T9" fmla="*/ 1302 h 1336"/>
                <a:gd name="T10" fmla="*/ 0 w 372"/>
                <a:gd name="T11" fmla="*/ 34 h 1336"/>
                <a:gd name="T12" fmla="*/ 34 w 372"/>
                <a:gd name="T13" fmla="*/ 0 h 1336"/>
                <a:gd name="T14" fmla="*/ 338 w 372"/>
                <a:gd name="T15" fmla="*/ 0 h 1336"/>
                <a:gd name="T16" fmla="*/ 372 w 372"/>
                <a:gd name="T17" fmla="*/ 34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336">
                  <a:moveTo>
                    <a:pt x="372" y="34"/>
                  </a:moveTo>
                  <a:lnTo>
                    <a:pt x="372" y="1302"/>
                  </a:lnTo>
                  <a:cubicBezTo>
                    <a:pt x="372" y="1321"/>
                    <a:pt x="356" y="1336"/>
                    <a:pt x="338" y="1336"/>
                  </a:cubicBezTo>
                  <a:lnTo>
                    <a:pt x="34" y="1336"/>
                  </a:lnTo>
                  <a:cubicBezTo>
                    <a:pt x="15" y="1336"/>
                    <a:pt x="0" y="1321"/>
                    <a:pt x="0" y="1302"/>
                  </a:cubicBezTo>
                  <a:lnTo>
                    <a:pt x="0" y="34"/>
                  </a:lnTo>
                  <a:cubicBezTo>
                    <a:pt x="0" y="16"/>
                    <a:pt x="15" y="0"/>
                    <a:pt x="34" y="0"/>
                  </a:cubicBezTo>
                  <a:lnTo>
                    <a:pt x="338" y="0"/>
                  </a:lnTo>
                  <a:cubicBezTo>
                    <a:pt x="356" y="0"/>
                    <a:pt x="372" y="16"/>
                    <a:pt x="372" y="34"/>
                  </a:cubicBezTo>
                  <a:close/>
                </a:path>
              </a:pathLst>
            </a:custGeom>
            <a:solidFill>
              <a:srgbClr val="1085D5"/>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b="0">
                <a:solidFill>
                  <a:schemeClr val="bg1"/>
                </a:solidFill>
                <a:latin typeface="+mn-lt"/>
                <a:ea typeface="+mn-ea"/>
                <a:cs typeface="+mn-ea"/>
                <a:sym typeface="+mn-lt"/>
              </a:endParaRPr>
            </a:p>
          </p:txBody>
        </p:sp>
        <p:sp>
          <p:nvSpPr>
            <p:cNvPr id="124" name="TextBox 123"/>
            <p:cNvSpPr txBox="1"/>
            <p:nvPr/>
          </p:nvSpPr>
          <p:spPr>
            <a:xfrm>
              <a:off x="1429084" y="5135975"/>
              <a:ext cx="431055" cy="790948"/>
            </a:xfrm>
            <a:prstGeom prst="rect">
              <a:avLst/>
            </a:prstGeom>
            <a:noFill/>
          </p:spPr>
          <p:txBody>
            <a:bodyPr vert="eaVert" wrap="none" rtlCol="0">
              <a:spAutoFit/>
            </a:bodyPr>
            <a:lstStyle/>
            <a:p>
              <a:r>
                <a:rPr lang="zh-CN" altLang="en-US" sz="900" dirty="0">
                  <a:solidFill>
                    <a:schemeClr val="bg1"/>
                  </a:solidFill>
                  <a:latin typeface="+mn-lt"/>
                  <a:ea typeface="+mn-ea"/>
                  <a:cs typeface="+mn-ea"/>
                  <a:sym typeface="+mn-lt"/>
                </a:rPr>
                <a:t>部门名称</a:t>
              </a:r>
              <a:endParaRPr lang="zh-CN" altLang="en-US" sz="900" dirty="0">
                <a:solidFill>
                  <a:schemeClr val="bg1"/>
                </a:solidFill>
                <a:latin typeface="+mn-lt"/>
                <a:ea typeface="+mn-ea"/>
                <a:cs typeface="+mn-ea"/>
                <a:sym typeface="+mn-lt"/>
              </a:endParaRPr>
            </a:p>
          </p:txBody>
        </p:sp>
      </p:grpSp>
      <p:grpSp>
        <p:nvGrpSpPr>
          <p:cNvPr id="125" name="组合 124"/>
          <p:cNvGrpSpPr/>
          <p:nvPr/>
        </p:nvGrpSpPr>
        <p:grpSpPr>
          <a:xfrm>
            <a:off x="2872989" y="4022073"/>
            <a:ext cx="323165" cy="773897"/>
            <a:chOff x="1431329" y="5037138"/>
            <a:chExt cx="431055" cy="1104900"/>
          </a:xfrm>
          <a:solidFill>
            <a:srgbClr val="1B323D"/>
          </a:solidFill>
        </p:grpSpPr>
        <p:sp>
          <p:nvSpPr>
            <p:cNvPr id="126" name="Freeform 87"/>
            <p:cNvSpPr/>
            <p:nvPr/>
          </p:nvSpPr>
          <p:spPr bwMode="auto">
            <a:xfrm>
              <a:off x="1490663" y="5037138"/>
              <a:ext cx="307975" cy="1104900"/>
            </a:xfrm>
            <a:custGeom>
              <a:avLst/>
              <a:gdLst>
                <a:gd name="T0" fmla="*/ 372 w 372"/>
                <a:gd name="T1" fmla="*/ 34 h 1336"/>
                <a:gd name="T2" fmla="*/ 372 w 372"/>
                <a:gd name="T3" fmla="*/ 1302 h 1336"/>
                <a:gd name="T4" fmla="*/ 338 w 372"/>
                <a:gd name="T5" fmla="*/ 1336 h 1336"/>
                <a:gd name="T6" fmla="*/ 34 w 372"/>
                <a:gd name="T7" fmla="*/ 1336 h 1336"/>
                <a:gd name="T8" fmla="*/ 0 w 372"/>
                <a:gd name="T9" fmla="*/ 1302 h 1336"/>
                <a:gd name="T10" fmla="*/ 0 w 372"/>
                <a:gd name="T11" fmla="*/ 34 h 1336"/>
                <a:gd name="T12" fmla="*/ 34 w 372"/>
                <a:gd name="T13" fmla="*/ 0 h 1336"/>
                <a:gd name="T14" fmla="*/ 338 w 372"/>
                <a:gd name="T15" fmla="*/ 0 h 1336"/>
                <a:gd name="T16" fmla="*/ 372 w 372"/>
                <a:gd name="T17" fmla="*/ 34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336">
                  <a:moveTo>
                    <a:pt x="372" y="34"/>
                  </a:moveTo>
                  <a:lnTo>
                    <a:pt x="372" y="1302"/>
                  </a:lnTo>
                  <a:cubicBezTo>
                    <a:pt x="372" y="1321"/>
                    <a:pt x="356" y="1336"/>
                    <a:pt x="338" y="1336"/>
                  </a:cubicBezTo>
                  <a:lnTo>
                    <a:pt x="34" y="1336"/>
                  </a:lnTo>
                  <a:cubicBezTo>
                    <a:pt x="15" y="1336"/>
                    <a:pt x="0" y="1321"/>
                    <a:pt x="0" y="1302"/>
                  </a:cubicBezTo>
                  <a:lnTo>
                    <a:pt x="0" y="34"/>
                  </a:lnTo>
                  <a:cubicBezTo>
                    <a:pt x="0" y="16"/>
                    <a:pt x="15" y="0"/>
                    <a:pt x="34" y="0"/>
                  </a:cubicBezTo>
                  <a:lnTo>
                    <a:pt x="338" y="0"/>
                  </a:lnTo>
                  <a:cubicBezTo>
                    <a:pt x="356" y="0"/>
                    <a:pt x="372" y="16"/>
                    <a:pt x="372" y="34"/>
                  </a:cubicBezTo>
                  <a:close/>
                </a:path>
              </a:pathLst>
            </a:custGeom>
            <a:solidFill>
              <a:srgbClr val="1085D5"/>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b="0">
                <a:solidFill>
                  <a:schemeClr val="bg1"/>
                </a:solidFill>
                <a:latin typeface="+mn-lt"/>
                <a:ea typeface="+mn-ea"/>
                <a:cs typeface="+mn-ea"/>
                <a:sym typeface="+mn-lt"/>
              </a:endParaRPr>
            </a:p>
          </p:txBody>
        </p:sp>
        <p:sp>
          <p:nvSpPr>
            <p:cNvPr id="127" name="TextBox 126"/>
            <p:cNvSpPr txBox="1"/>
            <p:nvPr/>
          </p:nvSpPr>
          <p:spPr>
            <a:xfrm>
              <a:off x="1431329" y="5135975"/>
              <a:ext cx="431055" cy="790948"/>
            </a:xfrm>
            <a:prstGeom prst="rect">
              <a:avLst/>
            </a:prstGeom>
            <a:noFill/>
          </p:spPr>
          <p:txBody>
            <a:bodyPr vert="eaVert" wrap="none" rtlCol="0">
              <a:spAutoFit/>
            </a:bodyPr>
            <a:lstStyle/>
            <a:p>
              <a:r>
                <a:rPr lang="zh-CN" altLang="en-US" sz="900" dirty="0">
                  <a:solidFill>
                    <a:schemeClr val="bg1"/>
                  </a:solidFill>
                  <a:latin typeface="+mn-lt"/>
                  <a:ea typeface="+mn-ea"/>
                  <a:cs typeface="+mn-ea"/>
                  <a:sym typeface="+mn-lt"/>
                </a:rPr>
                <a:t>部门名称</a:t>
              </a:r>
              <a:endParaRPr lang="zh-CN" altLang="en-US" sz="900" dirty="0">
                <a:solidFill>
                  <a:schemeClr val="bg1"/>
                </a:solidFill>
                <a:latin typeface="+mn-lt"/>
                <a:ea typeface="+mn-ea"/>
                <a:cs typeface="+mn-ea"/>
                <a:sym typeface="+mn-lt"/>
              </a:endParaRPr>
            </a:p>
          </p:txBody>
        </p:sp>
      </p:grpSp>
      <p:grpSp>
        <p:nvGrpSpPr>
          <p:cNvPr id="128" name="组合 127"/>
          <p:cNvGrpSpPr/>
          <p:nvPr/>
        </p:nvGrpSpPr>
        <p:grpSpPr>
          <a:xfrm>
            <a:off x="3272718" y="4022073"/>
            <a:ext cx="323165" cy="773897"/>
            <a:chOff x="1456399" y="5037138"/>
            <a:chExt cx="431055" cy="1104900"/>
          </a:xfrm>
          <a:solidFill>
            <a:srgbClr val="1B323D"/>
          </a:solidFill>
        </p:grpSpPr>
        <p:sp>
          <p:nvSpPr>
            <p:cNvPr id="129" name="Freeform 87"/>
            <p:cNvSpPr/>
            <p:nvPr/>
          </p:nvSpPr>
          <p:spPr bwMode="auto">
            <a:xfrm>
              <a:off x="1490663" y="5037138"/>
              <a:ext cx="307975" cy="1104900"/>
            </a:xfrm>
            <a:custGeom>
              <a:avLst/>
              <a:gdLst>
                <a:gd name="T0" fmla="*/ 372 w 372"/>
                <a:gd name="T1" fmla="*/ 34 h 1336"/>
                <a:gd name="T2" fmla="*/ 372 w 372"/>
                <a:gd name="T3" fmla="*/ 1302 h 1336"/>
                <a:gd name="T4" fmla="*/ 338 w 372"/>
                <a:gd name="T5" fmla="*/ 1336 h 1336"/>
                <a:gd name="T6" fmla="*/ 34 w 372"/>
                <a:gd name="T7" fmla="*/ 1336 h 1336"/>
                <a:gd name="T8" fmla="*/ 0 w 372"/>
                <a:gd name="T9" fmla="*/ 1302 h 1336"/>
                <a:gd name="T10" fmla="*/ 0 w 372"/>
                <a:gd name="T11" fmla="*/ 34 h 1336"/>
                <a:gd name="T12" fmla="*/ 34 w 372"/>
                <a:gd name="T13" fmla="*/ 0 h 1336"/>
                <a:gd name="T14" fmla="*/ 338 w 372"/>
                <a:gd name="T15" fmla="*/ 0 h 1336"/>
                <a:gd name="T16" fmla="*/ 372 w 372"/>
                <a:gd name="T17" fmla="*/ 34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336">
                  <a:moveTo>
                    <a:pt x="372" y="34"/>
                  </a:moveTo>
                  <a:lnTo>
                    <a:pt x="372" y="1302"/>
                  </a:lnTo>
                  <a:cubicBezTo>
                    <a:pt x="372" y="1321"/>
                    <a:pt x="356" y="1336"/>
                    <a:pt x="338" y="1336"/>
                  </a:cubicBezTo>
                  <a:lnTo>
                    <a:pt x="34" y="1336"/>
                  </a:lnTo>
                  <a:cubicBezTo>
                    <a:pt x="15" y="1336"/>
                    <a:pt x="0" y="1321"/>
                    <a:pt x="0" y="1302"/>
                  </a:cubicBezTo>
                  <a:lnTo>
                    <a:pt x="0" y="34"/>
                  </a:lnTo>
                  <a:cubicBezTo>
                    <a:pt x="0" y="16"/>
                    <a:pt x="15" y="0"/>
                    <a:pt x="34" y="0"/>
                  </a:cubicBezTo>
                  <a:lnTo>
                    <a:pt x="338" y="0"/>
                  </a:lnTo>
                  <a:cubicBezTo>
                    <a:pt x="356" y="0"/>
                    <a:pt x="372" y="16"/>
                    <a:pt x="372" y="34"/>
                  </a:cubicBezTo>
                  <a:close/>
                </a:path>
              </a:pathLst>
            </a:custGeom>
            <a:solidFill>
              <a:srgbClr val="1085D5"/>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b="0">
                <a:solidFill>
                  <a:schemeClr val="bg1"/>
                </a:solidFill>
                <a:latin typeface="+mn-lt"/>
                <a:ea typeface="+mn-ea"/>
                <a:cs typeface="+mn-ea"/>
                <a:sym typeface="+mn-lt"/>
              </a:endParaRPr>
            </a:p>
          </p:txBody>
        </p:sp>
        <p:sp>
          <p:nvSpPr>
            <p:cNvPr id="130" name="TextBox 129"/>
            <p:cNvSpPr txBox="1"/>
            <p:nvPr/>
          </p:nvSpPr>
          <p:spPr>
            <a:xfrm>
              <a:off x="1456399" y="5135975"/>
              <a:ext cx="431055" cy="790948"/>
            </a:xfrm>
            <a:prstGeom prst="rect">
              <a:avLst/>
            </a:prstGeom>
            <a:noFill/>
          </p:spPr>
          <p:txBody>
            <a:bodyPr vert="eaVert" wrap="none" rtlCol="0">
              <a:spAutoFit/>
            </a:bodyPr>
            <a:lstStyle/>
            <a:p>
              <a:r>
                <a:rPr lang="zh-CN" altLang="en-US" sz="900" dirty="0">
                  <a:solidFill>
                    <a:schemeClr val="bg1"/>
                  </a:solidFill>
                  <a:latin typeface="+mn-lt"/>
                  <a:ea typeface="+mn-ea"/>
                  <a:cs typeface="+mn-ea"/>
                  <a:sym typeface="+mn-lt"/>
                </a:rPr>
                <a:t>部门名称</a:t>
              </a:r>
              <a:endParaRPr lang="zh-CN" altLang="en-US" sz="900" dirty="0">
                <a:solidFill>
                  <a:schemeClr val="bg1"/>
                </a:solidFill>
                <a:latin typeface="+mn-lt"/>
                <a:ea typeface="+mn-ea"/>
                <a:cs typeface="+mn-ea"/>
                <a:sym typeface="+mn-lt"/>
              </a:endParaRPr>
            </a:p>
          </p:txBody>
        </p:sp>
      </p:grpSp>
      <p:grpSp>
        <p:nvGrpSpPr>
          <p:cNvPr id="131" name="组合 130"/>
          <p:cNvGrpSpPr/>
          <p:nvPr/>
        </p:nvGrpSpPr>
        <p:grpSpPr>
          <a:xfrm>
            <a:off x="3635164" y="4022073"/>
            <a:ext cx="323165" cy="773897"/>
            <a:chOff x="1444442" y="5037138"/>
            <a:chExt cx="431055" cy="1104900"/>
          </a:xfrm>
          <a:solidFill>
            <a:srgbClr val="1B323D"/>
          </a:solidFill>
        </p:grpSpPr>
        <p:sp>
          <p:nvSpPr>
            <p:cNvPr id="132" name="Freeform 87"/>
            <p:cNvSpPr/>
            <p:nvPr/>
          </p:nvSpPr>
          <p:spPr bwMode="auto">
            <a:xfrm>
              <a:off x="1490663" y="5037138"/>
              <a:ext cx="307975" cy="1104900"/>
            </a:xfrm>
            <a:custGeom>
              <a:avLst/>
              <a:gdLst>
                <a:gd name="T0" fmla="*/ 372 w 372"/>
                <a:gd name="T1" fmla="*/ 34 h 1336"/>
                <a:gd name="T2" fmla="*/ 372 w 372"/>
                <a:gd name="T3" fmla="*/ 1302 h 1336"/>
                <a:gd name="T4" fmla="*/ 338 w 372"/>
                <a:gd name="T5" fmla="*/ 1336 h 1336"/>
                <a:gd name="T6" fmla="*/ 34 w 372"/>
                <a:gd name="T7" fmla="*/ 1336 h 1336"/>
                <a:gd name="T8" fmla="*/ 0 w 372"/>
                <a:gd name="T9" fmla="*/ 1302 h 1336"/>
                <a:gd name="T10" fmla="*/ 0 w 372"/>
                <a:gd name="T11" fmla="*/ 34 h 1336"/>
                <a:gd name="T12" fmla="*/ 34 w 372"/>
                <a:gd name="T13" fmla="*/ 0 h 1336"/>
                <a:gd name="T14" fmla="*/ 338 w 372"/>
                <a:gd name="T15" fmla="*/ 0 h 1336"/>
                <a:gd name="T16" fmla="*/ 372 w 372"/>
                <a:gd name="T17" fmla="*/ 34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336">
                  <a:moveTo>
                    <a:pt x="372" y="34"/>
                  </a:moveTo>
                  <a:lnTo>
                    <a:pt x="372" y="1302"/>
                  </a:lnTo>
                  <a:cubicBezTo>
                    <a:pt x="372" y="1321"/>
                    <a:pt x="356" y="1336"/>
                    <a:pt x="338" y="1336"/>
                  </a:cubicBezTo>
                  <a:lnTo>
                    <a:pt x="34" y="1336"/>
                  </a:lnTo>
                  <a:cubicBezTo>
                    <a:pt x="15" y="1336"/>
                    <a:pt x="0" y="1321"/>
                    <a:pt x="0" y="1302"/>
                  </a:cubicBezTo>
                  <a:lnTo>
                    <a:pt x="0" y="34"/>
                  </a:lnTo>
                  <a:cubicBezTo>
                    <a:pt x="0" y="16"/>
                    <a:pt x="15" y="0"/>
                    <a:pt x="34" y="0"/>
                  </a:cubicBezTo>
                  <a:lnTo>
                    <a:pt x="338" y="0"/>
                  </a:lnTo>
                  <a:cubicBezTo>
                    <a:pt x="356" y="0"/>
                    <a:pt x="372" y="16"/>
                    <a:pt x="372" y="34"/>
                  </a:cubicBezTo>
                  <a:close/>
                </a:path>
              </a:pathLst>
            </a:custGeom>
            <a:solidFill>
              <a:srgbClr val="1085D5"/>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b="0">
                <a:solidFill>
                  <a:schemeClr val="bg1"/>
                </a:solidFill>
                <a:latin typeface="+mn-lt"/>
                <a:ea typeface="+mn-ea"/>
                <a:cs typeface="+mn-ea"/>
                <a:sym typeface="+mn-lt"/>
              </a:endParaRPr>
            </a:p>
          </p:txBody>
        </p:sp>
        <p:sp>
          <p:nvSpPr>
            <p:cNvPr id="133" name="TextBox 132"/>
            <p:cNvSpPr txBox="1"/>
            <p:nvPr/>
          </p:nvSpPr>
          <p:spPr>
            <a:xfrm>
              <a:off x="1444442" y="5135975"/>
              <a:ext cx="431055" cy="790948"/>
            </a:xfrm>
            <a:prstGeom prst="rect">
              <a:avLst/>
            </a:prstGeom>
            <a:noFill/>
          </p:spPr>
          <p:txBody>
            <a:bodyPr vert="eaVert" wrap="none" rtlCol="0">
              <a:spAutoFit/>
            </a:bodyPr>
            <a:lstStyle/>
            <a:p>
              <a:r>
                <a:rPr lang="zh-CN" altLang="en-US" sz="900" dirty="0">
                  <a:solidFill>
                    <a:schemeClr val="bg1"/>
                  </a:solidFill>
                  <a:latin typeface="+mn-lt"/>
                  <a:ea typeface="+mn-ea"/>
                  <a:cs typeface="+mn-ea"/>
                  <a:sym typeface="+mn-lt"/>
                </a:rPr>
                <a:t>部门名称</a:t>
              </a:r>
              <a:endParaRPr lang="zh-CN" altLang="en-US" sz="900" dirty="0">
                <a:solidFill>
                  <a:schemeClr val="bg1"/>
                </a:solidFill>
                <a:latin typeface="+mn-lt"/>
                <a:ea typeface="+mn-ea"/>
                <a:cs typeface="+mn-ea"/>
                <a:sym typeface="+mn-lt"/>
              </a:endParaRPr>
            </a:p>
          </p:txBody>
        </p:sp>
      </p:grpSp>
      <p:grpSp>
        <p:nvGrpSpPr>
          <p:cNvPr id="134" name="组合 133"/>
          <p:cNvGrpSpPr/>
          <p:nvPr/>
        </p:nvGrpSpPr>
        <p:grpSpPr>
          <a:xfrm>
            <a:off x="4021888" y="4022073"/>
            <a:ext cx="323165" cy="773897"/>
            <a:chOff x="1439462" y="5037138"/>
            <a:chExt cx="431055" cy="1104900"/>
          </a:xfrm>
          <a:solidFill>
            <a:srgbClr val="1B323D"/>
          </a:solidFill>
        </p:grpSpPr>
        <p:sp>
          <p:nvSpPr>
            <p:cNvPr id="135" name="Freeform 87"/>
            <p:cNvSpPr/>
            <p:nvPr/>
          </p:nvSpPr>
          <p:spPr bwMode="auto">
            <a:xfrm>
              <a:off x="1490663" y="5037138"/>
              <a:ext cx="307975" cy="1104900"/>
            </a:xfrm>
            <a:custGeom>
              <a:avLst/>
              <a:gdLst>
                <a:gd name="T0" fmla="*/ 372 w 372"/>
                <a:gd name="T1" fmla="*/ 34 h 1336"/>
                <a:gd name="T2" fmla="*/ 372 w 372"/>
                <a:gd name="T3" fmla="*/ 1302 h 1336"/>
                <a:gd name="T4" fmla="*/ 338 w 372"/>
                <a:gd name="T5" fmla="*/ 1336 h 1336"/>
                <a:gd name="T6" fmla="*/ 34 w 372"/>
                <a:gd name="T7" fmla="*/ 1336 h 1336"/>
                <a:gd name="T8" fmla="*/ 0 w 372"/>
                <a:gd name="T9" fmla="*/ 1302 h 1336"/>
                <a:gd name="T10" fmla="*/ 0 w 372"/>
                <a:gd name="T11" fmla="*/ 34 h 1336"/>
                <a:gd name="T12" fmla="*/ 34 w 372"/>
                <a:gd name="T13" fmla="*/ 0 h 1336"/>
                <a:gd name="T14" fmla="*/ 338 w 372"/>
                <a:gd name="T15" fmla="*/ 0 h 1336"/>
                <a:gd name="T16" fmla="*/ 372 w 372"/>
                <a:gd name="T17" fmla="*/ 34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336">
                  <a:moveTo>
                    <a:pt x="372" y="34"/>
                  </a:moveTo>
                  <a:lnTo>
                    <a:pt x="372" y="1302"/>
                  </a:lnTo>
                  <a:cubicBezTo>
                    <a:pt x="372" y="1321"/>
                    <a:pt x="356" y="1336"/>
                    <a:pt x="338" y="1336"/>
                  </a:cubicBezTo>
                  <a:lnTo>
                    <a:pt x="34" y="1336"/>
                  </a:lnTo>
                  <a:cubicBezTo>
                    <a:pt x="15" y="1336"/>
                    <a:pt x="0" y="1321"/>
                    <a:pt x="0" y="1302"/>
                  </a:cubicBezTo>
                  <a:lnTo>
                    <a:pt x="0" y="34"/>
                  </a:lnTo>
                  <a:cubicBezTo>
                    <a:pt x="0" y="16"/>
                    <a:pt x="15" y="0"/>
                    <a:pt x="34" y="0"/>
                  </a:cubicBezTo>
                  <a:lnTo>
                    <a:pt x="338" y="0"/>
                  </a:lnTo>
                  <a:cubicBezTo>
                    <a:pt x="356" y="0"/>
                    <a:pt x="372" y="16"/>
                    <a:pt x="372" y="34"/>
                  </a:cubicBezTo>
                  <a:close/>
                </a:path>
              </a:pathLst>
            </a:custGeom>
            <a:solidFill>
              <a:srgbClr val="1085D5"/>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b="0">
                <a:solidFill>
                  <a:schemeClr val="bg1"/>
                </a:solidFill>
                <a:latin typeface="+mn-lt"/>
                <a:ea typeface="+mn-ea"/>
                <a:cs typeface="+mn-ea"/>
                <a:sym typeface="+mn-lt"/>
              </a:endParaRPr>
            </a:p>
          </p:txBody>
        </p:sp>
        <p:sp>
          <p:nvSpPr>
            <p:cNvPr id="136" name="TextBox 135"/>
            <p:cNvSpPr txBox="1"/>
            <p:nvPr/>
          </p:nvSpPr>
          <p:spPr>
            <a:xfrm>
              <a:off x="1439462" y="5135975"/>
              <a:ext cx="431055" cy="790948"/>
            </a:xfrm>
            <a:prstGeom prst="rect">
              <a:avLst/>
            </a:prstGeom>
            <a:noFill/>
          </p:spPr>
          <p:txBody>
            <a:bodyPr vert="eaVert" wrap="none" rtlCol="0">
              <a:spAutoFit/>
            </a:bodyPr>
            <a:lstStyle/>
            <a:p>
              <a:r>
                <a:rPr lang="zh-CN" altLang="en-US" sz="900" dirty="0">
                  <a:solidFill>
                    <a:schemeClr val="bg1"/>
                  </a:solidFill>
                  <a:latin typeface="+mn-lt"/>
                  <a:ea typeface="+mn-ea"/>
                  <a:cs typeface="+mn-ea"/>
                  <a:sym typeface="+mn-lt"/>
                </a:rPr>
                <a:t>部门名称</a:t>
              </a:r>
              <a:endParaRPr lang="zh-CN" altLang="en-US" sz="900" dirty="0">
                <a:solidFill>
                  <a:schemeClr val="bg1"/>
                </a:solidFill>
                <a:latin typeface="+mn-lt"/>
                <a:ea typeface="+mn-ea"/>
                <a:cs typeface="+mn-ea"/>
                <a:sym typeface="+mn-lt"/>
              </a:endParaRPr>
            </a:p>
          </p:txBody>
        </p:sp>
      </p:grpSp>
      <p:grpSp>
        <p:nvGrpSpPr>
          <p:cNvPr id="137" name="组合 136"/>
          <p:cNvGrpSpPr/>
          <p:nvPr/>
        </p:nvGrpSpPr>
        <p:grpSpPr>
          <a:xfrm>
            <a:off x="4371803" y="4022073"/>
            <a:ext cx="323165" cy="773897"/>
            <a:chOff x="1436196" y="5037138"/>
            <a:chExt cx="431055" cy="1104900"/>
          </a:xfrm>
          <a:solidFill>
            <a:srgbClr val="1B323D"/>
          </a:solidFill>
        </p:grpSpPr>
        <p:sp>
          <p:nvSpPr>
            <p:cNvPr id="138" name="Freeform 87"/>
            <p:cNvSpPr/>
            <p:nvPr/>
          </p:nvSpPr>
          <p:spPr bwMode="auto">
            <a:xfrm>
              <a:off x="1490663" y="5037138"/>
              <a:ext cx="307975" cy="1104900"/>
            </a:xfrm>
            <a:custGeom>
              <a:avLst/>
              <a:gdLst>
                <a:gd name="T0" fmla="*/ 372 w 372"/>
                <a:gd name="T1" fmla="*/ 34 h 1336"/>
                <a:gd name="T2" fmla="*/ 372 w 372"/>
                <a:gd name="T3" fmla="*/ 1302 h 1336"/>
                <a:gd name="T4" fmla="*/ 338 w 372"/>
                <a:gd name="T5" fmla="*/ 1336 h 1336"/>
                <a:gd name="T6" fmla="*/ 34 w 372"/>
                <a:gd name="T7" fmla="*/ 1336 h 1336"/>
                <a:gd name="T8" fmla="*/ 0 w 372"/>
                <a:gd name="T9" fmla="*/ 1302 h 1336"/>
                <a:gd name="T10" fmla="*/ 0 w 372"/>
                <a:gd name="T11" fmla="*/ 34 h 1336"/>
                <a:gd name="T12" fmla="*/ 34 w 372"/>
                <a:gd name="T13" fmla="*/ 0 h 1336"/>
                <a:gd name="T14" fmla="*/ 338 w 372"/>
                <a:gd name="T15" fmla="*/ 0 h 1336"/>
                <a:gd name="T16" fmla="*/ 372 w 372"/>
                <a:gd name="T17" fmla="*/ 34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336">
                  <a:moveTo>
                    <a:pt x="372" y="34"/>
                  </a:moveTo>
                  <a:lnTo>
                    <a:pt x="372" y="1302"/>
                  </a:lnTo>
                  <a:cubicBezTo>
                    <a:pt x="372" y="1321"/>
                    <a:pt x="356" y="1336"/>
                    <a:pt x="338" y="1336"/>
                  </a:cubicBezTo>
                  <a:lnTo>
                    <a:pt x="34" y="1336"/>
                  </a:lnTo>
                  <a:cubicBezTo>
                    <a:pt x="15" y="1336"/>
                    <a:pt x="0" y="1321"/>
                    <a:pt x="0" y="1302"/>
                  </a:cubicBezTo>
                  <a:lnTo>
                    <a:pt x="0" y="34"/>
                  </a:lnTo>
                  <a:cubicBezTo>
                    <a:pt x="0" y="16"/>
                    <a:pt x="15" y="0"/>
                    <a:pt x="34" y="0"/>
                  </a:cubicBezTo>
                  <a:lnTo>
                    <a:pt x="338" y="0"/>
                  </a:lnTo>
                  <a:cubicBezTo>
                    <a:pt x="356" y="0"/>
                    <a:pt x="372" y="16"/>
                    <a:pt x="372" y="34"/>
                  </a:cubicBezTo>
                  <a:close/>
                </a:path>
              </a:pathLst>
            </a:custGeom>
            <a:solidFill>
              <a:srgbClr val="1085D5"/>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b="0">
                <a:solidFill>
                  <a:schemeClr val="bg1"/>
                </a:solidFill>
                <a:latin typeface="+mn-lt"/>
                <a:ea typeface="+mn-ea"/>
                <a:cs typeface="+mn-ea"/>
                <a:sym typeface="+mn-lt"/>
              </a:endParaRPr>
            </a:p>
          </p:txBody>
        </p:sp>
        <p:sp>
          <p:nvSpPr>
            <p:cNvPr id="139" name="TextBox 138"/>
            <p:cNvSpPr txBox="1"/>
            <p:nvPr/>
          </p:nvSpPr>
          <p:spPr>
            <a:xfrm>
              <a:off x="1436196" y="5135975"/>
              <a:ext cx="431055" cy="790948"/>
            </a:xfrm>
            <a:prstGeom prst="rect">
              <a:avLst/>
            </a:prstGeom>
            <a:noFill/>
          </p:spPr>
          <p:txBody>
            <a:bodyPr vert="eaVert" wrap="none" rtlCol="0">
              <a:spAutoFit/>
            </a:bodyPr>
            <a:lstStyle/>
            <a:p>
              <a:r>
                <a:rPr lang="zh-CN" altLang="en-US" sz="900" dirty="0">
                  <a:solidFill>
                    <a:schemeClr val="bg1"/>
                  </a:solidFill>
                  <a:latin typeface="+mn-lt"/>
                  <a:ea typeface="+mn-ea"/>
                  <a:cs typeface="+mn-ea"/>
                  <a:sym typeface="+mn-lt"/>
                </a:rPr>
                <a:t>部门名称</a:t>
              </a:r>
              <a:endParaRPr lang="zh-CN" altLang="en-US" sz="900" dirty="0">
                <a:solidFill>
                  <a:schemeClr val="bg1"/>
                </a:solidFill>
                <a:latin typeface="+mn-lt"/>
                <a:ea typeface="+mn-ea"/>
                <a:cs typeface="+mn-ea"/>
                <a:sym typeface="+mn-lt"/>
              </a:endParaRPr>
            </a:p>
          </p:txBody>
        </p:sp>
      </p:grpSp>
      <p:grpSp>
        <p:nvGrpSpPr>
          <p:cNvPr id="140" name="组合 139"/>
          <p:cNvGrpSpPr/>
          <p:nvPr/>
        </p:nvGrpSpPr>
        <p:grpSpPr>
          <a:xfrm>
            <a:off x="5078664" y="4022073"/>
            <a:ext cx="323165" cy="773897"/>
            <a:chOff x="1451744" y="5037138"/>
            <a:chExt cx="431055" cy="1104900"/>
          </a:xfrm>
          <a:solidFill>
            <a:srgbClr val="1B323D"/>
          </a:solidFill>
        </p:grpSpPr>
        <p:sp>
          <p:nvSpPr>
            <p:cNvPr id="141" name="Freeform 87"/>
            <p:cNvSpPr/>
            <p:nvPr/>
          </p:nvSpPr>
          <p:spPr bwMode="auto">
            <a:xfrm>
              <a:off x="1490663" y="5037138"/>
              <a:ext cx="307975" cy="1104900"/>
            </a:xfrm>
            <a:custGeom>
              <a:avLst/>
              <a:gdLst>
                <a:gd name="T0" fmla="*/ 372 w 372"/>
                <a:gd name="T1" fmla="*/ 34 h 1336"/>
                <a:gd name="T2" fmla="*/ 372 w 372"/>
                <a:gd name="T3" fmla="*/ 1302 h 1336"/>
                <a:gd name="T4" fmla="*/ 338 w 372"/>
                <a:gd name="T5" fmla="*/ 1336 h 1336"/>
                <a:gd name="T6" fmla="*/ 34 w 372"/>
                <a:gd name="T7" fmla="*/ 1336 h 1336"/>
                <a:gd name="T8" fmla="*/ 0 w 372"/>
                <a:gd name="T9" fmla="*/ 1302 h 1336"/>
                <a:gd name="T10" fmla="*/ 0 w 372"/>
                <a:gd name="T11" fmla="*/ 34 h 1336"/>
                <a:gd name="T12" fmla="*/ 34 w 372"/>
                <a:gd name="T13" fmla="*/ 0 h 1336"/>
                <a:gd name="T14" fmla="*/ 338 w 372"/>
                <a:gd name="T15" fmla="*/ 0 h 1336"/>
                <a:gd name="T16" fmla="*/ 372 w 372"/>
                <a:gd name="T17" fmla="*/ 34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336">
                  <a:moveTo>
                    <a:pt x="372" y="34"/>
                  </a:moveTo>
                  <a:lnTo>
                    <a:pt x="372" y="1302"/>
                  </a:lnTo>
                  <a:cubicBezTo>
                    <a:pt x="372" y="1321"/>
                    <a:pt x="356" y="1336"/>
                    <a:pt x="338" y="1336"/>
                  </a:cubicBezTo>
                  <a:lnTo>
                    <a:pt x="34" y="1336"/>
                  </a:lnTo>
                  <a:cubicBezTo>
                    <a:pt x="15" y="1336"/>
                    <a:pt x="0" y="1321"/>
                    <a:pt x="0" y="1302"/>
                  </a:cubicBezTo>
                  <a:lnTo>
                    <a:pt x="0" y="34"/>
                  </a:lnTo>
                  <a:cubicBezTo>
                    <a:pt x="0" y="16"/>
                    <a:pt x="15" y="0"/>
                    <a:pt x="34" y="0"/>
                  </a:cubicBezTo>
                  <a:lnTo>
                    <a:pt x="338" y="0"/>
                  </a:lnTo>
                  <a:cubicBezTo>
                    <a:pt x="356" y="0"/>
                    <a:pt x="372" y="16"/>
                    <a:pt x="372" y="34"/>
                  </a:cubicBezTo>
                  <a:close/>
                </a:path>
              </a:pathLst>
            </a:custGeom>
            <a:solidFill>
              <a:srgbClr val="1085D5"/>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b="0">
                <a:solidFill>
                  <a:schemeClr val="bg1"/>
                </a:solidFill>
                <a:latin typeface="+mn-lt"/>
                <a:ea typeface="+mn-ea"/>
                <a:cs typeface="+mn-ea"/>
                <a:sym typeface="+mn-lt"/>
              </a:endParaRPr>
            </a:p>
          </p:txBody>
        </p:sp>
        <p:sp>
          <p:nvSpPr>
            <p:cNvPr id="142" name="TextBox 141"/>
            <p:cNvSpPr txBox="1"/>
            <p:nvPr/>
          </p:nvSpPr>
          <p:spPr>
            <a:xfrm>
              <a:off x="1451744" y="5135975"/>
              <a:ext cx="431055" cy="790948"/>
            </a:xfrm>
            <a:prstGeom prst="rect">
              <a:avLst/>
            </a:prstGeom>
            <a:noFill/>
          </p:spPr>
          <p:txBody>
            <a:bodyPr vert="eaVert" wrap="none" rtlCol="0">
              <a:spAutoFit/>
            </a:bodyPr>
            <a:lstStyle/>
            <a:p>
              <a:r>
                <a:rPr lang="zh-CN" altLang="en-US" sz="900" dirty="0">
                  <a:solidFill>
                    <a:schemeClr val="bg1"/>
                  </a:solidFill>
                  <a:latin typeface="+mn-lt"/>
                  <a:ea typeface="+mn-ea"/>
                  <a:cs typeface="+mn-ea"/>
                  <a:sym typeface="+mn-lt"/>
                </a:rPr>
                <a:t>部门名称</a:t>
              </a:r>
              <a:endParaRPr lang="zh-CN" altLang="en-US" sz="900" dirty="0">
                <a:solidFill>
                  <a:schemeClr val="bg1"/>
                </a:solidFill>
                <a:latin typeface="+mn-lt"/>
                <a:ea typeface="+mn-ea"/>
                <a:cs typeface="+mn-ea"/>
                <a:sym typeface="+mn-lt"/>
              </a:endParaRPr>
            </a:p>
          </p:txBody>
        </p:sp>
      </p:grpSp>
      <p:grpSp>
        <p:nvGrpSpPr>
          <p:cNvPr id="143" name="组合 142"/>
          <p:cNvGrpSpPr/>
          <p:nvPr/>
        </p:nvGrpSpPr>
        <p:grpSpPr>
          <a:xfrm>
            <a:off x="5470226" y="4022073"/>
            <a:ext cx="323165" cy="773897"/>
            <a:chOff x="1440515" y="5037138"/>
            <a:chExt cx="431055" cy="1104900"/>
          </a:xfrm>
          <a:solidFill>
            <a:srgbClr val="1B323D"/>
          </a:solidFill>
        </p:grpSpPr>
        <p:sp>
          <p:nvSpPr>
            <p:cNvPr id="144" name="Freeform 87"/>
            <p:cNvSpPr/>
            <p:nvPr/>
          </p:nvSpPr>
          <p:spPr bwMode="auto">
            <a:xfrm>
              <a:off x="1490663" y="5037138"/>
              <a:ext cx="307975" cy="1104900"/>
            </a:xfrm>
            <a:custGeom>
              <a:avLst/>
              <a:gdLst>
                <a:gd name="T0" fmla="*/ 372 w 372"/>
                <a:gd name="T1" fmla="*/ 34 h 1336"/>
                <a:gd name="T2" fmla="*/ 372 w 372"/>
                <a:gd name="T3" fmla="*/ 1302 h 1336"/>
                <a:gd name="T4" fmla="*/ 338 w 372"/>
                <a:gd name="T5" fmla="*/ 1336 h 1336"/>
                <a:gd name="T6" fmla="*/ 34 w 372"/>
                <a:gd name="T7" fmla="*/ 1336 h 1336"/>
                <a:gd name="T8" fmla="*/ 0 w 372"/>
                <a:gd name="T9" fmla="*/ 1302 h 1336"/>
                <a:gd name="T10" fmla="*/ 0 w 372"/>
                <a:gd name="T11" fmla="*/ 34 h 1336"/>
                <a:gd name="T12" fmla="*/ 34 w 372"/>
                <a:gd name="T13" fmla="*/ 0 h 1336"/>
                <a:gd name="T14" fmla="*/ 338 w 372"/>
                <a:gd name="T15" fmla="*/ 0 h 1336"/>
                <a:gd name="T16" fmla="*/ 372 w 372"/>
                <a:gd name="T17" fmla="*/ 34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336">
                  <a:moveTo>
                    <a:pt x="372" y="34"/>
                  </a:moveTo>
                  <a:lnTo>
                    <a:pt x="372" y="1302"/>
                  </a:lnTo>
                  <a:cubicBezTo>
                    <a:pt x="372" y="1321"/>
                    <a:pt x="356" y="1336"/>
                    <a:pt x="338" y="1336"/>
                  </a:cubicBezTo>
                  <a:lnTo>
                    <a:pt x="34" y="1336"/>
                  </a:lnTo>
                  <a:cubicBezTo>
                    <a:pt x="15" y="1336"/>
                    <a:pt x="0" y="1321"/>
                    <a:pt x="0" y="1302"/>
                  </a:cubicBezTo>
                  <a:lnTo>
                    <a:pt x="0" y="34"/>
                  </a:lnTo>
                  <a:cubicBezTo>
                    <a:pt x="0" y="16"/>
                    <a:pt x="15" y="0"/>
                    <a:pt x="34" y="0"/>
                  </a:cubicBezTo>
                  <a:lnTo>
                    <a:pt x="338" y="0"/>
                  </a:lnTo>
                  <a:cubicBezTo>
                    <a:pt x="356" y="0"/>
                    <a:pt x="372" y="16"/>
                    <a:pt x="372" y="34"/>
                  </a:cubicBezTo>
                  <a:close/>
                </a:path>
              </a:pathLst>
            </a:custGeom>
            <a:solidFill>
              <a:srgbClr val="1085D5"/>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b="0">
                <a:solidFill>
                  <a:schemeClr val="bg1"/>
                </a:solidFill>
                <a:latin typeface="+mn-lt"/>
                <a:ea typeface="+mn-ea"/>
                <a:cs typeface="+mn-ea"/>
                <a:sym typeface="+mn-lt"/>
              </a:endParaRPr>
            </a:p>
          </p:txBody>
        </p:sp>
        <p:sp>
          <p:nvSpPr>
            <p:cNvPr id="145" name="TextBox 144"/>
            <p:cNvSpPr txBox="1"/>
            <p:nvPr/>
          </p:nvSpPr>
          <p:spPr>
            <a:xfrm>
              <a:off x="1440515" y="5135975"/>
              <a:ext cx="431055" cy="790948"/>
            </a:xfrm>
            <a:prstGeom prst="rect">
              <a:avLst/>
            </a:prstGeom>
            <a:noFill/>
          </p:spPr>
          <p:txBody>
            <a:bodyPr vert="eaVert" wrap="none" rtlCol="0">
              <a:spAutoFit/>
            </a:bodyPr>
            <a:lstStyle/>
            <a:p>
              <a:r>
                <a:rPr lang="zh-CN" altLang="en-US" sz="900" dirty="0">
                  <a:solidFill>
                    <a:schemeClr val="bg1"/>
                  </a:solidFill>
                  <a:latin typeface="+mn-lt"/>
                  <a:ea typeface="+mn-ea"/>
                  <a:cs typeface="+mn-ea"/>
                  <a:sym typeface="+mn-lt"/>
                </a:rPr>
                <a:t>部门名称</a:t>
              </a:r>
              <a:endParaRPr lang="zh-CN" altLang="en-US" sz="900" dirty="0">
                <a:solidFill>
                  <a:schemeClr val="bg1"/>
                </a:solidFill>
                <a:latin typeface="+mn-lt"/>
                <a:ea typeface="+mn-ea"/>
                <a:cs typeface="+mn-ea"/>
                <a:sym typeface="+mn-lt"/>
              </a:endParaRPr>
            </a:p>
          </p:txBody>
        </p:sp>
      </p:grpSp>
      <p:grpSp>
        <p:nvGrpSpPr>
          <p:cNvPr id="146" name="组合 145"/>
          <p:cNvGrpSpPr/>
          <p:nvPr/>
        </p:nvGrpSpPr>
        <p:grpSpPr>
          <a:xfrm>
            <a:off x="5880683" y="4022073"/>
            <a:ext cx="323165" cy="773897"/>
            <a:chOff x="1429084" y="5037138"/>
            <a:chExt cx="431055" cy="1104900"/>
          </a:xfrm>
          <a:solidFill>
            <a:srgbClr val="1B323D"/>
          </a:solidFill>
        </p:grpSpPr>
        <p:sp>
          <p:nvSpPr>
            <p:cNvPr id="147" name="Freeform 87"/>
            <p:cNvSpPr/>
            <p:nvPr/>
          </p:nvSpPr>
          <p:spPr bwMode="auto">
            <a:xfrm>
              <a:off x="1490663" y="5037138"/>
              <a:ext cx="307975" cy="1104900"/>
            </a:xfrm>
            <a:custGeom>
              <a:avLst/>
              <a:gdLst>
                <a:gd name="T0" fmla="*/ 372 w 372"/>
                <a:gd name="T1" fmla="*/ 34 h 1336"/>
                <a:gd name="T2" fmla="*/ 372 w 372"/>
                <a:gd name="T3" fmla="*/ 1302 h 1336"/>
                <a:gd name="T4" fmla="*/ 338 w 372"/>
                <a:gd name="T5" fmla="*/ 1336 h 1336"/>
                <a:gd name="T6" fmla="*/ 34 w 372"/>
                <a:gd name="T7" fmla="*/ 1336 h 1336"/>
                <a:gd name="T8" fmla="*/ 0 w 372"/>
                <a:gd name="T9" fmla="*/ 1302 h 1336"/>
                <a:gd name="T10" fmla="*/ 0 w 372"/>
                <a:gd name="T11" fmla="*/ 34 h 1336"/>
                <a:gd name="T12" fmla="*/ 34 w 372"/>
                <a:gd name="T13" fmla="*/ 0 h 1336"/>
                <a:gd name="T14" fmla="*/ 338 w 372"/>
                <a:gd name="T15" fmla="*/ 0 h 1336"/>
                <a:gd name="T16" fmla="*/ 372 w 372"/>
                <a:gd name="T17" fmla="*/ 34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336">
                  <a:moveTo>
                    <a:pt x="372" y="34"/>
                  </a:moveTo>
                  <a:lnTo>
                    <a:pt x="372" y="1302"/>
                  </a:lnTo>
                  <a:cubicBezTo>
                    <a:pt x="372" y="1321"/>
                    <a:pt x="356" y="1336"/>
                    <a:pt x="338" y="1336"/>
                  </a:cubicBezTo>
                  <a:lnTo>
                    <a:pt x="34" y="1336"/>
                  </a:lnTo>
                  <a:cubicBezTo>
                    <a:pt x="15" y="1336"/>
                    <a:pt x="0" y="1321"/>
                    <a:pt x="0" y="1302"/>
                  </a:cubicBezTo>
                  <a:lnTo>
                    <a:pt x="0" y="34"/>
                  </a:lnTo>
                  <a:cubicBezTo>
                    <a:pt x="0" y="16"/>
                    <a:pt x="15" y="0"/>
                    <a:pt x="34" y="0"/>
                  </a:cubicBezTo>
                  <a:lnTo>
                    <a:pt x="338" y="0"/>
                  </a:lnTo>
                  <a:cubicBezTo>
                    <a:pt x="356" y="0"/>
                    <a:pt x="372" y="16"/>
                    <a:pt x="372" y="34"/>
                  </a:cubicBezTo>
                  <a:close/>
                </a:path>
              </a:pathLst>
            </a:custGeom>
            <a:solidFill>
              <a:srgbClr val="1085D5"/>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b="0">
                <a:solidFill>
                  <a:schemeClr val="bg1"/>
                </a:solidFill>
                <a:latin typeface="+mn-lt"/>
                <a:ea typeface="+mn-ea"/>
                <a:cs typeface="+mn-ea"/>
                <a:sym typeface="+mn-lt"/>
              </a:endParaRPr>
            </a:p>
          </p:txBody>
        </p:sp>
        <p:sp>
          <p:nvSpPr>
            <p:cNvPr id="148" name="TextBox 147"/>
            <p:cNvSpPr txBox="1"/>
            <p:nvPr/>
          </p:nvSpPr>
          <p:spPr>
            <a:xfrm>
              <a:off x="1429084" y="5135975"/>
              <a:ext cx="431055" cy="790948"/>
            </a:xfrm>
            <a:prstGeom prst="rect">
              <a:avLst/>
            </a:prstGeom>
            <a:noFill/>
          </p:spPr>
          <p:txBody>
            <a:bodyPr vert="eaVert" wrap="none" rtlCol="0">
              <a:spAutoFit/>
            </a:bodyPr>
            <a:lstStyle/>
            <a:p>
              <a:r>
                <a:rPr lang="zh-CN" altLang="en-US" sz="900" dirty="0">
                  <a:solidFill>
                    <a:schemeClr val="bg1"/>
                  </a:solidFill>
                  <a:latin typeface="+mn-lt"/>
                  <a:ea typeface="+mn-ea"/>
                  <a:cs typeface="+mn-ea"/>
                  <a:sym typeface="+mn-lt"/>
                </a:rPr>
                <a:t>部门名称</a:t>
              </a:r>
              <a:endParaRPr lang="zh-CN" altLang="en-US" sz="900" dirty="0">
                <a:solidFill>
                  <a:schemeClr val="bg1"/>
                </a:solidFill>
                <a:latin typeface="+mn-lt"/>
                <a:ea typeface="+mn-ea"/>
                <a:cs typeface="+mn-ea"/>
                <a:sym typeface="+mn-lt"/>
              </a:endParaRPr>
            </a:p>
          </p:txBody>
        </p:sp>
      </p:grpSp>
      <p:grpSp>
        <p:nvGrpSpPr>
          <p:cNvPr id="149" name="组合 148"/>
          <p:cNvGrpSpPr/>
          <p:nvPr/>
        </p:nvGrpSpPr>
        <p:grpSpPr>
          <a:xfrm>
            <a:off x="6931000" y="4022073"/>
            <a:ext cx="323165" cy="773897"/>
            <a:chOff x="1445452" y="5037138"/>
            <a:chExt cx="431055" cy="1104900"/>
          </a:xfrm>
          <a:solidFill>
            <a:srgbClr val="1B323D"/>
          </a:solidFill>
        </p:grpSpPr>
        <p:sp>
          <p:nvSpPr>
            <p:cNvPr id="150" name="Freeform 87"/>
            <p:cNvSpPr/>
            <p:nvPr/>
          </p:nvSpPr>
          <p:spPr bwMode="auto">
            <a:xfrm>
              <a:off x="1490663" y="5037138"/>
              <a:ext cx="307975" cy="1104900"/>
            </a:xfrm>
            <a:custGeom>
              <a:avLst/>
              <a:gdLst>
                <a:gd name="T0" fmla="*/ 372 w 372"/>
                <a:gd name="T1" fmla="*/ 34 h 1336"/>
                <a:gd name="T2" fmla="*/ 372 w 372"/>
                <a:gd name="T3" fmla="*/ 1302 h 1336"/>
                <a:gd name="T4" fmla="*/ 338 w 372"/>
                <a:gd name="T5" fmla="*/ 1336 h 1336"/>
                <a:gd name="T6" fmla="*/ 34 w 372"/>
                <a:gd name="T7" fmla="*/ 1336 h 1336"/>
                <a:gd name="T8" fmla="*/ 0 w 372"/>
                <a:gd name="T9" fmla="*/ 1302 h 1336"/>
                <a:gd name="T10" fmla="*/ 0 w 372"/>
                <a:gd name="T11" fmla="*/ 34 h 1336"/>
                <a:gd name="T12" fmla="*/ 34 w 372"/>
                <a:gd name="T13" fmla="*/ 0 h 1336"/>
                <a:gd name="T14" fmla="*/ 338 w 372"/>
                <a:gd name="T15" fmla="*/ 0 h 1336"/>
                <a:gd name="T16" fmla="*/ 372 w 372"/>
                <a:gd name="T17" fmla="*/ 34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336">
                  <a:moveTo>
                    <a:pt x="372" y="34"/>
                  </a:moveTo>
                  <a:lnTo>
                    <a:pt x="372" y="1302"/>
                  </a:lnTo>
                  <a:cubicBezTo>
                    <a:pt x="372" y="1321"/>
                    <a:pt x="356" y="1336"/>
                    <a:pt x="338" y="1336"/>
                  </a:cubicBezTo>
                  <a:lnTo>
                    <a:pt x="34" y="1336"/>
                  </a:lnTo>
                  <a:cubicBezTo>
                    <a:pt x="15" y="1336"/>
                    <a:pt x="0" y="1321"/>
                    <a:pt x="0" y="1302"/>
                  </a:cubicBezTo>
                  <a:lnTo>
                    <a:pt x="0" y="34"/>
                  </a:lnTo>
                  <a:cubicBezTo>
                    <a:pt x="0" y="16"/>
                    <a:pt x="15" y="0"/>
                    <a:pt x="34" y="0"/>
                  </a:cubicBezTo>
                  <a:lnTo>
                    <a:pt x="338" y="0"/>
                  </a:lnTo>
                  <a:cubicBezTo>
                    <a:pt x="356" y="0"/>
                    <a:pt x="372" y="16"/>
                    <a:pt x="372" y="34"/>
                  </a:cubicBezTo>
                  <a:close/>
                </a:path>
              </a:pathLst>
            </a:custGeom>
            <a:solidFill>
              <a:srgbClr val="1085D5"/>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b="0">
                <a:solidFill>
                  <a:schemeClr val="bg1"/>
                </a:solidFill>
                <a:latin typeface="+mn-lt"/>
                <a:ea typeface="+mn-ea"/>
                <a:cs typeface="+mn-ea"/>
                <a:sym typeface="+mn-lt"/>
              </a:endParaRPr>
            </a:p>
          </p:txBody>
        </p:sp>
        <p:sp>
          <p:nvSpPr>
            <p:cNvPr id="151" name="TextBox 150"/>
            <p:cNvSpPr txBox="1"/>
            <p:nvPr/>
          </p:nvSpPr>
          <p:spPr>
            <a:xfrm>
              <a:off x="1445452" y="5135975"/>
              <a:ext cx="431055" cy="790948"/>
            </a:xfrm>
            <a:prstGeom prst="rect">
              <a:avLst/>
            </a:prstGeom>
            <a:noFill/>
          </p:spPr>
          <p:txBody>
            <a:bodyPr vert="eaVert" wrap="none" rtlCol="0">
              <a:spAutoFit/>
            </a:bodyPr>
            <a:lstStyle/>
            <a:p>
              <a:r>
                <a:rPr lang="zh-CN" altLang="en-US" sz="900" dirty="0">
                  <a:solidFill>
                    <a:schemeClr val="bg1"/>
                  </a:solidFill>
                  <a:latin typeface="+mn-lt"/>
                  <a:ea typeface="+mn-ea"/>
                  <a:cs typeface="+mn-ea"/>
                  <a:sym typeface="+mn-lt"/>
                </a:rPr>
                <a:t>部门名称</a:t>
              </a:r>
              <a:endParaRPr lang="zh-CN" altLang="en-US" sz="900" dirty="0">
                <a:solidFill>
                  <a:schemeClr val="bg1"/>
                </a:solidFill>
                <a:latin typeface="+mn-lt"/>
                <a:ea typeface="+mn-ea"/>
                <a:cs typeface="+mn-ea"/>
                <a:sym typeface="+mn-lt"/>
              </a:endParaRPr>
            </a:p>
          </p:txBody>
        </p:sp>
      </p:grpSp>
      <p:grpSp>
        <p:nvGrpSpPr>
          <p:cNvPr id="152" name="组合 151"/>
          <p:cNvGrpSpPr/>
          <p:nvPr/>
        </p:nvGrpSpPr>
        <p:grpSpPr>
          <a:xfrm>
            <a:off x="7297793" y="4022073"/>
            <a:ext cx="323165" cy="773897"/>
            <a:chOff x="1439294" y="5037138"/>
            <a:chExt cx="431055" cy="1104900"/>
          </a:xfrm>
          <a:solidFill>
            <a:srgbClr val="1B323D"/>
          </a:solidFill>
        </p:grpSpPr>
        <p:sp>
          <p:nvSpPr>
            <p:cNvPr id="153" name="Freeform 87"/>
            <p:cNvSpPr/>
            <p:nvPr/>
          </p:nvSpPr>
          <p:spPr bwMode="auto">
            <a:xfrm>
              <a:off x="1490663" y="5037138"/>
              <a:ext cx="307975" cy="1104900"/>
            </a:xfrm>
            <a:custGeom>
              <a:avLst/>
              <a:gdLst>
                <a:gd name="T0" fmla="*/ 372 w 372"/>
                <a:gd name="T1" fmla="*/ 34 h 1336"/>
                <a:gd name="T2" fmla="*/ 372 w 372"/>
                <a:gd name="T3" fmla="*/ 1302 h 1336"/>
                <a:gd name="T4" fmla="*/ 338 w 372"/>
                <a:gd name="T5" fmla="*/ 1336 h 1336"/>
                <a:gd name="T6" fmla="*/ 34 w 372"/>
                <a:gd name="T7" fmla="*/ 1336 h 1336"/>
                <a:gd name="T8" fmla="*/ 0 w 372"/>
                <a:gd name="T9" fmla="*/ 1302 h 1336"/>
                <a:gd name="T10" fmla="*/ 0 w 372"/>
                <a:gd name="T11" fmla="*/ 34 h 1336"/>
                <a:gd name="T12" fmla="*/ 34 w 372"/>
                <a:gd name="T13" fmla="*/ 0 h 1336"/>
                <a:gd name="T14" fmla="*/ 338 w 372"/>
                <a:gd name="T15" fmla="*/ 0 h 1336"/>
                <a:gd name="T16" fmla="*/ 372 w 372"/>
                <a:gd name="T17" fmla="*/ 34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336">
                  <a:moveTo>
                    <a:pt x="372" y="34"/>
                  </a:moveTo>
                  <a:lnTo>
                    <a:pt x="372" y="1302"/>
                  </a:lnTo>
                  <a:cubicBezTo>
                    <a:pt x="372" y="1321"/>
                    <a:pt x="356" y="1336"/>
                    <a:pt x="338" y="1336"/>
                  </a:cubicBezTo>
                  <a:lnTo>
                    <a:pt x="34" y="1336"/>
                  </a:lnTo>
                  <a:cubicBezTo>
                    <a:pt x="15" y="1336"/>
                    <a:pt x="0" y="1321"/>
                    <a:pt x="0" y="1302"/>
                  </a:cubicBezTo>
                  <a:lnTo>
                    <a:pt x="0" y="34"/>
                  </a:lnTo>
                  <a:cubicBezTo>
                    <a:pt x="0" y="16"/>
                    <a:pt x="15" y="0"/>
                    <a:pt x="34" y="0"/>
                  </a:cubicBezTo>
                  <a:lnTo>
                    <a:pt x="338" y="0"/>
                  </a:lnTo>
                  <a:cubicBezTo>
                    <a:pt x="356" y="0"/>
                    <a:pt x="372" y="16"/>
                    <a:pt x="372" y="34"/>
                  </a:cubicBezTo>
                  <a:close/>
                </a:path>
              </a:pathLst>
            </a:custGeom>
            <a:solidFill>
              <a:srgbClr val="1085D5"/>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b="0">
                <a:solidFill>
                  <a:schemeClr val="bg1"/>
                </a:solidFill>
                <a:latin typeface="+mn-lt"/>
                <a:ea typeface="+mn-ea"/>
                <a:cs typeface="+mn-ea"/>
                <a:sym typeface="+mn-lt"/>
              </a:endParaRPr>
            </a:p>
          </p:txBody>
        </p:sp>
        <p:sp>
          <p:nvSpPr>
            <p:cNvPr id="154" name="TextBox 153"/>
            <p:cNvSpPr txBox="1"/>
            <p:nvPr/>
          </p:nvSpPr>
          <p:spPr>
            <a:xfrm>
              <a:off x="1439294" y="5135975"/>
              <a:ext cx="431055" cy="790948"/>
            </a:xfrm>
            <a:prstGeom prst="rect">
              <a:avLst/>
            </a:prstGeom>
            <a:noFill/>
          </p:spPr>
          <p:txBody>
            <a:bodyPr vert="eaVert" wrap="none" rtlCol="0">
              <a:spAutoFit/>
            </a:bodyPr>
            <a:lstStyle/>
            <a:p>
              <a:r>
                <a:rPr lang="zh-CN" altLang="en-US" sz="900" dirty="0">
                  <a:solidFill>
                    <a:schemeClr val="bg1"/>
                  </a:solidFill>
                  <a:latin typeface="+mn-lt"/>
                  <a:ea typeface="+mn-ea"/>
                  <a:cs typeface="+mn-ea"/>
                  <a:sym typeface="+mn-lt"/>
                </a:rPr>
                <a:t>部门名称</a:t>
              </a:r>
              <a:endParaRPr lang="zh-CN" altLang="en-US" sz="900" dirty="0">
                <a:solidFill>
                  <a:schemeClr val="bg1"/>
                </a:solidFill>
                <a:latin typeface="+mn-lt"/>
                <a:ea typeface="+mn-ea"/>
                <a:cs typeface="+mn-ea"/>
                <a:sym typeface="+mn-lt"/>
              </a:endParaRPr>
            </a:p>
          </p:txBody>
        </p:sp>
      </p:grpSp>
      <p:grpSp>
        <p:nvGrpSpPr>
          <p:cNvPr id="168" name="组合 167"/>
          <p:cNvGrpSpPr/>
          <p:nvPr/>
        </p:nvGrpSpPr>
        <p:grpSpPr>
          <a:xfrm>
            <a:off x="74878" y="196220"/>
            <a:ext cx="1765509" cy="551352"/>
            <a:chOff x="520640" y="251299"/>
            <a:chExt cx="1766054" cy="551521"/>
          </a:xfrm>
        </p:grpSpPr>
        <p:sp>
          <p:nvSpPr>
            <p:cNvPr id="172" name="矩形 3"/>
            <p:cNvSpPr>
              <a:spLocks noChangeArrowheads="1"/>
            </p:cNvSpPr>
            <p:nvPr/>
          </p:nvSpPr>
          <p:spPr bwMode="auto">
            <a:xfrm>
              <a:off x="872613" y="251299"/>
              <a:ext cx="1062119" cy="34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61" tIns="34281" rIns="68561" bIns="34281">
              <a:spAutoFit/>
            </a:bodyPr>
            <a:lstStyle/>
            <a:p>
              <a:pPr algn="ctr" defTabSz="914400" fontAlgn="auto">
                <a:spcBef>
                  <a:spcPts val="0"/>
                </a:spcBef>
                <a:spcAft>
                  <a:spcPts val="0"/>
                </a:spcAft>
                <a:defRPr/>
              </a:pPr>
              <a:r>
                <a:rPr lang="zh-CN" altLang="en-US" kern="0" dirty="0">
                  <a:solidFill>
                    <a:schemeClr val="tx1">
                      <a:lumMod val="65000"/>
                      <a:lumOff val="35000"/>
                    </a:schemeClr>
                  </a:solidFill>
                  <a:latin typeface="+mn-lt"/>
                  <a:ea typeface="+mn-ea"/>
                  <a:cs typeface="+mn-ea"/>
                  <a:sym typeface="+mn-lt"/>
                </a:rPr>
                <a:t>组织架构</a:t>
              </a:r>
              <a:endParaRPr lang="zh-CN" altLang="en-US" kern="0" dirty="0">
                <a:solidFill>
                  <a:schemeClr val="tx1">
                    <a:lumMod val="65000"/>
                    <a:lumOff val="35000"/>
                  </a:schemeClr>
                </a:solidFill>
                <a:latin typeface="+mn-lt"/>
                <a:ea typeface="+mn-ea"/>
                <a:cs typeface="+mn-ea"/>
                <a:sym typeface="+mn-lt"/>
              </a:endParaRPr>
            </a:p>
          </p:txBody>
        </p:sp>
        <p:grpSp>
          <p:nvGrpSpPr>
            <p:cNvPr id="173" name="组合 172"/>
            <p:cNvGrpSpPr/>
            <p:nvPr/>
          </p:nvGrpSpPr>
          <p:grpSpPr>
            <a:xfrm>
              <a:off x="520640" y="515443"/>
              <a:ext cx="1766054" cy="287377"/>
              <a:chOff x="562081" y="425886"/>
              <a:chExt cx="1766054" cy="287377"/>
            </a:xfrm>
          </p:grpSpPr>
          <p:sp>
            <p:nvSpPr>
              <p:cNvPr id="174" name="文本框 31"/>
              <p:cNvSpPr>
                <a:spLocks noChangeArrowheads="1"/>
              </p:cNvSpPr>
              <p:nvPr/>
            </p:nvSpPr>
            <p:spPr bwMode="auto">
              <a:xfrm>
                <a:off x="562081" y="425886"/>
                <a:ext cx="1766054" cy="21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68" tIns="45682" rIns="91368" bIns="45682" numCol="1" anchor="t" anchorCtr="0" compatLnSpc="1">
                <a:spAutoFit/>
              </a:bodyPr>
              <a:lstStyle/>
              <a:p>
                <a:pPr algn="ctr" defTabSz="913765" fontAlgn="auto">
                  <a:spcBef>
                    <a:spcPts val="0"/>
                  </a:spcBef>
                  <a:spcAft>
                    <a:spcPts val="0"/>
                  </a:spcAft>
                  <a:defRPr/>
                </a:pPr>
                <a:r>
                  <a:rPr lang="en-US" altLang="zh-CN" sz="800" kern="0" dirty="0">
                    <a:solidFill>
                      <a:srgbClr val="FFFFFF">
                        <a:lumMod val="50000"/>
                      </a:srgbClr>
                    </a:solidFill>
                    <a:latin typeface="+mn-lt"/>
                    <a:ea typeface="+mn-ea"/>
                    <a:cs typeface="+mn-ea"/>
                    <a:sym typeface="+mn-lt"/>
                  </a:rPr>
                  <a:t>organizational structure</a:t>
                </a:r>
                <a:endParaRPr lang="zh-CN" altLang="en-US" sz="800" kern="0" dirty="0">
                  <a:solidFill>
                    <a:srgbClr val="FFFFFF">
                      <a:lumMod val="50000"/>
                    </a:srgbClr>
                  </a:solidFill>
                  <a:latin typeface="+mn-lt"/>
                  <a:ea typeface="+mn-ea"/>
                  <a:cs typeface="+mn-ea"/>
                  <a:sym typeface="+mn-lt"/>
                </a:endParaRPr>
              </a:p>
            </p:txBody>
          </p:sp>
          <p:grpSp>
            <p:nvGrpSpPr>
              <p:cNvPr id="175" name="组合 174"/>
              <p:cNvGrpSpPr/>
              <p:nvPr/>
            </p:nvGrpSpPr>
            <p:grpSpPr>
              <a:xfrm>
                <a:off x="931046" y="667544"/>
                <a:ext cx="1028125" cy="45719"/>
                <a:chOff x="688893" y="2574256"/>
                <a:chExt cx="7739508" cy="81111"/>
              </a:xfrm>
            </p:grpSpPr>
            <p:sp>
              <p:nvSpPr>
                <p:cNvPr id="176" name="Rectangle 4"/>
                <p:cNvSpPr/>
                <p:nvPr/>
              </p:nvSpPr>
              <p:spPr>
                <a:xfrm>
                  <a:off x="688893"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177" name="Rectangle 5"/>
                <p:cNvSpPr/>
                <p:nvPr/>
              </p:nvSpPr>
              <p:spPr>
                <a:xfrm>
                  <a:off x="2239021" y="2574256"/>
                  <a:ext cx="1539000" cy="81111"/>
                </a:xfrm>
                <a:prstGeom prst="rect">
                  <a:avLst/>
                </a:prstGeom>
                <a:solidFill>
                  <a:srgbClr val="00B0F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178" name="Rectangle 6"/>
                <p:cNvSpPr/>
                <p:nvPr/>
              </p:nvSpPr>
              <p:spPr>
                <a:xfrm>
                  <a:off x="3789153"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179" name="Rectangle 7"/>
                <p:cNvSpPr/>
                <p:nvPr/>
              </p:nvSpPr>
              <p:spPr>
                <a:xfrm>
                  <a:off x="5339276" y="2574256"/>
                  <a:ext cx="1539000" cy="81111"/>
                </a:xfrm>
                <a:prstGeom prst="rect">
                  <a:avLst/>
                </a:prstGeom>
                <a:solidFill>
                  <a:srgbClr val="00B0F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180" name="Rectangle 8"/>
                <p:cNvSpPr/>
                <p:nvPr/>
              </p:nvSpPr>
              <p:spPr>
                <a:xfrm>
                  <a:off x="6889401"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grpSp>
        </p:grpSp>
      </p:grpSp>
    </p:spTree>
  </p:cSld>
  <p:clrMapOvr>
    <a:masterClrMapping/>
  </p:clrMapOvr>
  <mc:AlternateContent xmlns:mc="http://schemas.openxmlformats.org/markup-compatibility/2006">
    <mc:Choice xmlns:p14="http://schemas.microsoft.com/office/powerpoint/2010/main" Requires="p14">
      <p:transition spd="slow" p14:dur="1600" advTm="0">
        <p14:prism isInverted="1"/>
      </p:transition>
    </mc:Choice>
    <mc:Fallback>
      <p:transition spd="slow" advTm="0">
        <p:fade/>
      </p:transition>
    </mc:Fallback>
  </mc:AlternateContent>
</p:sld>
</file>

<file path=ppt/tags/tag1.xml><?xml version="1.0" encoding="utf-8"?>
<p:tagLst xmlns:p="http://schemas.openxmlformats.org/presentationml/2006/main">
  <p:tag name="KSO_WM_UNIT_PLACING_PICTURE_USER_VIEWPORT" val="{&quot;height&quot;:2248.9905511811025,&quot;width&quot;:4497.979527559055}"/>
</p:tagLst>
</file>

<file path=ppt/tags/tag2.xml><?xml version="1.0" encoding="utf-8"?>
<p:tagLst xmlns:p="http://schemas.openxmlformats.org/presentationml/2006/main">
  <p:tag name="KSO_WM_UNIT_PLACING_PICTURE_USER_VIEWPORT" val="{&quot;height&quot;:3870,&quot;width&quot;:3870}"/>
</p:tagLst>
</file>

<file path=ppt/tags/tag3.xml><?xml version="1.0" encoding="utf-8"?>
<p:tagLst xmlns:p="http://schemas.openxmlformats.org/presentationml/2006/main">
  <p:tag name="ISPRING_RESOURCE_PATHS_HASH_2" val="9bf32b21c57e606988ab10ec694d2e32676a8b"/>
  <p:tag name="ISPRING_RESOURCE_PATHS_HASH_PRESENTER" val="1e23aa3dfefa2dda7d344b154acf39862a589a"/>
  <p:tag name="ISPRING_ULTRA_SCORM_COURSE_ID" val="19D12169-10B6-4984-8CE8-8968B0B22BA0"/>
  <p:tag name="ISPRING_SCORM_RATE_SLIDES" val="1"/>
  <p:tag name="ISPRING_SCORM_PASSING_SCORE" val="100.0000000000"/>
  <p:tag name="ISPRINGONLINEFOLDERID" val="0"/>
  <p:tag name="ISPRINGONLINEFOLDERPATH" val="Content List"/>
  <p:tag name="ISPRINGCLOUDFOLDERID" val="0"/>
  <p:tag name="ISPRING_PRESENTATION_TITLE" val="1"/>
  <p:tag name="ISPRINGCLOUDFOLDERPATH" val="Repository"/>
  <p:tag name="ISPRING_PLAYERS_CUSTOMIZATION" val="UEsDBBQAAgAIACCp3kgVDq0oZAQAAAcRAAAdAAAAdW5pdmVyc2FsL2NvbW1vbl9tZXNzYWdlcy5sbmetWG1v2zYQ/l6g/4EQUGADtrQd0KIYEge0xNhEZMmV6DjZCwRGYmwilJjpxW32ab9mP2y/ZEfKTuK+QFISwDZMyvfc8e6eu6MPjz/nCm1EWUldHDlvD944SBSpzmSxOnIW7OTnDw6qal5kXOlCHDmFdtDx6OWLQ8WLVcNXAr6/fIHQYS6qCpbVyKzu10hmR858nLjhbI6Di8QPJ2EyphNn5Or8hhe3yNcr/Uf5wy/vP3x+++79j4evt5J9gOIZ9v19KGSR3r3pARSwKPQTQCN+EpBz5ozM5zC5cMF8GhBntP0yTHoekTNnZD475RZRRAKWxD71SELjJAiZ9YVPGPGc0YVu0JpvBKo12kjxCdVrAZGsZSlQpWRmH6QaNopGdCnzwhmmQRKRmEXUZTQMnFGsy/L2JwvLm3qtS1BXoUxW/FKJzOqEnLHPb0pRgWpeQ04heNVrCb/UOZfFQafqCC9pMElYGPpxQgJvt+OMSJEhr+RGzUCUCMckAoCSV6J8hGxis8yKI6zUMIQpnUx9eDNjwlSu1gre9VA75gRiMBdFlxTkCIkgu+J4GUaecRqoQhzd8Kr6pMtsLz8eBqoLmAZuCCnosgfgzGDsgCHGEipHWYq07gKbkTjGE5KMw3NIZOBdOEQiPAW6nQ6RuCAxUITEXTIBPqMTbBLeUGyX/zt+pdyks7pFPE1BzrhvI3VTwY5xKbDAMq06GKYmJh8XEDaK/e/QuEUF79rVSm4E2FFmouxUBJXFJZ7Joo8L+ltygqlPvATSyguXCbMlz2jM+S0qdI14tuFFKtClSHkDuX4LzzKZ2Wcmzlb/X438G/F6W1VebQtS4JHzV0Pt2ath3zCrqcCmuhb5Td2l2jhsa/5jrDA5/V0T+hz9cfpjlwQ4ouHzRKaSeaPaqvvk+NxZNjRGnUY80VP9o/XclsRtbR1TKFhjqftLEOimpn9AA1T9pWhwAormbYmGGk6LqwE6g3ALEGj0WIwzcNWeCWfgwgHySzKOKYPZaCkuK1l3jh2WjW2Avh3aFOY8JWpxT8ZLcaVhwlGCb9rpA7qQjXRnQB8MN3utglHmg8kBAK7a5AFIJXOwP+uBuZiRnQfaAr93kqVuVGbJq+S1LfLg2yYXX49NV6XO7a7i1S552yZz/BQr2sNFrdL5gPZ/x7/e8XlAv8dHKSY4cqeJiwOXmEHfcFX1FAIKGFf4LE58PDbiwIWc1+kamumVboqsJ1A7q3vkBAPY9syx4GW6/u+ff3tifGFJu4u2u78OAgFimypI7sB+D3Qtqj+7QBge78vZRR+p7d1mJ9fzqsMoZOGz3CF421pyncPWQbdeSPJt0DBj2J3OgAexTXvdlDC6DUGY4egUapmdwp3RjJfXUAiZ1moQinW1ScB6mPb762VTK1mIIbJPayXmwIzOE+x59q4N5FMyvW57ZgY3inR76VZw6e4L5k5xAHX2CzyRyXogoG1NuyoERG/X9zTffN2p7laV/cvi8PWDfzD+B1BLAwQUAAIACAAgqd5ICH4LIykDAACGDAAAJwAAAHVuaXZlcnNhbC9mbGFzaF9wdWJsaXNoaW5nX3NldHRpbmdzLnhtbNVX3W7aMBS+5yksT70saTu6diihqgpo1VpAhW3tVWViQ6w6dhbbUHq1p9mD7Ul2HAMFtevSH6RNCBGfn+/8n5jw6DYVaMJyzZWM8G51ByMmY0W5HEf4y6C9fYiRNkRSIpRkEZYKo6NGJczsUHCd9JkxIKoRwEhdz0yEE2OyehBMp9Mq11nuuEpYA/i6Gqs0yHKmmTQsDzJBZvBjZhnTeI5QAgC+qZJztUalglDokc4VtYIhTsFzyV1QRLQF0QkOvNiQxDfjXFlJT5RQOcrHwwi/Ozx2n4WMh2rylEmXE90AoiObOqGUOy+I6PM7hhLGxwm4e1DDaMqpSSK8V3MoIB08RCmwfejEoZwoyIE0c/iUGUKJIf7o7Rl2a/SC4El0JknK4wFwkIs/ws3B9aerXuvi7LTz+XrQ7Z4NTnveiUInWMcJg3VDITikbB6zpZ2QGEPiBPwGnRERmoXBKmkhNlJyzTl3RkMlIPeFFrRROmS0Q1K2Uo3+DZdtkNzFaASBiFmEj3NOBEbcEMHjpbK2Q224KareXpVEgAXtydB5H9+b99mJE5JrturWgqNdzuPGN2UFRTNlkeA3DBmFIH6bwlPC0Gpx0ChXaUGF9jFICw4WJ5xNGT0qcjoH/JOhKzCRWtCEXs0EM97Cd8vv0JCNVA64jEygs4HOtcevPgs4I1rfg5KFj1v9s9Nm6/q002xdbrkACZ0QGT8THArO0sxsBJ/MkFRmoQfpiInVrCgK5bTglYmt+vIyaJ5a4cv81sVYgd5gSTZj5TmF+asHpc0mZFIMohuuAhpGkENJPCYwYlgXXFpWFjAmEikpZojEsNa0G+sJV1YDxQ+wh9Yv99DrIy6L0xhWG1jMKctLQe7s7r2v7X84OPxYrwa/fvzcflJpvvB7gjhzfuOfPLnyl2v/4TYMA7elH1/aJrf/5s7uXbS+lslrp3U5KFXSVr8UXLeMVPdzGakL/5LprbxgSrkAS2nshwzWkuApN4y+ZYu9oE1e9W73PbaZNtlgzK8Zjf8mZH9aXhPX7oVh8OjF1XFSLnkKiXArcXnbbezXduCm+SirUgG09f8OjcpvUEsDBBQAAgAIACCp3ki1/AlkugIAAFUKAAAhAAAAdW5pdmVyc2FsL2ZsYXNoX3NraW5fc2V0dGluZ3MueG1slVZtb+IwDP5+vwJx3+nulZ3UITHGSZN2t+k27XvamjYiTaokZce/vzhN1gQo9LAmEft5bMexzVK1pXzxYTJJc8GEfAatKS8VarxuQoubadZqLfgsF1wD1zMuZE3YdPHxp/2kiUVeYokdyLGcDcmhDzO3nzEUF+PbHGWIkIu6IXz/IEoxy0i+LaVoeXExtWrfgGSUbw3y6sd8tR4MwKjS9xrqKKf1Nco4SiNBKcCUvq9RLrIYyYD5SFf2M5LThzp/+wPajiqqLW35CWWI1pAS4iJfL1GG8dx4j19ljnKeoOGvNtAvn1EGoYzsQcbO776iDDJE0zb/0yONFCUWNOacf8R3DhOkMOOHWV2hXCTghTDQxVdw5bF3vQtA7ms49ymOqxTsCet6sBDw0TMGCy1bSBN/6myqEm+PrTbzAYsNYcoAQlUPejJJP5FWeTexrsf9gTfKi9CX0/SQV8HaGlZdwoG7WN/jV6tbuytCp++6IEMJO6cMUuyVPfK3qesRMlD2yGdGC3jkbH+cwaGpI/lHviXuOc/X31iBE3MsnNWfvBUjPeDoqiBVp/CYWhSwUJjOC60B3y1NrK5LKTnKKeVkR0uiqeC/EJft7WVUmhwYXK+d7qxUU83gVMPZHM2aDstlz3E/OmvckN3PQn+57jzRZovfTInWJK9q87OkphPHM2NiCjNNTjNwTxo4yHu+EQHHxh4i1URuQb4IwcaG4UKDGutedMM1BE+ToAZpcrrKqXNyqvy8rTOQa/NqFJSvcqzsgBUtK2b+9CuFNygOGAPWjqor448T+t6XgcI1ARCZV75ru0NnqVumKYMd+OEPFPbKQ3dLlenSoYZb6gfY6LDlnGZUT7pd0fdKvEMC/Qn8q0krcnxgGdH2mmTK3iyafL+G+1yixezXGTZfuMns2fVS5NjYjytolPjv5D9QSwMEFAACAAgAIKneSCqWD2f+AgAAlwsAACYAAAB1bml2ZXJzYWwvaHRtbF9wdWJsaXNoaW5nX3NldHRpbmdzLnhtbM2Wb08aMRjA3/Mpmi6+lFPnpiN3GCMYiU6IsE1fmXItXGOvvbU98Hy1T7MPtk+yp1dAiI6dRpaFEOjTPr/nX/u04dF9KtCEacOVjPBufQcjJmNFuRxH+MvgdPsQI2OJpEQoySIsFUZHzVqY5UPBTdJn1sJSgwAjTSOzEU6szRpBMJ1O69xk2s0qkVvgm3qs0iDTzDBpmQ4yQQr4sUXGDJ4RKgDgmyo5U2vWagiFnvRZ0VwwxCl4LrkLiogzmwoc+FVDEt+NtcolPVFCaaTHwwi/Ozx2n/kaT2rxlEmXEtMEoRPbBqGUOyeI6PMHhhLGxwl4e7CP0ZRTm0R4b99RYHXwlFKyfeTEUU4UpEDaGT5lllBiiR96e5bdWzMXeBEtJEl5PIAZ5MKPcGtwe3bTa19ddC7Pbwfd7sWg0/NOlDrBKicMVg2F4JDKdcwWdkJiLYkT8Bt0RkQYFgbLovmykZIrzrkxGioBqS+1MBqBp6KI8LHmRGDELRE8XsxaosfMnnIBMTjd3fpIWvwI9PHGCdGGLRuazxiXxbj5TeWCokLlSPA7hqxCEFGewr+EoeV0o5FWaSkVxFhkBKcMTTibMnpUZmkG/JOhGzCR5qAJmy8TzHoL33P+gIZspDRwGZnAVgU5N55ffxE4I8Y8Qsncx63+RafVvu1cttrXWy5AQidExi+EQwlZmtmN8EmBpLJzPUhHTHLDyqJQTsu5KrHVX18Gw9Nc+DK/dTGW0BssyWasvKQwf/WgstmETMqD6A5XiYYjyKEkngkTMRx3LnNWFRgTiZQUBSIxNCrjjvWEq9yAxB9gjzav99DrIy7L0RhuDrCoKdOVkDu7e+/3P3w8OPzUqAe/fvzcXqs0a+E9QZw538NP1jbxRSN/2g3DwPXO59uw1fm/6sK9q/bXKpm6bF8PKhWp3a+E61ZZ1T2vsurKXxu9pSujkgvQZsb+2ECjETzlltG33DSvKPz6+9dvizcq/AajWLt9/98g/Gjx3Fp5X4XBsw/AGshXH9PN2m9QSwMEFAACAAgAIKneSGhxUpGaAQAAHwYAAB8AAAB1bml2ZXJzYWwvaHRtbF9za2luX3NldHRpbmdzLmpzjZRNb8IwDIbv/AqUXSfEPmG7ocGkSRwmjdu0QyimVKRJlaQdHeK/rw5fTeqOxRfy8uR17CredrrVYhHrPne37rfbv/t7pwFqVudw7euiRU9RZ0YkC5glKYhEAguQ4nj0JO/OBGXMpDOdlx9oa2p+TOE/Sy5MHc8IC01ohjpcEOA3oW2owz8nsVOra19TrdHz3Fole5GSFqTtSaVT7hh29epWvcQAVgXoC+iSR+CZDtxqI8+ODwOMOhepNOOynKpY9eY8Wsda5XLRln9VZqCrT77eA/2nwcvEsxOJsW8W0jDxZIjRTmYajIFD3scJBgkLPgdR8+279QfqGTcLCugiMYk90qMbjDqd8RgaXRqOMHxMVl6Nbg4wmpyFjd0Td7cYHiF4CbphNb7H8ECV5dk/PmCmVYwdaaDNnp9QofgikfEhdR+D5PCyaNvWvXOh7vpj5j0hFTyhFfX80rbZEYKGAK03lo55TZB3StkJSpREDkVo1LQq6DliwzmC+88u49byaJVW46EajlUbuF6Dniklqtt/XbpnmKuz+wVQSwMEFAACAAgAIKneSD08L9HBAAAA5QEAABoAAAB1bml2ZXJzYWwvaTE4bl9wcmVzZXRzLnhtbJ2RsQrCMBCG9z5FuN3EbqUkdRPcHHSWmqYaaS8ll1of35SKdJGAQyD/8X0/JCd3r75jT+PJOlSQ8y0wg9o1Fm8Kzqf9pgBGocam7hwaBeiA7apM2rzAozdkArFYgaTgHsJQCjFNE7c0+NhArhtDLCauXS/i6R2K2RTDosLilvYv+zODKssYk9fRduGAVbzHtCCMvFYwOxeN3GLrQPwCGpMATKrBUAJofQJ4DAnAjytAiu+b56RHCvGjYpBitZ4qewNQSwMEFAACAAgAIKneSHL80YFnAAAAawAAABwAAAB1bml2ZXJzYWwvbG9jYWxfc2V0dGluZ3MueG1sDcw7CsNADEXR3qsQ6p1P58JjdymDIc4ChP0IBo0UZkRIdp/pbnG44/zNSh+Uerglvp4uTLDN98NeiZ/rrR+Yaojtom5IbM40T92ovok+ENFgpbfKD2VFbhG4S25yKaiwkGhnPk/dH1BLAwQUAAIACABElFdHI7RO+/sCAACwCAAAFAAAAHVuaXZlcnNhbC9wbGF5ZXIueG1srVXfT9swEH4u0v6HyO/YLR0DqgTEkNAexoTUse2tMombeE3izHYI5a/f2c7vpWxIe2iVnO/77nz33cW/es5S74lJxUUeoAWeI4/loYh4Hgfo4evt8Tm6unx35Bcp3TPp8ShAZc4NgKbIi5gKJS80gO+pTgLUM2BgRl4huZBc74H7FLjbSCdL9O5oBi65ClCidbEipKoqzBUg8liJtDQkCociI4VkiuWaSeLSQF6DXem/o+GXiZzofcFUD1notweuSVqOZ8UHJNUSCxmTk/l8QX7cfV6HCcvoMc+VpnnIkAeVnNlSPtJwdyeiMmXK2Ga+S3LNtDZJWNvM1yu+OM89JcMAOYdNxpSiMVM4zWNEHJZMgP1tSlVS86gBreFVO17zWr+Ned80brZzpHMuyseUqwSO+pDOOgn0yTCqn9nrWgU9NAq6NUzIk+xXySWL7Ou3VozzBXIBW8XZPLGqQjiAp1saaiH3NwADFdUdxG3TsGsatqCWA7fR1x0Fam67ZVSXkjWlmvlPPGLiC5WSGllcalkyn4yMNZYMwT5xV66b1DXET3SWnv5Db4zfqDU/1WudsYD/0ZhPQNTWhOcRe77l4KNZBjXVDIptbFgXKTYxu5xU+Zj1dD0wuRzrpsBFPE1lzGAMI6op6ezkEJRJqsAlLOUI2zs4CE54nKTw05MM49ODNBmVu0mG3sFBcCrC3QS0NbdlJOM6jsTUKsgnE+vED0ulRcZfrDwHe0avrA5fG7nm6Lrg7cHZ/I9RHMRoBnOLJlaXeertq+bw3sypVp3PpnCWgVphHpguC+fVzEJZjHwitqVlqm/6OTX7sAcd5Tw1HdNc30HvolrzF+ZVPDJfusXS1CRhRjMB+nC+7DFAP2G7DMJb06GIW5E3dcCY2Df3byvabPm6da7rhzrsQw2fOKscxs3UR1BHLEWZR6Me4qL7iKgUdtq1ZNRL2RZutDgBkYoiQO/hob7zxelFd+WzxUWDtXndu8Aulzes9DrhTkGk1nV7Eb/eDfD4G1BLAwQUAAIACAAgqd5IsIcj9GwBAAD3AgAAKQAAAHVuaXZlcnNhbC9za2luX2N1c3RvbWl6YXRpb25fc2V0dGluZ3MueG1sjVLbSiQxEH33K4I/MEkqt4Z2ILeWeVHRAZ+b6ezSrKaXTsRlycebdncYR0c09VR1Tp2iKqdNv8Zon1KeHse/fR6neBdyHuPPtD5DqN1ND9N8M4cUclodKvdjHKbnTfwxLbVaTbmPQz8PdkHTGqPu9SEltXKqZswwiiTz1CvkPLcVa8A1YCvmKLHt6p3EP9057ELMp1Xb1RH6sWETU5jzJg7hzxqO2W+h4w0u534YKy+tBVui7KcWx5ZAjHDJfaEaAASy3BGHi5SN1AR5zDiGYhQFCohwThpRiKQcatY1oqow3wjEJGPUFepp7UZaG0dtkdAQous0rxpbus5IjBEhBJgrXEBnMKpsqBoa1HJAcGBAFG00UYA625mOFe+8sBwp6gXGhRkDGB+Oe9ju7bkO1W+vsz/nF4Inv+AkunhrdcJc7e5pnit5Gx5/P/Q5oHG4OL+59Xf+aqu3m+ur8/++fPXwnrWYtW79qbdfAFBLAwQUAAIACAAgqd5IBdmJyEoNAADVIQAAFwAAAHVuaXZlcnNhbC91bml2ZXJzYWwucG5n7Zr5V1Lr+sCp02lW81TXnEu9ea45lCen40CZE6drpQ1mTrXMvGGCqGgoYtN1SImilpaJnqyT4oCpmboRsENJHkTqOKDiUHEUBcGBEBWRu6nOvWvd9V3fP+AufmBvnuez3/0+z7vf53mf/ULusSP+OhuNNkIgEB1YgE8wBLIGBoF8g1y/FtTsaroxAZ5WJQX7e0MoXSaToLAm9mDgQQikjrBp+dy3oLwhISA0CQLRZWo+q1jIivNgOzjM5+CJy5GS4aN5tvIB1gdZ0dzqudX1Ouf16/VTvyOe3Pz997tzLujn7wxY865680855y0tXv1z7db1O3xubykzVl/5Wfr3/RtU2Okumfsi6UfFp9IHFz2PJ20P/1RMqZRSRFK3iFJKZUvdgywuVI2VrSinkSMZiuGaplGcMWjSWSc/WcVKkOl5M4QfUQ+6/IxkqNHWVGbnnzOGeak+dad4g4orjVX29XirKOysr/sqUG5DB2X84Wd6vRu/BpSa7SsJQwviKPXgrX+LE37gN0i4i8UG8HQgx0oj7SJqjjcCVoPHLVqgBVqgBVqgBVqgBVqgBVqgBVqgBVqgBVqgBVrwvwdQAnP1AkuzZfoe2ArTaLytNFuK6+9o9g53+nyn2W7c8v+Dj+F3/mjgevFbP/1++KF1KTZR9saScAm3LDAfRYlQvYIqViihKUwXvLIPOZIleWFeezNteayJoZIE8Vuc4jk/jE8jlJUVrMzfJMuPLTv8zTOeY2ZeruOvSy+vZIURqGFmmqZimmKEGs0YYuQMdtXEiAswp7rDG+MXDvUkpb2ZMxdPBMwNJXEb9WaOhIAtSvKWOEhcQy8+DFCvKF2m6UppPE/9QS+z32P21dYwrpdyKl7gRmoaSROPA5mLY4VIQxeog9OwB+IUd+C+VECA0mOGmlfeCuXVvDcxQyz6pFnGp3ckNiYoicbIVz+ZslsLafOSxywafdMx0/kD9znbs+oigOH9XMJnj+z6OBGQeHLTCU8pAmNf5uzMmMUjL7l4UGcPp45mKOJ5J8+SxXHXW7HisNHBSPtywX74cIgJGb3CNF+ZufA9ecu+krw50jRW2Nl2UtYbwwnrxqPkQMXMMUE7V9ZKkjolGirq4oAzfYAqzY63gKGzE0Web0UvJBqbqukB6VN1rEEuIe53O2X1w9hAkRu90yGQcMtq+DpgA4y51Q5WVON7gWp8F6IoNP5sqvGzRmFb67kzTeg3EhSqcUT4/lh60Ikd5NLCXY+unfYMkSf9s2a2GP/G8WkVj9nfUFHGbOWxXBiLHOfnm2Npfl3p5o2bBcKI7l5HAk9GtugIqVs3SJ7/yzeQ9/BKz1tULj6u+7Mh8aIWaYHKw4eYZJT9VxMjJ7hl+shbzzxPGP1HebFtKfXmBnRLfohc1s9+7N2es227cfv+mFYzmwO2io3kzOk0BDcNX6zwEgnTSNKHiFfERYA9f3LqaspN2msIpLlIFL59OLbdSVSQ2cdpcG60SwgVWuvD7P9x6VmK4II8ULUciCt37mSNbCyOVAzhA+o3r5XLHPff26fai2h4iIu64Sp2SnyndE0GMgjTFoBC8LdkhQ6kTR6cHVm96GF1ePjH+2hZdZBpSredus6HuMnIuHq4eSDREn3KuN0pcuciHM0d5hnCAL6DRccHQLkW8j4tVJb7k/uXdidVDwQIU5NDVi0/170cxBuLttxseEo+ECy8NtHl+/Ji764fku4XcWHBPMIh+G/YI8TQQKhuyN8E2F3o4eaaczw3WArNzz7NPPuINRjGCb202XZjifCVk7iPCY4rZwQr46R4moji8qzYH96iDN7ZcX1Nv4PZXCmWl5+MY6YX7006jWhNNGos2fOXfOHTkjx9bxvvHlmwftyNav1AUeKrG5gSgOTmdeL+fWFo1s0BOu8NRvo4spDlUeBuR2yd+22PRE7FWX8ZkAQRo+JyuajvtaZn+6VCB1/ipkqdrrpZTMHYI12ma+eFi6MSFAYewftgG+NzZx/l11c7QtKR+WLh1qZbVxyfPiyl6u8XLQFD23eKMNMUByGNAHD0I3UxtlRvji96mtXQ49DIUKumY+kKLkD/2ukdqCIs6q2dShTCANzoXnu4ApyCOhqPW2RHIXCzeVFTNNLcsow72opfwpSU98T3NgPht/jlYQYNiJIMUV2PYxcPzzrNDlJTxioyU+HYGsYSJpLwC6KJUstVyTwOC0MNmL5dRy2IEGsezdxdnjcj40LV6tQVCcNgnH0kdRQCqY4i5ZUpsZcrGrL0N4qSRKFMPpJBU6SIDrcZQb3E9orLi++v673gESCofERGJ4CZN2Sa2NiEd/LwDs7UR+0hByofFWBskd/eNWpf6nfqUfXuF6JHZHdzrNo6QLfP8Z4VI+hTn/0FaLIud0ksM7pnr/PQ4dd3FgF92LiOYqNRKW5pcn5J3wV+Hxk7yc1ckaUUYRzwRU1ZG/8qe54t6usAH0rpvp45vLjrplU0NrbzODvi0XmfspjNRuJUHuBOSItPFp83uLPGtUWqcp0yal+Q1ncPu0Ag4hTDTM7TrLG1S/3UxzipBQwjaeSBviQcY1J0VHWpr018/G5P6jLdfJqOXBj2UHYyT4/LfIiOfYL7uBZdNtkCRnMG0PV5AauLwxU4kxSdaGzqwKTUGHIFLfYyMKvKGrxfi5c7fvSXLB4TCPELg28c2BfbJclMk7XtI9YC7G5LC1u9l24nvty95xj7DKGmoHZ+2XUP0TY7ZmLHuYosDPfeANjPZF+HvUWHbqaSP+p81FPeM//tvioxPNxFL4H6Xy71Zdh79IUyXScn+nPMrz7OurkO7UUc9CtGllNq8aqB1sI3OXvQobK+Y9mP82dZXwfPSIQijFHGPPYQO9mh8JZxfpFeA3lW1nzQKncsYaI5b6Kg/PiqJ5HV0IWXes5Q5QDXmQBdWbAzwy184HgqhhpIfrZXVWD6eBa3Q0D9OnH4lgSP33HOHn46shIryzWboy1xU/qO1146ru95hjyU6fVo0rXnwqLB2Vvvau6GunC9nPLHdgiDyJm8vX2cBYVHVPnqwzqWeznCaMP2JdpUQHAtHkGasiDaYuc6rB+aqyb8+VuCHXoaPFSfuvkX4YNF5VS794zPNpw+4hKVoslGZ4cjM+S98w0f9sH7G6/S861iTHY3LIudsy9NcNOfFKPX//YIQDuKxwfKs+pMZCU7nUy2wuB6RUbwQTdd/CF81nFf4tepc/7R/LYWcDkd3Ps7+WJcifTFFbVohEAK+oO1l2CsNiskSemrIKcZYBVQrwKDxSgl/ufUO+dNbI4z169zSs7m2yLTpw4GMxOR96LR4mgwVx/VkUVT4kf32Vp2tOYf8r19Btpo/5MqXJY/Rmnbj6AWWxB74srCzJU5VnfB1ToufQfH8caUjDadgZR9zHNArMwVMhJet878uonPrHQNU10TjziwJkYIseSo249PpAr+zCFLGfMDsUKv2YtkvCyirsxrK28/m3HguLEKrcqxlstCxxdtjPLF/gdca78EL5nVGG6O7g+MgM6vJs9GGxbAi86A183NFKHcG+08KcZiRdnLf1TwvGm7AXkdIcCRvLW+zy2gQP9JyRAvKjOjChd5Sz15NBPATDzKHsQnSLERO96fGlaO7RhWogqXfjnFsKKi/p1VZ7rcp5+X6vMonzNWY7qM48JHo3Jq7YhYU2DsQYZaOTqKy/Ncd7syko0XAYiSpymCRWkqI52fHK4Tse3PG89u+7z0LF2e/KVwkJsb11eTDU6oInBiJknSXO8FOLYopVRkrvkv/Ap79iRdJUE2daOE4jJIk+jLqJW/1YQOjx1N8OzDnQqvQpiCY9FXuVLEweg1GPoQcwMSPdFBV8LQ04XRydOs4xOaEBePPSZ4AW8XYZSiL9eLwEotjvdynw8RltocSLp+viWI5uGQy4ynvLDfmFAlVSXm136EkgGCZq4040TF2/6zdPshW2f9qMus72C75eVY6tamlRUFg9FyMALqwOLlhomPruIaj4Sb/ukzOvysoqT17wae81vAXLNo43V9ZAMQUwquuZwYxCYTUxhFhDicjWUvs6ArKOrB5vydyiE0L+JhlHqJJ1nrmvoCqpo82vTtKgR6mqZ4AXpVnFbIAiRfTaPDa9VSmeBMj5srMFbSu3+4NS6Ii2oaEqKTrVoqnaRv6z+1faN3SRP9zlnJX0MvU7TQdnzZ+mQTxpBlthryzCsOCu3YxW+JG3k8vi2qwAy06WPe1P3tCs2P/9zAubuly0/wFszuo1Aa6enTGgzAB4v09+KTURU1++6ZACRq37ET7OSbDofBEm7sxOj60l8x9BjKRJDQmszcLEo0DMCtyEqReocqUKvBur6NJLGJZ5p97JcMienLLNcQqxZ7TexzNM9I1d3WAFDa0TJN1R5y9/96GyhVL8e6r/78OlDhlShgOzAu+WvEcINef8SyEKq++B/xkmP/w8//MKBU5vU8w1s5LYuj1HBrjep0lWhXdLMhDL6gYKhpi2CkDj7QdNBXtuSPvq3WechRr8qNexPsvfnqikYP8z3iQ/E+e+1fUEsDBBQAAgAIACCp3kgrC8BtSgAAAGsAAAAbAAAAdW5pdmVyc2FsL3VuaXZlcnNhbC5wbmcueG1ss7GvyM1RKEstKs7Mz7NVMtQzULK34+WyKShKLctMLVeoAIoZ6RlAgJJCJSq3PDOlJAMoZGBujBDMSM1MzyixVbIwMIUL6gPNBABQSwECAAAUAAIACAAgqd5IFQ6tKGQEAAAHEQAAHQAAAAAAAAABAAAAAAAAAAAAdW5pdmVyc2FsL2NvbW1vbl9tZXNzYWdlcy5sbmdQSwECAAAUAAIACAAgqd5ICH4LIykDAACGDAAAJwAAAAAAAAABAAAAAACfBAAAdW5pdmVyc2FsL2ZsYXNoX3B1Ymxpc2hpbmdfc2V0dGluZ3MueG1sUEsBAgAAFAACAAgAIKneSLX8CWS6AgAAVQoAACEAAAAAAAAAAQAAAAAADQgAAHVuaXZlcnNhbC9mbGFzaF9za2luX3NldHRpbmdzLnhtbFBLAQIAABQAAgAIACCp3kgqlg9n/gIAAJcLAAAmAAAAAAAAAAEAAAAAAAYLAAB1bml2ZXJzYWwvaHRtbF9wdWJsaXNoaW5nX3NldHRpbmdzLnhtbFBLAQIAABQAAgAIACCp3khocVKRmgEAAB8GAAAfAAAAAAAAAAEAAAAAAEgOAAB1bml2ZXJzYWwvaHRtbF9za2luX3NldHRpbmdzLmpzUEsBAgAAFAACAAgAIKneSD08L9HBAAAA5QEAABoAAAAAAAAAAQAAAAAAHxAAAHVuaXZlcnNhbC9pMThuX3ByZXNldHMueG1sUEsBAgAAFAACAAgAIKneSHL80YFnAAAAawAAABwAAAAAAAAAAQAAAAAAGBEAAHVuaXZlcnNhbC9sb2NhbF9zZXR0aW5ncy54bWxQSwECAAAUAAIACABElFdHI7RO+/sCAACwCAAAFAAAAAAAAAABAAAAAAC5EQAAdW5pdmVyc2FsL3BsYXllci54bWxQSwECAAAUAAIACAAgqd5IsIcj9GwBAAD3AgAAKQAAAAAAAAABAAAAAADmFAAAdW5pdmVyc2FsL3NraW5fY3VzdG9taXphdGlvbl9zZXR0aW5ncy54bWxQSwECAAAUAAIACAAgqd5IBdmJyEoNAADVIQAAFwAAAAAAAAAAAAAAAACZFgAAdW5pdmVyc2FsL3VuaXZlcnNhbC5wbmdQSwECAAAUAAIACAAgqd5IKwvAbUoAAABrAAAAGwAAAAAAAAABAAAAAAAYJAAAdW5pdmVyc2FsL3VuaXZlcnNhbC5wbmcueG1sUEsFBgAAAAALAAsASQMAAJskAAAAAA=="/>
  <p:tag name="ISPRING_SCORM_ENDPOINT" val="&lt;endpoint&gt;&lt;enable&gt;0&lt;/enable&gt;&lt;lrs&gt;http://&lt;/lrs&gt;&lt;auth&gt;0&lt;/auth&gt;&lt;login&gt;&lt;/login&gt;&lt;password&gt;&lt;/password&gt;&lt;key&gt;&lt;/key&gt;&lt;name&gt;&lt;/name&gt;&lt;email&gt;&lt;/email&gt;&lt;/endpoint&gt;&#10;"/>
</p:tagLst>
</file>

<file path=ppt/theme/theme1.xml><?xml version="1.0" encoding="utf-8"?>
<a:theme xmlns:a="http://schemas.openxmlformats.org/drawingml/2006/main" name="自定义设计">
  <a:themeElements>
    <a:clrScheme name="办公室">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emp">
      <a:majorFont>
        <a:latin typeface="Arial"/>
        <a:ea typeface="微软雅黑"/>
        <a:cs typeface=""/>
      </a:majorFont>
      <a:minorFont>
        <a:latin typeface="Arial"/>
        <a:ea typeface="微软雅黑"/>
        <a:cs typeface=""/>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11132</Words>
  <Application>WPS 演示</Application>
  <PresentationFormat>全屏显示(16:9)</PresentationFormat>
  <Paragraphs>1491</Paragraphs>
  <Slides>62</Slides>
  <Notes>61</Notes>
  <HiddenSlides>0</HiddenSlides>
  <MMClips>1</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62</vt:i4>
      </vt:variant>
    </vt:vector>
  </HeadingPairs>
  <TitlesOfParts>
    <vt:vector size="77" baseType="lpstr">
      <vt:lpstr>Arial</vt:lpstr>
      <vt:lpstr>宋体</vt:lpstr>
      <vt:lpstr>Wingdings</vt:lpstr>
      <vt:lpstr>Calibri</vt:lpstr>
      <vt:lpstr>Arial</vt:lpstr>
      <vt:lpstr>微软雅黑</vt:lpstr>
      <vt:lpstr>Impact</vt:lpstr>
      <vt:lpstr>仿宋_GB2312</vt:lpstr>
      <vt:lpstr>仿宋</vt:lpstr>
      <vt:lpstr>Arial Unicode MS</vt:lpstr>
      <vt:lpstr>方正兰亭黑_GBK</vt:lpstr>
      <vt:lpstr>黑体</vt:lpstr>
      <vt:lpstr>Meiryo</vt:lpstr>
      <vt:lpstr>Yu Gothic UI</vt:lpstr>
      <vt:lpstr>自定义设计</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熊猫办公PPT</dc:title>
  <dc:creator>熊猫办公</dc:creator>
  <cp:keywords>www.tukuppt.com</cp:keywords>
  <cp:lastModifiedBy>xiaoke</cp:lastModifiedBy>
  <cp:revision>11</cp:revision>
  <dcterms:created xsi:type="dcterms:W3CDTF">2015-04-24T01:01:00Z</dcterms:created>
  <dcterms:modified xsi:type="dcterms:W3CDTF">2021-07-27T10:59:28Z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2D483292AA034F4BB13119D8641EDCBA</vt:lpwstr>
  </property>
  <property fmtid="{D5CDD505-2E9C-101B-9397-08002B2CF9AE}" pid="3" name="KSOProductBuildVer">
    <vt:lpwstr>2052-11.1.0.10495</vt:lpwstr>
  </property>
</Properties>
</file>